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2" r:id="rId6"/>
    <p:sldId id="262" r:id="rId7"/>
    <p:sldId id="281" r:id="rId8"/>
    <p:sldId id="266" r:id="rId9"/>
    <p:sldId id="265" r:id="rId10"/>
    <p:sldId id="267" r:id="rId11"/>
    <p:sldId id="268" r:id="rId12"/>
    <p:sldId id="269" r:id="rId13"/>
    <p:sldId id="27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92"/>
  </p:normalViewPr>
  <p:slideViewPr>
    <p:cSldViewPr snapToGrid="0" snapToObjects="1">
      <p:cViewPr varScale="1">
        <p:scale>
          <a:sx n="77" d="100"/>
          <a:sy n="77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D601A-7706-4AD4-90C8-B744F9AC554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98A400-1C0D-4728-8DD9-5E3C0E17C6F9}">
      <dgm:prSet phldrT="[文本]"/>
      <dgm:spPr>
        <a:solidFill>
          <a:schemeClr val="accent1"/>
        </a:solidFill>
      </dgm:spPr>
      <dgm:t>
        <a:bodyPr vert="vert"/>
        <a:lstStyle/>
        <a:p>
          <a:r>
            <a:rPr lang="zh-CN" altLang="en-US" b="1" dirty="0"/>
            <a:t>子功能站点功能增量开发</a:t>
          </a:r>
        </a:p>
      </dgm:t>
    </dgm:pt>
    <dgm:pt modelId="{5DDB455B-A883-495F-AB95-16B5778013AB}" type="parTrans" cxnId="{163D62DA-363A-4115-B58A-8DD5BC03F775}">
      <dgm:prSet/>
      <dgm:spPr/>
      <dgm:t>
        <a:bodyPr/>
        <a:lstStyle/>
        <a:p>
          <a:endParaRPr lang="zh-CN" altLang="en-US"/>
        </a:p>
      </dgm:t>
    </dgm:pt>
    <dgm:pt modelId="{2DF9016C-1D21-4716-AD04-F69E2B9775E0}" type="sibTrans" cxnId="{163D62DA-363A-4115-B58A-8DD5BC03F775}">
      <dgm:prSet/>
      <dgm:spPr/>
      <dgm:t>
        <a:bodyPr/>
        <a:lstStyle/>
        <a:p>
          <a:endParaRPr lang="zh-CN" altLang="en-US"/>
        </a:p>
      </dgm:t>
    </dgm:pt>
    <dgm:pt modelId="{1762BB3C-C8DE-4622-AE8B-05FF6C121C88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altLang="zh-CN" sz="2400" dirty="0"/>
            <a:t>1</a:t>
          </a:r>
          <a:r>
            <a:rPr lang="zh-CN" altLang="en-US" sz="2400" dirty="0"/>
            <a:t>，根据评审建议，新增助教类型用户</a:t>
          </a:r>
          <a:r>
            <a:rPr lang="en-US" altLang="zh-CN" sz="1900" dirty="0"/>
            <a:t>	</a:t>
          </a:r>
          <a:endParaRPr lang="zh-CN" altLang="en-US" sz="1900" dirty="0"/>
        </a:p>
      </dgm:t>
    </dgm:pt>
    <dgm:pt modelId="{D0B755A0-310A-4E2B-B87A-7E7BD7928F27}" type="parTrans" cxnId="{1D9B74CD-7B2B-40AB-9D5C-FFF4079E6EFE}">
      <dgm:prSet/>
      <dgm:spPr/>
      <dgm:t>
        <a:bodyPr/>
        <a:lstStyle/>
        <a:p>
          <a:endParaRPr lang="zh-CN" altLang="en-US"/>
        </a:p>
      </dgm:t>
    </dgm:pt>
    <dgm:pt modelId="{1BEA8BAE-96F8-4F53-8310-F6A010BA9D64}" type="sibTrans" cxnId="{1D9B74CD-7B2B-40AB-9D5C-FFF4079E6EFE}">
      <dgm:prSet/>
      <dgm:spPr/>
      <dgm:t>
        <a:bodyPr/>
        <a:lstStyle/>
        <a:p>
          <a:endParaRPr lang="zh-CN" altLang="en-US"/>
        </a:p>
      </dgm:t>
    </dgm:pt>
    <dgm:pt modelId="{0C3FEE49-7A58-44E8-84CA-9CE71180B968}">
      <dgm:prSet phldrT="[文本]" custT="1"/>
      <dgm:spPr/>
      <dgm:t>
        <a:bodyPr/>
        <a:lstStyle/>
        <a:p>
          <a:pPr algn="l"/>
          <a:r>
            <a:rPr lang="en-US" altLang="zh-CN" sz="2400" dirty="0"/>
            <a:t>2</a:t>
          </a:r>
          <a:r>
            <a:rPr lang="zh-CN" altLang="en-US" sz="2400" dirty="0"/>
            <a:t>，根据评审建议，增加课程的自动选课功能</a:t>
          </a:r>
        </a:p>
      </dgm:t>
    </dgm:pt>
    <dgm:pt modelId="{CA4C4515-7A2E-4A8E-A4EB-1417258B752E}" type="parTrans" cxnId="{FD290368-15A0-4746-B6D8-D568B77E791D}">
      <dgm:prSet/>
      <dgm:spPr/>
      <dgm:t>
        <a:bodyPr/>
        <a:lstStyle/>
        <a:p>
          <a:endParaRPr lang="zh-CN" altLang="en-US"/>
        </a:p>
      </dgm:t>
    </dgm:pt>
    <dgm:pt modelId="{1BA04B14-E4D6-46C6-A52C-2D77A7519F4D}" type="sibTrans" cxnId="{FD290368-15A0-4746-B6D8-D568B77E791D}">
      <dgm:prSet/>
      <dgm:spPr/>
      <dgm:t>
        <a:bodyPr/>
        <a:lstStyle/>
        <a:p>
          <a:endParaRPr lang="zh-CN" altLang="en-US"/>
        </a:p>
      </dgm:t>
    </dgm:pt>
    <dgm:pt modelId="{1C8F4EEE-22D5-4E39-9253-3E14A95DC599}">
      <dgm:prSet phldrT="[文本]" custT="1"/>
      <dgm:spPr>
        <a:solidFill>
          <a:schemeClr val="tx2"/>
        </a:solidFill>
      </dgm:spPr>
      <dgm:t>
        <a:bodyPr/>
        <a:lstStyle/>
        <a:p>
          <a:pPr algn="l"/>
          <a:r>
            <a:rPr lang="en-US" altLang="zh-CN" sz="2400" dirty="0"/>
            <a:t>3</a:t>
          </a:r>
          <a:r>
            <a:rPr lang="zh-CN" altLang="en-US" sz="2400" dirty="0"/>
            <a:t>，为各功能子站点增加操作成功或失败提示</a:t>
          </a:r>
          <a:r>
            <a:rPr lang="en-US" altLang="zh-CN" sz="1700" dirty="0"/>
            <a:t>	</a:t>
          </a:r>
          <a:endParaRPr lang="zh-CN" altLang="en-US" sz="1700" dirty="0"/>
        </a:p>
      </dgm:t>
    </dgm:pt>
    <dgm:pt modelId="{6601BBE1-080D-4A38-B1B6-491385B6B276}" type="parTrans" cxnId="{ED5D5EE7-C66D-48F6-9B4F-F1AE473E7E82}">
      <dgm:prSet/>
      <dgm:spPr/>
      <dgm:t>
        <a:bodyPr/>
        <a:lstStyle/>
        <a:p>
          <a:endParaRPr lang="zh-CN" altLang="en-US"/>
        </a:p>
      </dgm:t>
    </dgm:pt>
    <dgm:pt modelId="{4FBF9CD8-17D2-4DCD-823F-7A00A2EC64DC}" type="sibTrans" cxnId="{ED5D5EE7-C66D-48F6-9B4F-F1AE473E7E82}">
      <dgm:prSet/>
      <dgm:spPr/>
      <dgm:t>
        <a:bodyPr/>
        <a:lstStyle/>
        <a:p>
          <a:endParaRPr lang="zh-CN" altLang="en-US"/>
        </a:p>
      </dgm:t>
    </dgm:pt>
    <dgm:pt modelId="{A98FCB99-0228-4980-8167-812BD082FAC3}">
      <dgm:prSet phldrT="[文本]" custT="1"/>
      <dgm:spPr/>
      <dgm:t>
        <a:bodyPr/>
        <a:lstStyle/>
        <a:p>
          <a:pPr algn="l"/>
          <a:r>
            <a:rPr lang="en-US" altLang="zh-CN" sz="2400" dirty="0"/>
            <a:t>4</a:t>
          </a:r>
          <a:r>
            <a:rPr lang="zh-CN" altLang="en-US" sz="2400" dirty="0"/>
            <a:t>，根据评审建议，在首页增加筛选自己参与课程功能</a:t>
          </a:r>
        </a:p>
      </dgm:t>
    </dgm:pt>
    <dgm:pt modelId="{3D255871-0158-42D9-A942-812DBD8495FD}" type="parTrans" cxnId="{6C578681-4F0A-4560-A5CB-C0F185335F36}">
      <dgm:prSet/>
      <dgm:spPr/>
      <dgm:t>
        <a:bodyPr/>
        <a:lstStyle/>
        <a:p>
          <a:endParaRPr lang="zh-CN" altLang="en-US"/>
        </a:p>
      </dgm:t>
    </dgm:pt>
    <dgm:pt modelId="{7976EA8A-E67B-4ED7-9E56-72EC7F4BE37C}" type="sibTrans" cxnId="{6C578681-4F0A-4560-A5CB-C0F185335F36}">
      <dgm:prSet/>
      <dgm:spPr/>
      <dgm:t>
        <a:bodyPr/>
        <a:lstStyle/>
        <a:p>
          <a:endParaRPr lang="zh-CN" altLang="en-US"/>
        </a:p>
      </dgm:t>
    </dgm:pt>
    <dgm:pt modelId="{BE461106-035D-4AE2-A930-66D2EA78E4E7}">
      <dgm:prSet phldrT="[文本]" custT="1"/>
      <dgm:spPr>
        <a:solidFill>
          <a:schemeClr val="accent3"/>
        </a:solidFill>
      </dgm:spPr>
      <dgm:t>
        <a:bodyPr/>
        <a:lstStyle/>
        <a:p>
          <a:pPr algn="l"/>
          <a:r>
            <a:rPr lang="en-US" altLang="zh-CN" sz="2400" dirty="0"/>
            <a:t>5</a:t>
          </a:r>
          <a:r>
            <a:rPr lang="zh-CN" altLang="en-US" sz="2400" dirty="0"/>
            <a:t>，测试</a:t>
          </a:r>
          <a:r>
            <a:rPr lang="en-US" altLang="zh-CN" sz="2400" dirty="0"/>
            <a:t>AI</a:t>
          </a:r>
          <a:r>
            <a:rPr lang="zh-CN" altLang="en-US" sz="2400" dirty="0"/>
            <a:t>模块功能，并商议与用户评论模块对接的接口</a:t>
          </a:r>
        </a:p>
      </dgm:t>
    </dgm:pt>
    <dgm:pt modelId="{D4463F45-4A1B-4C80-BCC8-1F61FBB0F36A}" type="parTrans" cxnId="{215A6825-9E4C-45F3-BD33-C9F7FC3209EC}">
      <dgm:prSet/>
      <dgm:spPr/>
      <dgm:t>
        <a:bodyPr/>
        <a:lstStyle/>
        <a:p>
          <a:endParaRPr lang="zh-CN" altLang="en-US"/>
        </a:p>
      </dgm:t>
    </dgm:pt>
    <dgm:pt modelId="{BF0546B0-97E2-4443-90EA-B4297C67D7F1}" type="sibTrans" cxnId="{215A6825-9E4C-45F3-BD33-C9F7FC3209EC}">
      <dgm:prSet/>
      <dgm:spPr/>
      <dgm:t>
        <a:bodyPr/>
        <a:lstStyle/>
        <a:p>
          <a:endParaRPr lang="zh-CN" altLang="en-US"/>
        </a:p>
      </dgm:t>
    </dgm:pt>
    <dgm:pt modelId="{0D15D420-1EB8-422A-AA3A-CB624B18352B}" type="pres">
      <dgm:prSet presAssocID="{B79D601A-7706-4AD4-90C8-B744F9AC554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CEAEF0-7DE0-4EB1-BE02-0697EB048DE3}" type="pres">
      <dgm:prSet presAssocID="{B098A400-1C0D-4728-8DD9-5E3C0E17C6F9}" presName="root1" presStyleCnt="0"/>
      <dgm:spPr/>
    </dgm:pt>
    <dgm:pt modelId="{253EBE9D-A43C-46FE-B694-5CF9969B42EC}" type="pres">
      <dgm:prSet presAssocID="{B098A400-1C0D-4728-8DD9-5E3C0E17C6F9}" presName="LevelOneTextNode" presStyleLbl="node0" presStyleIdx="0" presStyleCnt="1" custScaleX="59944" custScaleY="105333">
        <dgm:presLayoutVars>
          <dgm:chPref val="3"/>
        </dgm:presLayoutVars>
      </dgm:prSet>
      <dgm:spPr/>
    </dgm:pt>
    <dgm:pt modelId="{4F0B5C7D-2D69-441D-9FC8-C31B4DBFBE95}" type="pres">
      <dgm:prSet presAssocID="{B098A400-1C0D-4728-8DD9-5E3C0E17C6F9}" presName="level2hierChild" presStyleCnt="0"/>
      <dgm:spPr/>
    </dgm:pt>
    <dgm:pt modelId="{8F153028-B0A6-43CA-A60E-E3E85271BE23}" type="pres">
      <dgm:prSet presAssocID="{D0B755A0-310A-4E2B-B87A-7E7BD7928F27}" presName="conn2-1" presStyleLbl="parChTrans1D2" presStyleIdx="0" presStyleCnt="5"/>
      <dgm:spPr/>
    </dgm:pt>
    <dgm:pt modelId="{767B1449-4045-400B-8F3B-D53D770DB38D}" type="pres">
      <dgm:prSet presAssocID="{D0B755A0-310A-4E2B-B87A-7E7BD7928F27}" presName="connTx" presStyleLbl="parChTrans1D2" presStyleIdx="0" presStyleCnt="5"/>
      <dgm:spPr/>
    </dgm:pt>
    <dgm:pt modelId="{8240E45A-79B2-44BB-B47E-A02CD01AF0BD}" type="pres">
      <dgm:prSet presAssocID="{1762BB3C-C8DE-4622-AE8B-05FF6C121C88}" presName="root2" presStyleCnt="0"/>
      <dgm:spPr/>
    </dgm:pt>
    <dgm:pt modelId="{72036364-C296-4E11-B598-2CC3012DBFAD}" type="pres">
      <dgm:prSet presAssocID="{1762BB3C-C8DE-4622-AE8B-05FF6C121C88}" presName="LevelTwoTextNode" presStyleLbl="node2" presStyleIdx="0" presStyleCnt="5" custScaleX="315081" custLinFactNeighborX="11798" custLinFactNeighborY="401">
        <dgm:presLayoutVars>
          <dgm:chPref val="3"/>
        </dgm:presLayoutVars>
      </dgm:prSet>
      <dgm:spPr/>
    </dgm:pt>
    <dgm:pt modelId="{76F1CE8F-513B-4955-B37D-6CD631551F5A}" type="pres">
      <dgm:prSet presAssocID="{1762BB3C-C8DE-4622-AE8B-05FF6C121C88}" presName="level3hierChild" presStyleCnt="0"/>
      <dgm:spPr/>
    </dgm:pt>
    <dgm:pt modelId="{FC8A8D91-595F-4813-A95F-77518BB93819}" type="pres">
      <dgm:prSet presAssocID="{CA4C4515-7A2E-4A8E-A4EB-1417258B752E}" presName="conn2-1" presStyleLbl="parChTrans1D2" presStyleIdx="1" presStyleCnt="5"/>
      <dgm:spPr/>
    </dgm:pt>
    <dgm:pt modelId="{CEBB45F4-EBEA-44E1-8324-422A9AF599DF}" type="pres">
      <dgm:prSet presAssocID="{CA4C4515-7A2E-4A8E-A4EB-1417258B752E}" presName="connTx" presStyleLbl="parChTrans1D2" presStyleIdx="1" presStyleCnt="5"/>
      <dgm:spPr/>
    </dgm:pt>
    <dgm:pt modelId="{F78D0C05-121B-4CBF-8FCE-A544BBDEAAA8}" type="pres">
      <dgm:prSet presAssocID="{0C3FEE49-7A58-44E8-84CA-9CE71180B968}" presName="root2" presStyleCnt="0"/>
      <dgm:spPr/>
    </dgm:pt>
    <dgm:pt modelId="{8F3C3FB7-EBDB-4C91-8F28-DFF23F0BEFC6}" type="pres">
      <dgm:prSet presAssocID="{0C3FEE49-7A58-44E8-84CA-9CE71180B968}" presName="LevelTwoTextNode" presStyleLbl="node2" presStyleIdx="1" presStyleCnt="5" custScaleX="315081" custLinFactNeighborX="11666" custLinFactNeighborY="401">
        <dgm:presLayoutVars>
          <dgm:chPref val="3"/>
        </dgm:presLayoutVars>
      </dgm:prSet>
      <dgm:spPr/>
    </dgm:pt>
    <dgm:pt modelId="{70DE1A8C-7221-4F91-B062-F8BE4F5FCB23}" type="pres">
      <dgm:prSet presAssocID="{0C3FEE49-7A58-44E8-84CA-9CE71180B968}" presName="level3hierChild" presStyleCnt="0"/>
      <dgm:spPr/>
    </dgm:pt>
    <dgm:pt modelId="{2961E353-0522-4910-A253-EB8253D1D181}" type="pres">
      <dgm:prSet presAssocID="{6601BBE1-080D-4A38-B1B6-491385B6B276}" presName="conn2-1" presStyleLbl="parChTrans1D2" presStyleIdx="2" presStyleCnt="5"/>
      <dgm:spPr/>
    </dgm:pt>
    <dgm:pt modelId="{5A9CB01B-8174-41D0-AB69-78FAF402ECC6}" type="pres">
      <dgm:prSet presAssocID="{6601BBE1-080D-4A38-B1B6-491385B6B276}" presName="connTx" presStyleLbl="parChTrans1D2" presStyleIdx="2" presStyleCnt="5"/>
      <dgm:spPr/>
    </dgm:pt>
    <dgm:pt modelId="{9A742052-E6F3-4671-B47C-C0655A0AB1A9}" type="pres">
      <dgm:prSet presAssocID="{1C8F4EEE-22D5-4E39-9253-3E14A95DC599}" presName="root2" presStyleCnt="0"/>
      <dgm:spPr/>
    </dgm:pt>
    <dgm:pt modelId="{F91EAC00-A6A0-46B2-B753-61E48F8CA812}" type="pres">
      <dgm:prSet presAssocID="{1C8F4EEE-22D5-4E39-9253-3E14A95DC599}" presName="LevelTwoTextNode" presStyleLbl="node2" presStyleIdx="2" presStyleCnt="5" custScaleX="315081" custLinFactNeighborX="11798" custLinFactNeighborY="401">
        <dgm:presLayoutVars>
          <dgm:chPref val="3"/>
        </dgm:presLayoutVars>
      </dgm:prSet>
      <dgm:spPr/>
    </dgm:pt>
    <dgm:pt modelId="{432A687B-FEA8-47E9-B59C-2969F416C7A1}" type="pres">
      <dgm:prSet presAssocID="{1C8F4EEE-22D5-4E39-9253-3E14A95DC599}" presName="level3hierChild" presStyleCnt="0"/>
      <dgm:spPr/>
    </dgm:pt>
    <dgm:pt modelId="{059AD08B-4DF0-48B8-B31C-97AF3004EC13}" type="pres">
      <dgm:prSet presAssocID="{3D255871-0158-42D9-A942-812DBD8495FD}" presName="conn2-1" presStyleLbl="parChTrans1D2" presStyleIdx="3" presStyleCnt="5"/>
      <dgm:spPr/>
    </dgm:pt>
    <dgm:pt modelId="{0FA849D4-E497-436B-B66A-C8650D74F30E}" type="pres">
      <dgm:prSet presAssocID="{3D255871-0158-42D9-A942-812DBD8495FD}" presName="connTx" presStyleLbl="parChTrans1D2" presStyleIdx="3" presStyleCnt="5"/>
      <dgm:spPr/>
    </dgm:pt>
    <dgm:pt modelId="{55D7E691-10E2-499F-B784-B329E2EF657A}" type="pres">
      <dgm:prSet presAssocID="{A98FCB99-0228-4980-8167-812BD082FAC3}" presName="root2" presStyleCnt="0"/>
      <dgm:spPr/>
    </dgm:pt>
    <dgm:pt modelId="{AF80D4DF-9B46-42F1-83C9-AA3F051857F4}" type="pres">
      <dgm:prSet presAssocID="{A98FCB99-0228-4980-8167-812BD082FAC3}" presName="LevelTwoTextNode" presStyleLbl="node2" presStyleIdx="3" presStyleCnt="5" custScaleX="315081" custLinFactNeighborX="11798" custLinFactNeighborY="401">
        <dgm:presLayoutVars>
          <dgm:chPref val="3"/>
        </dgm:presLayoutVars>
      </dgm:prSet>
      <dgm:spPr/>
    </dgm:pt>
    <dgm:pt modelId="{C135CF7C-8141-4DA0-B6B4-B1A2B5F8189B}" type="pres">
      <dgm:prSet presAssocID="{A98FCB99-0228-4980-8167-812BD082FAC3}" presName="level3hierChild" presStyleCnt="0"/>
      <dgm:spPr/>
    </dgm:pt>
    <dgm:pt modelId="{254ED035-1A65-4E29-A0D2-2AAD74803EE3}" type="pres">
      <dgm:prSet presAssocID="{D4463F45-4A1B-4C80-BCC8-1F61FBB0F36A}" presName="conn2-1" presStyleLbl="parChTrans1D2" presStyleIdx="4" presStyleCnt="5"/>
      <dgm:spPr/>
    </dgm:pt>
    <dgm:pt modelId="{D99EC345-29FD-47C2-B22C-FF26077BA5FF}" type="pres">
      <dgm:prSet presAssocID="{D4463F45-4A1B-4C80-BCC8-1F61FBB0F36A}" presName="connTx" presStyleLbl="parChTrans1D2" presStyleIdx="4" presStyleCnt="5"/>
      <dgm:spPr/>
    </dgm:pt>
    <dgm:pt modelId="{C40EC754-D32D-4F09-87D4-7DF5FD790895}" type="pres">
      <dgm:prSet presAssocID="{BE461106-035D-4AE2-A930-66D2EA78E4E7}" presName="root2" presStyleCnt="0"/>
      <dgm:spPr/>
    </dgm:pt>
    <dgm:pt modelId="{982677BC-F57E-430E-ADDF-671BA4BB2823}" type="pres">
      <dgm:prSet presAssocID="{BE461106-035D-4AE2-A930-66D2EA78E4E7}" presName="LevelTwoTextNode" presStyleLbl="node2" presStyleIdx="4" presStyleCnt="5" custScaleX="315081" custLinFactNeighborX="11798" custLinFactNeighborY="401">
        <dgm:presLayoutVars>
          <dgm:chPref val="3"/>
        </dgm:presLayoutVars>
      </dgm:prSet>
      <dgm:spPr/>
    </dgm:pt>
    <dgm:pt modelId="{B1E79D14-498A-4A1B-96C4-4394B13867FD}" type="pres">
      <dgm:prSet presAssocID="{BE461106-035D-4AE2-A930-66D2EA78E4E7}" presName="level3hierChild" presStyleCnt="0"/>
      <dgm:spPr/>
    </dgm:pt>
  </dgm:ptLst>
  <dgm:cxnLst>
    <dgm:cxn modelId="{802FF710-F7CD-4C35-9EE8-C1A54229C0AD}" type="presOf" srcId="{D4463F45-4A1B-4C80-BCC8-1F61FBB0F36A}" destId="{254ED035-1A65-4E29-A0D2-2AAD74803EE3}" srcOrd="0" destOrd="0" presId="urn:microsoft.com/office/officeart/2008/layout/HorizontalMultiLevelHierarchy"/>
    <dgm:cxn modelId="{33BD361C-3236-4E7F-A67D-54BAB3714A96}" type="presOf" srcId="{3D255871-0158-42D9-A942-812DBD8495FD}" destId="{059AD08B-4DF0-48B8-B31C-97AF3004EC13}" srcOrd="0" destOrd="0" presId="urn:microsoft.com/office/officeart/2008/layout/HorizontalMultiLevelHierarchy"/>
    <dgm:cxn modelId="{215A6825-9E4C-45F3-BD33-C9F7FC3209EC}" srcId="{B098A400-1C0D-4728-8DD9-5E3C0E17C6F9}" destId="{BE461106-035D-4AE2-A930-66D2EA78E4E7}" srcOrd="4" destOrd="0" parTransId="{D4463F45-4A1B-4C80-BCC8-1F61FBB0F36A}" sibTransId="{BF0546B0-97E2-4443-90EA-B4297C67D7F1}"/>
    <dgm:cxn modelId="{C9ECBC2E-6531-40B9-942F-FFDA2BDDCFDE}" type="presOf" srcId="{A98FCB99-0228-4980-8167-812BD082FAC3}" destId="{AF80D4DF-9B46-42F1-83C9-AA3F051857F4}" srcOrd="0" destOrd="0" presId="urn:microsoft.com/office/officeart/2008/layout/HorizontalMultiLevelHierarchy"/>
    <dgm:cxn modelId="{21FCC330-1FAC-4715-936C-7DE81F1D4EBD}" type="presOf" srcId="{1762BB3C-C8DE-4622-AE8B-05FF6C121C88}" destId="{72036364-C296-4E11-B598-2CC3012DBFAD}" srcOrd="0" destOrd="0" presId="urn:microsoft.com/office/officeart/2008/layout/HorizontalMultiLevelHierarchy"/>
    <dgm:cxn modelId="{C337D73B-29F1-4B03-9031-CDA73BAF2F1A}" type="presOf" srcId="{6601BBE1-080D-4A38-B1B6-491385B6B276}" destId="{2961E353-0522-4910-A253-EB8253D1D181}" srcOrd="0" destOrd="0" presId="urn:microsoft.com/office/officeart/2008/layout/HorizontalMultiLevelHierarchy"/>
    <dgm:cxn modelId="{FD290368-15A0-4746-B6D8-D568B77E791D}" srcId="{B098A400-1C0D-4728-8DD9-5E3C0E17C6F9}" destId="{0C3FEE49-7A58-44E8-84CA-9CE71180B968}" srcOrd="1" destOrd="0" parTransId="{CA4C4515-7A2E-4A8E-A4EB-1417258B752E}" sibTransId="{1BA04B14-E4D6-46C6-A52C-2D77A7519F4D}"/>
    <dgm:cxn modelId="{12F06048-E346-496C-8EA5-1BA54EC8007A}" type="presOf" srcId="{CA4C4515-7A2E-4A8E-A4EB-1417258B752E}" destId="{CEBB45F4-EBEA-44E1-8324-422A9AF599DF}" srcOrd="1" destOrd="0" presId="urn:microsoft.com/office/officeart/2008/layout/HorizontalMultiLevelHierarchy"/>
    <dgm:cxn modelId="{D64D3150-7BDB-4406-B78E-159032820A77}" type="presOf" srcId="{D4463F45-4A1B-4C80-BCC8-1F61FBB0F36A}" destId="{D99EC345-29FD-47C2-B22C-FF26077BA5FF}" srcOrd="1" destOrd="0" presId="urn:microsoft.com/office/officeart/2008/layout/HorizontalMultiLevelHierarchy"/>
    <dgm:cxn modelId="{6C578681-4F0A-4560-A5CB-C0F185335F36}" srcId="{B098A400-1C0D-4728-8DD9-5E3C0E17C6F9}" destId="{A98FCB99-0228-4980-8167-812BD082FAC3}" srcOrd="3" destOrd="0" parTransId="{3D255871-0158-42D9-A942-812DBD8495FD}" sibTransId="{7976EA8A-E67B-4ED7-9E56-72EC7F4BE37C}"/>
    <dgm:cxn modelId="{AAEC7186-073B-457E-991D-E5466B001C4F}" type="presOf" srcId="{D0B755A0-310A-4E2B-B87A-7E7BD7928F27}" destId="{767B1449-4045-400B-8F3B-D53D770DB38D}" srcOrd="1" destOrd="0" presId="urn:microsoft.com/office/officeart/2008/layout/HorizontalMultiLevelHierarchy"/>
    <dgm:cxn modelId="{854BDD9A-1F0F-40D4-A864-B288670DDE47}" type="presOf" srcId="{B79D601A-7706-4AD4-90C8-B744F9AC554E}" destId="{0D15D420-1EB8-422A-AA3A-CB624B18352B}" srcOrd="0" destOrd="0" presId="urn:microsoft.com/office/officeart/2008/layout/HorizontalMultiLevelHierarchy"/>
    <dgm:cxn modelId="{7786999D-EEFC-413B-9247-4CB043B24EF3}" type="presOf" srcId="{B098A400-1C0D-4728-8DD9-5E3C0E17C6F9}" destId="{253EBE9D-A43C-46FE-B694-5CF9969B42EC}" srcOrd="0" destOrd="0" presId="urn:microsoft.com/office/officeart/2008/layout/HorizontalMultiLevelHierarchy"/>
    <dgm:cxn modelId="{74C78BA4-956A-4C1D-8F28-C3D6AE8ABB41}" type="presOf" srcId="{1C8F4EEE-22D5-4E39-9253-3E14A95DC599}" destId="{F91EAC00-A6A0-46B2-B753-61E48F8CA812}" srcOrd="0" destOrd="0" presId="urn:microsoft.com/office/officeart/2008/layout/HorizontalMultiLevelHierarchy"/>
    <dgm:cxn modelId="{1D9B74CD-7B2B-40AB-9D5C-FFF4079E6EFE}" srcId="{B098A400-1C0D-4728-8DD9-5E3C0E17C6F9}" destId="{1762BB3C-C8DE-4622-AE8B-05FF6C121C88}" srcOrd="0" destOrd="0" parTransId="{D0B755A0-310A-4E2B-B87A-7E7BD7928F27}" sibTransId="{1BEA8BAE-96F8-4F53-8310-F6A010BA9D64}"/>
    <dgm:cxn modelId="{697213CF-5E10-4FB7-9AFB-C054B3B5FD23}" type="presOf" srcId="{0C3FEE49-7A58-44E8-84CA-9CE71180B968}" destId="{8F3C3FB7-EBDB-4C91-8F28-DFF23F0BEFC6}" srcOrd="0" destOrd="0" presId="urn:microsoft.com/office/officeart/2008/layout/HorizontalMultiLevelHierarchy"/>
    <dgm:cxn modelId="{2AA922D2-836D-42A6-A0EB-C3725EE667CD}" type="presOf" srcId="{6601BBE1-080D-4A38-B1B6-491385B6B276}" destId="{5A9CB01B-8174-41D0-AB69-78FAF402ECC6}" srcOrd="1" destOrd="0" presId="urn:microsoft.com/office/officeart/2008/layout/HorizontalMultiLevelHierarchy"/>
    <dgm:cxn modelId="{163D62DA-363A-4115-B58A-8DD5BC03F775}" srcId="{B79D601A-7706-4AD4-90C8-B744F9AC554E}" destId="{B098A400-1C0D-4728-8DD9-5E3C0E17C6F9}" srcOrd="0" destOrd="0" parTransId="{5DDB455B-A883-495F-AB95-16B5778013AB}" sibTransId="{2DF9016C-1D21-4716-AD04-F69E2B9775E0}"/>
    <dgm:cxn modelId="{737D2CDF-2BE9-4A82-B2A8-7E2125E279AE}" type="presOf" srcId="{3D255871-0158-42D9-A942-812DBD8495FD}" destId="{0FA849D4-E497-436B-B66A-C8650D74F30E}" srcOrd="1" destOrd="0" presId="urn:microsoft.com/office/officeart/2008/layout/HorizontalMultiLevelHierarchy"/>
    <dgm:cxn modelId="{ACFF5AE6-AC1E-4E10-901E-9DB0409D6C1B}" type="presOf" srcId="{BE461106-035D-4AE2-A930-66D2EA78E4E7}" destId="{982677BC-F57E-430E-ADDF-671BA4BB2823}" srcOrd="0" destOrd="0" presId="urn:microsoft.com/office/officeart/2008/layout/HorizontalMultiLevelHierarchy"/>
    <dgm:cxn modelId="{ED5D5EE7-C66D-48F6-9B4F-F1AE473E7E82}" srcId="{B098A400-1C0D-4728-8DD9-5E3C0E17C6F9}" destId="{1C8F4EEE-22D5-4E39-9253-3E14A95DC599}" srcOrd="2" destOrd="0" parTransId="{6601BBE1-080D-4A38-B1B6-491385B6B276}" sibTransId="{4FBF9CD8-17D2-4DCD-823F-7A00A2EC64DC}"/>
    <dgm:cxn modelId="{1DE536F3-296D-4390-8754-2FE54E5638DC}" type="presOf" srcId="{D0B755A0-310A-4E2B-B87A-7E7BD7928F27}" destId="{8F153028-B0A6-43CA-A60E-E3E85271BE23}" srcOrd="0" destOrd="0" presId="urn:microsoft.com/office/officeart/2008/layout/HorizontalMultiLevelHierarchy"/>
    <dgm:cxn modelId="{1BBF09FF-6B44-493C-B66D-E955F47518C0}" type="presOf" srcId="{CA4C4515-7A2E-4A8E-A4EB-1417258B752E}" destId="{FC8A8D91-595F-4813-A95F-77518BB93819}" srcOrd="0" destOrd="0" presId="urn:microsoft.com/office/officeart/2008/layout/HorizontalMultiLevelHierarchy"/>
    <dgm:cxn modelId="{2BAB4E9D-92DC-4ED5-AE2D-F9D3F73F57BC}" type="presParOf" srcId="{0D15D420-1EB8-422A-AA3A-CB624B18352B}" destId="{36CEAEF0-7DE0-4EB1-BE02-0697EB048DE3}" srcOrd="0" destOrd="0" presId="urn:microsoft.com/office/officeart/2008/layout/HorizontalMultiLevelHierarchy"/>
    <dgm:cxn modelId="{625DE8FA-1651-4E83-AE57-724C74197E41}" type="presParOf" srcId="{36CEAEF0-7DE0-4EB1-BE02-0697EB048DE3}" destId="{253EBE9D-A43C-46FE-B694-5CF9969B42EC}" srcOrd="0" destOrd="0" presId="urn:microsoft.com/office/officeart/2008/layout/HorizontalMultiLevelHierarchy"/>
    <dgm:cxn modelId="{3EDAB418-4634-4157-8D5A-118C0837C9D4}" type="presParOf" srcId="{36CEAEF0-7DE0-4EB1-BE02-0697EB048DE3}" destId="{4F0B5C7D-2D69-441D-9FC8-C31B4DBFBE95}" srcOrd="1" destOrd="0" presId="urn:microsoft.com/office/officeart/2008/layout/HorizontalMultiLevelHierarchy"/>
    <dgm:cxn modelId="{AABADB12-DA99-4CAB-BC8E-AF0E07AC3E25}" type="presParOf" srcId="{4F0B5C7D-2D69-441D-9FC8-C31B4DBFBE95}" destId="{8F153028-B0A6-43CA-A60E-E3E85271BE23}" srcOrd="0" destOrd="0" presId="urn:microsoft.com/office/officeart/2008/layout/HorizontalMultiLevelHierarchy"/>
    <dgm:cxn modelId="{27DE66A3-FED7-4A73-8E35-DBC706AA8784}" type="presParOf" srcId="{8F153028-B0A6-43CA-A60E-E3E85271BE23}" destId="{767B1449-4045-400B-8F3B-D53D770DB38D}" srcOrd="0" destOrd="0" presId="urn:microsoft.com/office/officeart/2008/layout/HorizontalMultiLevelHierarchy"/>
    <dgm:cxn modelId="{A410C01E-9B3B-4C96-AB51-89B0B9DDC67F}" type="presParOf" srcId="{4F0B5C7D-2D69-441D-9FC8-C31B4DBFBE95}" destId="{8240E45A-79B2-44BB-B47E-A02CD01AF0BD}" srcOrd="1" destOrd="0" presId="urn:microsoft.com/office/officeart/2008/layout/HorizontalMultiLevelHierarchy"/>
    <dgm:cxn modelId="{10FEEC77-83C6-4951-A224-5E9CA64A8EE8}" type="presParOf" srcId="{8240E45A-79B2-44BB-B47E-A02CD01AF0BD}" destId="{72036364-C296-4E11-B598-2CC3012DBFAD}" srcOrd="0" destOrd="0" presId="urn:microsoft.com/office/officeart/2008/layout/HorizontalMultiLevelHierarchy"/>
    <dgm:cxn modelId="{19834357-541A-4E37-A067-C724FF04492D}" type="presParOf" srcId="{8240E45A-79B2-44BB-B47E-A02CD01AF0BD}" destId="{76F1CE8F-513B-4955-B37D-6CD631551F5A}" srcOrd="1" destOrd="0" presId="urn:microsoft.com/office/officeart/2008/layout/HorizontalMultiLevelHierarchy"/>
    <dgm:cxn modelId="{DE2E216C-1F28-465F-8940-16C457A24D41}" type="presParOf" srcId="{4F0B5C7D-2D69-441D-9FC8-C31B4DBFBE95}" destId="{FC8A8D91-595F-4813-A95F-77518BB93819}" srcOrd="2" destOrd="0" presId="urn:microsoft.com/office/officeart/2008/layout/HorizontalMultiLevelHierarchy"/>
    <dgm:cxn modelId="{40E763D1-4410-4DDC-B787-F58854444534}" type="presParOf" srcId="{FC8A8D91-595F-4813-A95F-77518BB93819}" destId="{CEBB45F4-EBEA-44E1-8324-422A9AF599DF}" srcOrd="0" destOrd="0" presId="urn:microsoft.com/office/officeart/2008/layout/HorizontalMultiLevelHierarchy"/>
    <dgm:cxn modelId="{F757A6BB-DF19-4824-995C-EB5C24B30DCD}" type="presParOf" srcId="{4F0B5C7D-2D69-441D-9FC8-C31B4DBFBE95}" destId="{F78D0C05-121B-4CBF-8FCE-A544BBDEAAA8}" srcOrd="3" destOrd="0" presId="urn:microsoft.com/office/officeart/2008/layout/HorizontalMultiLevelHierarchy"/>
    <dgm:cxn modelId="{1A1B4377-138C-4B8F-86E5-ECD649D6B2F8}" type="presParOf" srcId="{F78D0C05-121B-4CBF-8FCE-A544BBDEAAA8}" destId="{8F3C3FB7-EBDB-4C91-8F28-DFF23F0BEFC6}" srcOrd="0" destOrd="0" presId="urn:microsoft.com/office/officeart/2008/layout/HorizontalMultiLevelHierarchy"/>
    <dgm:cxn modelId="{37D76B45-6678-47BA-A1F3-A7F96CE1CCF5}" type="presParOf" srcId="{F78D0C05-121B-4CBF-8FCE-A544BBDEAAA8}" destId="{70DE1A8C-7221-4F91-B062-F8BE4F5FCB23}" srcOrd="1" destOrd="0" presId="urn:microsoft.com/office/officeart/2008/layout/HorizontalMultiLevelHierarchy"/>
    <dgm:cxn modelId="{8BB214A6-4B26-4882-9520-1F3ABC6D2EF9}" type="presParOf" srcId="{4F0B5C7D-2D69-441D-9FC8-C31B4DBFBE95}" destId="{2961E353-0522-4910-A253-EB8253D1D181}" srcOrd="4" destOrd="0" presId="urn:microsoft.com/office/officeart/2008/layout/HorizontalMultiLevelHierarchy"/>
    <dgm:cxn modelId="{92E400E1-070E-4BA2-8999-76475A2AA29C}" type="presParOf" srcId="{2961E353-0522-4910-A253-EB8253D1D181}" destId="{5A9CB01B-8174-41D0-AB69-78FAF402ECC6}" srcOrd="0" destOrd="0" presId="urn:microsoft.com/office/officeart/2008/layout/HorizontalMultiLevelHierarchy"/>
    <dgm:cxn modelId="{1AE6DA7A-F210-4753-8DD4-E27FC0C49AE7}" type="presParOf" srcId="{4F0B5C7D-2D69-441D-9FC8-C31B4DBFBE95}" destId="{9A742052-E6F3-4671-B47C-C0655A0AB1A9}" srcOrd="5" destOrd="0" presId="urn:microsoft.com/office/officeart/2008/layout/HorizontalMultiLevelHierarchy"/>
    <dgm:cxn modelId="{A6618C45-0152-44DB-B7F0-DA8D828488A6}" type="presParOf" srcId="{9A742052-E6F3-4671-B47C-C0655A0AB1A9}" destId="{F91EAC00-A6A0-46B2-B753-61E48F8CA812}" srcOrd="0" destOrd="0" presId="urn:microsoft.com/office/officeart/2008/layout/HorizontalMultiLevelHierarchy"/>
    <dgm:cxn modelId="{1898206B-BC34-4543-A80B-86C9FDB0C753}" type="presParOf" srcId="{9A742052-E6F3-4671-B47C-C0655A0AB1A9}" destId="{432A687B-FEA8-47E9-B59C-2969F416C7A1}" srcOrd="1" destOrd="0" presId="urn:microsoft.com/office/officeart/2008/layout/HorizontalMultiLevelHierarchy"/>
    <dgm:cxn modelId="{846EF387-CCFF-47F2-A56B-186B55D86517}" type="presParOf" srcId="{4F0B5C7D-2D69-441D-9FC8-C31B4DBFBE95}" destId="{059AD08B-4DF0-48B8-B31C-97AF3004EC13}" srcOrd="6" destOrd="0" presId="urn:microsoft.com/office/officeart/2008/layout/HorizontalMultiLevelHierarchy"/>
    <dgm:cxn modelId="{E3C827D1-986C-4E27-8031-D983C74CBF95}" type="presParOf" srcId="{059AD08B-4DF0-48B8-B31C-97AF3004EC13}" destId="{0FA849D4-E497-436B-B66A-C8650D74F30E}" srcOrd="0" destOrd="0" presId="urn:microsoft.com/office/officeart/2008/layout/HorizontalMultiLevelHierarchy"/>
    <dgm:cxn modelId="{D17FF2AB-6430-444F-AED1-2305DF458A9B}" type="presParOf" srcId="{4F0B5C7D-2D69-441D-9FC8-C31B4DBFBE95}" destId="{55D7E691-10E2-499F-B784-B329E2EF657A}" srcOrd="7" destOrd="0" presId="urn:microsoft.com/office/officeart/2008/layout/HorizontalMultiLevelHierarchy"/>
    <dgm:cxn modelId="{80C64B24-8F75-4FEC-B83B-BD80C7C9759A}" type="presParOf" srcId="{55D7E691-10E2-499F-B784-B329E2EF657A}" destId="{AF80D4DF-9B46-42F1-83C9-AA3F051857F4}" srcOrd="0" destOrd="0" presId="urn:microsoft.com/office/officeart/2008/layout/HorizontalMultiLevelHierarchy"/>
    <dgm:cxn modelId="{B94D6887-D13A-4B39-8618-E56A55F12CC5}" type="presParOf" srcId="{55D7E691-10E2-499F-B784-B329E2EF657A}" destId="{C135CF7C-8141-4DA0-B6B4-B1A2B5F8189B}" srcOrd="1" destOrd="0" presId="urn:microsoft.com/office/officeart/2008/layout/HorizontalMultiLevelHierarchy"/>
    <dgm:cxn modelId="{6C6E2D89-A84F-4A31-B0E6-A118FE2A7199}" type="presParOf" srcId="{4F0B5C7D-2D69-441D-9FC8-C31B4DBFBE95}" destId="{254ED035-1A65-4E29-A0D2-2AAD74803EE3}" srcOrd="8" destOrd="0" presId="urn:microsoft.com/office/officeart/2008/layout/HorizontalMultiLevelHierarchy"/>
    <dgm:cxn modelId="{84BF5426-B384-43DE-846A-EB8C0441ACAF}" type="presParOf" srcId="{254ED035-1A65-4E29-A0D2-2AAD74803EE3}" destId="{D99EC345-29FD-47C2-B22C-FF26077BA5FF}" srcOrd="0" destOrd="0" presId="urn:microsoft.com/office/officeart/2008/layout/HorizontalMultiLevelHierarchy"/>
    <dgm:cxn modelId="{F6445BF3-93B6-403E-AB7E-B960920D7F37}" type="presParOf" srcId="{4F0B5C7D-2D69-441D-9FC8-C31B4DBFBE95}" destId="{C40EC754-D32D-4F09-87D4-7DF5FD790895}" srcOrd="9" destOrd="0" presId="urn:microsoft.com/office/officeart/2008/layout/HorizontalMultiLevelHierarchy"/>
    <dgm:cxn modelId="{BC7E95B5-CF42-47FA-B82A-4B115AEF5E1A}" type="presParOf" srcId="{C40EC754-D32D-4F09-87D4-7DF5FD790895}" destId="{982677BC-F57E-430E-ADDF-671BA4BB2823}" srcOrd="0" destOrd="0" presId="urn:microsoft.com/office/officeart/2008/layout/HorizontalMultiLevelHierarchy"/>
    <dgm:cxn modelId="{FB8E14D6-EAAF-48C3-A1B7-47D7E530CD31}" type="presParOf" srcId="{C40EC754-D32D-4F09-87D4-7DF5FD790895}" destId="{B1E79D14-498A-4A1B-96C4-4394B13867F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ED035-1A65-4E29-A0D2-2AAD74803EE3}">
      <dsp:nvSpPr>
        <dsp:cNvPr id="0" name=""/>
        <dsp:cNvSpPr/>
      </dsp:nvSpPr>
      <dsp:spPr>
        <a:xfrm>
          <a:off x="782808" y="2428427"/>
          <a:ext cx="828534" cy="2024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4267" y="0"/>
              </a:lnTo>
              <a:lnTo>
                <a:pt x="414267" y="2024195"/>
              </a:lnTo>
              <a:lnTo>
                <a:pt x="828534" y="2024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142395" y="3385845"/>
        <a:ext cx="109359" cy="109359"/>
      </dsp:txXfrm>
    </dsp:sp>
    <dsp:sp modelId="{059AD08B-4DF0-48B8-B31C-97AF3004EC13}">
      <dsp:nvSpPr>
        <dsp:cNvPr id="0" name=""/>
        <dsp:cNvSpPr/>
      </dsp:nvSpPr>
      <dsp:spPr>
        <a:xfrm>
          <a:off x="782808" y="2428427"/>
          <a:ext cx="828534" cy="1013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4267" y="0"/>
              </a:lnTo>
              <a:lnTo>
                <a:pt x="414267" y="1013822"/>
              </a:lnTo>
              <a:lnTo>
                <a:pt x="828534" y="1013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4342" y="2902605"/>
        <a:ext cx="65465" cy="65465"/>
      </dsp:txXfrm>
    </dsp:sp>
    <dsp:sp modelId="{2961E353-0522-4910-A253-EB8253D1D181}">
      <dsp:nvSpPr>
        <dsp:cNvPr id="0" name=""/>
        <dsp:cNvSpPr/>
      </dsp:nvSpPr>
      <dsp:spPr>
        <a:xfrm>
          <a:off x="782808" y="2382707"/>
          <a:ext cx="8285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67" y="45720"/>
              </a:lnTo>
              <a:lnTo>
                <a:pt x="414267" y="48961"/>
              </a:lnTo>
              <a:lnTo>
                <a:pt x="828534" y="48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6361" y="2407713"/>
        <a:ext cx="41427" cy="41427"/>
      </dsp:txXfrm>
    </dsp:sp>
    <dsp:sp modelId="{FC8A8D91-595F-4813-A95F-77518BB93819}">
      <dsp:nvSpPr>
        <dsp:cNvPr id="0" name=""/>
        <dsp:cNvSpPr/>
      </dsp:nvSpPr>
      <dsp:spPr>
        <a:xfrm>
          <a:off x="782808" y="1421089"/>
          <a:ext cx="828534" cy="1007338"/>
        </a:xfrm>
        <a:custGeom>
          <a:avLst/>
          <a:gdLst/>
          <a:ahLst/>
          <a:cxnLst/>
          <a:rect l="0" t="0" r="0" b="0"/>
          <a:pathLst>
            <a:path>
              <a:moveTo>
                <a:pt x="0" y="1007338"/>
              </a:moveTo>
              <a:lnTo>
                <a:pt x="414267" y="1007338"/>
              </a:lnTo>
              <a:lnTo>
                <a:pt x="414267" y="0"/>
              </a:lnTo>
              <a:lnTo>
                <a:pt x="828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4467" y="1892150"/>
        <a:ext cx="65215" cy="65215"/>
      </dsp:txXfrm>
    </dsp:sp>
    <dsp:sp modelId="{8F153028-B0A6-43CA-A60E-E3E85271BE23}">
      <dsp:nvSpPr>
        <dsp:cNvPr id="0" name=""/>
        <dsp:cNvSpPr/>
      </dsp:nvSpPr>
      <dsp:spPr>
        <a:xfrm>
          <a:off x="782808" y="410508"/>
          <a:ext cx="828534" cy="2017918"/>
        </a:xfrm>
        <a:custGeom>
          <a:avLst/>
          <a:gdLst/>
          <a:ahLst/>
          <a:cxnLst/>
          <a:rect l="0" t="0" r="0" b="0"/>
          <a:pathLst>
            <a:path>
              <a:moveTo>
                <a:pt x="0" y="2017918"/>
              </a:moveTo>
              <a:lnTo>
                <a:pt x="414267" y="2017918"/>
              </a:lnTo>
              <a:lnTo>
                <a:pt x="414267" y="0"/>
              </a:lnTo>
              <a:lnTo>
                <a:pt x="8285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142540" y="1364933"/>
        <a:ext cx="109069" cy="109069"/>
      </dsp:txXfrm>
    </dsp:sp>
    <dsp:sp modelId="{253EBE9D-A43C-46FE-B694-5CF9969B42EC}">
      <dsp:nvSpPr>
        <dsp:cNvPr id="0" name=""/>
        <dsp:cNvSpPr/>
      </dsp:nvSpPr>
      <dsp:spPr>
        <a:xfrm rot="16200000">
          <a:off x="-1700503" y="2186114"/>
          <a:ext cx="4481997" cy="48462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子功能站点功能增量开发</a:t>
          </a:r>
        </a:p>
      </dsp:txBody>
      <dsp:txXfrm>
        <a:off x="-1700503" y="2186114"/>
        <a:ext cx="4481997" cy="484625"/>
      </dsp:txXfrm>
    </dsp:sp>
    <dsp:sp modelId="{72036364-C296-4E11-B598-2CC3012DBFAD}">
      <dsp:nvSpPr>
        <dsp:cNvPr id="0" name=""/>
        <dsp:cNvSpPr/>
      </dsp:nvSpPr>
      <dsp:spPr>
        <a:xfrm>
          <a:off x="1611342" y="6276"/>
          <a:ext cx="8355200" cy="80846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</a:t>
          </a:r>
          <a:r>
            <a:rPr lang="zh-CN" altLang="en-US" sz="2400" kern="1200" dirty="0"/>
            <a:t>，根据评审建议，新增助教类型用户</a:t>
          </a:r>
          <a:r>
            <a:rPr lang="en-US" altLang="zh-CN" sz="1900" kern="1200" dirty="0"/>
            <a:t>	</a:t>
          </a:r>
          <a:endParaRPr lang="zh-CN" altLang="en-US" sz="1900" kern="1200" dirty="0"/>
        </a:p>
      </dsp:txBody>
      <dsp:txXfrm>
        <a:off x="1611342" y="6276"/>
        <a:ext cx="8355200" cy="808464"/>
      </dsp:txXfrm>
    </dsp:sp>
    <dsp:sp modelId="{8F3C3FB7-EBDB-4C91-8F28-DFF23F0BEFC6}">
      <dsp:nvSpPr>
        <dsp:cNvPr id="0" name=""/>
        <dsp:cNvSpPr/>
      </dsp:nvSpPr>
      <dsp:spPr>
        <a:xfrm>
          <a:off x="1611342" y="1016857"/>
          <a:ext cx="8355200" cy="80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</a:t>
          </a:r>
          <a:r>
            <a:rPr lang="zh-CN" altLang="en-US" sz="2400" kern="1200" dirty="0"/>
            <a:t>，根据评审建议，增加课程的自动选课功能</a:t>
          </a:r>
        </a:p>
      </dsp:txBody>
      <dsp:txXfrm>
        <a:off x="1611342" y="1016857"/>
        <a:ext cx="8355200" cy="808464"/>
      </dsp:txXfrm>
    </dsp:sp>
    <dsp:sp modelId="{F91EAC00-A6A0-46B2-B753-61E48F8CA812}">
      <dsp:nvSpPr>
        <dsp:cNvPr id="0" name=""/>
        <dsp:cNvSpPr/>
      </dsp:nvSpPr>
      <dsp:spPr>
        <a:xfrm>
          <a:off x="1611342" y="2027437"/>
          <a:ext cx="8355200" cy="808464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</a:t>
          </a:r>
          <a:r>
            <a:rPr lang="zh-CN" altLang="en-US" sz="2400" kern="1200" dirty="0"/>
            <a:t>，为各功能子站点增加操作成功或失败提示</a:t>
          </a:r>
          <a:r>
            <a:rPr lang="en-US" altLang="zh-CN" sz="1700" kern="1200" dirty="0"/>
            <a:t>	</a:t>
          </a:r>
          <a:endParaRPr lang="zh-CN" altLang="en-US" sz="1700" kern="1200" dirty="0"/>
        </a:p>
      </dsp:txBody>
      <dsp:txXfrm>
        <a:off x="1611342" y="2027437"/>
        <a:ext cx="8355200" cy="808464"/>
      </dsp:txXfrm>
    </dsp:sp>
    <dsp:sp modelId="{AF80D4DF-9B46-42F1-83C9-AA3F051857F4}">
      <dsp:nvSpPr>
        <dsp:cNvPr id="0" name=""/>
        <dsp:cNvSpPr/>
      </dsp:nvSpPr>
      <dsp:spPr>
        <a:xfrm>
          <a:off x="1611342" y="3038017"/>
          <a:ext cx="8355200" cy="80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4</a:t>
          </a:r>
          <a:r>
            <a:rPr lang="zh-CN" altLang="en-US" sz="2400" kern="1200" dirty="0"/>
            <a:t>，根据评审建议，在首页增加筛选自己参与课程功能</a:t>
          </a:r>
        </a:p>
      </dsp:txBody>
      <dsp:txXfrm>
        <a:off x="1611342" y="3038017"/>
        <a:ext cx="8355200" cy="808464"/>
      </dsp:txXfrm>
    </dsp:sp>
    <dsp:sp modelId="{982677BC-F57E-430E-ADDF-671BA4BB2823}">
      <dsp:nvSpPr>
        <dsp:cNvPr id="0" name=""/>
        <dsp:cNvSpPr/>
      </dsp:nvSpPr>
      <dsp:spPr>
        <a:xfrm>
          <a:off x="1611342" y="4048390"/>
          <a:ext cx="8355200" cy="8084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5</a:t>
          </a:r>
          <a:r>
            <a:rPr lang="zh-CN" altLang="en-US" sz="2400" kern="1200" dirty="0"/>
            <a:t>，测试</a:t>
          </a:r>
          <a:r>
            <a:rPr lang="en-US" altLang="zh-CN" sz="2400" kern="1200" dirty="0"/>
            <a:t>AI</a:t>
          </a:r>
          <a:r>
            <a:rPr lang="zh-CN" altLang="en-US" sz="2400" kern="1200" dirty="0"/>
            <a:t>模块功能，并商议与用户评论模块对接的接口</a:t>
          </a:r>
        </a:p>
      </dsp:txBody>
      <dsp:txXfrm>
        <a:off x="1611342" y="4048390"/>
        <a:ext cx="8355200" cy="808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95476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26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2455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08145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548082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2609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0968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0968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35726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535726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80483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80483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70405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655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57384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023143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83074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3011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53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2680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897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65897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55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10655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55412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412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9023143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23143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51052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3018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380314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29610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37209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0365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1851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94914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445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65445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291301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291301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36059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36059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610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610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20" name="椭圆 19"/>
          <p:cNvSpPr/>
          <p:nvPr userDrawn="1"/>
        </p:nvSpPr>
        <p:spPr>
          <a:xfrm>
            <a:off x="1027345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0392993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0273456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73456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968692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6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kumimoji="1" lang="en-US" altLang="zh-CN" b="0" dirty="0" err="1">
                <a:solidFill>
                  <a:schemeClr val="accent1"/>
                </a:solidFill>
                <a:cs typeface="+mn-ea"/>
                <a:sym typeface="+mn-lt"/>
              </a:rPr>
              <a:t>FeedBack</a:t>
            </a:r>
            <a:r>
              <a:rPr kumimoji="1" lang="en-US" altLang="zh-CN" b="0" dirty="0">
                <a:solidFill>
                  <a:schemeClr val="accent1"/>
                </a:solidFill>
                <a:cs typeface="+mn-ea"/>
                <a:sym typeface="+mn-lt"/>
              </a:rPr>
              <a:t>-D</a:t>
            </a:r>
            <a:r>
              <a:rPr kumimoji="1" lang="zh-CN" altLang="en-US" b="0" dirty="0">
                <a:solidFill>
                  <a:schemeClr val="accent1"/>
                </a:solidFill>
                <a:cs typeface="+mn-ea"/>
                <a:sym typeface="+mn-lt"/>
              </a:rPr>
              <a:t>组</a:t>
            </a:r>
            <a:endParaRPr kumimoji="1" lang="en-US" altLang="zh-CN" b="0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defTabSz="6096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0" dirty="0">
                <a:solidFill>
                  <a:schemeClr val="accent1"/>
                </a:solidFill>
                <a:cs typeface="+mn-ea"/>
                <a:sym typeface="+mn-lt"/>
              </a:rPr>
              <a:t>第九周周报</a:t>
            </a: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小组成员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zh-CN" dirty="0"/>
              <a:t>梁健铭，徐焕强，张钰琦，韩文然，冯彦栋，王昊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4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阶段计划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49683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4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阶段计划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847675" y="3012781"/>
            <a:ext cx="363836" cy="363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8407927" y="870698"/>
            <a:ext cx="2854713" cy="1805472"/>
            <a:chOff x="3521602" y="948168"/>
            <a:chExt cx="2854713" cy="1805472"/>
          </a:xfrm>
        </p:grpSpPr>
        <p:sp>
          <p:nvSpPr>
            <p:cNvPr id="40" name="矩形 9"/>
            <p:cNvSpPr/>
            <p:nvPr/>
          </p:nvSpPr>
          <p:spPr>
            <a:xfrm flipV="1">
              <a:off x="3521602" y="948168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3634116" y="1212959"/>
              <a:ext cx="2630275" cy="1282020"/>
              <a:chOff x="3550310" y="615168"/>
              <a:chExt cx="1972706" cy="961515"/>
            </a:xfrm>
          </p:grpSpPr>
          <p:sp>
            <p:nvSpPr>
              <p:cNvPr id="44" name="文本框 8"/>
              <p:cNvSpPr txBox="1"/>
              <p:nvPr/>
            </p:nvSpPr>
            <p:spPr>
              <a:xfrm>
                <a:off x="3550311" y="898180"/>
                <a:ext cx="1972705" cy="67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根据需求说明书和需求变更，完成各个子站点增量功能的开发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50310" y="615168"/>
                <a:ext cx="855042" cy="283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860" b="1" kern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最终完成</a:t>
                </a:r>
                <a:endParaRPr kumimoji="0" lang="zh-CN" altLang="en-US" sz="186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1050836" y="3820884"/>
            <a:ext cx="2854713" cy="1805472"/>
            <a:chOff x="1050836" y="3820884"/>
            <a:chExt cx="2854713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6" name="组 45"/>
            <p:cNvGrpSpPr/>
            <p:nvPr/>
          </p:nvGrpSpPr>
          <p:grpSpPr>
            <a:xfrm>
              <a:off x="1161705" y="4245744"/>
              <a:ext cx="2630275" cy="790987"/>
              <a:chOff x="3560787" y="669460"/>
              <a:chExt cx="1972706" cy="593240"/>
            </a:xfrm>
          </p:grpSpPr>
          <p:sp>
            <p:nvSpPr>
              <p:cNvPr id="47" name="文本框 8"/>
              <p:cNvSpPr txBox="1"/>
              <p:nvPr/>
            </p:nvSpPr>
            <p:spPr>
              <a:xfrm>
                <a:off x="3560788" y="977237"/>
                <a:ext cx="1972705" cy="28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Alpha</a:t>
                </a: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版本功能的上线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560787" y="669460"/>
                <a:ext cx="1674636" cy="284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6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已完成</a:t>
                </a:r>
              </a:p>
            </p:txBody>
          </p:sp>
        </p:grpSp>
      </p:grpSp>
      <p:grpSp>
        <p:nvGrpSpPr>
          <p:cNvPr id="6" name="组 5"/>
          <p:cNvGrpSpPr/>
          <p:nvPr/>
        </p:nvGrpSpPr>
        <p:grpSpPr>
          <a:xfrm>
            <a:off x="5941200" y="3820884"/>
            <a:ext cx="2854713" cy="1856021"/>
            <a:chOff x="5941200" y="3820884"/>
            <a:chExt cx="2854713" cy="1856021"/>
          </a:xfrm>
        </p:grpSpPr>
        <p:sp>
          <p:nvSpPr>
            <p:cNvPr id="41" name="矩形 9"/>
            <p:cNvSpPr/>
            <p:nvPr/>
          </p:nvSpPr>
          <p:spPr>
            <a:xfrm>
              <a:off x="5941200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6087793" y="4245744"/>
              <a:ext cx="2630275" cy="1431161"/>
              <a:chOff x="3560787" y="669460"/>
              <a:chExt cx="1972706" cy="1073371"/>
            </a:xfrm>
          </p:grpSpPr>
          <p:sp>
            <p:nvSpPr>
              <p:cNvPr id="50" name="文本框 8"/>
              <p:cNvSpPr txBox="1"/>
              <p:nvPr/>
            </p:nvSpPr>
            <p:spPr>
              <a:xfrm>
                <a:off x="3560788" y="977237"/>
                <a:ext cx="1972705" cy="76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调整网页设计</a:t>
                </a:r>
                <a:endParaRPr lang="en-US" altLang="zh-CN" sz="16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测试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AI</a:t>
                </a: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模块功能，对接用户评论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560787" y="669460"/>
                <a:ext cx="1213313" cy="284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kumimoji="0" lang="zh-CN" altLang="en-US" sz="1865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未来一周工作</a:t>
                </a:r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3495836" y="870698"/>
            <a:ext cx="2854713" cy="1805472"/>
            <a:chOff x="8384701" y="948168"/>
            <a:chExt cx="2854713" cy="1805472"/>
          </a:xfrm>
        </p:grpSpPr>
        <p:sp>
          <p:nvSpPr>
            <p:cNvPr id="42" name="矩形 9"/>
            <p:cNvSpPr/>
            <p:nvPr/>
          </p:nvSpPr>
          <p:spPr>
            <a:xfrm flipV="1">
              <a:off x="8384701" y="948168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8476537" y="1212959"/>
              <a:ext cx="2630275" cy="1107224"/>
              <a:chOff x="3560787" y="615168"/>
              <a:chExt cx="1972706" cy="830418"/>
            </a:xfrm>
          </p:grpSpPr>
          <p:sp>
            <p:nvSpPr>
              <p:cNvPr id="53" name="文本框 8"/>
              <p:cNvSpPr txBox="1"/>
              <p:nvPr/>
            </p:nvSpPr>
            <p:spPr>
              <a:xfrm>
                <a:off x="3560788" y="977237"/>
                <a:ext cx="1972705" cy="46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根据评审建议，调整网页功能</a:t>
                </a:r>
                <a:endParaRPr lang="en-US" altLang="zh-CN" sz="1400" b="1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选定</a:t>
                </a:r>
                <a:r>
                  <a:rPr lang="en-US" altLang="zh-CN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AI</a:t>
                </a:r>
                <a:r>
                  <a:rPr lang="zh-CN" altLang="en-US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模块框架本地测试</a:t>
                </a:r>
                <a:endParaRPr lang="en-US" altLang="zh-CN" sz="14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560787" y="615168"/>
                <a:ext cx="1034178" cy="283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60" b="1" i="0" u="none" strike="noStrike" kern="0" cap="none" spc="0" normalizeH="0" baseline="0" dirty="0">
                    <a:solidFill>
                      <a:srgbClr val="FFFFFF"/>
                    </a:solidFill>
                    <a:cs typeface="+mn-ea"/>
                    <a:sym typeface="+mn-lt"/>
                  </a:rPr>
                  <a:t>开发进行中</a:t>
                </a:r>
                <a:endParaRPr kumimoji="0" lang="zh-CN" altLang="en-US" sz="186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1222174" y="2675616"/>
            <a:ext cx="655949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65" b="1" kern="0" dirty="0">
                <a:solidFill>
                  <a:sysClr val="windowText" lastClr="000000"/>
                </a:solidFill>
                <a:cs typeface="+mn-ea"/>
                <a:sym typeface="+mn-lt"/>
              </a:rPr>
              <a:t>4.22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01618" y="3542312"/>
            <a:ext cx="655949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65" b="1" kern="0" dirty="0">
                <a:solidFill>
                  <a:sysClr val="windowText" lastClr="000000"/>
                </a:solidFill>
                <a:cs typeface="+mn-ea"/>
                <a:sym typeface="+mn-lt"/>
              </a:rPr>
              <a:t>4.29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181064" y="2688415"/>
            <a:ext cx="521298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65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5.6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569374" y="3424655"/>
            <a:ext cx="655949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65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5.14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6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感谢您的观看</a:t>
            </a: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小组成员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zh-CN" dirty="0"/>
              <a:t>梁健铭，徐焕强，张钰琦，韩文然，冯彦栋，王昊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49683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49683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2337" y="665954"/>
            <a:ext cx="2727326" cy="424732"/>
          </a:xfrm>
        </p:spPr>
        <p:txBody>
          <a:bodyPr/>
          <a:lstStyle/>
          <a:p>
            <a:pPr lvl="0"/>
            <a:r>
              <a:rPr kumimoji="1" lang="zh-CN" altLang="en-US" sz="2400" kern="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265677" y="2456585"/>
            <a:ext cx="1196825" cy="1421928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658978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1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658978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已完成工作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106551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2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4106551" y="4430074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进行中工作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554124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3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408478" y="4417459"/>
            <a:ext cx="1828800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预期工作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9023143" y="4090180"/>
            <a:ext cx="1516063" cy="341632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第 </a:t>
            </a:r>
            <a:r>
              <a:rPr kumimoji="1" lang="en-US" altLang="zh-CN" kern="0" dirty="0">
                <a:cs typeface="+mn-ea"/>
                <a:sym typeface="+mn-lt"/>
              </a:rPr>
              <a:t>4 </a:t>
            </a:r>
            <a:r>
              <a:rPr kumimoji="1" lang="zh-CN" altLang="en-US" kern="0" dirty="0">
                <a:cs typeface="+mn-ea"/>
                <a:sym typeface="+mn-lt"/>
              </a:rPr>
              <a:t>部分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8481695" y="4429760"/>
            <a:ext cx="2600325" cy="339725"/>
          </a:xfrm>
        </p:spPr>
        <p:txBody>
          <a:bodyPr wrap="square"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阶段计划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1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已完成工作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149683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8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占位符 1"/>
          <p:cNvSpPr>
            <a:spLocks noGrp="1"/>
          </p:cNvSpPr>
          <p:nvPr/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1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2120" y="692582"/>
            <a:ext cx="8469541" cy="51249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已完成工作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---Alpha</a:t>
            </a:r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版本服务器上线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1CBD7A-D061-4CDA-90E2-7D297191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97" y="1271088"/>
            <a:ext cx="9480606" cy="5330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2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进行中工作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2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2120" y="692582"/>
            <a:ext cx="8469541" cy="512495"/>
          </a:xfrm>
        </p:spPr>
        <p:txBody>
          <a:bodyPr/>
          <a:lstStyle/>
          <a:p>
            <a:r>
              <a:rPr kumimoji="1" lang="zh-CN" altLang="en-US" sz="2000" dirty="0">
                <a:latin typeface="+mn-lt"/>
                <a:ea typeface="+mn-ea"/>
                <a:cs typeface="+mn-ea"/>
                <a:sym typeface="+mn-lt"/>
              </a:rPr>
              <a:t>进行中工作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---</a:t>
            </a:r>
            <a:r>
              <a:rPr lang="zh-CN" altLang="zh-CN" sz="2000" dirty="0">
                <a:latin typeface="Century" panose="02040604050505020304" pitchFamily="18" charset="0"/>
              </a:rPr>
              <a:t>子功能站点功能增量开发</a:t>
            </a:r>
            <a:endParaRPr lang="en-US" altLang="zh-CN" sz="2000" dirty="0">
              <a:latin typeface="Century" panose="02040604050505020304" pitchFamily="18" charset="0"/>
            </a:endParaRPr>
          </a:p>
          <a:p>
            <a:r>
              <a:rPr lang="zh-CN" altLang="zh-CN" sz="2000" dirty="0">
                <a:latin typeface="Century" panose="02040604050505020304" pitchFamily="18" charset="0"/>
              </a:rPr>
              <a:t>（含根据评审建议调整设计）</a:t>
            </a:r>
            <a:endParaRPr kumimoji="1" lang="zh-CN" altLang="en-US" sz="1800" dirty="0">
              <a:latin typeface="Century" panose="02040604050505020304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0737" y="774317"/>
            <a:ext cx="5682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1.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技术专家对</a:t>
            </a: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AI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模块框架进行调研和选定</a:t>
            </a:r>
          </a:p>
        </p:txBody>
      </p:sp>
      <p:sp>
        <p:nvSpPr>
          <p:cNvPr id="9" name="矩形 8"/>
          <p:cNvSpPr/>
          <p:nvPr/>
        </p:nvSpPr>
        <p:spPr>
          <a:xfrm>
            <a:off x="5500737" y="1642753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2.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技术专家对</a:t>
            </a: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AI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模块框架进行熟悉和本地测试</a:t>
            </a:r>
          </a:p>
        </p:txBody>
      </p:sp>
      <p:sp>
        <p:nvSpPr>
          <p:cNvPr id="12" name="矩形 11"/>
          <p:cNvSpPr/>
          <p:nvPr/>
        </p:nvSpPr>
        <p:spPr>
          <a:xfrm>
            <a:off x="5500737" y="4060847"/>
            <a:ext cx="65998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4.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修复系统存在硬性问题（作业页面缺少上传框</a:t>
            </a:r>
            <a:endParaRPr lang="en-US" altLang="zh-CN" sz="2400" b="1" kern="0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   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等）</a:t>
            </a:r>
          </a:p>
        </p:txBody>
      </p:sp>
      <p:sp>
        <p:nvSpPr>
          <p:cNvPr id="15" name="矩形 14"/>
          <p:cNvSpPr/>
          <p:nvPr/>
        </p:nvSpPr>
        <p:spPr>
          <a:xfrm>
            <a:off x="5500924" y="5629013"/>
            <a:ext cx="5061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5.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根据评审建议，新增助教类型用户</a:t>
            </a:r>
          </a:p>
        </p:txBody>
      </p:sp>
      <p:sp>
        <p:nvSpPr>
          <p:cNvPr id="17" name="矩形 16"/>
          <p:cNvSpPr/>
          <p:nvPr/>
        </p:nvSpPr>
        <p:spPr>
          <a:xfrm>
            <a:off x="5500737" y="2576061"/>
            <a:ext cx="67425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3.PM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根据需求调整，拆分为子站点的调整，下发</a:t>
            </a:r>
            <a:endParaRPr lang="en-US" altLang="zh-CN" sz="2400" b="1" kern="0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   beta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段子任务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6595" y="1243929"/>
            <a:ext cx="396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梁建铭 徐焕强 已完成（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5960" y="2103084"/>
            <a:ext cx="396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梁健铭 徐焕强 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36595" y="3519134"/>
            <a:ext cx="521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王昊 梁建铭 徐焕强 已完成（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5960" y="4970342"/>
            <a:ext cx="396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梁建铭 徐焕强 已完成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35960" y="6089144"/>
            <a:ext cx="5089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梁健铭 未完成（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293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2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2120" y="692582"/>
            <a:ext cx="8469541" cy="512495"/>
          </a:xfrm>
        </p:spPr>
        <p:txBody>
          <a:bodyPr/>
          <a:lstStyle/>
          <a:p>
            <a:r>
              <a:rPr kumimoji="1" lang="zh-CN" altLang="en-US" sz="1800" dirty="0">
                <a:latin typeface="+mn-lt"/>
                <a:ea typeface="+mn-ea"/>
                <a:cs typeface="+mn-ea"/>
                <a:sym typeface="+mn-lt"/>
              </a:rPr>
              <a:t>进行中工作</a:t>
            </a:r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---</a:t>
            </a:r>
            <a:r>
              <a:rPr lang="zh-CN" altLang="zh-CN" sz="2000" dirty="0">
                <a:latin typeface="Century" panose="02040604050505020304" pitchFamily="18" charset="0"/>
              </a:rPr>
              <a:t>子功能站点功能增量开发</a:t>
            </a:r>
            <a:endParaRPr lang="en-US" altLang="zh-CN" sz="2000" dirty="0">
              <a:latin typeface="Century" panose="02040604050505020304" pitchFamily="18" charset="0"/>
            </a:endParaRPr>
          </a:p>
          <a:p>
            <a:r>
              <a:rPr lang="zh-CN" altLang="zh-CN" sz="2000" dirty="0">
                <a:latin typeface="Century" panose="02040604050505020304" pitchFamily="18" charset="0"/>
              </a:rPr>
              <a:t>（含根据评审建议调整设计）</a:t>
            </a:r>
            <a:endParaRPr kumimoji="1" lang="zh-CN" altLang="en-US" sz="1800" dirty="0">
              <a:latin typeface="Century" panose="02040604050505020304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0737" y="774317"/>
            <a:ext cx="6292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6.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根据评审建议，增加课程自动结束选课功能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5500737" y="1642753"/>
            <a:ext cx="6599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7.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根据评审建议，在首页增加课程消息到达提示</a:t>
            </a:r>
          </a:p>
        </p:txBody>
      </p:sp>
      <p:sp>
        <p:nvSpPr>
          <p:cNvPr id="12" name="矩形 11"/>
          <p:cNvSpPr/>
          <p:nvPr/>
        </p:nvSpPr>
        <p:spPr>
          <a:xfrm>
            <a:off x="5500737" y="4060847"/>
            <a:ext cx="6292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9.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为各功能子站点增加操作成功或失败的提示</a:t>
            </a:r>
          </a:p>
        </p:txBody>
      </p:sp>
      <p:sp>
        <p:nvSpPr>
          <p:cNvPr id="17" name="矩形 16"/>
          <p:cNvSpPr/>
          <p:nvPr/>
        </p:nvSpPr>
        <p:spPr>
          <a:xfrm>
            <a:off x="5500737" y="2576061"/>
            <a:ext cx="65998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8.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根据评审建议，在首页增加筛选自己参与课程</a:t>
            </a:r>
            <a:endParaRPr lang="en-US" altLang="zh-CN" sz="2400" b="1" kern="0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l" defTabSz="914400"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cs typeface="+mn-ea"/>
                <a:sym typeface="+mn-lt"/>
              </a:rPr>
              <a:t>   </a:t>
            </a:r>
            <a:r>
              <a:rPr lang="zh-CN" altLang="en-US" sz="2400" b="1" kern="0" dirty="0">
                <a:solidFill>
                  <a:schemeClr val="accent1"/>
                </a:solidFill>
                <a:cs typeface="+mn-ea"/>
                <a:sym typeface="+mn-lt"/>
              </a:rPr>
              <a:t>功能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6595" y="1243929"/>
            <a:ext cx="396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梁建铭 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5960" y="2103084"/>
            <a:ext cx="396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徐焕强 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36595" y="3519134"/>
            <a:ext cx="521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徐焕强 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完成（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5960" y="4521164"/>
            <a:ext cx="4925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张钰琦 韩文然 冯彦栋 王昊 未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3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预期工作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121" y="256674"/>
            <a:ext cx="3511942" cy="418834"/>
          </a:xfr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第 </a:t>
            </a:r>
            <a:r>
              <a:rPr kumimoji="1" lang="en-US" altLang="zh-CN" dirty="0">
                <a:cs typeface="+mn-ea"/>
                <a:sym typeface="+mn-lt"/>
              </a:rPr>
              <a:t>3 </a:t>
            </a:r>
            <a:r>
              <a:rPr kumimoji="1" lang="zh-CN" altLang="en-US" dirty="0">
                <a:cs typeface="+mn-ea"/>
                <a:sym typeface="+mn-lt"/>
              </a:rPr>
              <a:t>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2120" y="675508"/>
            <a:ext cx="6355517" cy="529569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预期工作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---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子功能站点功能增量开发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A6846B7-4934-4EBF-AFAB-1E625A06B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452501"/>
              </p:ext>
            </p:extLst>
          </p:nvPr>
        </p:nvGraphicFramePr>
        <p:xfrm>
          <a:off x="999994" y="1292828"/>
          <a:ext cx="9966543" cy="485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4a5c157-9edd-43e7-9028-27e308bd49b3}"/>
</p:tagLst>
</file>

<file path=ppt/theme/theme1.xml><?xml version="1.0" encoding="utf-8"?>
<a:theme xmlns:a="http://schemas.openxmlformats.org/drawingml/2006/main" name="Office 主题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大气商务工作总结汇报</Template>
  <TotalTime>108</TotalTime>
  <Words>497</Words>
  <Application>Microsoft Office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微软雅黑</vt:lpstr>
      <vt:lpstr>Arial</vt:lpstr>
      <vt:lpstr>Calibri</vt:lpstr>
      <vt:lpstr>Century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彦栋 冯</cp:lastModifiedBy>
  <cp:revision>63</cp:revision>
  <dcterms:created xsi:type="dcterms:W3CDTF">2019-03-28T03:35:00Z</dcterms:created>
  <dcterms:modified xsi:type="dcterms:W3CDTF">2019-04-29T15:56:38Z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