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数控恒压源电路方案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横向组织结构（逻辑图）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39190" y="2289810"/>
            <a:ext cx="9575800" cy="36233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硬件设计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D/A转 换 选 用 MCP4822集 成 电 路</a:t>
            </a:r>
          </a:p>
          <a:p>
            <a:r>
              <a:rPr lang="zh-CN" altLang="en-US"/>
              <a:t>功率放大电路由</a:t>
            </a:r>
            <a:r>
              <a:rPr lang="en-US" altLang="zh-CN"/>
              <a:t>LM358</a:t>
            </a:r>
            <a:r>
              <a:rPr lang="zh-CN" altLang="en-US"/>
              <a:t>和</a:t>
            </a:r>
            <a:r>
              <a:rPr lang="en-US" altLang="zh-CN"/>
              <a:t>TIP122</a:t>
            </a:r>
            <a:r>
              <a:rPr lang="zh-CN" altLang="en-US"/>
              <a:t>等外围元件组成</a:t>
            </a:r>
          </a:p>
          <a:p>
            <a:r>
              <a:rPr lang="zh-CN" altLang="en-US"/>
              <a:t>稳压输出电路由反馈电压与模拟输入电压通过</a:t>
            </a:r>
            <a:r>
              <a:rPr lang="en-US" altLang="zh-CN"/>
              <a:t>LM358</a:t>
            </a:r>
            <a:r>
              <a:rPr lang="zh-CN" altLang="en-US"/>
              <a:t>比较形成负反馈</a:t>
            </a:r>
          </a:p>
          <a:p>
            <a:r>
              <a:rPr lang="zh-CN" altLang="en-US"/>
              <a:t>采样电路：电流部分通过在</a:t>
            </a:r>
            <a:r>
              <a:rPr lang="en-US" altLang="zh-CN"/>
              <a:t>TIP122</a:t>
            </a:r>
            <a:r>
              <a:rPr lang="zh-CN" altLang="en-US"/>
              <a:t>下面串联一个小电阻，在电阻两端通过仪表放大电路</a:t>
            </a:r>
            <a:r>
              <a:rPr lang="en-US" altLang="zh-CN"/>
              <a:t>I</a:t>
            </a:r>
            <a:r>
              <a:rPr lang="en-US" altLang="zh-CN">
                <a:sym typeface="+mn-ea"/>
              </a:rPr>
              <a:t>NA128</a:t>
            </a:r>
            <a:r>
              <a:rPr lang="zh-CN" altLang="en-US">
                <a:sym typeface="+mn-ea"/>
              </a:rPr>
              <a:t>进行采样</a:t>
            </a:r>
            <a:r>
              <a:rPr lang="en-US" altLang="zh-CN">
                <a:sym typeface="+mn-ea"/>
              </a:rPr>
              <a:t>;</a:t>
            </a:r>
            <a:r>
              <a:rPr lang="zh-CN" altLang="en-US">
                <a:sym typeface="+mn-ea"/>
              </a:rPr>
              <a:t>电压部分通过在输出端串联电位器调节电压进行采样</a:t>
            </a:r>
          </a:p>
          <a:p>
            <a:r>
              <a:rPr lang="en-US" altLang="zh-CN">
                <a:sym typeface="+mn-ea"/>
              </a:rPr>
              <a:t>A/D</a:t>
            </a:r>
            <a:r>
              <a:rPr lang="zh-CN" altLang="en-US">
                <a:sym typeface="+mn-ea"/>
              </a:rPr>
              <a:t>输出采用单片机内置的</a:t>
            </a:r>
            <a:r>
              <a:rPr lang="en-US" altLang="zh-CN">
                <a:sym typeface="+mn-ea"/>
              </a:rPr>
              <a:t>ADC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9B446-CCD7-9C8C-D31F-53D2A12F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r>
              <a:rPr lang="en-US" altLang="zh-CN" dirty="0"/>
              <a:t>TI msp432</a:t>
            </a:r>
            <a:r>
              <a:rPr lang="zh-CN" altLang="en-US" dirty="0"/>
              <a:t>板块部分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67A7C-015A-5B60-F2E5-42CBFBE6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3CF664-2323-5999-FD17-914DE87A8EC2}"/>
              </a:ext>
            </a:extLst>
          </p:cNvPr>
          <p:cNvSpPr/>
          <p:nvPr/>
        </p:nvSpPr>
        <p:spPr>
          <a:xfrm>
            <a:off x="4223660" y="1415742"/>
            <a:ext cx="32470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两路</a:t>
            </a:r>
            <a:r>
              <a:rPr lang="en-US" altLang="zh-CN" dirty="0"/>
              <a:t>ADC</a:t>
            </a:r>
            <a:r>
              <a:rPr lang="zh-CN" altLang="en-US" dirty="0"/>
              <a:t>采集输出端电压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51B0D2A-F912-9880-69CD-E74DBEB89A15}"/>
              </a:ext>
            </a:extLst>
          </p:cNvPr>
          <p:cNvSpPr/>
          <p:nvPr/>
        </p:nvSpPr>
        <p:spPr>
          <a:xfrm>
            <a:off x="4386942" y="3295504"/>
            <a:ext cx="2920485" cy="172677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GPIO</a:t>
            </a:r>
            <a:r>
              <a:rPr lang="zh-CN" altLang="en-US" dirty="0"/>
              <a:t>引脚输出数字量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E7704B2-7DA7-11C6-B16B-3785DB8DB91A}"/>
              </a:ext>
            </a:extLst>
          </p:cNvPr>
          <p:cNvSpPr/>
          <p:nvPr/>
        </p:nvSpPr>
        <p:spPr>
          <a:xfrm>
            <a:off x="5742994" y="2355623"/>
            <a:ext cx="208383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C30C165-E35D-898B-ADAC-F346B7F96430}"/>
              </a:ext>
            </a:extLst>
          </p:cNvPr>
          <p:cNvSpPr/>
          <p:nvPr/>
        </p:nvSpPr>
        <p:spPr>
          <a:xfrm>
            <a:off x="4413380" y="5442258"/>
            <a:ext cx="3057332" cy="734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数模转换输出</a:t>
            </a:r>
            <a:r>
              <a:rPr lang="en-US" altLang="zh-CN" dirty="0"/>
              <a:t>DAC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29009394-EA70-C457-A406-31762D20F8AE}"/>
              </a:ext>
            </a:extLst>
          </p:cNvPr>
          <p:cNvSpPr/>
          <p:nvPr/>
        </p:nvSpPr>
        <p:spPr>
          <a:xfrm>
            <a:off x="5822302" y="5047764"/>
            <a:ext cx="129075" cy="394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2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9B446-CCD7-9C8C-D31F-53D2A12F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r>
              <a:rPr lang="en-US" altLang="zh-CN" dirty="0"/>
              <a:t>TI msp432</a:t>
            </a:r>
            <a:r>
              <a:rPr lang="zh-CN" altLang="en-US" dirty="0"/>
              <a:t>板块部分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67A7C-015A-5B60-F2E5-42CBFBE6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3CF664-2323-5999-FD17-914DE87A8EC2}"/>
              </a:ext>
            </a:extLst>
          </p:cNvPr>
          <p:cNvSpPr/>
          <p:nvPr/>
        </p:nvSpPr>
        <p:spPr>
          <a:xfrm>
            <a:off x="4223660" y="1415742"/>
            <a:ext cx="32470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两路</a:t>
            </a:r>
            <a:r>
              <a:rPr lang="en-US" altLang="zh-CN" dirty="0"/>
              <a:t>ADC</a:t>
            </a:r>
            <a:r>
              <a:rPr lang="zh-CN" altLang="en-US" dirty="0"/>
              <a:t>采集输出端电压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51B0D2A-F912-9880-69CD-E74DBEB89A15}"/>
              </a:ext>
            </a:extLst>
          </p:cNvPr>
          <p:cNvSpPr/>
          <p:nvPr/>
        </p:nvSpPr>
        <p:spPr>
          <a:xfrm>
            <a:off x="4386942" y="3295504"/>
            <a:ext cx="2920485" cy="172677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GPIO</a:t>
            </a:r>
            <a:r>
              <a:rPr lang="zh-CN" altLang="en-US" dirty="0"/>
              <a:t>引脚输出数字量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E7704B2-7DA7-11C6-B16B-3785DB8DB91A}"/>
              </a:ext>
            </a:extLst>
          </p:cNvPr>
          <p:cNvSpPr/>
          <p:nvPr/>
        </p:nvSpPr>
        <p:spPr>
          <a:xfrm>
            <a:off x="5742994" y="2355623"/>
            <a:ext cx="208383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C30C165-E35D-898B-ADAC-F346B7F96430}"/>
              </a:ext>
            </a:extLst>
          </p:cNvPr>
          <p:cNvSpPr/>
          <p:nvPr/>
        </p:nvSpPr>
        <p:spPr>
          <a:xfrm>
            <a:off x="4413380" y="5442258"/>
            <a:ext cx="3057332" cy="734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数模转换输出</a:t>
            </a:r>
            <a:r>
              <a:rPr lang="en-US" altLang="zh-CN" dirty="0"/>
              <a:t>DAC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29009394-EA70-C457-A406-31762D20F8AE}"/>
              </a:ext>
            </a:extLst>
          </p:cNvPr>
          <p:cNvSpPr/>
          <p:nvPr/>
        </p:nvSpPr>
        <p:spPr>
          <a:xfrm>
            <a:off x="5822302" y="5047764"/>
            <a:ext cx="129075" cy="394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8704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E4Zjg0MzdhZWNmOWMwMzliMTVkMGMxMjRjM2FjZG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410,&quot;width&quot;:116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134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主题</vt:lpstr>
      <vt:lpstr>数控恒压源电路方案</vt:lpstr>
      <vt:lpstr>系统框图</vt:lpstr>
      <vt:lpstr>硬件设计</vt:lpstr>
      <vt:lpstr>软件部分</vt:lpstr>
      <vt:lpstr>软件TI msp432板块部分</vt:lpstr>
      <vt:lpstr>软件TI msp432板块部分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数控恒压源电路方案</dc:title>
  <dc:creator>liang</dc:creator>
  <cp:lastModifiedBy>周 展鹏</cp:lastModifiedBy>
  <cp:revision>5</cp:revision>
  <dcterms:created xsi:type="dcterms:W3CDTF">2022-06-17T02:51:00Z</dcterms:created>
  <dcterms:modified xsi:type="dcterms:W3CDTF">2022-06-17T08:00:46Z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10F4EBC86C654BA6933FEC0289E8C796</vt:lpwstr>
  </property>
  <property fmtid="{D5CDD505-2E9C-101B-9397-08002B2CF9AE}" pid="3" name="KSOProductBuildVer">
    <vt:lpwstr>2052-11.1.0.11744</vt:lpwstr>
  </property>
</Properties>
</file>