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60" d="100"/>
          <a:sy n="60" d="100"/>
        </p:scale>
        <p:origin x="42" y="-8526"/>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DE7FE0-1E15-BF46-9B8E-D93B3BC27A94}"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D3F160AF-3524-2D4F-91ED-83FB2BA9DA8F}">
      <dgm:prSet phldrT="[Text]" custT="1"/>
      <dgm:spPr/>
      <dgm:t>
        <a:bodyPr anchor="ctr" anchorCtr="0"/>
        <a:lstStyle/>
        <a:p>
          <a:r>
            <a:rPr lang="en-US" sz="3800" b="1" dirty="0">
              <a:solidFill>
                <a:schemeClr val="tx1"/>
              </a:solidFill>
              <a:latin typeface="Arial" panose="020B0604020202020204" pitchFamily="34" charset="0"/>
              <a:cs typeface="Arial" panose="020B0604020202020204" pitchFamily="34" charset="0"/>
            </a:rPr>
            <a:t>Import</a:t>
          </a:r>
        </a:p>
      </dgm:t>
    </dgm:pt>
    <dgm:pt modelId="{01B26431-458E-D24E-8B30-1AA483D12A64}" type="parTrans" cxnId="{9DCE54BA-667B-2E4C-B97C-5F889B44A152}">
      <dgm:prSet/>
      <dgm:spPr/>
      <dgm:t>
        <a:bodyPr/>
        <a:lstStyle/>
        <a:p>
          <a:endParaRPr lang="en-US"/>
        </a:p>
      </dgm:t>
    </dgm:pt>
    <dgm:pt modelId="{ED25798F-2DD3-D542-A52E-B6A36B80E83E}" type="sibTrans" cxnId="{9DCE54BA-667B-2E4C-B97C-5F889B44A152}">
      <dgm:prSet/>
      <dgm:spPr/>
      <dgm:t>
        <a:bodyPr/>
        <a:lstStyle/>
        <a:p>
          <a:endParaRPr lang="en-US"/>
        </a:p>
      </dgm:t>
    </dgm:pt>
    <dgm:pt modelId="{5AEE49C3-2B5E-B94C-B2B8-5EA45B9D049C}">
      <dgm:prSet phldrT="[Text]" custT="1"/>
      <dgm:spPr/>
      <dgm:t>
        <a:bodyPr anchor="ctr" anchorCtr="0"/>
        <a:lstStyle/>
        <a:p>
          <a:r>
            <a:rPr lang="en-US" sz="3200" dirty="0">
              <a:latin typeface="Arial" panose="020B0604020202020204" pitchFamily="34" charset="0"/>
              <a:cs typeface="Arial" panose="020B0604020202020204" pitchFamily="34" charset="0"/>
            </a:rPr>
            <a:t>From HDF5 files</a:t>
          </a:r>
        </a:p>
      </dgm:t>
    </dgm:pt>
    <dgm:pt modelId="{3ADE0267-E7F6-684C-869C-C2EE8BDD6976}" type="parTrans" cxnId="{855227BE-5131-4040-87AB-23DECCE3B3E7}">
      <dgm:prSet/>
      <dgm:spPr/>
      <dgm:t>
        <a:bodyPr/>
        <a:lstStyle/>
        <a:p>
          <a:endParaRPr lang="en-US"/>
        </a:p>
      </dgm:t>
    </dgm:pt>
    <dgm:pt modelId="{1E7C609D-8102-6C47-99F8-F074CABA29BD}" type="sibTrans" cxnId="{855227BE-5131-4040-87AB-23DECCE3B3E7}">
      <dgm:prSet/>
      <dgm:spPr/>
      <dgm:t>
        <a:bodyPr/>
        <a:lstStyle/>
        <a:p>
          <a:endParaRPr lang="en-US"/>
        </a:p>
      </dgm:t>
    </dgm:pt>
    <dgm:pt modelId="{65760BD8-580C-8F47-9A23-996F4C0EBC5D}">
      <dgm:prSet phldrT="[Text]" custT="1"/>
      <dgm:spPr/>
      <dgm:t>
        <a:bodyPr anchor="ctr" anchorCtr="0"/>
        <a:lstStyle/>
        <a:p>
          <a:r>
            <a:rPr lang="en-US" sz="3200" dirty="0">
              <a:latin typeface="Arial" panose="020B0604020202020204" pitchFamily="34" charset="0"/>
              <a:cs typeface="Arial" panose="020B0604020202020204" pitchFamily="34" charset="0"/>
            </a:rPr>
            <a:t>From </a:t>
          </a:r>
          <a:r>
            <a:rPr lang="en-US" sz="3200" dirty="0" err="1">
              <a:latin typeface="Arial" panose="020B0604020202020204" pitchFamily="34" charset="0"/>
              <a:cs typeface="Arial" panose="020B0604020202020204" pitchFamily="34" charset="0"/>
            </a:rPr>
            <a:t>netCDF</a:t>
          </a:r>
          <a:r>
            <a:rPr lang="en-US" sz="3200" dirty="0">
              <a:latin typeface="Arial" panose="020B0604020202020204" pitchFamily="34" charset="0"/>
              <a:cs typeface="Arial" panose="020B0604020202020204" pitchFamily="34" charset="0"/>
            </a:rPr>
            <a:t> files</a:t>
          </a:r>
        </a:p>
      </dgm:t>
    </dgm:pt>
    <dgm:pt modelId="{255D2192-5762-F44E-9391-923F5F58C13A}" type="parTrans" cxnId="{57A388FF-E62A-B24A-A234-0FC344A6CE47}">
      <dgm:prSet/>
      <dgm:spPr/>
      <dgm:t>
        <a:bodyPr/>
        <a:lstStyle/>
        <a:p>
          <a:endParaRPr lang="en-US"/>
        </a:p>
      </dgm:t>
    </dgm:pt>
    <dgm:pt modelId="{DDC28B9E-F979-E648-A0AE-624F88C40A73}" type="sibTrans" cxnId="{57A388FF-E62A-B24A-A234-0FC344A6CE47}">
      <dgm:prSet/>
      <dgm:spPr/>
      <dgm:t>
        <a:bodyPr/>
        <a:lstStyle/>
        <a:p>
          <a:endParaRPr lang="en-US"/>
        </a:p>
      </dgm:t>
    </dgm:pt>
    <dgm:pt modelId="{98FEF093-7BD7-154B-933F-BDDC4655B614}">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Explore</a:t>
          </a:r>
        </a:p>
      </dgm:t>
    </dgm:pt>
    <dgm:pt modelId="{A4A06BC2-45BE-FD4C-90BA-1AB9B24D768A}" type="parTrans" cxnId="{8CD389F2-9A62-B543-90B5-BE8658417A7D}">
      <dgm:prSet/>
      <dgm:spPr/>
      <dgm:t>
        <a:bodyPr/>
        <a:lstStyle/>
        <a:p>
          <a:endParaRPr lang="en-US"/>
        </a:p>
      </dgm:t>
    </dgm:pt>
    <dgm:pt modelId="{CB6E7D44-7787-304A-98EB-EC872B6A8FA1}" type="sibTrans" cxnId="{8CD389F2-9A62-B543-90B5-BE8658417A7D}">
      <dgm:prSet/>
      <dgm:spPr/>
      <dgm:t>
        <a:bodyPr/>
        <a:lstStyle/>
        <a:p>
          <a:endParaRPr lang="en-US"/>
        </a:p>
      </dgm:t>
    </dgm:pt>
    <dgm:pt modelId="{514562F1-BE79-6C4D-91B6-F710FF4441F6}">
      <dgm:prSet phldrT="[Text]" custT="1"/>
      <dgm:spPr/>
      <dgm:t>
        <a:bodyPr/>
        <a:lstStyle/>
        <a:p>
          <a:r>
            <a:rPr lang="en-US" sz="3200" dirty="0">
              <a:latin typeface="Arial" panose="020B0604020202020204" pitchFamily="34" charset="0"/>
              <a:cs typeface="Arial" panose="020B0604020202020204" pitchFamily="34" charset="0"/>
            </a:rPr>
            <a:t>Explore N-dimension dataset</a:t>
          </a:r>
        </a:p>
      </dgm:t>
    </dgm:pt>
    <dgm:pt modelId="{66187BB8-EF42-CD44-B720-FCCE89CB2B23}" type="parTrans" cxnId="{4D6E28B7-9A07-154D-9B9B-B7984C85F9EF}">
      <dgm:prSet/>
      <dgm:spPr/>
      <dgm:t>
        <a:bodyPr/>
        <a:lstStyle/>
        <a:p>
          <a:endParaRPr lang="en-US"/>
        </a:p>
      </dgm:t>
    </dgm:pt>
    <dgm:pt modelId="{7E8EBF78-1F4A-B747-84F5-0422FF9243EB}" type="sibTrans" cxnId="{4D6E28B7-9A07-154D-9B9B-B7984C85F9EF}">
      <dgm:prSet/>
      <dgm:spPr/>
      <dgm:t>
        <a:bodyPr/>
        <a:lstStyle/>
        <a:p>
          <a:endParaRPr lang="en-US"/>
        </a:p>
      </dgm:t>
    </dgm:pt>
    <dgm:pt modelId="{E520D62C-8738-3449-82CC-A4F0770F4BBE}">
      <dgm:prSet phldrT="[Text]" custT="1"/>
      <dgm:spPr/>
      <dgm:t>
        <a:bodyPr/>
        <a:lstStyle/>
        <a:p>
          <a:r>
            <a:rPr lang="en-US" sz="3200" dirty="0">
              <a:latin typeface="Arial" panose="020B0604020202020204" pitchFamily="34" charset="0"/>
              <a:cs typeface="Arial" panose="020B0604020202020204" pitchFamily="34" charset="0"/>
            </a:rPr>
            <a:t>Find out our target data features</a:t>
          </a:r>
        </a:p>
      </dgm:t>
    </dgm:pt>
    <dgm:pt modelId="{13FCE6C1-B5A9-AB40-9B44-14C2DF4B0A96}" type="parTrans" cxnId="{26F58388-234B-1841-9786-4C20848833AB}">
      <dgm:prSet/>
      <dgm:spPr/>
      <dgm:t>
        <a:bodyPr/>
        <a:lstStyle/>
        <a:p>
          <a:endParaRPr lang="en-US"/>
        </a:p>
      </dgm:t>
    </dgm:pt>
    <dgm:pt modelId="{33C38397-ADA4-E74C-841F-B2C57053995C}" type="sibTrans" cxnId="{26F58388-234B-1841-9786-4C20848833AB}">
      <dgm:prSet/>
      <dgm:spPr/>
      <dgm:t>
        <a:bodyPr/>
        <a:lstStyle/>
        <a:p>
          <a:endParaRPr lang="en-US"/>
        </a:p>
      </dgm:t>
    </dgm:pt>
    <dgm:pt modelId="{263DA917-E477-4F4A-BF14-93AD591A5FD3}">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Process</a:t>
          </a:r>
        </a:p>
      </dgm:t>
    </dgm:pt>
    <dgm:pt modelId="{353A76DC-83D1-0442-8641-B0D7F57C250C}" type="parTrans" cxnId="{6785B677-A03C-1B45-9E48-773FFD42198B}">
      <dgm:prSet/>
      <dgm:spPr/>
      <dgm:t>
        <a:bodyPr/>
        <a:lstStyle/>
        <a:p>
          <a:endParaRPr lang="en-US"/>
        </a:p>
      </dgm:t>
    </dgm:pt>
    <dgm:pt modelId="{777F92C4-0728-9B40-BE56-B04CE5B35F88}" type="sibTrans" cxnId="{6785B677-A03C-1B45-9E48-773FFD42198B}">
      <dgm:prSet/>
      <dgm:spPr/>
      <dgm:t>
        <a:bodyPr/>
        <a:lstStyle/>
        <a:p>
          <a:endParaRPr lang="en-US"/>
        </a:p>
      </dgm:t>
    </dgm:pt>
    <dgm:pt modelId="{2CABD736-904B-E04F-BA4A-3B847AB4CB9F}">
      <dgm:prSet phldrT="[Text]" custT="1"/>
      <dgm:spPr/>
      <dgm:t>
        <a:bodyPr/>
        <a:lstStyle/>
        <a:p>
          <a:r>
            <a:rPr lang="en-US" sz="3200" dirty="0">
              <a:latin typeface="Arial" panose="020B0604020202020204" pitchFamily="34" charset="0"/>
              <a:cs typeface="Arial" panose="020B0604020202020204" pitchFamily="34" charset="0"/>
            </a:rPr>
            <a:t>Fill missing value or adjust bias</a:t>
          </a:r>
        </a:p>
      </dgm:t>
    </dgm:pt>
    <dgm:pt modelId="{B136FC4E-3E03-1F4D-8812-A89371D0E95D}" type="parTrans" cxnId="{E2EBA3E1-219F-3148-AAE5-913901F2B520}">
      <dgm:prSet/>
      <dgm:spPr/>
      <dgm:t>
        <a:bodyPr/>
        <a:lstStyle/>
        <a:p>
          <a:endParaRPr lang="en-US"/>
        </a:p>
      </dgm:t>
    </dgm:pt>
    <dgm:pt modelId="{BD1080D6-3D3A-B344-81A0-818042F07345}" type="sibTrans" cxnId="{E2EBA3E1-219F-3148-AAE5-913901F2B520}">
      <dgm:prSet/>
      <dgm:spPr/>
      <dgm:t>
        <a:bodyPr/>
        <a:lstStyle/>
        <a:p>
          <a:endParaRPr lang="en-US"/>
        </a:p>
      </dgm:t>
    </dgm:pt>
    <dgm:pt modelId="{D7294F92-1D0E-864F-8504-D9422F398733}">
      <dgm:prSet phldrT="[Text]" custT="1"/>
      <dgm:spPr/>
      <dgm:t>
        <a:bodyPr anchor="ctr" anchorCtr="0"/>
        <a:lstStyle/>
        <a:p>
          <a:r>
            <a:rPr lang="en-US" sz="3200" dirty="0">
              <a:latin typeface="Arial" panose="020B0604020202020204" pitchFamily="34" charset="0"/>
              <a:cs typeface="Arial" panose="020B0604020202020204" pitchFamily="34" charset="0"/>
            </a:rPr>
            <a:t>From excel spreadsheet file</a:t>
          </a:r>
        </a:p>
      </dgm:t>
    </dgm:pt>
    <dgm:pt modelId="{6DF4FDAE-C6D1-2F46-8929-23F4D0FCCB83}" type="parTrans" cxnId="{4ADC6FF0-5806-D24D-912D-D24AD5399249}">
      <dgm:prSet/>
      <dgm:spPr/>
      <dgm:t>
        <a:bodyPr/>
        <a:lstStyle/>
        <a:p>
          <a:endParaRPr lang="en-US"/>
        </a:p>
      </dgm:t>
    </dgm:pt>
    <dgm:pt modelId="{9531EC04-253B-B841-9464-692F382A0D9A}" type="sibTrans" cxnId="{4ADC6FF0-5806-D24D-912D-D24AD5399249}">
      <dgm:prSet/>
      <dgm:spPr/>
      <dgm:t>
        <a:bodyPr/>
        <a:lstStyle/>
        <a:p>
          <a:endParaRPr lang="en-US"/>
        </a:p>
      </dgm:t>
    </dgm:pt>
    <dgm:pt modelId="{4D57851C-55DB-4646-9352-B46E7E8050D9}">
      <dgm:prSet phldrT="[Text]" custT="1"/>
      <dgm:spPr/>
      <dgm:t>
        <a:bodyPr/>
        <a:lstStyle/>
        <a:p>
          <a:r>
            <a:rPr lang="en-US" sz="3200" dirty="0">
              <a:latin typeface="Arial" panose="020B0604020202020204" pitchFamily="34" charset="0"/>
              <a:cs typeface="Arial" panose="020B0604020202020204" pitchFamily="34" charset="0"/>
            </a:rPr>
            <a:t>Save the dataset to csv format</a:t>
          </a:r>
        </a:p>
      </dgm:t>
    </dgm:pt>
    <dgm:pt modelId="{B9806477-5FC4-E048-BA22-BB9084D730CB}" type="parTrans" cxnId="{4F6E6506-C0DF-9E4B-A5A7-62252099B645}">
      <dgm:prSet/>
      <dgm:spPr/>
      <dgm:t>
        <a:bodyPr/>
        <a:lstStyle/>
        <a:p>
          <a:endParaRPr lang="en-US"/>
        </a:p>
      </dgm:t>
    </dgm:pt>
    <dgm:pt modelId="{2B764139-26C2-0049-AA4F-FF05B7F4F6F6}" type="sibTrans" cxnId="{4F6E6506-C0DF-9E4B-A5A7-62252099B645}">
      <dgm:prSet/>
      <dgm:spPr/>
      <dgm:t>
        <a:bodyPr/>
        <a:lstStyle/>
        <a:p>
          <a:endParaRPr lang="en-US"/>
        </a:p>
      </dgm:t>
    </dgm:pt>
    <dgm:pt modelId="{707A7114-2100-ED4D-942A-AD61071355EE}">
      <dgm:prSet phldrT="[Text]" custT="1"/>
      <dgm:spPr/>
      <dgm:t>
        <a:bodyPr/>
        <a:lstStyle/>
        <a:p>
          <a:r>
            <a:rPr lang="en-US" sz="3200" dirty="0">
              <a:latin typeface="Arial" panose="020B0604020202020204" pitchFamily="34" charset="0"/>
              <a:cs typeface="Arial" panose="020B0604020202020204" pitchFamily="34" charset="0"/>
            </a:rPr>
            <a:t>Data munging</a:t>
          </a:r>
        </a:p>
      </dgm:t>
    </dgm:pt>
    <dgm:pt modelId="{6E7EFFB9-7F8F-FF4A-B016-B0FC338B3961}" type="parTrans" cxnId="{2BBB5031-EB99-C047-BC74-E874CFAF11CD}">
      <dgm:prSet/>
      <dgm:spPr/>
      <dgm:t>
        <a:bodyPr/>
        <a:lstStyle/>
        <a:p>
          <a:endParaRPr lang="en-US"/>
        </a:p>
      </dgm:t>
    </dgm:pt>
    <dgm:pt modelId="{90668EA5-DC53-8141-AA66-04617B0B9564}" type="sibTrans" cxnId="{2BBB5031-EB99-C047-BC74-E874CFAF11CD}">
      <dgm:prSet/>
      <dgm:spPr/>
      <dgm:t>
        <a:bodyPr/>
        <a:lstStyle/>
        <a:p>
          <a:endParaRPr lang="en-US"/>
        </a:p>
      </dgm:t>
    </dgm:pt>
    <dgm:pt modelId="{0804274F-EF5E-4696-980C-2A71F18C5406}">
      <dgm:prSet phldrT="[Text]" custT="1"/>
      <dgm:spPr/>
      <dgm:t>
        <a:bodyPr/>
        <a:lstStyle/>
        <a:p>
          <a:r>
            <a:rPr lang="en-US" sz="3200" dirty="0">
              <a:latin typeface="Arial" panose="020B0604020202020204" pitchFamily="34" charset="0"/>
              <a:cs typeface="Arial" panose="020B0604020202020204" pitchFamily="34" charset="0"/>
            </a:rPr>
            <a:t>Add unit value on column name</a:t>
          </a:r>
        </a:p>
      </dgm:t>
    </dgm:pt>
    <dgm:pt modelId="{D0C9D7A8-DFAF-49EF-A37C-2118F0D1AF57}" type="parTrans" cxnId="{E4247140-E633-4989-9FBF-900E47AAB5BC}">
      <dgm:prSet/>
      <dgm:spPr/>
      <dgm:t>
        <a:bodyPr/>
        <a:lstStyle/>
        <a:p>
          <a:endParaRPr lang="en-US"/>
        </a:p>
      </dgm:t>
    </dgm:pt>
    <dgm:pt modelId="{E16EBD10-6E4C-4391-8700-9C97E90F14C4}" type="sibTrans" cxnId="{E4247140-E633-4989-9FBF-900E47AAB5BC}">
      <dgm:prSet/>
      <dgm:spPr/>
      <dgm:t>
        <a:bodyPr/>
        <a:lstStyle/>
        <a:p>
          <a:endParaRPr lang="en-US"/>
        </a:p>
      </dgm:t>
    </dgm:pt>
    <dgm:pt modelId="{F3B28E18-F305-CA4E-A609-EDCC8D15FA29}" type="pres">
      <dgm:prSet presAssocID="{89DE7FE0-1E15-BF46-9B8E-D93B3BC27A94}" presName="linearFlow" presStyleCnt="0">
        <dgm:presLayoutVars>
          <dgm:dir/>
          <dgm:animLvl val="lvl"/>
          <dgm:resizeHandles val="exact"/>
        </dgm:presLayoutVars>
      </dgm:prSet>
      <dgm:spPr/>
    </dgm:pt>
    <dgm:pt modelId="{9103CCC4-D80C-994C-8CC9-60BDFD1A67CF}" type="pres">
      <dgm:prSet presAssocID="{D3F160AF-3524-2D4F-91ED-83FB2BA9DA8F}" presName="composite" presStyleCnt="0"/>
      <dgm:spPr/>
    </dgm:pt>
    <dgm:pt modelId="{91758BDD-87C3-CA47-9308-E3EF5FCE68D2}" type="pres">
      <dgm:prSet presAssocID="{D3F160AF-3524-2D4F-91ED-83FB2BA9DA8F}" presName="parentText" presStyleLbl="alignNode1" presStyleIdx="0" presStyleCnt="3" custScaleX="115428">
        <dgm:presLayoutVars>
          <dgm:chMax val="1"/>
          <dgm:bulletEnabled val="1"/>
        </dgm:presLayoutVars>
      </dgm:prSet>
      <dgm:spPr/>
    </dgm:pt>
    <dgm:pt modelId="{15A052F2-1721-AB4D-A07F-500B21FAB00A}" type="pres">
      <dgm:prSet presAssocID="{D3F160AF-3524-2D4F-91ED-83FB2BA9DA8F}" presName="descendantText" presStyleLbl="alignAcc1" presStyleIdx="0" presStyleCnt="3" custScaleX="96389" custLinFactNeighborX="297">
        <dgm:presLayoutVars>
          <dgm:bulletEnabled val="1"/>
        </dgm:presLayoutVars>
      </dgm:prSet>
      <dgm:spPr/>
    </dgm:pt>
    <dgm:pt modelId="{45156693-CD2F-F045-B3FD-0CCCF7AFEB43}" type="pres">
      <dgm:prSet presAssocID="{ED25798F-2DD3-D542-A52E-B6A36B80E83E}" presName="sp" presStyleCnt="0"/>
      <dgm:spPr/>
    </dgm:pt>
    <dgm:pt modelId="{A8E8E5DF-BB65-DE41-AE95-0C35EC059511}" type="pres">
      <dgm:prSet presAssocID="{98FEF093-7BD7-154B-933F-BDDC4655B614}" presName="composite" presStyleCnt="0"/>
      <dgm:spPr/>
    </dgm:pt>
    <dgm:pt modelId="{13CF8B6B-0153-D14F-9375-DB1048261C75}" type="pres">
      <dgm:prSet presAssocID="{98FEF093-7BD7-154B-933F-BDDC4655B614}" presName="parentText" presStyleLbl="alignNode1" presStyleIdx="1" presStyleCnt="3" custScaleX="115941">
        <dgm:presLayoutVars>
          <dgm:chMax val="1"/>
          <dgm:bulletEnabled val="1"/>
        </dgm:presLayoutVars>
      </dgm:prSet>
      <dgm:spPr/>
    </dgm:pt>
    <dgm:pt modelId="{9E02F898-CA8A-604D-9DC4-81C07A32013C}" type="pres">
      <dgm:prSet presAssocID="{98FEF093-7BD7-154B-933F-BDDC4655B614}" presName="descendantText" presStyleLbl="alignAcc1" presStyleIdx="1" presStyleCnt="3" custScaleX="96166" custLinFactNeighborX="297">
        <dgm:presLayoutVars>
          <dgm:bulletEnabled val="1"/>
        </dgm:presLayoutVars>
      </dgm:prSet>
      <dgm:spPr/>
    </dgm:pt>
    <dgm:pt modelId="{471B5D21-1041-A547-A997-F3B74767EAB0}" type="pres">
      <dgm:prSet presAssocID="{CB6E7D44-7787-304A-98EB-EC872B6A8FA1}" presName="sp" presStyleCnt="0"/>
      <dgm:spPr/>
    </dgm:pt>
    <dgm:pt modelId="{3DA76E2A-EC18-4A45-AC8B-F9C8480468D6}" type="pres">
      <dgm:prSet presAssocID="{263DA917-E477-4F4A-BF14-93AD591A5FD3}" presName="composite" presStyleCnt="0"/>
      <dgm:spPr/>
    </dgm:pt>
    <dgm:pt modelId="{DDD5CAE5-CA43-4C4E-AA47-B49294EEB2D5}" type="pres">
      <dgm:prSet presAssocID="{263DA917-E477-4F4A-BF14-93AD591A5FD3}" presName="parentText" presStyleLbl="alignNode1" presStyleIdx="2" presStyleCnt="3" custScaleX="115941">
        <dgm:presLayoutVars>
          <dgm:chMax val="1"/>
          <dgm:bulletEnabled val="1"/>
        </dgm:presLayoutVars>
      </dgm:prSet>
      <dgm:spPr/>
    </dgm:pt>
    <dgm:pt modelId="{46F6A35A-F065-574F-A672-AC64D4A93F55}" type="pres">
      <dgm:prSet presAssocID="{263DA917-E477-4F4A-BF14-93AD591A5FD3}" presName="descendantText" presStyleLbl="alignAcc1" presStyleIdx="2" presStyleCnt="3" custScaleX="96166" custLinFactNeighborX="297">
        <dgm:presLayoutVars>
          <dgm:bulletEnabled val="1"/>
        </dgm:presLayoutVars>
      </dgm:prSet>
      <dgm:spPr/>
    </dgm:pt>
  </dgm:ptLst>
  <dgm:cxnLst>
    <dgm:cxn modelId="{4F6E6506-C0DF-9E4B-A5A7-62252099B645}" srcId="{263DA917-E477-4F4A-BF14-93AD591A5FD3}" destId="{4D57851C-55DB-4646-9352-B46E7E8050D9}" srcOrd="2" destOrd="0" parTransId="{B9806477-5FC4-E048-BA22-BB9084D730CB}" sibTransId="{2B764139-26C2-0049-AA4F-FF05B7F4F6F6}"/>
    <dgm:cxn modelId="{6E20070E-A731-984F-936C-06EDA6FCB5AA}" type="presOf" srcId="{98FEF093-7BD7-154B-933F-BDDC4655B614}" destId="{13CF8B6B-0153-D14F-9375-DB1048261C75}" srcOrd="0" destOrd="0" presId="urn:microsoft.com/office/officeart/2005/8/layout/chevron2"/>
    <dgm:cxn modelId="{0DF3481F-C271-6D49-BC29-BE2610924B0E}" type="presOf" srcId="{263DA917-E477-4F4A-BF14-93AD591A5FD3}" destId="{DDD5CAE5-CA43-4C4E-AA47-B49294EEB2D5}" srcOrd="0" destOrd="0" presId="urn:microsoft.com/office/officeart/2005/8/layout/chevron2"/>
    <dgm:cxn modelId="{2BBB5031-EB99-C047-BC74-E874CFAF11CD}" srcId="{263DA917-E477-4F4A-BF14-93AD591A5FD3}" destId="{707A7114-2100-ED4D-942A-AD61071355EE}" srcOrd="1" destOrd="0" parTransId="{6E7EFFB9-7F8F-FF4A-B016-B0FC338B3961}" sibTransId="{90668EA5-DC53-8141-AA66-04617B0B9564}"/>
    <dgm:cxn modelId="{DE5C8B39-7115-BF4B-B01D-6F808A4477D9}" type="presOf" srcId="{4D57851C-55DB-4646-9352-B46E7E8050D9}" destId="{46F6A35A-F065-574F-A672-AC64D4A93F55}" srcOrd="0" destOrd="2" presId="urn:microsoft.com/office/officeart/2005/8/layout/chevron2"/>
    <dgm:cxn modelId="{E4247140-E633-4989-9FBF-900E47AAB5BC}" srcId="{98FEF093-7BD7-154B-933F-BDDC4655B614}" destId="{0804274F-EF5E-4696-980C-2A71F18C5406}" srcOrd="2" destOrd="0" parTransId="{D0C9D7A8-DFAF-49EF-A37C-2118F0D1AF57}" sibTransId="{E16EBD10-6E4C-4391-8700-9C97E90F14C4}"/>
    <dgm:cxn modelId="{BA98B142-1DAA-E148-ACD1-3729711B4BA6}" type="presOf" srcId="{514562F1-BE79-6C4D-91B6-F710FF4441F6}" destId="{9E02F898-CA8A-604D-9DC4-81C07A32013C}" srcOrd="0" destOrd="0" presId="urn:microsoft.com/office/officeart/2005/8/layout/chevron2"/>
    <dgm:cxn modelId="{57713677-823E-DF4F-8FEC-30A958C7B0D8}" type="presOf" srcId="{89DE7FE0-1E15-BF46-9B8E-D93B3BC27A94}" destId="{F3B28E18-F305-CA4E-A609-EDCC8D15FA29}" srcOrd="0" destOrd="0" presId="urn:microsoft.com/office/officeart/2005/8/layout/chevron2"/>
    <dgm:cxn modelId="{6785B677-A03C-1B45-9E48-773FFD42198B}" srcId="{89DE7FE0-1E15-BF46-9B8E-D93B3BC27A94}" destId="{263DA917-E477-4F4A-BF14-93AD591A5FD3}" srcOrd="2" destOrd="0" parTransId="{353A76DC-83D1-0442-8641-B0D7F57C250C}" sibTransId="{777F92C4-0728-9B40-BE56-B04CE5B35F88}"/>
    <dgm:cxn modelId="{BA88835A-868C-4630-B94D-B8FDE51B40E7}" type="presOf" srcId="{0804274F-EF5E-4696-980C-2A71F18C5406}" destId="{9E02F898-CA8A-604D-9DC4-81C07A32013C}" srcOrd="0" destOrd="2" presId="urn:microsoft.com/office/officeart/2005/8/layout/chevron2"/>
    <dgm:cxn modelId="{26F58388-234B-1841-9786-4C20848833AB}" srcId="{98FEF093-7BD7-154B-933F-BDDC4655B614}" destId="{E520D62C-8738-3449-82CC-A4F0770F4BBE}" srcOrd="1" destOrd="0" parTransId="{13FCE6C1-B5A9-AB40-9B44-14C2DF4B0A96}" sibTransId="{33C38397-ADA4-E74C-841F-B2C57053995C}"/>
    <dgm:cxn modelId="{42FAA1A7-62CD-3342-9C93-572814744FD5}" type="presOf" srcId="{65760BD8-580C-8F47-9A23-996F4C0EBC5D}" destId="{15A052F2-1721-AB4D-A07F-500B21FAB00A}" srcOrd="0" destOrd="1" presId="urn:microsoft.com/office/officeart/2005/8/layout/chevron2"/>
    <dgm:cxn modelId="{B54C2CA9-1BD3-414C-97C4-2107C12C15C1}" type="presOf" srcId="{E520D62C-8738-3449-82CC-A4F0770F4BBE}" destId="{9E02F898-CA8A-604D-9DC4-81C07A32013C}" srcOrd="0" destOrd="1" presId="urn:microsoft.com/office/officeart/2005/8/layout/chevron2"/>
    <dgm:cxn modelId="{4D6E28B7-9A07-154D-9B9B-B7984C85F9EF}" srcId="{98FEF093-7BD7-154B-933F-BDDC4655B614}" destId="{514562F1-BE79-6C4D-91B6-F710FF4441F6}" srcOrd="0" destOrd="0" parTransId="{66187BB8-EF42-CD44-B720-FCCE89CB2B23}" sibTransId="{7E8EBF78-1F4A-B747-84F5-0422FF9243EB}"/>
    <dgm:cxn modelId="{9DCE54BA-667B-2E4C-B97C-5F889B44A152}" srcId="{89DE7FE0-1E15-BF46-9B8E-D93B3BC27A94}" destId="{D3F160AF-3524-2D4F-91ED-83FB2BA9DA8F}" srcOrd="0" destOrd="0" parTransId="{01B26431-458E-D24E-8B30-1AA483D12A64}" sibTransId="{ED25798F-2DD3-D542-A52E-B6A36B80E83E}"/>
    <dgm:cxn modelId="{855227BE-5131-4040-87AB-23DECCE3B3E7}" srcId="{D3F160AF-3524-2D4F-91ED-83FB2BA9DA8F}" destId="{5AEE49C3-2B5E-B94C-B2B8-5EA45B9D049C}" srcOrd="0" destOrd="0" parTransId="{3ADE0267-E7F6-684C-869C-C2EE8BDD6976}" sibTransId="{1E7C609D-8102-6C47-99F8-F074CABA29BD}"/>
    <dgm:cxn modelId="{0948BBC5-E0E4-EE4F-9D05-2EFC1439DDC4}" type="presOf" srcId="{D3F160AF-3524-2D4F-91ED-83FB2BA9DA8F}" destId="{91758BDD-87C3-CA47-9308-E3EF5FCE68D2}" srcOrd="0" destOrd="0" presId="urn:microsoft.com/office/officeart/2005/8/layout/chevron2"/>
    <dgm:cxn modelId="{F6CE39CF-8B0D-364F-BCAF-DE2AB126F269}" type="presOf" srcId="{2CABD736-904B-E04F-BA4A-3B847AB4CB9F}" destId="{46F6A35A-F065-574F-A672-AC64D4A93F55}" srcOrd="0" destOrd="0" presId="urn:microsoft.com/office/officeart/2005/8/layout/chevron2"/>
    <dgm:cxn modelId="{74ABB1D0-DC6C-AC44-9BC6-812A4E62BE06}" type="presOf" srcId="{D7294F92-1D0E-864F-8504-D9422F398733}" destId="{15A052F2-1721-AB4D-A07F-500B21FAB00A}" srcOrd="0" destOrd="2" presId="urn:microsoft.com/office/officeart/2005/8/layout/chevron2"/>
    <dgm:cxn modelId="{E2EBA3E1-219F-3148-AAE5-913901F2B520}" srcId="{263DA917-E477-4F4A-BF14-93AD591A5FD3}" destId="{2CABD736-904B-E04F-BA4A-3B847AB4CB9F}" srcOrd="0" destOrd="0" parTransId="{B136FC4E-3E03-1F4D-8812-A89371D0E95D}" sibTransId="{BD1080D6-3D3A-B344-81A0-818042F07345}"/>
    <dgm:cxn modelId="{720074E3-CAC4-A94B-826A-C18D65507493}" type="presOf" srcId="{5AEE49C3-2B5E-B94C-B2B8-5EA45B9D049C}" destId="{15A052F2-1721-AB4D-A07F-500B21FAB00A}" srcOrd="0" destOrd="0" presId="urn:microsoft.com/office/officeart/2005/8/layout/chevron2"/>
    <dgm:cxn modelId="{4ADC6FF0-5806-D24D-912D-D24AD5399249}" srcId="{D3F160AF-3524-2D4F-91ED-83FB2BA9DA8F}" destId="{D7294F92-1D0E-864F-8504-D9422F398733}" srcOrd="2" destOrd="0" parTransId="{6DF4FDAE-C6D1-2F46-8929-23F4D0FCCB83}" sibTransId="{9531EC04-253B-B841-9464-692F382A0D9A}"/>
    <dgm:cxn modelId="{8CD389F2-9A62-B543-90B5-BE8658417A7D}" srcId="{89DE7FE0-1E15-BF46-9B8E-D93B3BC27A94}" destId="{98FEF093-7BD7-154B-933F-BDDC4655B614}" srcOrd="1" destOrd="0" parTransId="{A4A06BC2-45BE-FD4C-90BA-1AB9B24D768A}" sibTransId="{CB6E7D44-7787-304A-98EB-EC872B6A8FA1}"/>
    <dgm:cxn modelId="{F3AD6CF6-95CD-BA41-A73D-270830749957}" type="presOf" srcId="{707A7114-2100-ED4D-942A-AD61071355EE}" destId="{46F6A35A-F065-574F-A672-AC64D4A93F55}" srcOrd="0" destOrd="1" presId="urn:microsoft.com/office/officeart/2005/8/layout/chevron2"/>
    <dgm:cxn modelId="{57A388FF-E62A-B24A-A234-0FC344A6CE47}" srcId="{D3F160AF-3524-2D4F-91ED-83FB2BA9DA8F}" destId="{65760BD8-580C-8F47-9A23-996F4C0EBC5D}" srcOrd="1" destOrd="0" parTransId="{255D2192-5762-F44E-9391-923F5F58C13A}" sibTransId="{DDC28B9E-F979-E648-A0AE-624F88C40A73}"/>
    <dgm:cxn modelId="{77A37F37-3C8D-A840-9419-E3F7EF09C177}" type="presParOf" srcId="{F3B28E18-F305-CA4E-A609-EDCC8D15FA29}" destId="{9103CCC4-D80C-994C-8CC9-60BDFD1A67CF}" srcOrd="0" destOrd="0" presId="urn:microsoft.com/office/officeart/2005/8/layout/chevron2"/>
    <dgm:cxn modelId="{5514071C-4B47-1942-A245-18B688B98C1C}" type="presParOf" srcId="{9103CCC4-D80C-994C-8CC9-60BDFD1A67CF}" destId="{91758BDD-87C3-CA47-9308-E3EF5FCE68D2}" srcOrd="0" destOrd="0" presId="urn:microsoft.com/office/officeart/2005/8/layout/chevron2"/>
    <dgm:cxn modelId="{8CEA2C2F-9B20-7141-90AD-5B74D8D8DFA1}" type="presParOf" srcId="{9103CCC4-D80C-994C-8CC9-60BDFD1A67CF}" destId="{15A052F2-1721-AB4D-A07F-500B21FAB00A}" srcOrd="1" destOrd="0" presId="urn:microsoft.com/office/officeart/2005/8/layout/chevron2"/>
    <dgm:cxn modelId="{A266A8B8-086D-3D41-B334-7A6477AD3392}" type="presParOf" srcId="{F3B28E18-F305-CA4E-A609-EDCC8D15FA29}" destId="{45156693-CD2F-F045-B3FD-0CCCF7AFEB43}" srcOrd="1" destOrd="0" presId="urn:microsoft.com/office/officeart/2005/8/layout/chevron2"/>
    <dgm:cxn modelId="{815BB9F2-DD5B-134B-AEC4-72D7B1C9444F}" type="presParOf" srcId="{F3B28E18-F305-CA4E-A609-EDCC8D15FA29}" destId="{A8E8E5DF-BB65-DE41-AE95-0C35EC059511}" srcOrd="2" destOrd="0" presId="urn:microsoft.com/office/officeart/2005/8/layout/chevron2"/>
    <dgm:cxn modelId="{E9E1EC26-B4EA-064F-94AC-83566695B8A0}" type="presParOf" srcId="{A8E8E5DF-BB65-DE41-AE95-0C35EC059511}" destId="{13CF8B6B-0153-D14F-9375-DB1048261C75}" srcOrd="0" destOrd="0" presId="urn:microsoft.com/office/officeart/2005/8/layout/chevron2"/>
    <dgm:cxn modelId="{20B16317-0A93-DD4F-8555-372DC6B93F9D}" type="presParOf" srcId="{A8E8E5DF-BB65-DE41-AE95-0C35EC059511}" destId="{9E02F898-CA8A-604D-9DC4-81C07A32013C}" srcOrd="1" destOrd="0" presId="urn:microsoft.com/office/officeart/2005/8/layout/chevron2"/>
    <dgm:cxn modelId="{E2246B35-7600-FF48-8A0E-6BCE3096E3CA}" type="presParOf" srcId="{F3B28E18-F305-CA4E-A609-EDCC8D15FA29}" destId="{471B5D21-1041-A547-A997-F3B74767EAB0}" srcOrd="3" destOrd="0" presId="urn:microsoft.com/office/officeart/2005/8/layout/chevron2"/>
    <dgm:cxn modelId="{1A07B3E3-DD16-B349-9040-0DEBABCB7433}" type="presParOf" srcId="{F3B28E18-F305-CA4E-A609-EDCC8D15FA29}" destId="{3DA76E2A-EC18-4A45-AC8B-F9C8480468D6}" srcOrd="4" destOrd="0" presId="urn:microsoft.com/office/officeart/2005/8/layout/chevron2"/>
    <dgm:cxn modelId="{B1524C58-B10F-2A41-8344-68CFB03A11B2}" type="presParOf" srcId="{3DA76E2A-EC18-4A45-AC8B-F9C8480468D6}" destId="{DDD5CAE5-CA43-4C4E-AA47-B49294EEB2D5}" srcOrd="0" destOrd="0" presId="urn:microsoft.com/office/officeart/2005/8/layout/chevron2"/>
    <dgm:cxn modelId="{C2BF2D2D-7E91-DB49-8282-0A88DD8D8833}" type="presParOf" srcId="{3DA76E2A-EC18-4A45-AC8B-F9C8480468D6}" destId="{46F6A35A-F065-574F-A672-AC64D4A93F55}"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DE7FE0-1E15-BF46-9B8E-D93B3BC27A94}"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D3F160AF-3524-2D4F-91ED-83FB2BA9DA8F}">
      <dgm:prSet phldrT="[Text]" custT="1"/>
      <dgm:spPr/>
      <dgm:t>
        <a:bodyPr anchor="ctr" anchorCtr="0"/>
        <a:lstStyle/>
        <a:p>
          <a:r>
            <a:rPr lang="en-US" sz="3800" b="1" dirty="0">
              <a:solidFill>
                <a:schemeClr val="tx1"/>
              </a:solidFill>
              <a:latin typeface="Arial" panose="020B0604020202020204" pitchFamily="34" charset="0"/>
              <a:cs typeface="Arial" panose="020B0604020202020204" pitchFamily="34" charset="0"/>
            </a:rPr>
            <a:t>Model type</a:t>
          </a:r>
        </a:p>
      </dgm:t>
    </dgm:pt>
    <dgm:pt modelId="{01B26431-458E-D24E-8B30-1AA483D12A64}" type="parTrans" cxnId="{9DCE54BA-667B-2E4C-B97C-5F889B44A152}">
      <dgm:prSet/>
      <dgm:spPr/>
      <dgm:t>
        <a:bodyPr/>
        <a:lstStyle/>
        <a:p>
          <a:endParaRPr lang="en-US"/>
        </a:p>
      </dgm:t>
    </dgm:pt>
    <dgm:pt modelId="{ED25798F-2DD3-D542-A52E-B6A36B80E83E}" type="sibTrans" cxnId="{9DCE54BA-667B-2E4C-B97C-5F889B44A152}">
      <dgm:prSet/>
      <dgm:spPr/>
      <dgm:t>
        <a:bodyPr/>
        <a:lstStyle/>
        <a:p>
          <a:endParaRPr lang="en-US"/>
        </a:p>
      </dgm:t>
    </dgm:pt>
    <dgm:pt modelId="{5AEE49C3-2B5E-B94C-B2B8-5EA45B9D049C}">
      <dgm:prSet phldrT="[Text]" custT="1"/>
      <dgm:spPr/>
      <dgm:t>
        <a:bodyPr anchor="ctr" anchorCtr="0"/>
        <a:lstStyle/>
        <a:p>
          <a:r>
            <a:rPr lang="en-US" sz="3200" dirty="0">
              <a:latin typeface="Arial" panose="020B0604020202020204" pitchFamily="34" charset="0"/>
              <a:cs typeface="Arial" panose="020B0604020202020204" pitchFamily="34" charset="0"/>
            </a:rPr>
            <a:t>Determine choose what type of model</a:t>
          </a:r>
        </a:p>
      </dgm:t>
    </dgm:pt>
    <dgm:pt modelId="{3ADE0267-E7F6-684C-869C-C2EE8BDD6976}" type="parTrans" cxnId="{855227BE-5131-4040-87AB-23DECCE3B3E7}">
      <dgm:prSet/>
      <dgm:spPr/>
      <dgm:t>
        <a:bodyPr/>
        <a:lstStyle/>
        <a:p>
          <a:endParaRPr lang="en-US"/>
        </a:p>
      </dgm:t>
    </dgm:pt>
    <dgm:pt modelId="{1E7C609D-8102-6C47-99F8-F074CABA29BD}" type="sibTrans" cxnId="{855227BE-5131-4040-87AB-23DECCE3B3E7}">
      <dgm:prSet/>
      <dgm:spPr/>
      <dgm:t>
        <a:bodyPr/>
        <a:lstStyle/>
        <a:p>
          <a:endParaRPr lang="en-US"/>
        </a:p>
      </dgm:t>
    </dgm:pt>
    <dgm:pt modelId="{65760BD8-580C-8F47-9A23-996F4C0EBC5D}">
      <dgm:prSet phldrT="[Text]" custT="1"/>
      <dgm:spPr/>
      <dgm:t>
        <a:bodyPr anchor="ctr" anchorCtr="0"/>
        <a:lstStyle/>
        <a:p>
          <a:r>
            <a:rPr lang="en-US" sz="3200" dirty="0">
              <a:latin typeface="Arial" panose="020B0604020202020204" pitchFamily="34" charset="0"/>
              <a:cs typeface="Arial" panose="020B0604020202020204" pitchFamily="34" charset="0"/>
            </a:rPr>
            <a:t>Use </a:t>
          </a:r>
          <a:r>
            <a:rPr lang="en-US" sz="3200" dirty="0" err="1">
              <a:latin typeface="Arial" panose="020B0604020202020204" pitchFamily="34" charset="0"/>
              <a:cs typeface="Arial" panose="020B0604020202020204" pitchFamily="34" charset="0"/>
            </a:rPr>
            <a:t>sklearn</a:t>
          </a:r>
          <a:r>
            <a:rPr lang="en-US" sz="3200" dirty="0">
              <a:latin typeface="Arial" panose="020B0604020202020204" pitchFamily="34" charset="0"/>
              <a:cs typeface="Arial" panose="020B0604020202020204" pitchFamily="34" charset="0"/>
            </a:rPr>
            <a:t> package</a:t>
          </a:r>
        </a:p>
      </dgm:t>
    </dgm:pt>
    <dgm:pt modelId="{255D2192-5762-F44E-9391-923F5F58C13A}" type="parTrans" cxnId="{57A388FF-E62A-B24A-A234-0FC344A6CE47}">
      <dgm:prSet/>
      <dgm:spPr/>
      <dgm:t>
        <a:bodyPr/>
        <a:lstStyle/>
        <a:p>
          <a:endParaRPr lang="en-US"/>
        </a:p>
      </dgm:t>
    </dgm:pt>
    <dgm:pt modelId="{DDC28B9E-F979-E648-A0AE-624F88C40A73}" type="sibTrans" cxnId="{57A388FF-E62A-B24A-A234-0FC344A6CE47}">
      <dgm:prSet/>
      <dgm:spPr/>
      <dgm:t>
        <a:bodyPr/>
        <a:lstStyle/>
        <a:p>
          <a:endParaRPr lang="en-US"/>
        </a:p>
      </dgm:t>
    </dgm:pt>
    <dgm:pt modelId="{98FEF093-7BD7-154B-933F-BDDC4655B614}">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Validate</a:t>
          </a:r>
        </a:p>
      </dgm:t>
    </dgm:pt>
    <dgm:pt modelId="{A4A06BC2-45BE-FD4C-90BA-1AB9B24D768A}" type="parTrans" cxnId="{8CD389F2-9A62-B543-90B5-BE8658417A7D}">
      <dgm:prSet/>
      <dgm:spPr/>
      <dgm:t>
        <a:bodyPr/>
        <a:lstStyle/>
        <a:p>
          <a:endParaRPr lang="en-US"/>
        </a:p>
      </dgm:t>
    </dgm:pt>
    <dgm:pt modelId="{CB6E7D44-7787-304A-98EB-EC872B6A8FA1}" type="sibTrans" cxnId="{8CD389F2-9A62-B543-90B5-BE8658417A7D}">
      <dgm:prSet/>
      <dgm:spPr/>
      <dgm:t>
        <a:bodyPr/>
        <a:lstStyle/>
        <a:p>
          <a:endParaRPr lang="en-US"/>
        </a:p>
      </dgm:t>
    </dgm:pt>
    <dgm:pt modelId="{514562F1-BE79-6C4D-91B6-F710FF4441F6}">
      <dgm:prSet phldrT="[Text]" custT="1"/>
      <dgm:spPr/>
      <dgm:t>
        <a:bodyPr/>
        <a:lstStyle/>
        <a:p>
          <a:r>
            <a:rPr lang="en-US" sz="3200" dirty="0">
              <a:latin typeface="Arial" panose="020B0604020202020204" pitchFamily="34" charset="0"/>
              <a:cs typeface="Arial" panose="020B0604020202020204" pitchFamily="34" charset="0"/>
            </a:rPr>
            <a:t>Choose validation approach</a:t>
          </a:r>
        </a:p>
      </dgm:t>
    </dgm:pt>
    <dgm:pt modelId="{66187BB8-EF42-CD44-B720-FCCE89CB2B23}" type="parTrans" cxnId="{4D6E28B7-9A07-154D-9B9B-B7984C85F9EF}">
      <dgm:prSet/>
      <dgm:spPr/>
      <dgm:t>
        <a:bodyPr/>
        <a:lstStyle/>
        <a:p>
          <a:endParaRPr lang="en-US"/>
        </a:p>
      </dgm:t>
    </dgm:pt>
    <dgm:pt modelId="{7E8EBF78-1F4A-B747-84F5-0422FF9243EB}" type="sibTrans" cxnId="{4D6E28B7-9A07-154D-9B9B-B7984C85F9EF}">
      <dgm:prSet/>
      <dgm:spPr/>
      <dgm:t>
        <a:bodyPr/>
        <a:lstStyle/>
        <a:p>
          <a:endParaRPr lang="en-US"/>
        </a:p>
      </dgm:t>
    </dgm:pt>
    <dgm:pt modelId="{263DA917-E477-4F4A-BF14-93AD591A5FD3}">
      <dgm:prSet phldrT="[Text]" custT="1"/>
      <dgm:spPr/>
      <dgm:t>
        <a:bodyPr/>
        <a:lstStyle/>
        <a:p>
          <a:r>
            <a:rPr lang="en-US" sz="3800" b="1" dirty="0">
              <a:solidFill>
                <a:schemeClr val="tx1"/>
              </a:solidFill>
              <a:latin typeface="Arial" panose="020B0604020202020204" pitchFamily="34" charset="0"/>
              <a:cs typeface="Arial" panose="020B0604020202020204" pitchFamily="34" charset="0"/>
            </a:rPr>
            <a:t>Interpret</a:t>
          </a:r>
        </a:p>
      </dgm:t>
    </dgm:pt>
    <dgm:pt modelId="{353A76DC-83D1-0442-8641-B0D7F57C250C}" type="parTrans" cxnId="{6785B677-A03C-1B45-9E48-773FFD42198B}">
      <dgm:prSet/>
      <dgm:spPr/>
      <dgm:t>
        <a:bodyPr/>
        <a:lstStyle/>
        <a:p>
          <a:endParaRPr lang="en-US"/>
        </a:p>
      </dgm:t>
    </dgm:pt>
    <dgm:pt modelId="{777F92C4-0728-9B40-BE56-B04CE5B35F88}" type="sibTrans" cxnId="{6785B677-A03C-1B45-9E48-773FFD42198B}">
      <dgm:prSet/>
      <dgm:spPr/>
      <dgm:t>
        <a:bodyPr/>
        <a:lstStyle/>
        <a:p>
          <a:endParaRPr lang="en-US"/>
        </a:p>
      </dgm:t>
    </dgm:pt>
    <dgm:pt modelId="{2CABD736-904B-E04F-BA4A-3B847AB4CB9F}">
      <dgm:prSet phldrT="[Text]" custT="1"/>
      <dgm:spPr/>
      <dgm:t>
        <a:bodyPr/>
        <a:lstStyle/>
        <a:p>
          <a:r>
            <a:rPr lang="en-US" sz="3200" dirty="0">
              <a:latin typeface="Arial" panose="020B0604020202020204" pitchFamily="34" charset="0"/>
              <a:cs typeface="Arial" panose="020B0604020202020204" pitchFamily="34" charset="0"/>
            </a:rPr>
            <a:t>Feature importance analysis</a:t>
          </a:r>
        </a:p>
      </dgm:t>
    </dgm:pt>
    <dgm:pt modelId="{B136FC4E-3E03-1F4D-8812-A89371D0E95D}" type="parTrans" cxnId="{E2EBA3E1-219F-3148-AAE5-913901F2B520}">
      <dgm:prSet/>
      <dgm:spPr/>
      <dgm:t>
        <a:bodyPr/>
        <a:lstStyle/>
        <a:p>
          <a:endParaRPr lang="en-US"/>
        </a:p>
      </dgm:t>
    </dgm:pt>
    <dgm:pt modelId="{BD1080D6-3D3A-B344-81A0-818042F07345}" type="sibTrans" cxnId="{E2EBA3E1-219F-3148-AAE5-913901F2B520}">
      <dgm:prSet/>
      <dgm:spPr/>
      <dgm:t>
        <a:bodyPr/>
        <a:lstStyle/>
        <a:p>
          <a:endParaRPr lang="en-US"/>
        </a:p>
      </dgm:t>
    </dgm:pt>
    <dgm:pt modelId="{707A7114-2100-ED4D-942A-AD61071355EE}">
      <dgm:prSet phldrT="[Text]" custT="1"/>
      <dgm:spPr/>
      <dgm:t>
        <a:bodyPr/>
        <a:lstStyle/>
        <a:p>
          <a:r>
            <a:rPr lang="en-US" sz="3200" dirty="0">
              <a:latin typeface="Arial" panose="020B0604020202020204" pitchFamily="34" charset="0"/>
              <a:cs typeface="Arial" panose="020B0604020202020204" pitchFamily="34" charset="0"/>
            </a:rPr>
            <a:t>Model performance comparison</a:t>
          </a:r>
        </a:p>
      </dgm:t>
    </dgm:pt>
    <dgm:pt modelId="{6E7EFFB9-7F8F-FF4A-B016-B0FC338B3961}" type="parTrans" cxnId="{2BBB5031-EB99-C047-BC74-E874CFAF11CD}">
      <dgm:prSet/>
      <dgm:spPr/>
      <dgm:t>
        <a:bodyPr/>
        <a:lstStyle/>
        <a:p>
          <a:endParaRPr lang="en-US"/>
        </a:p>
      </dgm:t>
    </dgm:pt>
    <dgm:pt modelId="{90668EA5-DC53-8141-AA66-04617B0B9564}" type="sibTrans" cxnId="{2BBB5031-EB99-C047-BC74-E874CFAF11CD}">
      <dgm:prSet/>
      <dgm:spPr/>
      <dgm:t>
        <a:bodyPr/>
        <a:lstStyle/>
        <a:p>
          <a:endParaRPr lang="en-US"/>
        </a:p>
      </dgm:t>
    </dgm:pt>
    <dgm:pt modelId="{A4D2DDEA-0724-42AF-8593-DBF338BB5999}">
      <dgm:prSet phldrT="[Text]" custT="1"/>
      <dgm:spPr/>
      <dgm:t>
        <a:bodyPr/>
        <a:lstStyle/>
        <a:p>
          <a:r>
            <a:rPr lang="en-US" sz="3200" dirty="0">
              <a:latin typeface="Arial" panose="020B0604020202020204" pitchFamily="34" charset="0"/>
              <a:cs typeface="Arial" panose="020B0604020202020204" pitchFamily="34" charset="0"/>
            </a:rPr>
            <a:t>Select validation metrics</a:t>
          </a:r>
        </a:p>
      </dgm:t>
    </dgm:pt>
    <dgm:pt modelId="{1F772BBF-889D-4CEE-B954-F0DA998A501C}" type="parTrans" cxnId="{8379BE5F-047E-4DB5-AD4C-56709A9C27E8}">
      <dgm:prSet/>
      <dgm:spPr/>
      <dgm:t>
        <a:bodyPr/>
        <a:lstStyle/>
        <a:p>
          <a:endParaRPr lang="en-US"/>
        </a:p>
      </dgm:t>
    </dgm:pt>
    <dgm:pt modelId="{A68FF1B6-FCAD-4CC2-A5B6-421E484C6089}" type="sibTrans" cxnId="{8379BE5F-047E-4DB5-AD4C-56709A9C27E8}">
      <dgm:prSet/>
      <dgm:spPr/>
      <dgm:t>
        <a:bodyPr/>
        <a:lstStyle/>
        <a:p>
          <a:endParaRPr lang="en-US"/>
        </a:p>
      </dgm:t>
    </dgm:pt>
    <dgm:pt modelId="{D2D12D52-47BF-40D5-8DD3-9305E54278BD}">
      <dgm:prSet phldrT="[Text]" custT="1"/>
      <dgm:spPr/>
      <dgm:t>
        <a:bodyPr/>
        <a:lstStyle/>
        <a:p>
          <a:r>
            <a:rPr lang="en-US" sz="3200" dirty="0">
              <a:latin typeface="Arial" panose="020B0604020202020204" pitchFamily="34" charset="0"/>
              <a:cs typeface="Arial" panose="020B0604020202020204" pitchFamily="34" charset="0"/>
            </a:rPr>
            <a:t>Model tuning</a:t>
          </a:r>
        </a:p>
      </dgm:t>
    </dgm:pt>
    <dgm:pt modelId="{74076249-95BC-4B46-AD48-AC420A19EF30}" type="parTrans" cxnId="{A2976663-7FB6-4642-AECA-AEE97E52E853}">
      <dgm:prSet/>
      <dgm:spPr/>
      <dgm:t>
        <a:bodyPr/>
        <a:lstStyle/>
        <a:p>
          <a:endParaRPr lang="en-US"/>
        </a:p>
      </dgm:t>
    </dgm:pt>
    <dgm:pt modelId="{6F93E6EE-6867-4635-BD4E-1589C4F6569D}" type="sibTrans" cxnId="{A2976663-7FB6-4642-AECA-AEE97E52E853}">
      <dgm:prSet/>
      <dgm:spPr/>
      <dgm:t>
        <a:bodyPr/>
        <a:lstStyle/>
        <a:p>
          <a:endParaRPr lang="en-US"/>
        </a:p>
      </dgm:t>
    </dgm:pt>
    <dgm:pt modelId="{F3B28E18-F305-CA4E-A609-EDCC8D15FA29}" type="pres">
      <dgm:prSet presAssocID="{89DE7FE0-1E15-BF46-9B8E-D93B3BC27A94}" presName="linearFlow" presStyleCnt="0">
        <dgm:presLayoutVars>
          <dgm:dir/>
          <dgm:animLvl val="lvl"/>
          <dgm:resizeHandles val="exact"/>
        </dgm:presLayoutVars>
      </dgm:prSet>
      <dgm:spPr/>
    </dgm:pt>
    <dgm:pt modelId="{9103CCC4-D80C-994C-8CC9-60BDFD1A67CF}" type="pres">
      <dgm:prSet presAssocID="{D3F160AF-3524-2D4F-91ED-83FB2BA9DA8F}" presName="composite" presStyleCnt="0"/>
      <dgm:spPr/>
    </dgm:pt>
    <dgm:pt modelId="{91758BDD-87C3-CA47-9308-E3EF5FCE68D2}" type="pres">
      <dgm:prSet presAssocID="{D3F160AF-3524-2D4F-91ED-83FB2BA9DA8F}" presName="parentText" presStyleLbl="alignNode1" presStyleIdx="0" presStyleCnt="3" custScaleX="115428">
        <dgm:presLayoutVars>
          <dgm:chMax val="1"/>
          <dgm:bulletEnabled val="1"/>
        </dgm:presLayoutVars>
      </dgm:prSet>
      <dgm:spPr/>
    </dgm:pt>
    <dgm:pt modelId="{15A052F2-1721-AB4D-A07F-500B21FAB00A}" type="pres">
      <dgm:prSet presAssocID="{D3F160AF-3524-2D4F-91ED-83FB2BA9DA8F}" presName="descendantText" presStyleLbl="alignAcc1" presStyleIdx="0" presStyleCnt="3" custScaleX="96389" custLinFactNeighborX="297">
        <dgm:presLayoutVars>
          <dgm:bulletEnabled val="1"/>
        </dgm:presLayoutVars>
      </dgm:prSet>
      <dgm:spPr/>
    </dgm:pt>
    <dgm:pt modelId="{45156693-CD2F-F045-B3FD-0CCCF7AFEB43}" type="pres">
      <dgm:prSet presAssocID="{ED25798F-2DD3-D542-A52E-B6A36B80E83E}" presName="sp" presStyleCnt="0"/>
      <dgm:spPr/>
    </dgm:pt>
    <dgm:pt modelId="{A8E8E5DF-BB65-DE41-AE95-0C35EC059511}" type="pres">
      <dgm:prSet presAssocID="{98FEF093-7BD7-154B-933F-BDDC4655B614}" presName="composite" presStyleCnt="0"/>
      <dgm:spPr/>
    </dgm:pt>
    <dgm:pt modelId="{13CF8B6B-0153-D14F-9375-DB1048261C75}" type="pres">
      <dgm:prSet presAssocID="{98FEF093-7BD7-154B-933F-BDDC4655B614}" presName="parentText" presStyleLbl="alignNode1" presStyleIdx="1" presStyleCnt="3" custScaleX="115941">
        <dgm:presLayoutVars>
          <dgm:chMax val="1"/>
          <dgm:bulletEnabled val="1"/>
        </dgm:presLayoutVars>
      </dgm:prSet>
      <dgm:spPr/>
    </dgm:pt>
    <dgm:pt modelId="{9E02F898-CA8A-604D-9DC4-81C07A32013C}" type="pres">
      <dgm:prSet presAssocID="{98FEF093-7BD7-154B-933F-BDDC4655B614}" presName="descendantText" presStyleLbl="alignAcc1" presStyleIdx="1" presStyleCnt="3" custScaleX="96166" custLinFactNeighborX="297">
        <dgm:presLayoutVars>
          <dgm:bulletEnabled val="1"/>
        </dgm:presLayoutVars>
      </dgm:prSet>
      <dgm:spPr/>
    </dgm:pt>
    <dgm:pt modelId="{471B5D21-1041-A547-A997-F3B74767EAB0}" type="pres">
      <dgm:prSet presAssocID="{CB6E7D44-7787-304A-98EB-EC872B6A8FA1}" presName="sp" presStyleCnt="0"/>
      <dgm:spPr/>
    </dgm:pt>
    <dgm:pt modelId="{3DA76E2A-EC18-4A45-AC8B-F9C8480468D6}" type="pres">
      <dgm:prSet presAssocID="{263DA917-E477-4F4A-BF14-93AD591A5FD3}" presName="composite" presStyleCnt="0"/>
      <dgm:spPr/>
    </dgm:pt>
    <dgm:pt modelId="{DDD5CAE5-CA43-4C4E-AA47-B49294EEB2D5}" type="pres">
      <dgm:prSet presAssocID="{263DA917-E477-4F4A-BF14-93AD591A5FD3}" presName="parentText" presStyleLbl="alignNode1" presStyleIdx="2" presStyleCnt="3" custScaleX="115941">
        <dgm:presLayoutVars>
          <dgm:chMax val="1"/>
          <dgm:bulletEnabled val="1"/>
        </dgm:presLayoutVars>
      </dgm:prSet>
      <dgm:spPr/>
    </dgm:pt>
    <dgm:pt modelId="{46F6A35A-F065-574F-A672-AC64D4A93F55}" type="pres">
      <dgm:prSet presAssocID="{263DA917-E477-4F4A-BF14-93AD591A5FD3}" presName="descendantText" presStyleLbl="alignAcc1" presStyleIdx="2" presStyleCnt="3" custScaleX="96166" custLinFactNeighborX="297">
        <dgm:presLayoutVars>
          <dgm:bulletEnabled val="1"/>
        </dgm:presLayoutVars>
      </dgm:prSet>
      <dgm:spPr/>
    </dgm:pt>
  </dgm:ptLst>
  <dgm:cxnLst>
    <dgm:cxn modelId="{6E20070E-A731-984F-936C-06EDA6FCB5AA}" type="presOf" srcId="{98FEF093-7BD7-154B-933F-BDDC4655B614}" destId="{13CF8B6B-0153-D14F-9375-DB1048261C75}" srcOrd="0" destOrd="0" presId="urn:microsoft.com/office/officeart/2005/8/layout/chevron2"/>
    <dgm:cxn modelId="{0DF3481F-C271-6D49-BC29-BE2610924B0E}" type="presOf" srcId="{263DA917-E477-4F4A-BF14-93AD591A5FD3}" destId="{DDD5CAE5-CA43-4C4E-AA47-B49294EEB2D5}" srcOrd="0" destOrd="0" presId="urn:microsoft.com/office/officeart/2005/8/layout/chevron2"/>
    <dgm:cxn modelId="{2BBB5031-EB99-C047-BC74-E874CFAF11CD}" srcId="{263DA917-E477-4F4A-BF14-93AD591A5FD3}" destId="{707A7114-2100-ED4D-942A-AD61071355EE}" srcOrd="1" destOrd="0" parTransId="{6E7EFFB9-7F8F-FF4A-B016-B0FC338B3961}" sibTransId="{90668EA5-DC53-8141-AA66-04617B0B9564}"/>
    <dgm:cxn modelId="{8379BE5F-047E-4DB5-AD4C-56709A9C27E8}" srcId="{98FEF093-7BD7-154B-933F-BDDC4655B614}" destId="{A4D2DDEA-0724-42AF-8593-DBF338BB5999}" srcOrd="1" destOrd="0" parTransId="{1F772BBF-889D-4CEE-B954-F0DA998A501C}" sibTransId="{A68FF1B6-FCAD-4CC2-A5B6-421E484C6089}"/>
    <dgm:cxn modelId="{BA98B142-1DAA-E148-ACD1-3729711B4BA6}" type="presOf" srcId="{514562F1-BE79-6C4D-91B6-F710FF4441F6}" destId="{9E02F898-CA8A-604D-9DC4-81C07A32013C}" srcOrd="0" destOrd="0" presId="urn:microsoft.com/office/officeart/2005/8/layout/chevron2"/>
    <dgm:cxn modelId="{A2976663-7FB6-4642-AECA-AEE97E52E853}" srcId="{98FEF093-7BD7-154B-933F-BDDC4655B614}" destId="{D2D12D52-47BF-40D5-8DD3-9305E54278BD}" srcOrd="2" destOrd="0" parTransId="{74076249-95BC-4B46-AD48-AC420A19EF30}" sibTransId="{6F93E6EE-6867-4635-BD4E-1589C4F6569D}"/>
    <dgm:cxn modelId="{F23BBB75-16EF-4239-8862-2A91D1DF3C08}" type="presOf" srcId="{A4D2DDEA-0724-42AF-8593-DBF338BB5999}" destId="{9E02F898-CA8A-604D-9DC4-81C07A32013C}" srcOrd="0" destOrd="1" presId="urn:microsoft.com/office/officeart/2005/8/layout/chevron2"/>
    <dgm:cxn modelId="{57713677-823E-DF4F-8FEC-30A958C7B0D8}" type="presOf" srcId="{89DE7FE0-1E15-BF46-9B8E-D93B3BC27A94}" destId="{F3B28E18-F305-CA4E-A609-EDCC8D15FA29}" srcOrd="0" destOrd="0" presId="urn:microsoft.com/office/officeart/2005/8/layout/chevron2"/>
    <dgm:cxn modelId="{6785B677-A03C-1B45-9E48-773FFD42198B}" srcId="{89DE7FE0-1E15-BF46-9B8E-D93B3BC27A94}" destId="{263DA917-E477-4F4A-BF14-93AD591A5FD3}" srcOrd="2" destOrd="0" parTransId="{353A76DC-83D1-0442-8641-B0D7F57C250C}" sibTransId="{777F92C4-0728-9B40-BE56-B04CE5B35F88}"/>
    <dgm:cxn modelId="{42FAA1A7-62CD-3342-9C93-572814744FD5}" type="presOf" srcId="{65760BD8-580C-8F47-9A23-996F4C0EBC5D}" destId="{15A052F2-1721-AB4D-A07F-500B21FAB00A}" srcOrd="0" destOrd="1" presId="urn:microsoft.com/office/officeart/2005/8/layout/chevron2"/>
    <dgm:cxn modelId="{4D6E28B7-9A07-154D-9B9B-B7984C85F9EF}" srcId="{98FEF093-7BD7-154B-933F-BDDC4655B614}" destId="{514562F1-BE79-6C4D-91B6-F710FF4441F6}" srcOrd="0" destOrd="0" parTransId="{66187BB8-EF42-CD44-B720-FCCE89CB2B23}" sibTransId="{7E8EBF78-1F4A-B747-84F5-0422FF9243EB}"/>
    <dgm:cxn modelId="{9DCE54BA-667B-2E4C-B97C-5F889B44A152}" srcId="{89DE7FE0-1E15-BF46-9B8E-D93B3BC27A94}" destId="{D3F160AF-3524-2D4F-91ED-83FB2BA9DA8F}" srcOrd="0" destOrd="0" parTransId="{01B26431-458E-D24E-8B30-1AA483D12A64}" sibTransId="{ED25798F-2DD3-D542-A52E-B6A36B80E83E}"/>
    <dgm:cxn modelId="{855227BE-5131-4040-87AB-23DECCE3B3E7}" srcId="{D3F160AF-3524-2D4F-91ED-83FB2BA9DA8F}" destId="{5AEE49C3-2B5E-B94C-B2B8-5EA45B9D049C}" srcOrd="0" destOrd="0" parTransId="{3ADE0267-E7F6-684C-869C-C2EE8BDD6976}" sibTransId="{1E7C609D-8102-6C47-99F8-F074CABA29BD}"/>
    <dgm:cxn modelId="{0948BBC5-E0E4-EE4F-9D05-2EFC1439DDC4}" type="presOf" srcId="{D3F160AF-3524-2D4F-91ED-83FB2BA9DA8F}" destId="{91758BDD-87C3-CA47-9308-E3EF5FCE68D2}" srcOrd="0" destOrd="0" presId="urn:microsoft.com/office/officeart/2005/8/layout/chevron2"/>
    <dgm:cxn modelId="{B8B549C7-3002-47A5-92DE-E05E309F6D67}" type="presOf" srcId="{D2D12D52-47BF-40D5-8DD3-9305E54278BD}" destId="{9E02F898-CA8A-604D-9DC4-81C07A32013C}" srcOrd="0" destOrd="2" presId="urn:microsoft.com/office/officeart/2005/8/layout/chevron2"/>
    <dgm:cxn modelId="{F6CE39CF-8B0D-364F-BCAF-DE2AB126F269}" type="presOf" srcId="{2CABD736-904B-E04F-BA4A-3B847AB4CB9F}" destId="{46F6A35A-F065-574F-A672-AC64D4A93F55}" srcOrd="0" destOrd="0" presId="urn:microsoft.com/office/officeart/2005/8/layout/chevron2"/>
    <dgm:cxn modelId="{E2EBA3E1-219F-3148-AAE5-913901F2B520}" srcId="{263DA917-E477-4F4A-BF14-93AD591A5FD3}" destId="{2CABD736-904B-E04F-BA4A-3B847AB4CB9F}" srcOrd="0" destOrd="0" parTransId="{B136FC4E-3E03-1F4D-8812-A89371D0E95D}" sibTransId="{BD1080D6-3D3A-B344-81A0-818042F07345}"/>
    <dgm:cxn modelId="{720074E3-CAC4-A94B-826A-C18D65507493}" type="presOf" srcId="{5AEE49C3-2B5E-B94C-B2B8-5EA45B9D049C}" destId="{15A052F2-1721-AB4D-A07F-500B21FAB00A}" srcOrd="0" destOrd="0" presId="urn:microsoft.com/office/officeart/2005/8/layout/chevron2"/>
    <dgm:cxn modelId="{8CD389F2-9A62-B543-90B5-BE8658417A7D}" srcId="{89DE7FE0-1E15-BF46-9B8E-D93B3BC27A94}" destId="{98FEF093-7BD7-154B-933F-BDDC4655B614}" srcOrd="1" destOrd="0" parTransId="{A4A06BC2-45BE-FD4C-90BA-1AB9B24D768A}" sibTransId="{CB6E7D44-7787-304A-98EB-EC872B6A8FA1}"/>
    <dgm:cxn modelId="{F3AD6CF6-95CD-BA41-A73D-270830749957}" type="presOf" srcId="{707A7114-2100-ED4D-942A-AD61071355EE}" destId="{46F6A35A-F065-574F-A672-AC64D4A93F55}" srcOrd="0" destOrd="1" presId="urn:microsoft.com/office/officeart/2005/8/layout/chevron2"/>
    <dgm:cxn modelId="{57A388FF-E62A-B24A-A234-0FC344A6CE47}" srcId="{D3F160AF-3524-2D4F-91ED-83FB2BA9DA8F}" destId="{65760BD8-580C-8F47-9A23-996F4C0EBC5D}" srcOrd="1" destOrd="0" parTransId="{255D2192-5762-F44E-9391-923F5F58C13A}" sibTransId="{DDC28B9E-F979-E648-A0AE-624F88C40A73}"/>
    <dgm:cxn modelId="{77A37F37-3C8D-A840-9419-E3F7EF09C177}" type="presParOf" srcId="{F3B28E18-F305-CA4E-A609-EDCC8D15FA29}" destId="{9103CCC4-D80C-994C-8CC9-60BDFD1A67CF}" srcOrd="0" destOrd="0" presId="urn:microsoft.com/office/officeart/2005/8/layout/chevron2"/>
    <dgm:cxn modelId="{5514071C-4B47-1942-A245-18B688B98C1C}" type="presParOf" srcId="{9103CCC4-D80C-994C-8CC9-60BDFD1A67CF}" destId="{91758BDD-87C3-CA47-9308-E3EF5FCE68D2}" srcOrd="0" destOrd="0" presId="urn:microsoft.com/office/officeart/2005/8/layout/chevron2"/>
    <dgm:cxn modelId="{8CEA2C2F-9B20-7141-90AD-5B74D8D8DFA1}" type="presParOf" srcId="{9103CCC4-D80C-994C-8CC9-60BDFD1A67CF}" destId="{15A052F2-1721-AB4D-A07F-500B21FAB00A}" srcOrd="1" destOrd="0" presId="urn:microsoft.com/office/officeart/2005/8/layout/chevron2"/>
    <dgm:cxn modelId="{A266A8B8-086D-3D41-B334-7A6477AD3392}" type="presParOf" srcId="{F3B28E18-F305-CA4E-A609-EDCC8D15FA29}" destId="{45156693-CD2F-F045-B3FD-0CCCF7AFEB43}" srcOrd="1" destOrd="0" presId="urn:microsoft.com/office/officeart/2005/8/layout/chevron2"/>
    <dgm:cxn modelId="{815BB9F2-DD5B-134B-AEC4-72D7B1C9444F}" type="presParOf" srcId="{F3B28E18-F305-CA4E-A609-EDCC8D15FA29}" destId="{A8E8E5DF-BB65-DE41-AE95-0C35EC059511}" srcOrd="2" destOrd="0" presId="urn:microsoft.com/office/officeart/2005/8/layout/chevron2"/>
    <dgm:cxn modelId="{E9E1EC26-B4EA-064F-94AC-83566695B8A0}" type="presParOf" srcId="{A8E8E5DF-BB65-DE41-AE95-0C35EC059511}" destId="{13CF8B6B-0153-D14F-9375-DB1048261C75}" srcOrd="0" destOrd="0" presId="urn:microsoft.com/office/officeart/2005/8/layout/chevron2"/>
    <dgm:cxn modelId="{20B16317-0A93-DD4F-8555-372DC6B93F9D}" type="presParOf" srcId="{A8E8E5DF-BB65-DE41-AE95-0C35EC059511}" destId="{9E02F898-CA8A-604D-9DC4-81C07A32013C}" srcOrd="1" destOrd="0" presId="urn:microsoft.com/office/officeart/2005/8/layout/chevron2"/>
    <dgm:cxn modelId="{E2246B35-7600-FF48-8A0E-6BCE3096E3CA}" type="presParOf" srcId="{F3B28E18-F305-CA4E-A609-EDCC8D15FA29}" destId="{471B5D21-1041-A547-A997-F3B74767EAB0}" srcOrd="3" destOrd="0" presId="urn:microsoft.com/office/officeart/2005/8/layout/chevron2"/>
    <dgm:cxn modelId="{1A07B3E3-DD16-B349-9040-0DEBABCB7433}" type="presParOf" srcId="{F3B28E18-F305-CA4E-A609-EDCC8D15FA29}" destId="{3DA76E2A-EC18-4A45-AC8B-F9C8480468D6}" srcOrd="4" destOrd="0" presId="urn:microsoft.com/office/officeart/2005/8/layout/chevron2"/>
    <dgm:cxn modelId="{B1524C58-B10F-2A41-8344-68CFB03A11B2}" type="presParOf" srcId="{3DA76E2A-EC18-4A45-AC8B-F9C8480468D6}" destId="{DDD5CAE5-CA43-4C4E-AA47-B49294EEB2D5}" srcOrd="0" destOrd="0" presId="urn:microsoft.com/office/officeart/2005/8/layout/chevron2"/>
    <dgm:cxn modelId="{C2BF2D2D-7E91-DB49-8282-0A88DD8D8833}" type="presParOf" srcId="{3DA76E2A-EC18-4A45-AC8B-F9C8480468D6}" destId="{46F6A35A-F065-574F-A672-AC64D4A93F55}" srcOrd="1" destOrd="0" presId="urn:microsoft.com/office/officeart/2005/8/layout/chevron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8BDD-87C3-CA47-9308-E3EF5FCE68D2}">
      <dsp:nvSpPr>
        <dsp:cNvPr id="0" name=""/>
        <dsp:cNvSpPr/>
      </dsp:nvSpPr>
      <dsp:spPr>
        <a:xfrm rot="5400000">
          <a:off x="-239721" y="252634"/>
          <a:ext cx="2552790" cy="20626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Import</a:t>
          </a:r>
        </a:p>
      </dsp:txBody>
      <dsp:txXfrm rot="-5400000">
        <a:off x="5352" y="1038883"/>
        <a:ext cx="2062644" cy="490146"/>
      </dsp:txXfrm>
    </dsp:sp>
    <dsp:sp modelId="{15A052F2-1721-AB4D-A07F-500B21FAB00A}">
      <dsp:nvSpPr>
        <dsp:cNvPr id="0" name=""/>
        <dsp:cNvSpPr/>
      </dsp:nvSpPr>
      <dsp:spPr>
        <a:xfrm rot="5400000">
          <a:off x="5219177" y="-3127566"/>
          <a:ext cx="1660186" cy="79304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HDF5 files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a:t>
          </a:r>
          <a:r>
            <a:rPr lang="en-US" sz="3200" kern="1200" dirty="0" err="1">
              <a:latin typeface="Arial" panose="020B0604020202020204" pitchFamily="34" charset="0"/>
              <a:cs typeface="Arial" panose="020B0604020202020204" pitchFamily="34" charset="0"/>
            </a:rPr>
            <a:t>netCDF</a:t>
          </a:r>
          <a:r>
            <a:rPr lang="en-US" sz="3200" kern="1200" dirty="0">
              <a:latin typeface="Arial" panose="020B0604020202020204" pitchFamily="34" charset="0"/>
              <a:cs typeface="Arial" panose="020B0604020202020204" pitchFamily="34" charset="0"/>
            </a:rPr>
            <a:t> files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From excel spreadsheet file</a:t>
          </a:r>
        </a:p>
      </dsp:txBody>
      <dsp:txXfrm rot="-5400000">
        <a:off x="2084049" y="88606"/>
        <a:ext cx="7849398" cy="1498098"/>
      </dsp:txXfrm>
    </dsp:sp>
    <dsp:sp modelId="{13CF8B6B-0153-D14F-9375-DB1048261C75}">
      <dsp:nvSpPr>
        <dsp:cNvPr id="0" name=""/>
        <dsp:cNvSpPr/>
      </dsp:nvSpPr>
      <dsp:spPr>
        <a:xfrm rot="5400000">
          <a:off x="-235138" y="2613483"/>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Explore</a:t>
          </a:r>
        </a:p>
      </dsp:txBody>
      <dsp:txXfrm rot="-5400000">
        <a:off x="5352" y="3408900"/>
        <a:ext cx="2071811" cy="480979"/>
      </dsp:txXfrm>
    </dsp:sp>
    <dsp:sp modelId="{9E02F898-CA8A-604D-9DC4-81C07A32013C}">
      <dsp:nvSpPr>
        <dsp:cNvPr id="0" name=""/>
        <dsp:cNvSpPr/>
      </dsp:nvSpPr>
      <dsp:spPr>
        <a:xfrm rot="5400000">
          <a:off x="5228787" y="-75339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Explore N-dimension dataset</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Find out our target data features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Add unit value on column name</a:t>
          </a:r>
        </a:p>
      </dsp:txBody>
      <dsp:txXfrm rot="-5400000">
        <a:off x="2102397" y="2453995"/>
        <a:ext cx="7831094" cy="1497311"/>
      </dsp:txXfrm>
    </dsp:sp>
    <dsp:sp modelId="{DDD5CAE5-CA43-4C4E-AA47-B49294EEB2D5}">
      <dsp:nvSpPr>
        <dsp:cNvPr id="0" name=""/>
        <dsp:cNvSpPr/>
      </dsp:nvSpPr>
      <dsp:spPr>
        <a:xfrm rot="5400000">
          <a:off x="-235138" y="4978916"/>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Process</a:t>
          </a:r>
        </a:p>
      </dsp:txBody>
      <dsp:txXfrm rot="-5400000">
        <a:off x="5352" y="5774333"/>
        <a:ext cx="2071811" cy="480979"/>
      </dsp:txXfrm>
    </dsp:sp>
    <dsp:sp modelId="{46F6A35A-F065-574F-A672-AC64D4A93F55}">
      <dsp:nvSpPr>
        <dsp:cNvPr id="0" name=""/>
        <dsp:cNvSpPr/>
      </dsp:nvSpPr>
      <dsp:spPr>
        <a:xfrm rot="5400000">
          <a:off x="5228787" y="161203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Fill missing value or adjust bias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Data munging</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Save the dataset to csv format</a:t>
          </a:r>
        </a:p>
      </dsp:txBody>
      <dsp:txXfrm rot="-5400000">
        <a:off x="2102397" y="4819428"/>
        <a:ext cx="7831094" cy="14973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58BDD-87C3-CA47-9308-E3EF5FCE68D2}">
      <dsp:nvSpPr>
        <dsp:cNvPr id="0" name=""/>
        <dsp:cNvSpPr/>
      </dsp:nvSpPr>
      <dsp:spPr>
        <a:xfrm rot="5400000">
          <a:off x="-239721" y="252634"/>
          <a:ext cx="2552790" cy="206264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Model type</a:t>
          </a:r>
        </a:p>
      </dsp:txBody>
      <dsp:txXfrm rot="-5400000">
        <a:off x="5352" y="1038883"/>
        <a:ext cx="2062644" cy="490146"/>
      </dsp:txXfrm>
    </dsp:sp>
    <dsp:sp modelId="{15A052F2-1721-AB4D-A07F-500B21FAB00A}">
      <dsp:nvSpPr>
        <dsp:cNvPr id="0" name=""/>
        <dsp:cNvSpPr/>
      </dsp:nvSpPr>
      <dsp:spPr>
        <a:xfrm rot="5400000">
          <a:off x="5219177" y="-3127566"/>
          <a:ext cx="1660186" cy="79304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Determine choose what type of model</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Use </a:t>
          </a:r>
          <a:r>
            <a:rPr lang="en-US" sz="3200" kern="1200" dirty="0" err="1">
              <a:latin typeface="Arial" panose="020B0604020202020204" pitchFamily="34" charset="0"/>
              <a:cs typeface="Arial" panose="020B0604020202020204" pitchFamily="34" charset="0"/>
            </a:rPr>
            <a:t>sklearn</a:t>
          </a:r>
          <a:r>
            <a:rPr lang="en-US" sz="3200" kern="1200" dirty="0">
              <a:latin typeface="Arial" panose="020B0604020202020204" pitchFamily="34" charset="0"/>
              <a:cs typeface="Arial" panose="020B0604020202020204" pitchFamily="34" charset="0"/>
            </a:rPr>
            <a:t> package</a:t>
          </a:r>
        </a:p>
      </dsp:txBody>
      <dsp:txXfrm rot="-5400000">
        <a:off x="2084049" y="88606"/>
        <a:ext cx="7849398" cy="1498098"/>
      </dsp:txXfrm>
    </dsp:sp>
    <dsp:sp modelId="{13CF8B6B-0153-D14F-9375-DB1048261C75}">
      <dsp:nvSpPr>
        <dsp:cNvPr id="0" name=""/>
        <dsp:cNvSpPr/>
      </dsp:nvSpPr>
      <dsp:spPr>
        <a:xfrm rot="5400000">
          <a:off x="-235138" y="2613483"/>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Validate</a:t>
          </a:r>
        </a:p>
      </dsp:txBody>
      <dsp:txXfrm rot="-5400000">
        <a:off x="5352" y="3408900"/>
        <a:ext cx="2071811" cy="480979"/>
      </dsp:txXfrm>
    </dsp:sp>
    <dsp:sp modelId="{9E02F898-CA8A-604D-9DC4-81C07A32013C}">
      <dsp:nvSpPr>
        <dsp:cNvPr id="0" name=""/>
        <dsp:cNvSpPr/>
      </dsp:nvSpPr>
      <dsp:spPr>
        <a:xfrm rot="5400000">
          <a:off x="5228787" y="-75339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Choose validation approach</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Select validation metrics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Model tuning</a:t>
          </a:r>
        </a:p>
      </dsp:txBody>
      <dsp:txXfrm rot="-5400000">
        <a:off x="2102397" y="2453995"/>
        <a:ext cx="7831094" cy="1497311"/>
      </dsp:txXfrm>
    </dsp:sp>
    <dsp:sp modelId="{DDD5CAE5-CA43-4C4E-AA47-B49294EEB2D5}">
      <dsp:nvSpPr>
        <dsp:cNvPr id="0" name=""/>
        <dsp:cNvSpPr/>
      </dsp:nvSpPr>
      <dsp:spPr>
        <a:xfrm rot="5400000">
          <a:off x="-235138" y="4978916"/>
          <a:ext cx="2552790" cy="20718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b="1" kern="1200" dirty="0">
              <a:solidFill>
                <a:schemeClr val="tx1"/>
              </a:solidFill>
              <a:latin typeface="Arial" panose="020B0604020202020204" pitchFamily="34" charset="0"/>
              <a:cs typeface="Arial" panose="020B0604020202020204" pitchFamily="34" charset="0"/>
            </a:rPr>
            <a:t>Interpret</a:t>
          </a:r>
        </a:p>
      </dsp:txBody>
      <dsp:txXfrm rot="-5400000">
        <a:off x="5352" y="5774333"/>
        <a:ext cx="2071811" cy="480979"/>
      </dsp:txXfrm>
    </dsp:sp>
    <dsp:sp modelId="{46F6A35A-F065-574F-A672-AC64D4A93F55}">
      <dsp:nvSpPr>
        <dsp:cNvPr id="0" name=""/>
        <dsp:cNvSpPr/>
      </dsp:nvSpPr>
      <dsp:spPr>
        <a:xfrm rot="5400000">
          <a:off x="5228787" y="1612036"/>
          <a:ext cx="1659313" cy="79120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Feature importance analysis</a:t>
          </a:r>
        </a:p>
        <a:p>
          <a:pPr marL="285750" lvl="1" indent="-285750" algn="l" defTabSz="1422400">
            <a:lnSpc>
              <a:spcPct val="90000"/>
            </a:lnSpc>
            <a:spcBef>
              <a:spcPct val="0"/>
            </a:spcBef>
            <a:spcAft>
              <a:spcPct val="15000"/>
            </a:spcAft>
            <a:buChar char="•"/>
          </a:pPr>
          <a:r>
            <a:rPr lang="en-US" sz="3200" kern="1200" dirty="0">
              <a:latin typeface="Arial" panose="020B0604020202020204" pitchFamily="34" charset="0"/>
              <a:cs typeface="Arial" panose="020B0604020202020204" pitchFamily="34" charset="0"/>
            </a:rPr>
            <a:t>Model performance comparison</a:t>
          </a:r>
        </a:p>
      </dsp:txBody>
      <dsp:txXfrm rot="-5400000">
        <a:off x="2102397" y="4819428"/>
        <a:ext cx="7831094" cy="14973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4.png"/><Relationship Id="rId18" Type="http://schemas.openxmlformats.org/officeDocument/2006/relationships/image" Target="../media/image9.png"/><Relationship Id="rId26" Type="http://schemas.openxmlformats.org/officeDocument/2006/relationships/image" Target="../media/image17.png"/><Relationship Id="rId3" Type="http://schemas.openxmlformats.org/officeDocument/2006/relationships/image" Target="../media/image1.png"/><Relationship Id="rId21" Type="http://schemas.openxmlformats.org/officeDocument/2006/relationships/image" Target="../media/image12.png"/><Relationship Id="rId34" Type="http://schemas.openxmlformats.org/officeDocument/2006/relationships/image" Target="../media/image20.png"/><Relationship Id="rId7" Type="http://schemas.openxmlformats.org/officeDocument/2006/relationships/diagramColors" Target="../diagrams/colors1.xml"/><Relationship Id="rId12" Type="http://schemas.openxmlformats.org/officeDocument/2006/relationships/image" Target="../media/image3.tiff"/><Relationship Id="rId17" Type="http://schemas.openxmlformats.org/officeDocument/2006/relationships/image" Target="../media/image8.png"/><Relationship Id="rId25" Type="http://schemas.openxmlformats.org/officeDocument/2006/relationships/image" Target="../media/image16.png"/><Relationship Id="rId33"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7.png"/><Relationship Id="rId20" Type="http://schemas.openxmlformats.org/officeDocument/2006/relationships/image" Target="../media/image11.png"/><Relationship Id="rId29" Type="http://schemas.openxmlformats.org/officeDocument/2006/relationships/diagramQuickStyle" Target="../diagrams/quickStyl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2.png"/><Relationship Id="rId24" Type="http://schemas.openxmlformats.org/officeDocument/2006/relationships/image" Target="../media/image15.png"/><Relationship Id="rId32" Type="http://schemas.openxmlformats.org/officeDocument/2006/relationships/image" Target="../media/image18.png"/><Relationship Id="rId5" Type="http://schemas.openxmlformats.org/officeDocument/2006/relationships/diagramLayout" Target="../diagrams/layout1.xml"/><Relationship Id="rId15" Type="http://schemas.openxmlformats.org/officeDocument/2006/relationships/image" Target="../media/image6.png"/><Relationship Id="rId23" Type="http://schemas.openxmlformats.org/officeDocument/2006/relationships/image" Target="../media/image14.png"/><Relationship Id="rId28" Type="http://schemas.openxmlformats.org/officeDocument/2006/relationships/diagramLayout" Target="../diagrams/layout2.xml"/><Relationship Id="rId10" Type="http://schemas.openxmlformats.org/officeDocument/2006/relationships/hyperlink" Target="https://downloads.psl.noaa.gov/Datasets/cpc_global_temp/" TargetMode="External"/><Relationship Id="rId19" Type="http://schemas.openxmlformats.org/officeDocument/2006/relationships/image" Target="../media/image10.png"/><Relationship Id="rId31" Type="http://schemas.microsoft.com/office/2007/relationships/diagramDrawing" Target="../diagrams/drawing2.xml"/><Relationship Id="rId4" Type="http://schemas.openxmlformats.org/officeDocument/2006/relationships/diagramData" Target="../diagrams/data1.xml"/><Relationship Id="rId9" Type="http://schemas.openxmlformats.org/officeDocument/2006/relationships/hyperlink" Target="https://doi.org/10.5067/GPM/IMERG/3B-MONTH/06" TargetMode="External"/><Relationship Id="rId14" Type="http://schemas.openxmlformats.org/officeDocument/2006/relationships/image" Target="../media/image5.png"/><Relationship Id="rId22" Type="http://schemas.openxmlformats.org/officeDocument/2006/relationships/image" Target="../media/image13.png"/><Relationship Id="rId27" Type="http://schemas.openxmlformats.org/officeDocument/2006/relationships/diagramData" Target="../diagrams/data2.xml"/><Relationship Id="rId30" Type="http://schemas.openxmlformats.org/officeDocument/2006/relationships/diagramColors" Target="../diagrams/colors2.xml"/><Relationship Id="rId35" Type="http://schemas.openxmlformats.org/officeDocument/2006/relationships/image" Target="../media/image21.png"/><Relationship Id="rId8"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0" cy="9695336"/>
            <a:chOff x="576544" y="12808367"/>
            <a:chExt cx="12227390" cy="15875565"/>
          </a:xfrm>
        </p:grpSpPr>
        <p:sp>
          <p:nvSpPr>
            <p:cNvPr id="2" name="Rectangle 1"/>
            <p:cNvSpPr/>
            <p:nvPr/>
          </p:nvSpPr>
          <p:spPr>
            <a:xfrm>
              <a:off x="581844" y="14018500"/>
              <a:ext cx="12222090" cy="14665432"/>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Hard red winter wheat is the most common variation of wheat grown in the United States. It’s a versatile wheat which mostly used for bread, hard rolls, flat breads, all-purpose flour, and Asian style noodles. In this study, I investigate how precipitation and temperature influence hard red winter wheat yield. Leveraging different types of regression model to predict the annual wheat yield based on precipitation and temperature data from 2001 to 2021. The result shows that K-Nearest Neighbors Regression and Support Vector Regression with polynomial kernel achieve the best performance with RMSE value of 4.279 and 4.480 using leave one out cross validation.</a:t>
              </a:r>
            </a:p>
            <a:p>
              <a:pPr algn="just">
                <a:spcBef>
                  <a:spcPts val="0"/>
                </a:spcBef>
                <a:spcAft>
                  <a:spcPts val="0"/>
                </a:spcAft>
              </a:pPr>
              <a:r>
                <a:rPr lang="en-US" sz="3200" dirty="0">
                  <a:latin typeface="Arial" panose="020B0604020202020204" pitchFamily="34" charset="0"/>
                  <a:cs typeface="Arial" panose="020B0604020202020204" pitchFamily="34" charset="0"/>
                </a:rPr>
                <a:t>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This poster will mainly focus on data processing and modeling. The objective is to present an overview of the report of this study.</a:t>
              </a: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3609323" y="84991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4800" b="1" dirty="0">
                <a:solidFill>
                  <a:schemeClr val="accent2"/>
                </a:solidFill>
                <a:latin typeface="Verdana" charset="0"/>
                <a:ea typeface="Verdana" charset="0"/>
                <a:cs typeface="Verdana" charset="0"/>
              </a:rPr>
              <a:t>The Analysis Pipeline: Data Processing and </a:t>
            </a:r>
          </a:p>
          <a:p>
            <a:pPr marL="17574" algn="ctr">
              <a:spcBef>
                <a:spcPts val="667"/>
              </a:spcBef>
            </a:pPr>
            <a:endParaRPr lang="en-US" sz="18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1800" dirty="0" err="1">
                <a:solidFill>
                  <a:srgbClr val="333399"/>
                </a:solidFill>
                <a:latin typeface="Arial Black" pitchFamily="-108" charset="0"/>
                <a:ea typeface="Arial Black" pitchFamily="-108" charset="0"/>
                <a:cs typeface="Arial Black" pitchFamily="-108" charset="0"/>
                <a:sym typeface="Arial Black" pitchFamily="-108" charset="0"/>
              </a:rPr>
              <a:t>Ziqian</a:t>
            </a:r>
            <a:r>
              <a:rPr lang="en-US" sz="1800" dirty="0">
                <a:solidFill>
                  <a:srgbClr val="333399"/>
                </a:solidFill>
                <a:latin typeface="Arial Black" pitchFamily="-108" charset="0"/>
                <a:ea typeface="Arial Black" pitchFamily="-108" charset="0"/>
                <a:cs typeface="Arial Black" pitchFamily="-108" charset="0"/>
                <a:sym typeface="Arial Black" pitchFamily="-108" charset="0"/>
              </a:rPr>
              <a:t> Zhang, zhangz46@rpi.edu</a:t>
            </a:r>
          </a:p>
          <a:p>
            <a:pPr marL="17574">
              <a:spcBef>
                <a:spcPts val="667"/>
              </a:spcBef>
            </a:pPr>
            <a:r>
              <a:rPr lang="en-US" sz="1200" b="1" baseline="30000" dirty="0">
                <a:solidFill>
                  <a:srgbClr val="333399"/>
                </a:solidFill>
                <a:latin typeface="Arial Black" charset="0"/>
                <a:ea typeface="Arial Black" charset="0"/>
                <a:cs typeface="Arial Black" charset="0"/>
                <a:sym typeface="Arial Black" pitchFamily="-108" charset="0"/>
              </a:rPr>
              <a:t> </a:t>
            </a:r>
          </a:p>
          <a:p>
            <a:pPr marL="17574" algn="ctr">
              <a:spcBef>
                <a:spcPts val="667"/>
              </a:spcBef>
            </a:pPr>
            <a:r>
              <a:rPr lang="en-US" sz="2000" b="1" dirty="0">
                <a:solidFill>
                  <a:srgbClr val="333399"/>
                </a:solidFill>
                <a:latin typeface="Arial Black" charset="0"/>
                <a:ea typeface="Arial Black" charset="0"/>
                <a:cs typeface="Arial Black" charset="0"/>
                <a:sym typeface="Arial Black" pitchFamily="-108" charset="0"/>
              </a:rPr>
              <a:t>Rensselaer Polytechnic Institute, Troy, NY, United States </a:t>
            </a:r>
          </a:p>
        </p:txBody>
      </p:sp>
      <p:sp>
        <p:nvSpPr>
          <p:cNvPr id="15381" name="Rectangle 98"/>
          <p:cNvSpPr>
            <a:spLocks/>
          </p:cNvSpPr>
          <p:nvPr/>
        </p:nvSpPr>
        <p:spPr bwMode="auto">
          <a:xfrm>
            <a:off x="480349" y="38603237"/>
            <a:ext cx="14782800"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Python – A programming language, capable of processing data/statistical analysis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Package: Software package to be loaded to perform extra tasks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Pandas, </a:t>
            </a:r>
            <a:r>
              <a:rPr lang="en-US" sz="2300" dirty="0" err="1">
                <a:solidFill>
                  <a:schemeClr val="tx1"/>
                </a:solidFill>
                <a:latin typeface="Verdana" pitchFamily="-108" charset="0"/>
                <a:ea typeface="Verdana" pitchFamily="-108" charset="0"/>
                <a:cs typeface="Verdana" pitchFamily="-108" charset="0"/>
                <a:sym typeface="Verdana" pitchFamily="-108" charset="0"/>
              </a:rPr>
              <a:t>Numpy</a:t>
            </a:r>
            <a:r>
              <a:rPr lang="en-US" sz="2300" dirty="0">
                <a:solidFill>
                  <a:schemeClr val="tx1"/>
                </a:solidFill>
                <a:latin typeface="Verdana" pitchFamily="-108" charset="0"/>
                <a:ea typeface="Verdana" pitchFamily="-108" charset="0"/>
                <a:cs typeface="Verdana" pitchFamily="-108" charset="0"/>
                <a:sym typeface="Verdana" pitchFamily="-108" charset="0"/>
              </a:rPr>
              <a:t> – Useful data manipulation packages in python</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err="1">
                <a:solidFill>
                  <a:schemeClr val="tx1"/>
                </a:solidFill>
                <a:latin typeface="Verdana" pitchFamily="-108" charset="0"/>
                <a:ea typeface="Verdana" pitchFamily="-108" charset="0"/>
                <a:cs typeface="Verdana" pitchFamily="-108" charset="0"/>
                <a:sym typeface="Verdana" pitchFamily="-108" charset="0"/>
              </a:rPr>
              <a:t>Dataframe</a:t>
            </a:r>
            <a:r>
              <a:rPr lang="en-US" sz="2300" dirty="0">
                <a:solidFill>
                  <a:schemeClr val="tx1"/>
                </a:solidFill>
                <a:latin typeface="Verdana" pitchFamily="-108" charset="0"/>
                <a:ea typeface="Verdana" pitchFamily="-108" charset="0"/>
                <a:cs typeface="Verdana" pitchFamily="-108" charset="0"/>
                <a:sym typeface="Verdana" pitchFamily="-108" charset="0"/>
              </a:rPr>
              <a:t> – Data manipulation structure python pandas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altLang="zh-CN" sz="2300" dirty="0">
                <a:solidFill>
                  <a:schemeClr val="tx1"/>
                </a:solidFill>
                <a:latin typeface="Verdana" pitchFamily="-108" charset="0"/>
                <a:ea typeface="Verdana" pitchFamily="-108" charset="0"/>
                <a:cs typeface="Verdana" pitchFamily="-108" charset="0"/>
                <a:sym typeface="Verdana" pitchFamily="-108" charset="0"/>
              </a:rPr>
              <a:t>netCDF4, h5py – Packages used to import and transform </a:t>
            </a:r>
            <a:r>
              <a:rPr lang="en-US" altLang="zh-CN" sz="2300" dirty="0" err="1">
                <a:solidFill>
                  <a:schemeClr val="tx1"/>
                </a:solidFill>
                <a:latin typeface="Verdana" pitchFamily="-108" charset="0"/>
                <a:ea typeface="Verdana" pitchFamily="-108" charset="0"/>
                <a:cs typeface="Verdana" pitchFamily="-108" charset="0"/>
                <a:sym typeface="Verdana" pitchFamily="-108" charset="0"/>
              </a:rPr>
              <a:t>netCDF</a:t>
            </a:r>
            <a:r>
              <a:rPr lang="en-US" altLang="zh-CN" sz="2300" dirty="0">
                <a:solidFill>
                  <a:schemeClr val="tx1"/>
                </a:solidFill>
                <a:latin typeface="Verdana" pitchFamily="-108" charset="0"/>
                <a:ea typeface="Verdana" pitchFamily="-108" charset="0"/>
                <a:cs typeface="Verdana" pitchFamily="-108" charset="0"/>
                <a:sym typeface="Verdana" pitchFamily="-108" charset="0"/>
              </a:rPr>
              <a:t> and HDF5 file in python</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err="1">
                <a:solidFill>
                  <a:schemeClr val="tx1"/>
                </a:solidFill>
                <a:latin typeface="Verdana" pitchFamily="-108" charset="0"/>
                <a:ea typeface="Verdana" pitchFamily="-108" charset="0"/>
                <a:cs typeface="Verdana" pitchFamily="-108" charset="0"/>
                <a:sym typeface="Verdana" pitchFamily="-108" charset="0"/>
              </a:rPr>
              <a:t>Sklearn</a:t>
            </a:r>
            <a:r>
              <a:rPr lang="en-US" sz="2300" dirty="0">
                <a:solidFill>
                  <a:schemeClr val="tx1"/>
                </a:solidFill>
                <a:latin typeface="Verdana" pitchFamily="-108" charset="0"/>
                <a:ea typeface="Verdana" pitchFamily="-108" charset="0"/>
                <a:cs typeface="Verdana" pitchFamily="-108" charset="0"/>
                <a:sym typeface="Verdana" pitchFamily="-108" charset="0"/>
              </a:rPr>
              <a:t> – Package contains multiple machine learning model.</a:t>
            </a:r>
          </a:p>
        </p:txBody>
      </p:sp>
      <p:pic>
        <p:nvPicPr>
          <p:cNvPr id="18" name="Picture 17" descr="RPI_red_header.png"/>
          <p:cNvPicPr>
            <a:picLocks noChangeAspect="1"/>
          </p:cNvPicPr>
          <p:nvPr/>
        </p:nvPicPr>
        <p:blipFill>
          <a:blip r:embed="rId3"/>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 name="Rectangle 98">
            <a:extLst>
              <a:ext uri="{FF2B5EF4-FFF2-40B4-BE49-F238E27FC236}">
                <a16:creationId xmlns:a16="http://schemas.microsoft.com/office/drawing/2014/main" id="{5B104374-0A11-6845-BA0E-8FA62CBC3662}"/>
              </a:ext>
            </a:extLst>
          </p:cNvPr>
          <p:cNvSpPr>
            <a:spLocks/>
          </p:cNvSpPr>
          <p:nvPr/>
        </p:nvSpPr>
        <p:spPr bwMode="auto">
          <a:xfrm>
            <a:off x="446293" y="36622037"/>
            <a:ext cx="10110328" cy="1703932"/>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348" b="1" dirty="0">
                <a:solidFill>
                  <a:schemeClr val="tx1"/>
                </a:solidFill>
                <a:latin typeface="Verdana" pitchFamily="-108" charset="0"/>
                <a:ea typeface="Verdana" pitchFamily="-108" charset="0"/>
                <a:cs typeface="Verdana" pitchFamily="-108" charset="0"/>
                <a:sym typeface="Verdana" pitchFamily="-108" charset="0"/>
              </a:rPr>
              <a:t>Sponsors:</a:t>
            </a: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endParaRPr lang="en-US" sz="1134"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000" dirty="0"/>
              <a:t> </a:t>
            </a:r>
            <a:endParaRPr lang="en-US" sz="2000" b="1" dirty="0">
              <a:solidFill>
                <a:schemeClr val="tx1"/>
              </a:solidFill>
              <a:latin typeface="Verdana" pitchFamily="-108" charset="0"/>
              <a:ea typeface="Verdana" pitchFamily="-108" charset="0"/>
              <a:cs typeface="Verdana" pitchFamily="-108" charset="0"/>
              <a:sym typeface="Verdana" pitchFamily="-108" charset="0"/>
            </a:endParaRPr>
          </a:p>
        </p:txBody>
      </p:sp>
      <p:sp>
        <p:nvSpPr>
          <p:cNvPr id="80" name="Rectangle 79">
            <a:extLst>
              <a:ext uri="{FF2B5EF4-FFF2-40B4-BE49-F238E27FC236}">
                <a16:creationId xmlns:a16="http://schemas.microsoft.com/office/drawing/2014/main" id="{0621F09B-467C-F848-AC1F-7595AF81100E}"/>
              </a:ext>
            </a:extLst>
          </p:cNvPr>
          <p:cNvSpPr/>
          <p:nvPr/>
        </p:nvSpPr>
        <p:spPr>
          <a:xfrm>
            <a:off x="21096828" y="26063086"/>
            <a:ext cx="9597038" cy="461665"/>
          </a:xfrm>
          <a:prstGeom prst="rect">
            <a:avLst/>
          </a:prstGeom>
        </p:spPr>
        <p:txBody>
          <a:bodyPr wrap="square">
            <a:spAutoFit/>
          </a:bodyPr>
          <a:lstStyle/>
          <a:p>
            <a:pPr algn="just">
              <a:spcBef>
                <a:spcPts val="0"/>
              </a:spcBef>
              <a:spcAft>
                <a:spcPts val="0"/>
              </a:spcAft>
            </a:pPr>
            <a:endParaRPr lang="en-US" sz="2400" dirty="0">
              <a:latin typeface="Arial" panose="020B0604020202020204" pitchFamily="34" charset="0"/>
              <a:cs typeface="Arial" panose="020B0604020202020204" pitchFamily="34" charset="0"/>
            </a:endParaRPr>
          </a:p>
        </p:txBody>
      </p:sp>
      <p:grpSp>
        <p:nvGrpSpPr>
          <p:cNvPr id="82" name="Group 81">
            <a:extLst>
              <a:ext uri="{FF2B5EF4-FFF2-40B4-BE49-F238E27FC236}">
                <a16:creationId xmlns:a16="http://schemas.microsoft.com/office/drawing/2014/main" id="{AC38D256-59DD-CF4F-8873-574D1EC34616}"/>
              </a:ext>
            </a:extLst>
          </p:cNvPr>
          <p:cNvGrpSpPr/>
          <p:nvPr/>
        </p:nvGrpSpPr>
        <p:grpSpPr>
          <a:xfrm>
            <a:off x="443788" y="14159303"/>
            <a:ext cx="9605363" cy="4778884"/>
            <a:chOff x="576544" y="12808369"/>
            <a:chExt cx="12227388" cy="7005746"/>
          </a:xfrm>
        </p:grpSpPr>
        <p:sp>
          <p:nvSpPr>
            <p:cNvPr id="83" name="Rectangle 82">
              <a:extLst>
                <a:ext uri="{FF2B5EF4-FFF2-40B4-BE49-F238E27FC236}">
                  <a16:creationId xmlns:a16="http://schemas.microsoft.com/office/drawing/2014/main" id="{A84BE991-8DD8-B149-83DD-30AFB7A8EFC2}"/>
                </a:ext>
              </a:extLst>
            </p:cNvPr>
            <p:cNvSpPr/>
            <p:nvPr/>
          </p:nvSpPr>
          <p:spPr>
            <a:xfrm>
              <a:off x="581843" y="14018500"/>
              <a:ext cx="12222089" cy="5795615"/>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It is not easy for student to deal with high-dimension dataset and how to use those data to address practical problem. </a:t>
              </a:r>
            </a:p>
            <a:p>
              <a:pPr algn="just">
                <a:spcBef>
                  <a:spcPts val="0"/>
                </a:spcBef>
                <a:spcAft>
                  <a:spcPts val="0"/>
                </a:spcAft>
              </a:pP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Hope this presentation could </a:t>
              </a:r>
              <a:r>
                <a:rPr lang="en-US" sz="3200" b="1" dirty="0">
                  <a:latin typeface="Arial" panose="020B0604020202020204" pitchFamily="34" charset="0"/>
                  <a:cs typeface="Arial" panose="020B0604020202020204" pitchFamily="34" charset="0"/>
                </a:rPr>
                <a:t>serve as a </a:t>
              </a:r>
              <a:r>
                <a:rPr lang="en-US" sz="3200" b="1" dirty="0" err="1">
                  <a:latin typeface="Arial" panose="020B0604020202020204" pitchFamily="34" charset="0"/>
                  <a:cs typeface="Arial" panose="020B0604020202020204" pitchFamily="34" charset="0"/>
                </a:rPr>
                <a:t>cheatsheet</a:t>
              </a:r>
              <a:r>
                <a:rPr lang="en-US" sz="3200" b="1" dirty="0">
                  <a:latin typeface="Arial" panose="020B0604020202020204" pitchFamily="34" charset="0"/>
                  <a:cs typeface="Arial" panose="020B0604020202020204" pitchFamily="34" charset="0"/>
                </a:rPr>
                <a:t> for data processing and modeling in terms of resolving practical problem.</a:t>
              </a:r>
            </a:p>
          </p:txBody>
        </p:sp>
        <p:sp>
          <p:nvSpPr>
            <p:cNvPr id="84" name="Rectangle 83">
              <a:extLst>
                <a:ext uri="{FF2B5EF4-FFF2-40B4-BE49-F238E27FC236}">
                  <a16:creationId xmlns:a16="http://schemas.microsoft.com/office/drawing/2014/main" id="{CD26DB74-3E13-E741-93A6-52086ABF397F}"/>
                </a:ext>
              </a:extLst>
            </p:cNvPr>
            <p:cNvSpPr>
              <a:spLocks/>
            </p:cNvSpPr>
            <p:nvPr/>
          </p:nvSpPr>
          <p:spPr bwMode="auto">
            <a:xfrm>
              <a:off x="576544" y="12808369"/>
              <a:ext cx="12222089"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Motivation</a:t>
              </a:r>
            </a:p>
          </p:txBody>
        </p:sp>
      </p:grpSp>
      <p:grpSp>
        <p:nvGrpSpPr>
          <p:cNvPr id="88" name="Group 87">
            <a:extLst>
              <a:ext uri="{FF2B5EF4-FFF2-40B4-BE49-F238E27FC236}">
                <a16:creationId xmlns:a16="http://schemas.microsoft.com/office/drawing/2014/main" id="{279E32D3-94D7-A94A-A7FB-F1A483ECF911}"/>
              </a:ext>
            </a:extLst>
          </p:cNvPr>
          <p:cNvGrpSpPr/>
          <p:nvPr/>
        </p:nvGrpSpPr>
        <p:grpSpPr>
          <a:xfrm>
            <a:off x="10683904" y="3961026"/>
            <a:ext cx="19743164" cy="34518606"/>
            <a:chOff x="576544" y="12808366"/>
            <a:chExt cx="25132554" cy="56522260"/>
          </a:xfrm>
        </p:grpSpPr>
        <p:sp>
          <p:nvSpPr>
            <p:cNvPr id="89" name="Rectangle 88">
              <a:extLst>
                <a:ext uri="{FF2B5EF4-FFF2-40B4-BE49-F238E27FC236}">
                  <a16:creationId xmlns:a16="http://schemas.microsoft.com/office/drawing/2014/main" id="{934DC56B-CA12-D549-8781-B78844EE7F96}"/>
                </a:ext>
              </a:extLst>
            </p:cNvPr>
            <p:cNvSpPr/>
            <p:nvPr/>
          </p:nvSpPr>
          <p:spPr>
            <a:xfrm>
              <a:off x="576544" y="14472734"/>
              <a:ext cx="12222089" cy="957536"/>
            </a:xfrm>
            <a:prstGeom prst="rect">
              <a:avLst/>
            </a:prstGeom>
          </p:spPr>
          <p:txBody>
            <a:bodyPr wrap="square">
              <a:spAutoFit/>
            </a:bodyPr>
            <a:lstStyle/>
            <a:p>
              <a:pPr algn="just">
                <a:spcBef>
                  <a:spcPts val="0"/>
                </a:spcBef>
                <a:spcAft>
                  <a:spcPts val="0"/>
                </a:spcAft>
              </a:pPr>
              <a:r>
                <a:rPr lang="en-US" sz="3200" b="1" dirty="0">
                  <a:latin typeface="Arial" panose="020B0604020202020204" pitchFamily="34" charset="0"/>
                  <a:cs typeface="Arial" panose="020B0604020202020204" pitchFamily="34" charset="0"/>
                </a:rPr>
                <a:t>Data processing</a:t>
              </a:r>
            </a:p>
          </p:txBody>
        </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576544" y="12808366"/>
              <a:ext cx="25132554"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Data Processing and Modeling</a:t>
              </a:r>
            </a:p>
          </p:txBody>
        </p:sp>
        <p:sp>
          <p:nvSpPr>
            <p:cNvPr id="121" name="Rectangle 120">
              <a:extLst>
                <a:ext uri="{FF2B5EF4-FFF2-40B4-BE49-F238E27FC236}">
                  <a16:creationId xmlns:a16="http://schemas.microsoft.com/office/drawing/2014/main" id="{365F9F17-D4B9-DB4C-8FF5-D135122BF044}"/>
                </a:ext>
              </a:extLst>
            </p:cNvPr>
            <p:cNvSpPr/>
            <p:nvPr/>
          </p:nvSpPr>
          <p:spPr>
            <a:xfrm>
              <a:off x="576545" y="28358135"/>
              <a:ext cx="12760910" cy="40972491"/>
            </a:xfrm>
            <a:prstGeom prst="rect">
              <a:avLst/>
            </a:prstGeom>
          </p:spPr>
          <p:txBody>
            <a:bodyPr wrap="square">
              <a:spAutoFit/>
            </a:bodyPr>
            <a:lstStyle/>
            <a:p>
              <a:pPr algn="just">
                <a:spcBef>
                  <a:spcPts val="0"/>
                </a:spcBef>
                <a:spcAft>
                  <a:spcPts val="0"/>
                </a:spcAft>
              </a:pPr>
              <a:r>
                <a:rPr lang="en-US" sz="3600" b="1" u="sng" dirty="0">
                  <a:latin typeface="Arial" panose="020B0604020202020204" pitchFamily="34" charset="0"/>
                  <a:cs typeface="Arial" panose="020B0604020202020204" pitchFamily="34" charset="0"/>
                </a:rPr>
                <a:t>1. Import data: </a:t>
              </a:r>
            </a:p>
            <a:p>
              <a:pPr algn="just">
                <a:spcBef>
                  <a:spcPts val="0"/>
                </a:spcBef>
                <a:spcAft>
                  <a:spcPts val="0"/>
                </a:spcAft>
              </a:pPr>
              <a:r>
                <a:rPr lang="en-US" sz="3200" b="1" dirty="0">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Python </a:t>
              </a:r>
            </a:p>
            <a:p>
              <a:pPr algn="just">
                <a:spcBef>
                  <a:spcPts val="0"/>
                </a:spcBef>
                <a:spcAft>
                  <a:spcPts val="0"/>
                </a:spcAft>
              </a:pPr>
              <a:r>
                <a:rPr lang="en-US" sz="3200" i="1" dirty="0">
                  <a:latin typeface="Arial" panose="020B0604020202020204" pitchFamily="34" charset="0"/>
                  <a:cs typeface="Arial" panose="020B0604020202020204" pitchFamily="34" charset="0"/>
                </a:rPr>
                <a:t>A. HDF5 files </a:t>
              </a:r>
            </a:p>
            <a:p>
              <a:pPr algn="just">
                <a:spcBef>
                  <a:spcPts val="0"/>
                </a:spcBef>
                <a:spcAft>
                  <a:spcPts val="0"/>
                </a:spcAft>
              </a:pPr>
              <a:r>
                <a:rPr lang="en-US" sz="3200" b="1"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solidFill>
                  <a:srgbClr val="0070C0"/>
                </a:solidFill>
                <a:latin typeface="Arial" panose="020B0604020202020204" pitchFamily="34" charset="0"/>
                <a:cs typeface="Arial" panose="020B0604020202020204" pitchFamily="34" charset="0"/>
              </a:endParaRPr>
            </a:p>
            <a:p>
              <a:pPr algn="just">
                <a:spcBef>
                  <a:spcPts val="0"/>
                </a:spcBef>
                <a:spcAft>
                  <a:spcPts val="0"/>
                </a:spcAft>
              </a:pPr>
              <a:endParaRPr lang="en-US" sz="3200" b="1" dirty="0">
                <a:solidFill>
                  <a:srgbClr val="0070C0"/>
                </a:solidFill>
                <a:latin typeface="Arial" panose="020B0604020202020204" pitchFamily="34" charset="0"/>
                <a:cs typeface="Arial" panose="020B0604020202020204" pitchFamily="34" charset="0"/>
              </a:endParaRPr>
            </a:p>
            <a:p>
              <a:pPr algn="just">
                <a:spcBef>
                  <a:spcPts val="0"/>
                </a:spcBef>
                <a:spcAft>
                  <a:spcPts val="0"/>
                </a:spcAft>
              </a:pPr>
              <a:r>
                <a:rPr lang="en-US" sz="3200" b="1" dirty="0">
                  <a:solidFill>
                    <a:srgbClr val="0070C0"/>
                  </a:solidFill>
                  <a:latin typeface="Arial" panose="020B0604020202020204" pitchFamily="34" charset="0"/>
                  <a:cs typeface="Arial" panose="020B0604020202020204" pitchFamily="34" charset="0"/>
                </a:rPr>
                <a:t>     </a:t>
              </a: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B. </a:t>
              </a:r>
              <a:r>
                <a:rPr lang="en-US" sz="3200" i="1" dirty="0" err="1">
                  <a:latin typeface="Arial" panose="020B0604020202020204" pitchFamily="34" charset="0"/>
                  <a:cs typeface="Arial" panose="020B0604020202020204" pitchFamily="34" charset="0"/>
                </a:rPr>
                <a:t>netCDF</a:t>
              </a:r>
              <a:r>
                <a:rPr lang="en-US" sz="3200" i="1" dirty="0">
                  <a:latin typeface="Arial" panose="020B0604020202020204" pitchFamily="34" charset="0"/>
                  <a:cs typeface="Arial" panose="020B0604020202020204" pitchFamily="34" charset="0"/>
                </a:rPr>
                <a:t> data files</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600" b="1" dirty="0">
                <a:latin typeface="Arial" panose="020B0604020202020204" pitchFamily="34" charset="0"/>
                <a:cs typeface="Arial" panose="020B0604020202020204" pitchFamily="34" charset="0"/>
              </a:endParaRPr>
            </a:p>
            <a:p>
              <a:pPr algn="just">
                <a:spcBef>
                  <a:spcPts val="0"/>
                </a:spcBef>
                <a:spcAft>
                  <a:spcPts val="0"/>
                </a:spcAft>
              </a:pPr>
              <a:endParaRPr lang="en-US" sz="3600" b="1" dirty="0">
                <a:latin typeface="Arial" panose="020B0604020202020204" pitchFamily="34" charset="0"/>
                <a:cs typeface="Arial" panose="020B0604020202020204" pitchFamily="34" charset="0"/>
              </a:endParaRPr>
            </a:p>
            <a:p>
              <a:pPr algn="just">
                <a:spcBef>
                  <a:spcPts val="0"/>
                </a:spcBef>
                <a:spcAft>
                  <a:spcPts val="0"/>
                </a:spcAft>
              </a:pPr>
              <a:r>
                <a:rPr lang="en-US" sz="3600" b="1" u="sng" dirty="0">
                  <a:latin typeface="Arial" panose="020B0604020202020204" pitchFamily="34" charset="0"/>
                  <a:cs typeface="Arial" panose="020B0604020202020204" pitchFamily="34" charset="0"/>
                </a:rPr>
                <a:t>2. Explore data:</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b="1" dirty="0">
                  <a:latin typeface="Arial" panose="020B0604020202020204" pitchFamily="34" charset="0"/>
                  <a:cs typeface="Arial" panose="020B0604020202020204" pitchFamily="34" charset="0"/>
                </a:rPr>
                <a:t>3. Process data:</a:t>
              </a:r>
            </a:p>
            <a:p>
              <a:pPr algn="just">
                <a:spcBef>
                  <a:spcPts val="0"/>
                </a:spcBef>
                <a:spcAft>
                  <a:spcPts val="0"/>
                </a:spcAft>
              </a:pPr>
              <a:r>
                <a:rPr lang="en-US" sz="3200" i="1" dirty="0">
                  <a:latin typeface="Arial" panose="020B0604020202020204" pitchFamily="34" charset="0"/>
                  <a:cs typeface="Arial" panose="020B0604020202020204" pitchFamily="34" charset="0"/>
                </a:rPr>
                <a:t>A. HDF5 files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6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i="1" dirty="0">
                  <a:latin typeface="Arial" panose="020B0604020202020204" pitchFamily="34" charset="0"/>
                  <a:cs typeface="Arial" panose="020B0604020202020204" pitchFamily="34" charset="0"/>
                </a:rPr>
                <a:t>B. </a:t>
              </a:r>
              <a:r>
                <a:rPr lang="en-US" sz="3200" i="1" dirty="0" err="1">
                  <a:latin typeface="Arial" panose="020B0604020202020204" pitchFamily="34" charset="0"/>
                  <a:cs typeface="Arial" panose="020B0604020202020204" pitchFamily="34" charset="0"/>
                </a:rPr>
                <a:t>netCDF</a:t>
              </a:r>
              <a:r>
                <a:rPr lang="en-US" sz="3200" i="1" dirty="0">
                  <a:latin typeface="Arial" panose="020B0604020202020204" pitchFamily="34" charset="0"/>
                  <a:cs typeface="Arial" panose="020B0604020202020204" pitchFamily="34" charset="0"/>
                </a:rPr>
                <a:t> files </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p:txBody>
        </p:sp>
      </p:grpSp>
      <p:grpSp>
        <p:nvGrpSpPr>
          <p:cNvPr id="53" name="Group 52">
            <a:extLst>
              <a:ext uri="{FF2B5EF4-FFF2-40B4-BE49-F238E27FC236}">
                <a16:creationId xmlns:a16="http://schemas.microsoft.com/office/drawing/2014/main" id="{EF0F3405-5D02-4D40-B40B-6E2941C53555}"/>
              </a:ext>
            </a:extLst>
          </p:cNvPr>
          <p:cNvGrpSpPr/>
          <p:nvPr/>
        </p:nvGrpSpPr>
        <p:grpSpPr>
          <a:xfrm>
            <a:off x="361590" y="19040370"/>
            <a:ext cx="9680402" cy="6613235"/>
            <a:chOff x="644409" y="23646344"/>
            <a:chExt cx="9680402" cy="4057124"/>
          </a:xfrm>
        </p:grpSpPr>
        <p:grpSp>
          <p:nvGrpSpPr>
            <p:cNvPr id="85" name="Group 84">
              <a:extLst>
                <a:ext uri="{FF2B5EF4-FFF2-40B4-BE49-F238E27FC236}">
                  <a16:creationId xmlns:a16="http://schemas.microsoft.com/office/drawing/2014/main" id="{1F7E0187-D979-E64B-A14E-192DC7776C9A}"/>
                </a:ext>
              </a:extLst>
            </p:cNvPr>
            <p:cNvGrpSpPr/>
            <p:nvPr/>
          </p:nvGrpSpPr>
          <p:grpSpPr>
            <a:xfrm>
              <a:off x="644409" y="23646344"/>
              <a:ext cx="9680402" cy="3001925"/>
              <a:chOff x="576544" y="12808368"/>
              <a:chExt cx="12322912" cy="4915483"/>
            </a:xfrm>
          </p:grpSpPr>
          <p:sp>
            <p:nvSpPr>
              <p:cNvPr id="86" name="Rectangle 85">
                <a:extLst>
                  <a:ext uri="{FF2B5EF4-FFF2-40B4-BE49-F238E27FC236}">
                    <a16:creationId xmlns:a16="http://schemas.microsoft.com/office/drawing/2014/main" id="{14833AFE-0327-364A-ABFE-8728F7DEEE4F}"/>
                  </a:ext>
                </a:extLst>
              </p:cNvPr>
              <p:cNvSpPr/>
              <p:nvPr/>
            </p:nvSpPr>
            <p:spPr>
              <a:xfrm>
                <a:off x="677367" y="17163960"/>
                <a:ext cx="12222089" cy="559891"/>
              </a:xfrm>
              <a:prstGeom prst="rect">
                <a:avLst/>
              </a:prstGeom>
            </p:spPr>
            <p:txBody>
              <a:bodyPr wrap="square">
                <a:spAutoFit/>
              </a:bodyPr>
              <a:lstStyle/>
              <a:p>
                <a:pPr algn="just">
                  <a:spcBef>
                    <a:spcPts val="0"/>
                  </a:spcBef>
                  <a:spcAft>
                    <a:spcPts val="0"/>
                  </a:spcAft>
                </a:pPr>
                <a:endParaRPr lang="en-US" sz="3200" b="1" dirty="0">
                  <a:solidFill>
                    <a:srgbClr val="FF0000"/>
                  </a:solidFill>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68"/>
                <a:ext cx="12222089"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Select Target Area</a:t>
                </a:r>
              </a:p>
            </p:txBody>
          </p:sp>
        </p:grpSp>
        <p:sp>
          <p:nvSpPr>
            <p:cNvPr id="106" name="TextBox 105">
              <a:extLst>
                <a:ext uri="{FF2B5EF4-FFF2-40B4-BE49-F238E27FC236}">
                  <a16:creationId xmlns:a16="http://schemas.microsoft.com/office/drawing/2014/main" id="{1C230D24-67AC-FE43-B0FD-15D853F798F7}"/>
                </a:ext>
              </a:extLst>
            </p:cNvPr>
            <p:cNvSpPr txBox="1"/>
            <p:nvPr/>
          </p:nvSpPr>
          <p:spPr>
            <a:xfrm>
              <a:off x="2453214" y="27361538"/>
              <a:ext cx="5349027" cy="341930"/>
            </a:xfrm>
            <a:prstGeom prst="rect">
              <a:avLst/>
            </a:prstGeom>
            <a:noFill/>
          </p:spPr>
          <p:txBody>
            <a:bodyPr wrap="square" rtlCol="0">
              <a:spAutoFit/>
            </a:bodyPr>
            <a:lstStyle/>
            <a:p>
              <a:endParaRPr lang="en-US" sz="3200" dirty="0">
                <a:latin typeface="Arial" panose="020B0604020202020204" pitchFamily="34" charset="0"/>
                <a:cs typeface="Arial" panose="020B0604020202020204" pitchFamily="34" charset="0"/>
              </a:endParaRPr>
            </a:p>
          </p:txBody>
        </p:sp>
      </p:grpSp>
      <p:graphicFrame>
        <p:nvGraphicFramePr>
          <p:cNvPr id="74" name="Diagram 73">
            <a:extLst>
              <a:ext uri="{FF2B5EF4-FFF2-40B4-BE49-F238E27FC236}">
                <a16:creationId xmlns:a16="http://schemas.microsoft.com/office/drawing/2014/main" id="{F9519183-4735-274B-B698-9B941593D957}"/>
              </a:ext>
            </a:extLst>
          </p:cNvPr>
          <p:cNvGraphicFramePr/>
          <p:nvPr>
            <p:extLst>
              <p:ext uri="{D42A27DB-BD31-4B8C-83A1-F6EECF244321}">
                <p14:modId xmlns:p14="http://schemas.microsoft.com/office/powerpoint/2010/main" val="3411147840"/>
              </p:ext>
            </p:extLst>
          </p:nvPr>
        </p:nvGraphicFramePr>
        <p:xfrm>
          <a:off x="10563780" y="5777458"/>
          <a:ext cx="10014492" cy="72987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5431314" y="38603237"/>
            <a:ext cx="15444767"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Dataset Resources:</a:t>
            </a:r>
            <a:r>
              <a:rPr lang="en-US" sz="1800" dirty="0">
                <a:solidFill>
                  <a:srgbClr val="222222"/>
                </a:solidFill>
                <a:effectLst/>
                <a:latin typeface="Arial" panose="020B0604020202020204" pitchFamily="34" charset="0"/>
                <a:ea typeface="等线" panose="02010600030101010101" pitchFamily="2" charset="-122"/>
                <a:cs typeface="Arial" panose="020B0604020202020204" pitchFamily="34" charset="0"/>
              </a:rPr>
              <a:t> </a:t>
            </a:r>
            <a:endParaRPr lang="en-US" sz="1800" dirty="0">
              <a:effectLst/>
              <a:latin typeface="等线" panose="02010600030101010101" pitchFamily="2" charset="-122"/>
              <a:ea typeface="等线" panose="02010600030101010101" pitchFamily="2" charset="-122"/>
              <a:cs typeface="Arial" panose="020B0604020202020204" pitchFamily="34" charset="0"/>
            </a:endParaRPr>
          </a:p>
          <a:p>
            <a:pPr marL="0" marR="0" algn="just">
              <a:spcBef>
                <a:spcPts val="0"/>
              </a:spcBef>
              <a:spcAft>
                <a:spcPts val="0"/>
              </a:spcAft>
              <a:tabLst>
                <a:tab pos="228600" algn="l"/>
              </a:tabLst>
            </a:pPr>
            <a:r>
              <a:rPr lang="en-US" sz="2300" dirty="0">
                <a:solidFill>
                  <a:srgbClr val="222222"/>
                </a:solidFill>
                <a:effectLst/>
                <a:latin typeface="Verdana" panose="020B0604030504040204" pitchFamily="34" charset="0"/>
                <a:ea typeface="Verdana" panose="020B0604030504040204" pitchFamily="34" charset="0"/>
                <a:cs typeface="Arial" panose="020B0604020202020204" pitchFamily="34" charset="0"/>
              </a:rPr>
              <a:t>Huffman, G.J., E.F. Stocker, D.T. </a:t>
            </a:r>
            <a:r>
              <a:rPr lang="en-US" sz="2300" dirty="0" err="1">
                <a:solidFill>
                  <a:srgbClr val="222222"/>
                </a:solidFill>
                <a:effectLst/>
                <a:latin typeface="Verdana" panose="020B0604030504040204" pitchFamily="34" charset="0"/>
                <a:ea typeface="Verdana" panose="020B0604030504040204" pitchFamily="34" charset="0"/>
                <a:cs typeface="Arial" panose="020B0604020202020204" pitchFamily="34" charset="0"/>
              </a:rPr>
              <a:t>Bolvin</a:t>
            </a:r>
            <a:r>
              <a:rPr lang="en-US" sz="2300" dirty="0">
                <a:solidFill>
                  <a:srgbClr val="222222"/>
                </a:solidFill>
                <a:effectLst/>
                <a:latin typeface="Verdana" panose="020B0604030504040204" pitchFamily="34" charset="0"/>
                <a:ea typeface="Verdana" panose="020B0604030504040204" pitchFamily="34" charset="0"/>
                <a:cs typeface="Arial" panose="020B0604020202020204" pitchFamily="34" charset="0"/>
              </a:rPr>
              <a:t>, E.J. </a:t>
            </a:r>
            <a:r>
              <a:rPr lang="en-US" sz="2300" dirty="0" err="1">
                <a:solidFill>
                  <a:srgbClr val="222222"/>
                </a:solidFill>
                <a:effectLst/>
                <a:latin typeface="Verdana" panose="020B0604030504040204" pitchFamily="34" charset="0"/>
                <a:ea typeface="Verdana" panose="020B0604030504040204" pitchFamily="34" charset="0"/>
                <a:cs typeface="Arial" panose="020B0604020202020204" pitchFamily="34" charset="0"/>
              </a:rPr>
              <a:t>Nelkin</a:t>
            </a:r>
            <a:r>
              <a:rPr lang="en-US" sz="2300" dirty="0">
                <a:solidFill>
                  <a:srgbClr val="222222"/>
                </a:solidFill>
                <a:effectLst/>
                <a:latin typeface="Verdana" panose="020B0604030504040204" pitchFamily="34" charset="0"/>
                <a:ea typeface="Verdana" panose="020B0604030504040204" pitchFamily="34" charset="0"/>
                <a:cs typeface="Arial" panose="020B0604020202020204" pitchFamily="34" charset="0"/>
              </a:rPr>
              <a:t>, Jackson Tan (2019), GPM IMERG Final Precipitation L3 1 month 0.1 degree x 0.1 degree V06, Greenbelt, MD, Goddard Earth Sciences Data and Information Services Center (GES DISC), </a:t>
            </a:r>
            <a:r>
              <a:rPr lang="en-US" sz="2300" u="sng" dirty="0">
                <a:solidFill>
                  <a:srgbClr val="0563C1"/>
                </a:solidFill>
                <a:effectLst/>
                <a:latin typeface="Verdana" panose="020B0604030504040204" pitchFamily="34" charset="0"/>
                <a:ea typeface="Verdana" panose="020B0604030504040204" pitchFamily="34" charset="0"/>
                <a:cs typeface="Arial" panose="020B0604020202020204" pitchFamily="34" charset="0"/>
                <a:hlinkClick r:id="rId9"/>
              </a:rPr>
              <a:t>10.5067/GPM/IMERG/3B-MONTH/06</a:t>
            </a:r>
            <a:endParaRPr lang="en-US" sz="2300" dirty="0">
              <a:effectLst/>
              <a:latin typeface="Verdana" panose="020B0604030504040204" pitchFamily="34" charset="0"/>
              <a:ea typeface="Verdana" panose="020B0604030504040204" pitchFamily="34" charset="0"/>
              <a:cs typeface="Arial" panose="020B0604020202020204" pitchFamily="34" charset="0"/>
            </a:endParaRPr>
          </a:p>
          <a:p>
            <a:pPr marL="0" marR="0" algn="just">
              <a:spcBef>
                <a:spcPts val="0"/>
              </a:spcBef>
              <a:spcAft>
                <a:spcPts val="0"/>
              </a:spcAft>
              <a:tabLst>
                <a:tab pos="228600" algn="l"/>
              </a:tabLst>
            </a:pPr>
            <a:r>
              <a:rPr lang="en-US" sz="2300" dirty="0">
                <a:solidFill>
                  <a:srgbClr val="222222"/>
                </a:solidFill>
                <a:effectLst/>
                <a:latin typeface="Verdana" panose="020B0604030504040204" pitchFamily="34" charset="0"/>
                <a:ea typeface="Verdana" panose="020B0604030504040204" pitchFamily="34" charset="0"/>
                <a:cs typeface="Arial" panose="020B0604020202020204" pitchFamily="34" charset="0"/>
              </a:rPr>
              <a:t> </a:t>
            </a:r>
            <a:endParaRPr lang="en-US" sz="2300" dirty="0">
              <a:effectLst/>
              <a:latin typeface="Verdana" panose="020B0604030504040204" pitchFamily="34" charset="0"/>
              <a:ea typeface="Verdana" panose="020B0604030504040204" pitchFamily="34" charset="0"/>
              <a:cs typeface="Arial" panose="020B0604020202020204" pitchFamily="34" charset="0"/>
            </a:endParaRPr>
          </a:p>
          <a:p>
            <a:pPr marL="0" marR="0" algn="just">
              <a:spcBef>
                <a:spcPts val="0"/>
              </a:spcBef>
              <a:spcAft>
                <a:spcPts val="0"/>
              </a:spcAft>
              <a:tabLst>
                <a:tab pos="228600" algn="l"/>
              </a:tabLst>
            </a:pPr>
            <a:r>
              <a:rPr lang="en-US" sz="2300" dirty="0">
                <a:solidFill>
                  <a:srgbClr val="222222"/>
                </a:solidFill>
                <a:effectLst/>
                <a:latin typeface="Verdana" panose="020B0604030504040204" pitchFamily="34" charset="0"/>
                <a:ea typeface="Verdana" panose="020B0604030504040204" pitchFamily="34" charset="0"/>
                <a:cs typeface="Arial" panose="020B0604020202020204" pitchFamily="34" charset="0"/>
              </a:rPr>
              <a:t>CPC Global Temperature data provided by the NOAA/OAR/ESRL PSL, Boulder, Colorado, USA. </a:t>
            </a:r>
            <a:r>
              <a:rPr lang="en-US" sz="2300" u="sng" dirty="0">
                <a:solidFill>
                  <a:srgbClr val="0563C1"/>
                </a:solidFill>
                <a:effectLst/>
                <a:latin typeface="Verdana" panose="020B0604030504040204" pitchFamily="34" charset="0"/>
                <a:ea typeface="Verdana" panose="020B0604030504040204" pitchFamily="34" charset="0"/>
                <a:cs typeface="Arial" panose="020B0604020202020204" pitchFamily="34" charset="0"/>
                <a:hlinkClick r:id="rId10"/>
              </a:rPr>
              <a:t>https://downloads.psl.noaa.gov/Datasets/cpc_global_temp/</a:t>
            </a:r>
            <a:endParaRPr lang="en-US" sz="2300" dirty="0">
              <a:effectLst/>
              <a:latin typeface="Verdana" panose="020B0604030504040204" pitchFamily="34" charset="0"/>
              <a:ea typeface="Verdana" panose="020B060403050404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6831B7E-2D4B-274D-B4C5-624B8B81E201}"/>
              </a:ext>
            </a:extLst>
          </p:cNvPr>
          <p:cNvSpPr txBox="1"/>
          <p:nvPr/>
        </p:nvSpPr>
        <p:spPr>
          <a:xfrm>
            <a:off x="20921864" y="13162215"/>
            <a:ext cx="9666730" cy="892552"/>
          </a:xfrm>
          <a:prstGeom prst="rect">
            <a:avLst/>
          </a:prstGeom>
          <a:noFill/>
        </p:spPr>
        <p:txBody>
          <a:bodyPr wrap="square" rtlCol="0">
            <a:spAutoFit/>
          </a:bodyPr>
          <a:lstStyle/>
          <a:p>
            <a:endParaRPr lang="en-US" sz="2800" i="1" dirty="0">
              <a:latin typeface="Arial" panose="020B0604020202020204" pitchFamily="34" charset="0"/>
              <a:cs typeface="Arial" panose="020B0604020202020204" pitchFamily="34" charset="0"/>
            </a:endParaRPr>
          </a:p>
          <a:p>
            <a:endParaRPr lang="en-US" sz="2400" dirty="0"/>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11"/>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12"/>
          <a:stretch>
            <a:fillRect/>
          </a:stretch>
        </p:blipFill>
        <p:spPr>
          <a:xfrm>
            <a:off x="26018343" y="814697"/>
            <a:ext cx="4249229" cy="1207167"/>
          </a:xfrm>
          <a:prstGeom prst="rect">
            <a:avLst/>
          </a:prstGeom>
        </p:spPr>
      </p:pic>
      <p:pic>
        <p:nvPicPr>
          <p:cNvPr id="78" name="Picture 77">
            <a:extLst>
              <a:ext uri="{FF2B5EF4-FFF2-40B4-BE49-F238E27FC236}">
                <a16:creationId xmlns:a16="http://schemas.microsoft.com/office/drawing/2014/main" id="{00A5E123-2C3F-CD49-BE53-0475D8649F65}"/>
              </a:ext>
            </a:extLst>
          </p:cNvPr>
          <p:cNvPicPr>
            <a:picLocks noChangeAspect="1"/>
          </p:cNvPicPr>
          <p:nvPr/>
        </p:nvPicPr>
        <p:blipFill>
          <a:blip r:embed="rId12"/>
          <a:stretch>
            <a:fillRect/>
          </a:stretch>
        </p:blipFill>
        <p:spPr>
          <a:xfrm>
            <a:off x="1368885" y="37069039"/>
            <a:ext cx="3451089" cy="980423"/>
          </a:xfrm>
          <a:prstGeom prst="rect">
            <a:avLst/>
          </a:prstGeom>
        </p:spPr>
      </p:pic>
      <p:pic>
        <p:nvPicPr>
          <p:cNvPr id="81" name="Picture 80">
            <a:extLst>
              <a:ext uri="{FF2B5EF4-FFF2-40B4-BE49-F238E27FC236}">
                <a16:creationId xmlns:a16="http://schemas.microsoft.com/office/drawing/2014/main" id="{EEC65384-A2F5-6343-B1F6-EFE730FB04B5}"/>
              </a:ext>
            </a:extLst>
          </p:cNvPr>
          <p:cNvPicPr>
            <a:picLocks noChangeAspect="1"/>
          </p:cNvPicPr>
          <p:nvPr/>
        </p:nvPicPr>
        <p:blipFill>
          <a:blip r:embed="rId11"/>
          <a:stretch>
            <a:fillRect/>
          </a:stretch>
        </p:blipFill>
        <p:spPr>
          <a:xfrm>
            <a:off x="5412269" y="37135425"/>
            <a:ext cx="2619020" cy="847650"/>
          </a:xfrm>
          <a:prstGeom prst="rect">
            <a:avLst/>
          </a:prstGeom>
        </p:spPr>
      </p:pic>
      <p:pic>
        <p:nvPicPr>
          <p:cNvPr id="92" name="Picture 91" descr="A blue and white sign&#10;&#10;Description automatically generated">
            <a:extLst>
              <a:ext uri="{FF2B5EF4-FFF2-40B4-BE49-F238E27FC236}">
                <a16:creationId xmlns:a16="http://schemas.microsoft.com/office/drawing/2014/main" id="{5231CF64-6E56-3A4C-8985-D9D8114A0083}"/>
              </a:ext>
            </a:extLst>
          </p:cNvPr>
          <p:cNvPicPr>
            <a:picLocks noChangeAspect="1"/>
          </p:cNvPicPr>
          <p:nvPr/>
        </p:nvPicPr>
        <p:blipFill>
          <a:blip r:embed="rId13"/>
          <a:stretch>
            <a:fillRect/>
          </a:stretch>
        </p:blipFill>
        <p:spPr>
          <a:xfrm>
            <a:off x="8697218" y="37000835"/>
            <a:ext cx="1133314" cy="1059403"/>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14"/>
          <a:stretch>
            <a:fillRect/>
          </a:stretch>
        </p:blipFill>
        <p:spPr>
          <a:xfrm>
            <a:off x="4849009" y="1730620"/>
            <a:ext cx="4249229" cy="2134316"/>
          </a:xfrm>
          <a:prstGeom prst="rect">
            <a:avLst/>
          </a:prstGeom>
        </p:spPr>
      </p:pic>
      <p:pic>
        <p:nvPicPr>
          <p:cNvPr id="20" name="Picture 19">
            <a:extLst>
              <a:ext uri="{FF2B5EF4-FFF2-40B4-BE49-F238E27FC236}">
                <a16:creationId xmlns:a16="http://schemas.microsoft.com/office/drawing/2014/main" id="{1B61618F-5530-42EA-9553-1CC3581D0FC1}"/>
              </a:ext>
            </a:extLst>
          </p:cNvPr>
          <p:cNvPicPr>
            <a:picLocks noChangeAspect="1"/>
          </p:cNvPicPr>
          <p:nvPr/>
        </p:nvPicPr>
        <p:blipFill>
          <a:blip r:embed="rId15"/>
          <a:stretch>
            <a:fillRect/>
          </a:stretch>
        </p:blipFill>
        <p:spPr>
          <a:xfrm>
            <a:off x="670171" y="22278921"/>
            <a:ext cx="8939594" cy="6286185"/>
          </a:xfrm>
          <a:prstGeom prst="rect">
            <a:avLst/>
          </a:prstGeom>
        </p:spPr>
      </p:pic>
      <p:sp>
        <p:nvSpPr>
          <p:cNvPr id="31" name="TextBox 30">
            <a:extLst>
              <a:ext uri="{FF2B5EF4-FFF2-40B4-BE49-F238E27FC236}">
                <a16:creationId xmlns:a16="http://schemas.microsoft.com/office/drawing/2014/main" id="{E94016DE-B2AF-4BC0-8183-FEFD11C41DFF}"/>
              </a:ext>
            </a:extLst>
          </p:cNvPr>
          <p:cNvSpPr txBox="1"/>
          <p:nvPr/>
        </p:nvSpPr>
        <p:spPr>
          <a:xfrm>
            <a:off x="890493" y="20489416"/>
            <a:ext cx="9274000" cy="1569660"/>
          </a:xfrm>
          <a:prstGeom prst="rect">
            <a:avLst/>
          </a:prstGeom>
          <a:noFill/>
        </p:spPr>
        <p:txBody>
          <a:bodyPr wrap="square" rtlCol="0">
            <a:spAutoFit/>
          </a:bodyPr>
          <a:lstStyle/>
          <a:p>
            <a:pPr marL="514350" indent="-514350">
              <a:buAutoNum type="arabicPeriod"/>
            </a:pPr>
            <a:r>
              <a:rPr lang="en-US" sz="3200" dirty="0">
                <a:latin typeface="Arial" panose="020B0604020202020204" pitchFamily="34" charset="0"/>
                <a:cs typeface="Arial" panose="020B0604020202020204" pitchFamily="34" charset="0"/>
              </a:rPr>
              <a:t>Observe wheat map.</a:t>
            </a:r>
          </a:p>
          <a:p>
            <a:pPr marL="514350" indent="-514350">
              <a:buAutoNum type="arabicPeriod"/>
            </a:pPr>
            <a:r>
              <a:rPr lang="en-US" sz="3200" dirty="0">
                <a:latin typeface="Arial" panose="020B0604020202020204" pitchFamily="34" charset="0"/>
                <a:cs typeface="Arial" panose="020B0604020202020204" pitchFamily="34" charset="0"/>
              </a:rPr>
              <a:t>Use grid to best include green point</a:t>
            </a:r>
          </a:p>
          <a:p>
            <a:pPr marL="514350" indent="-514350">
              <a:buAutoNum type="arabicPeriod"/>
            </a:pPr>
            <a:r>
              <a:rPr lang="en-US" sz="3200" dirty="0">
                <a:latin typeface="Arial" panose="020B0604020202020204" pitchFamily="34" charset="0"/>
                <a:cs typeface="Arial" panose="020B0604020202020204" pitchFamily="34" charset="0"/>
              </a:rPr>
              <a:t>Get approximate location from google map</a:t>
            </a:r>
          </a:p>
        </p:txBody>
      </p:sp>
      <p:pic>
        <p:nvPicPr>
          <p:cNvPr id="34" name="Picture 33">
            <a:extLst>
              <a:ext uri="{FF2B5EF4-FFF2-40B4-BE49-F238E27FC236}">
                <a16:creationId xmlns:a16="http://schemas.microsoft.com/office/drawing/2014/main" id="{BAAE7815-53C3-4AFE-8DAE-0209C9288C41}"/>
              </a:ext>
            </a:extLst>
          </p:cNvPr>
          <p:cNvPicPr>
            <a:picLocks noChangeAspect="1"/>
          </p:cNvPicPr>
          <p:nvPr/>
        </p:nvPicPr>
        <p:blipFill>
          <a:blip r:embed="rId16"/>
          <a:stretch>
            <a:fillRect/>
          </a:stretch>
        </p:blipFill>
        <p:spPr>
          <a:xfrm>
            <a:off x="837540" y="28933018"/>
            <a:ext cx="8325083" cy="6997376"/>
          </a:xfrm>
          <a:prstGeom prst="rect">
            <a:avLst/>
          </a:prstGeom>
        </p:spPr>
      </p:pic>
      <p:pic>
        <p:nvPicPr>
          <p:cNvPr id="57" name="Picture 56">
            <a:extLst>
              <a:ext uri="{FF2B5EF4-FFF2-40B4-BE49-F238E27FC236}">
                <a16:creationId xmlns:a16="http://schemas.microsoft.com/office/drawing/2014/main" id="{4A7F4149-FBEA-4194-A3BC-0085F0EA4E01}"/>
              </a:ext>
            </a:extLst>
          </p:cNvPr>
          <p:cNvPicPr>
            <a:picLocks noChangeAspect="1"/>
          </p:cNvPicPr>
          <p:nvPr/>
        </p:nvPicPr>
        <p:blipFill>
          <a:blip r:embed="rId17"/>
          <a:stretch>
            <a:fillRect/>
          </a:stretch>
        </p:blipFill>
        <p:spPr>
          <a:xfrm>
            <a:off x="11292681" y="15141985"/>
            <a:ext cx="4495800" cy="1556987"/>
          </a:xfrm>
          <a:prstGeom prst="rect">
            <a:avLst/>
          </a:prstGeom>
        </p:spPr>
      </p:pic>
      <p:pic>
        <p:nvPicPr>
          <p:cNvPr id="59" name="Picture 58">
            <a:extLst>
              <a:ext uri="{FF2B5EF4-FFF2-40B4-BE49-F238E27FC236}">
                <a16:creationId xmlns:a16="http://schemas.microsoft.com/office/drawing/2014/main" id="{04AAADA9-AE8D-4E87-A100-1B0E5265F727}"/>
              </a:ext>
            </a:extLst>
          </p:cNvPr>
          <p:cNvPicPr>
            <a:picLocks noChangeAspect="1"/>
          </p:cNvPicPr>
          <p:nvPr/>
        </p:nvPicPr>
        <p:blipFill>
          <a:blip r:embed="rId18"/>
          <a:stretch>
            <a:fillRect/>
          </a:stretch>
        </p:blipFill>
        <p:spPr>
          <a:xfrm>
            <a:off x="11247373" y="16754177"/>
            <a:ext cx="9044792" cy="1295197"/>
          </a:xfrm>
          <a:prstGeom prst="rect">
            <a:avLst/>
          </a:prstGeom>
        </p:spPr>
      </p:pic>
      <p:pic>
        <p:nvPicPr>
          <p:cNvPr id="61" name="Picture 60">
            <a:extLst>
              <a:ext uri="{FF2B5EF4-FFF2-40B4-BE49-F238E27FC236}">
                <a16:creationId xmlns:a16="http://schemas.microsoft.com/office/drawing/2014/main" id="{F2980DDA-C0A4-4E8B-9467-214C02D701E6}"/>
              </a:ext>
            </a:extLst>
          </p:cNvPr>
          <p:cNvPicPr>
            <a:picLocks noChangeAspect="1"/>
          </p:cNvPicPr>
          <p:nvPr/>
        </p:nvPicPr>
        <p:blipFill>
          <a:blip r:embed="rId19"/>
          <a:stretch>
            <a:fillRect/>
          </a:stretch>
        </p:blipFill>
        <p:spPr>
          <a:xfrm>
            <a:off x="11276525" y="18081860"/>
            <a:ext cx="6700246" cy="888808"/>
          </a:xfrm>
          <a:prstGeom prst="rect">
            <a:avLst/>
          </a:prstGeom>
        </p:spPr>
      </p:pic>
      <p:pic>
        <p:nvPicPr>
          <p:cNvPr id="63" name="Picture 62">
            <a:extLst>
              <a:ext uri="{FF2B5EF4-FFF2-40B4-BE49-F238E27FC236}">
                <a16:creationId xmlns:a16="http://schemas.microsoft.com/office/drawing/2014/main" id="{158152D3-72C3-46F9-89F8-AD62A5040404}"/>
              </a:ext>
            </a:extLst>
          </p:cNvPr>
          <p:cNvPicPr>
            <a:picLocks noChangeAspect="1"/>
          </p:cNvPicPr>
          <p:nvPr/>
        </p:nvPicPr>
        <p:blipFill>
          <a:blip r:embed="rId20"/>
          <a:stretch>
            <a:fillRect/>
          </a:stretch>
        </p:blipFill>
        <p:spPr>
          <a:xfrm>
            <a:off x="11225029" y="20006703"/>
            <a:ext cx="5401652" cy="1662047"/>
          </a:xfrm>
          <a:prstGeom prst="rect">
            <a:avLst/>
          </a:prstGeom>
        </p:spPr>
      </p:pic>
      <p:pic>
        <p:nvPicPr>
          <p:cNvPr id="65" name="Picture 64">
            <a:extLst>
              <a:ext uri="{FF2B5EF4-FFF2-40B4-BE49-F238E27FC236}">
                <a16:creationId xmlns:a16="http://schemas.microsoft.com/office/drawing/2014/main" id="{0B5857C6-4010-419A-A9E9-FF6E57DBC8BC}"/>
              </a:ext>
            </a:extLst>
          </p:cNvPr>
          <p:cNvPicPr>
            <a:picLocks noChangeAspect="1"/>
          </p:cNvPicPr>
          <p:nvPr/>
        </p:nvPicPr>
        <p:blipFill>
          <a:blip r:embed="rId21"/>
          <a:stretch>
            <a:fillRect/>
          </a:stretch>
        </p:blipFill>
        <p:spPr>
          <a:xfrm>
            <a:off x="11263532" y="21698548"/>
            <a:ext cx="8592234" cy="1242767"/>
          </a:xfrm>
          <a:prstGeom prst="rect">
            <a:avLst/>
          </a:prstGeom>
        </p:spPr>
      </p:pic>
      <p:pic>
        <p:nvPicPr>
          <p:cNvPr id="67" name="Picture 66">
            <a:extLst>
              <a:ext uri="{FF2B5EF4-FFF2-40B4-BE49-F238E27FC236}">
                <a16:creationId xmlns:a16="http://schemas.microsoft.com/office/drawing/2014/main" id="{31CE36D3-C5CC-440B-B50B-240E24E6AD10}"/>
              </a:ext>
            </a:extLst>
          </p:cNvPr>
          <p:cNvPicPr>
            <a:picLocks noChangeAspect="1"/>
          </p:cNvPicPr>
          <p:nvPr/>
        </p:nvPicPr>
        <p:blipFill>
          <a:blip r:embed="rId22"/>
          <a:stretch>
            <a:fillRect/>
          </a:stretch>
        </p:blipFill>
        <p:spPr>
          <a:xfrm>
            <a:off x="11247373" y="22963499"/>
            <a:ext cx="5562600" cy="976293"/>
          </a:xfrm>
          <a:prstGeom prst="rect">
            <a:avLst/>
          </a:prstGeom>
        </p:spPr>
      </p:pic>
      <p:pic>
        <p:nvPicPr>
          <p:cNvPr id="69" name="Picture 68">
            <a:extLst>
              <a:ext uri="{FF2B5EF4-FFF2-40B4-BE49-F238E27FC236}">
                <a16:creationId xmlns:a16="http://schemas.microsoft.com/office/drawing/2014/main" id="{59919CBE-A099-4A72-AB27-FD6B630DB3D5}"/>
              </a:ext>
            </a:extLst>
          </p:cNvPr>
          <p:cNvPicPr>
            <a:picLocks noChangeAspect="1"/>
          </p:cNvPicPr>
          <p:nvPr/>
        </p:nvPicPr>
        <p:blipFill>
          <a:blip r:embed="rId23"/>
          <a:stretch>
            <a:fillRect/>
          </a:stretch>
        </p:blipFill>
        <p:spPr>
          <a:xfrm>
            <a:off x="10792898" y="25449465"/>
            <a:ext cx="9226452" cy="2633979"/>
          </a:xfrm>
          <a:prstGeom prst="rect">
            <a:avLst/>
          </a:prstGeom>
        </p:spPr>
      </p:pic>
      <p:pic>
        <p:nvPicPr>
          <p:cNvPr id="72" name="Picture 71">
            <a:extLst>
              <a:ext uri="{FF2B5EF4-FFF2-40B4-BE49-F238E27FC236}">
                <a16:creationId xmlns:a16="http://schemas.microsoft.com/office/drawing/2014/main" id="{2BB42903-F4D9-47D7-A756-B96EC14D0E37}"/>
              </a:ext>
            </a:extLst>
          </p:cNvPr>
          <p:cNvPicPr>
            <a:picLocks noChangeAspect="1"/>
          </p:cNvPicPr>
          <p:nvPr/>
        </p:nvPicPr>
        <p:blipFill>
          <a:blip r:embed="rId24"/>
          <a:stretch>
            <a:fillRect/>
          </a:stretch>
        </p:blipFill>
        <p:spPr>
          <a:xfrm>
            <a:off x="10819637" y="29876401"/>
            <a:ext cx="9297414" cy="1303811"/>
          </a:xfrm>
          <a:prstGeom prst="rect">
            <a:avLst/>
          </a:prstGeom>
        </p:spPr>
      </p:pic>
      <p:pic>
        <p:nvPicPr>
          <p:cNvPr id="75" name="Picture 74">
            <a:extLst>
              <a:ext uri="{FF2B5EF4-FFF2-40B4-BE49-F238E27FC236}">
                <a16:creationId xmlns:a16="http://schemas.microsoft.com/office/drawing/2014/main" id="{2A9D8901-9291-41EE-BADC-8F5226F86DC7}"/>
              </a:ext>
            </a:extLst>
          </p:cNvPr>
          <p:cNvPicPr>
            <a:picLocks noChangeAspect="1"/>
          </p:cNvPicPr>
          <p:nvPr/>
        </p:nvPicPr>
        <p:blipFill>
          <a:blip r:embed="rId25"/>
          <a:stretch>
            <a:fillRect/>
          </a:stretch>
        </p:blipFill>
        <p:spPr>
          <a:xfrm>
            <a:off x="10840180" y="31303817"/>
            <a:ext cx="9149783" cy="818511"/>
          </a:xfrm>
          <a:prstGeom prst="rect">
            <a:avLst/>
          </a:prstGeom>
        </p:spPr>
      </p:pic>
      <p:pic>
        <p:nvPicPr>
          <p:cNvPr id="97" name="Picture 96">
            <a:extLst>
              <a:ext uri="{FF2B5EF4-FFF2-40B4-BE49-F238E27FC236}">
                <a16:creationId xmlns:a16="http://schemas.microsoft.com/office/drawing/2014/main" id="{0F917E1A-2604-41BF-A948-81C24E75A847}"/>
              </a:ext>
            </a:extLst>
          </p:cNvPr>
          <p:cNvPicPr>
            <a:picLocks noChangeAspect="1"/>
          </p:cNvPicPr>
          <p:nvPr/>
        </p:nvPicPr>
        <p:blipFill>
          <a:blip r:embed="rId26"/>
          <a:stretch>
            <a:fillRect/>
          </a:stretch>
        </p:blipFill>
        <p:spPr>
          <a:xfrm>
            <a:off x="10809679" y="33863573"/>
            <a:ext cx="9860037" cy="3872676"/>
          </a:xfrm>
          <a:prstGeom prst="rect">
            <a:avLst/>
          </a:prstGeom>
        </p:spPr>
      </p:pic>
      <p:sp>
        <p:nvSpPr>
          <p:cNvPr id="110" name="Rectangle 109">
            <a:extLst>
              <a:ext uri="{FF2B5EF4-FFF2-40B4-BE49-F238E27FC236}">
                <a16:creationId xmlns:a16="http://schemas.microsoft.com/office/drawing/2014/main" id="{336C8E03-2E20-4818-B2E1-17578BE3BB78}"/>
              </a:ext>
            </a:extLst>
          </p:cNvPr>
          <p:cNvSpPr/>
          <p:nvPr/>
        </p:nvSpPr>
        <p:spPr>
          <a:xfrm>
            <a:off x="21053050" y="4979454"/>
            <a:ext cx="9601201" cy="584775"/>
          </a:xfrm>
          <a:prstGeom prst="rect">
            <a:avLst/>
          </a:prstGeom>
        </p:spPr>
        <p:txBody>
          <a:bodyPr wrap="square">
            <a:spAutoFit/>
          </a:bodyPr>
          <a:lstStyle/>
          <a:p>
            <a:pPr algn="just">
              <a:spcBef>
                <a:spcPts val="0"/>
              </a:spcBef>
              <a:spcAft>
                <a:spcPts val="0"/>
              </a:spcAft>
            </a:pPr>
            <a:r>
              <a:rPr lang="en-US" sz="3200" b="1" dirty="0">
                <a:latin typeface="Arial" panose="020B0604020202020204" pitchFamily="34" charset="0"/>
                <a:cs typeface="Arial" panose="020B0604020202020204" pitchFamily="34" charset="0"/>
              </a:rPr>
              <a:t>Modeling</a:t>
            </a:r>
          </a:p>
        </p:txBody>
      </p:sp>
      <p:graphicFrame>
        <p:nvGraphicFramePr>
          <p:cNvPr id="112" name="Diagram 111">
            <a:extLst>
              <a:ext uri="{FF2B5EF4-FFF2-40B4-BE49-F238E27FC236}">
                <a16:creationId xmlns:a16="http://schemas.microsoft.com/office/drawing/2014/main" id="{05AA23D9-69CB-45A9-9FF2-96C751E27B2B}"/>
              </a:ext>
            </a:extLst>
          </p:cNvPr>
          <p:cNvGraphicFramePr/>
          <p:nvPr>
            <p:extLst>
              <p:ext uri="{D42A27DB-BD31-4B8C-83A1-F6EECF244321}">
                <p14:modId xmlns:p14="http://schemas.microsoft.com/office/powerpoint/2010/main" val="2211202133"/>
              </p:ext>
            </p:extLst>
          </p:nvPr>
        </p:nvGraphicFramePr>
        <p:xfrm>
          <a:off x="20845867" y="5766765"/>
          <a:ext cx="10014492" cy="729877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13" name="Rectangle 112">
            <a:extLst>
              <a:ext uri="{FF2B5EF4-FFF2-40B4-BE49-F238E27FC236}">
                <a16:creationId xmlns:a16="http://schemas.microsoft.com/office/drawing/2014/main" id="{1BB16A4E-79D9-4B3B-A4EA-012F5E319E3E}"/>
              </a:ext>
            </a:extLst>
          </p:cNvPr>
          <p:cNvSpPr/>
          <p:nvPr/>
        </p:nvSpPr>
        <p:spPr>
          <a:xfrm>
            <a:off x="20810857" y="13178932"/>
            <a:ext cx="10024478" cy="23852684"/>
          </a:xfrm>
          <a:prstGeom prst="rect">
            <a:avLst/>
          </a:prstGeom>
        </p:spPr>
        <p:txBody>
          <a:bodyPr wrap="square">
            <a:spAutoFit/>
          </a:bodyPr>
          <a:lstStyle/>
          <a:p>
            <a:pPr algn="just">
              <a:spcBef>
                <a:spcPts val="0"/>
              </a:spcBef>
              <a:spcAft>
                <a:spcPts val="0"/>
              </a:spcAft>
            </a:pPr>
            <a:r>
              <a:rPr lang="en-US" sz="3600" b="1" u="sng" dirty="0">
                <a:latin typeface="Arial" panose="020B0604020202020204" pitchFamily="34" charset="0"/>
                <a:cs typeface="Arial" panose="020B0604020202020204" pitchFamily="34" charset="0"/>
              </a:rPr>
              <a:t>1. Model type selection: </a:t>
            </a:r>
          </a:p>
          <a:p>
            <a:pPr algn="just">
              <a:spcBef>
                <a:spcPts val="0"/>
              </a:spcBef>
              <a:spcAft>
                <a:spcPts val="0"/>
              </a:spcAft>
            </a:pPr>
            <a:r>
              <a:rPr lang="en-US" sz="3200" dirty="0">
                <a:latin typeface="Arial" panose="020B0604020202020204" pitchFamily="34" charset="0"/>
                <a:cs typeface="Arial" panose="020B0604020202020204" pitchFamily="34" charset="0"/>
              </a:rPr>
              <a:t>The target variable is continuous variable, so choose regression type model.</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select model type:</a:t>
            </a:r>
          </a:p>
          <a:p>
            <a:pPr marL="514350" indent="-514350" algn="just">
              <a:spcBef>
                <a:spcPts val="0"/>
              </a:spcBef>
              <a:spcAft>
                <a:spcPts val="0"/>
              </a:spcAft>
              <a:buAutoNum type="arabicPeriod"/>
            </a:pPr>
            <a:r>
              <a:rPr lang="en-US" sz="3200" dirty="0" err="1">
                <a:latin typeface="Arial" panose="020B0604020202020204" pitchFamily="34" charset="0"/>
                <a:cs typeface="Arial" panose="020B0604020202020204" pitchFamily="34" charset="0"/>
              </a:rPr>
              <a:t>XGBoost</a:t>
            </a:r>
            <a:r>
              <a:rPr lang="en-US" sz="3200" dirty="0">
                <a:latin typeface="Arial" panose="020B0604020202020204" pitchFamily="34" charset="0"/>
                <a:cs typeface="Arial" panose="020B0604020202020204" pitchFamily="34" charset="0"/>
              </a:rPr>
              <a:t> regression</a:t>
            </a:r>
          </a:p>
          <a:p>
            <a:pPr marL="514350" indent="-514350" algn="just">
              <a:spcBef>
                <a:spcPts val="0"/>
              </a:spcBef>
              <a:spcAft>
                <a:spcPts val="0"/>
              </a:spcAft>
              <a:buAutoNum type="arabicPeriod"/>
            </a:pPr>
            <a:r>
              <a:rPr lang="en-US" sz="3200" dirty="0">
                <a:latin typeface="Arial" panose="020B0604020202020204" pitchFamily="34" charset="0"/>
                <a:cs typeface="Arial" panose="020B0604020202020204" pitchFamily="34" charset="0"/>
              </a:rPr>
              <a:t>Random Forest regression</a:t>
            </a:r>
          </a:p>
          <a:p>
            <a:pPr marL="514350" indent="-514350" algn="just">
              <a:spcBef>
                <a:spcPts val="0"/>
              </a:spcBef>
              <a:spcAft>
                <a:spcPts val="0"/>
              </a:spcAft>
              <a:buAutoNum type="arabicPeriod"/>
            </a:pPr>
            <a:r>
              <a:rPr lang="en-US" sz="3200" dirty="0">
                <a:latin typeface="Arial" panose="020B0604020202020204" pitchFamily="34" charset="0"/>
                <a:cs typeface="Arial" panose="020B0604020202020204" pitchFamily="34" charset="0"/>
              </a:rPr>
              <a:t>Support Vector regression</a:t>
            </a:r>
          </a:p>
          <a:p>
            <a:pPr marL="514350" indent="-514350" algn="just">
              <a:spcBef>
                <a:spcPts val="0"/>
              </a:spcBef>
              <a:spcAft>
                <a:spcPts val="0"/>
              </a:spcAft>
              <a:buAutoNum type="arabicPeriod"/>
            </a:pPr>
            <a:r>
              <a:rPr lang="en-US" sz="3200" dirty="0">
                <a:latin typeface="Arial" panose="020B0604020202020204" pitchFamily="34" charset="0"/>
                <a:cs typeface="Arial" panose="020B0604020202020204" pitchFamily="34" charset="0"/>
              </a:rPr>
              <a:t>KNN regression	</a:t>
            </a:r>
          </a:p>
          <a:p>
            <a:pPr algn="just">
              <a:spcBef>
                <a:spcPts val="0"/>
              </a:spcBef>
              <a:spcAft>
                <a:spcPts val="0"/>
              </a:spcAft>
            </a:pPr>
            <a:endParaRPr lang="en-US" sz="3200" dirty="0">
              <a:solidFill>
                <a:srgbClr val="0070C0"/>
              </a:solidFill>
              <a:latin typeface="Arial" panose="020B0604020202020204" pitchFamily="34" charset="0"/>
              <a:cs typeface="Arial" panose="020B0604020202020204" pitchFamily="34" charset="0"/>
            </a:endParaRPr>
          </a:p>
          <a:p>
            <a:pPr algn="just">
              <a:spcBef>
                <a:spcPts val="0"/>
              </a:spcBef>
              <a:spcAft>
                <a:spcPts val="0"/>
              </a:spcAft>
            </a:pPr>
            <a:r>
              <a:rPr lang="en-US" sz="3200" b="1" u="sng" dirty="0">
                <a:latin typeface="Arial" panose="020B0604020202020204" pitchFamily="34" charset="0"/>
                <a:cs typeface="Arial" panose="020B0604020202020204" pitchFamily="34" charset="0"/>
              </a:rPr>
              <a:t>2. Model validation: </a:t>
            </a:r>
          </a:p>
          <a:p>
            <a:pPr algn="just">
              <a:spcBef>
                <a:spcPts val="0"/>
              </a:spcBef>
              <a:spcAft>
                <a:spcPts val="0"/>
              </a:spcAft>
            </a:pPr>
            <a:r>
              <a:rPr lang="en-US" sz="3200" dirty="0">
                <a:solidFill>
                  <a:schemeClr val="tx1"/>
                </a:solidFill>
                <a:latin typeface="Arial" panose="020B0604020202020204" pitchFamily="34" charset="0"/>
                <a:cs typeface="Arial" panose="020B0604020202020204" pitchFamily="34" charset="0"/>
              </a:rPr>
              <a:t>Use leave one out cross validation.</a:t>
            </a:r>
          </a:p>
          <a:p>
            <a:pPr algn="just">
              <a:spcBef>
                <a:spcPts val="0"/>
              </a:spcBef>
              <a:spcAft>
                <a:spcPts val="0"/>
              </a:spcAft>
            </a:pPr>
            <a:r>
              <a:rPr lang="en-US" sz="3200" dirty="0">
                <a:solidFill>
                  <a:schemeClr val="tx1"/>
                </a:solidFill>
                <a:latin typeface="Arial" panose="020B0604020202020204" pitchFamily="34" charset="0"/>
                <a:cs typeface="Arial" panose="020B0604020202020204" pitchFamily="34" charset="0"/>
              </a:rPr>
              <a:t>Reason: 1. small dataset   2. prevent overfitting</a:t>
            </a: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r>
              <a:rPr lang="en-US" sz="3200" dirty="0">
                <a:solidFill>
                  <a:schemeClr val="tx1"/>
                </a:solidFill>
                <a:latin typeface="Arial" panose="020B0604020202020204" pitchFamily="34" charset="0"/>
                <a:cs typeface="Arial" panose="020B0604020202020204" pitchFamily="34" charset="0"/>
              </a:rPr>
              <a:t>Use RMSE as model validation metrics. </a:t>
            </a:r>
          </a:p>
          <a:p>
            <a:pPr algn="just">
              <a:spcBef>
                <a:spcPts val="0"/>
              </a:spcBef>
              <a:spcAft>
                <a:spcPts val="0"/>
              </a:spcAft>
            </a:pPr>
            <a:r>
              <a:rPr lang="en-US" sz="3200" dirty="0">
                <a:solidFill>
                  <a:schemeClr val="tx1"/>
                </a:solidFill>
                <a:latin typeface="Arial" panose="020B0604020202020204" pitchFamily="34" charset="0"/>
                <a:cs typeface="Arial" panose="020B0604020202020204" pitchFamily="34" charset="0"/>
              </a:rPr>
              <a:t>Lower RMSE value means better model performance.</a:t>
            </a: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r>
              <a:rPr lang="en-US" sz="3200" dirty="0">
                <a:solidFill>
                  <a:schemeClr val="tx1"/>
                </a:solidFill>
                <a:latin typeface="Arial" panose="020B0604020202020204" pitchFamily="34" charset="0"/>
                <a:cs typeface="Arial" panose="020B0604020202020204" pitchFamily="34" charset="0"/>
              </a:rPr>
              <a:t>Model tuning based on RMSE metrics and leave one out cross validation. Take random forest as example.</a:t>
            </a: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r>
              <a:rPr lang="en-US" sz="3200" dirty="0">
                <a:solidFill>
                  <a:schemeClr val="tx1"/>
                </a:solidFill>
                <a:latin typeface="Arial" panose="020B0604020202020204" pitchFamily="34" charset="0"/>
                <a:cs typeface="Arial" panose="020B0604020202020204" pitchFamily="34" charset="0"/>
              </a:rPr>
              <a:t>     </a:t>
            </a:r>
          </a:p>
          <a:p>
            <a:pPr algn="just">
              <a:spcBef>
                <a:spcPts val="0"/>
              </a:spcBef>
              <a:spcAft>
                <a:spcPts val="0"/>
              </a:spcAft>
            </a:pPr>
            <a:endParaRPr lang="en-US" sz="3200" b="1"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i="1"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i="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r>
              <a:rPr lang="en-US" sz="3200" b="1" dirty="0">
                <a:latin typeface="Arial" panose="020B0604020202020204" pitchFamily="34" charset="0"/>
                <a:cs typeface="Arial" panose="020B0604020202020204" pitchFamily="34" charset="0"/>
              </a:rPr>
              <a:t>3. Model result interpretation:</a:t>
            </a:r>
          </a:p>
          <a:p>
            <a:pPr algn="just">
              <a:spcBef>
                <a:spcPts val="0"/>
              </a:spcBef>
              <a:spcAft>
                <a:spcPts val="0"/>
              </a:spcAft>
            </a:pPr>
            <a:r>
              <a:rPr lang="en-US" sz="3200" dirty="0">
                <a:latin typeface="Arial" panose="020B0604020202020204" pitchFamily="34" charset="0"/>
                <a:cs typeface="Arial" panose="020B0604020202020204" pitchFamily="34" charset="0"/>
              </a:rPr>
              <a:t>feature importance and model comparison</a:t>
            </a: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6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a:p>
            <a:pPr algn="just">
              <a:spcBef>
                <a:spcPts val="0"/>
              </a:spcBef>
              <a:spcAft>
                <a:spcPts val="0"/>
              </a:spcAft>
            </a:pPr>
            <a:endParaRPr lang="en-US" sz="3200" b="1" dirty="0">
              <a:latin typeface="Arial" panose="020B0604020202020204" pitchFamily="34" charset="0"/>
              <a:cs typeface="Arial" panose="020B0604020202020204" pitchFamily="34" charset="0"/>
            </a:endParaRPr>
          </a:p>
        </p:txBody>
      </p:sp>
      <p:pic>
        <p:nvPicPr>
          <p:cNvPr id="99" name="Picture 98">
            <a:extLst>
              <a:ext uri="{FF2B5EF4-FFF2-40B4-BE49-F238E27FC236}">
                <a16:creationId xmlns:a16="http://schemas.microsoft.com/office/drawing/2014/main" id="{C3BE18F1-1174-42B6-AB4C-2E571F99D2EE}"/>
              </a:ext>
            </a:extLst>
          </p:cNvPr>
          <p:cNvPicPr>
            <a:picLocks noChangeAspect="1"/>
          </p:cNvPicPr>
          <p:nvPr/>
        </p:nvPicPr>
        <p:blipFill>
          <a:blip r:embed="rId32"/>
          <a:stretch>
            <a:fillRect/>
          </a:stretch>
        </p:blipFill>
        <p:spPr>
          <a:xfrm>
            <a:off x="21288010" y="21059440"/>
            <a:ext cx="8811217" cy="2462523"/>
          </a:xfrm>
          <a:prstGeom prst="rect">
            <a:avLst/>
          </a:prstGeom>
        </p:spPr>
      </p:pic>
      <p:pic>
        <p:nvPicPr>
          <p:cNvPr id="101" name="Picture 100">
            <a:extLst>
              <a:ext uri="{FF2B5EF4-FFF2-40B4-BE49-F238E27FC236}">
                <a16:creationId xmlns:a16="http://schemas.microsoft.com/office/drawing/2014/main" id="{47B7425D-5C3A-453D-9E5A-39947D5129D1}"/>
              </a:ext>
            </a:extLst>
          </p:cNvPr>
          <p:cNvPicPr>
            <a:picLocks noChangeAspect="1"/>
          </p:cNvPicPr>
          <p:nvPr/>
        </p:nvPicPr>
        <p:blipFill>
          <a:blip r:embed="rId33"/>
          <a:stretch>
            <a:fillRect/>
          </a:stretch>
        </p:blipFill>
        <p:spPr>
          <a:xfrm>
            <a:off x="21708626" y="25137774"/>
            <a:ext cx="7238271" cy="6125931"/>
          </a:xfrm>
          <a:prstGeom prst="rect">
            <a:avLst/>
          </a:prstGeom>
        </p:spPr>
      </p:pic>
      <p:pic>
        <p:nvPicPr>
          <p:cNvPr id="103" name="Picture 102">
            <a:extLst>
              <a:ext uri="{FF2B5EF4-FFF2-40B4-BE49-F238E27FC236}">
                <a16:creationId xmlns:a16="http://schemas.microsoft.com/office/drawing/2014/main" id="{371FF388-9BBB-43D0-A9DF-24F3132C7E29}"/>
              </a:ext>
            </a:extLst>
          </p:cNvPr>
          <p:cNvPicPr>
            <a:picLocks noChangeAspect="1"/>
          </p:cNvPicPr>
          <p:nvPr/>
        </p:nvPicPr>
        <p:blipFill>
          <a:blip r:embed="rId34"/>
          <a:stretch>
            <a:fillRect/>
          </a:stretch>
        </p:blipFill>
        <p:spPr>
          <a:xfrm>
            <a:off x="20853580" y="33160985"/>
            <a:ext cx="4888202" cy="4597238"/>
          </a:xfrm>
          <a:prstGeom prst="rect">
            <a:avLst/>
          </a:prstGeom>
        </p:spPr>
      </p:pic>
      <p:pic>
        <p:nvPicPr>
          <p:cNvPr id="105" name="Picture 104">
            <a:extLst>
              <a:ext uri="{FF2B5EF4-FFF2-40B4-BE49-F238E27FC236}">
                <a16:creationId xmlns:a16="http://schemas.microsoft.com/office/drawing/2014/main" id="{75352107-21EA-4E5E-A33F-9CC4ABBC601C}"/>
              </a:ext>
            </a:extLst>
          </p:cNvPr>
          <p:cNvPicPr>
            <a:picLocks noChangeAspect="1"/>
          </p:cNvPicPr>
          <p:nvPr/>
        </p:nvPicPr>
        <p:blipFill>
          <a:blip r:embed="rId35"/>
          <a:stretch>
            <a:fillRect/>
          </a:stretch>
        </p:blipFill>
        <p:spPr>
          <a:xfrm>
            <a:off x="26151031" y="33268469"/>
            <a:ext cx="4291160" cy="4367109"/>
          </a:xfrm>
          <a:prstGeom prst="rect">
            <a:avLst/>
          </a:prstGeom>
        </p:spPr>
      </p:pic>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23612</TotalTime>
  <Pages>0</Pages>
  <Words>629</Words>
  <Characters>0</Characters>
  <Application>Microsoft Office PowerPoint</Application>
  <PresentationFormat>Custom</PresentationFormat>
  <Lines>0</Lines>
  <Paragraphs>150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等线</vt:lpstr>
      <vt:lpstr>Arial</vt:lpstr>
      <vt:lpstr>Arial Black</vt:lpstr>
      <vt:lpstr>Times</vt:lpstr>
      <vt:lpstr>Verdana</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子谦 张</cp:lastModifiedBy>
  <cp:revision>900</cp:revision>
  <cp:lastPrinted>2017-12-12T11:03:11Z</cp:lastPrinted>
  <dcterms:created xsi:type="dcterms:W3CDTF">2010-03-16T21:47:29Z</dcterms:created>
  <dcterms:modified xsi:type="dcterms:W3CDTF">2022-04-26T00:14:58Z</dcterms:modified>
  <cp:category/>
</cp:coreProperties>
</file>