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F44C3-BC8F-49B1-99E0-A7240CCBB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676077-6566-4F37-970A-097C7D630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DDD3C-4489-47CB-ADC0-5C67C234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B22B-F7EE-4DAF-9A03-F826DBB918BA}" type="datetimeFigureOut">
              <a:rPr lang="zh-CN" altLang="en-US" smtClean="0"/>
              <a:t>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90501-1D26-4ABA-A8E4-35E9452F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5474C1-707D-466C-928D-F437785A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8A53-0F37-486C-8884-4F99BEF44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27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1BFF5-E569-4045-B349-7EC5DDF6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75465F-FF62-4B30-B243-0D1D49053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9BEEB5-4533-4B55-852A-BD1B83E7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B22B-F7EE-4DAF-9A03-F826DBB918BA}" type="datetimeFigureOut">
              <a:rPr lang="zh-CN" altLang="en-US" smtClean="0"/>
              <a:t>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AD33F-24E4-4C1D-BA56-973E568D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E32B64-4124-46E4-AEEF-0E47D621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8A53-0F37-486C-8884-4F99BEF44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03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336278-BE79-432D-8DF9-BF920E69C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ADFD19-FC5E-4FCF-BB63-0F6D9DE98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B00FE-BFD4-469B-84D8-19766EAD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B22B-F7EE-4DAF-9A03-F826DBB918BA}" type="datetimeFigureOut">
              <a:rPr lang="zh-CN" altLang="en-US" smtClean="0"/>
              <a:t>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BC0B3-65AC-4C69-BD6B-8B3CB6457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A8B4A-7AE5-40E1-AEA6-0D1D0622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8A53-0F37-486C-8884-4F99BEF44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44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7E2B2-51C0-4880-8476-A5B9D759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C0ED5-C8ED-483B-A1F1-0F4F7E5E9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D6DF2-55DE-457F-A49E-90C35A32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B22B-F7EE-4DAF-9A03-F826DBB918BA}" type="datetimeFigureOut">
              <a:rPr lang="zh-CN" altLang="en-US" smtClean="0"/>
              <a:t>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91B98-76C1-4312-B5D0-B2F0BC72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59391-FAD8-4516-9623-B9CD879A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8A53-0F37-486C-8884-4F99BEF44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7813A-C5C1-441B-8AEF-D04E9101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5BE26B-2268-47C9-84B9-9F411BCC5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82C83-AA8F-4B73-9E66-F6C473BF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B22B-F7EE-4DAF-9A03-F826DBB918BA}" type="datetimeFigureOut">
              <a:rPr lang="zh-CN" altLang="en-US" smtClean="0"/>
              <a:t>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D2807-2C72-463F-B736-B0203EF6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E03B2-C0EA-4B80-BD57-BE27D970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8A53-0F37-486C-8884-4F99BEF44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06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24C07-EADD-4A75-80FC-6C9015A1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92323-8B48-4DD8-8EEB-1F1601325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B3D3C0-E04F-4ECA-A29F-F632A272B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75D992-9D1D-4AD1-A6C1-785D71A9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B22B-F7EE-4DAF-9A03-F826DBB918BA}" type="datetimeFigureOut">
              <a:rPr lang="zh-CN" altLang="en-US" smtClean="0"/>
              <a:t>18/12/4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80AD9F-F345-4DDD-82C1-1DD4D071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8A4B5D-2281-4C9D-8AB8-5C193570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8A53-0F37-486C-8884-4F99BEF44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25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4BFD9-8882-4D83-A302-23DF5F1D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745A7E-1060-4769-B0EC-C24DBE4D6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C50D3-9C6F-45E5-8DE2-0096EC8AB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896B42-64F6-4D49-ABFA-D36883202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45B825-331E-4D33-AEBA-2AB97493B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E33801-F6C9-4D48-97D3-2D11243C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B22B-F7EE-4DAF-9A03-F826DBB918BA}" type="datetimeFigureOut">
              <a:rPr lang="zh-CN" altLang="en-US" smtClean="0"/>
              <a:t>18/12/4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F0698A-AD59-44C2-8875-841750BB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6F6E3D-8258-4342-8C37-FD5A4BD0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8A53-0F37-486C-8884-4F99BEF44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61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DBFB0-81ED-412B-AE4F-07E05458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A61D63-8EAA-486E-83E6-A5E1F89C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B22B-F7EE-4DAF-9A03-F826DBB918BA}" type="datetimeFigureOut">
              <a:rPr lang="zh-CN" altLang="en-US" smtClean="0"/>
              <a:t>18/12/4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83CE73-A374-43E3-80DB-9D999F14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9193EA-34AA-4156-B736-C6EEE0A8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8A53-0F37-486C-8884-4F99BEF44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26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77604E-2096-4DCC-A79E-8AB16161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B22B-F7EE-4DAF-9A03-F826DBB918BA}" type="datetimeFigureOut">
              <a:rPr lang="zh-CN" altLang="en-US" smtClean="0"/>
              <a:t>18/12/4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D555CE-42AA-409F-BA4F-6FA499A9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C5E1BC-0158-4CCF-8D42-FFC5C84E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8A53-0F37-486C-8884-4F99BEF44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87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49F43-C079-4FA9-A22D-D763352D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9DD2A2-29BA-476F-AD63-D703C6EA2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20B249-BE95-4211-BFAC-11A82FBCE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B38BEC-AE5C-4CF1-949F-9F4FB9A2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B22B-F7EE-4DAF-9A03-F826DBB918BA}" type="datetimeFigureOut">
              <a:rPr lang="zh-CN" altLang="en-US" smtClean="0"/>
              <a:t>18/12/4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6C8462-E622-46B1-8504-CF03B2A4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28BC14-1096-4A89-A435-2AB4911B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8A53-0F37-486C-8884-4F99BEF44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72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DE8F2-D72C-4AF8-80F1-581C6737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F52628-713D-4A72-BEE7-E2D636598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C0F89E-2F69-43EC-AFEB-DD5A64FAF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6708D7-2FF4-41CD-9E57-D494A2FB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B22B-F7EE-4DAF-9A03-F826DBB918BA}" type="datetimeFigureOut">
              <a:rPr lang="zh-CN" altLang="en-US" smtClean="0"/>
              <a:t>18/12/4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06C5FB-E317-4EBE-9129-9CF0F850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043F11-37A0-424D-8D24-4317E06F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8A53-0F37-486C-8884-4F99BEF44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2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4A299F-BE8E-4963-A990-AF0A81DE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D21737-BCE9-4A44-BAFE-EACA7F2F3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5C3E5-5786-4DF3-8E0A-F01968A8D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3B22B-F7EE-4DAF-9A03-F826DBB918BA}" type="datetimeFigureOut">
              <a:rPr lang="zh-CN" altLang="en-US" smtClean="0"/>
              <a:t>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5D282-78FF-4FA9-8E99-9B0771A43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75A48-12A4-48FF-A811-E7264DDCD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88A53-0F37-486C-8884-4F99BEF44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A77A69-D7DC-45DB-B16A-97541EA45B54}"/>
              </a:ext>
            </a:extLst>
          </p:cNvPr>
          <p:cNvSpPr/>
          <p:nvPr/>
        </p:nvSpPr>
        <p:spPr>
          <a:xfrm>
            <a:off x="469109" y="1001950"/>
            <a:ext cx="1527242" cy="10797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浏览器</a:t>
            </a:r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12D49C-47CE-405D-B5BB-F80CF8A81691}"/>
              </a:ext>
            </a:extLst>
          </p:cNvPr>
          <p:cNvSpPr/>
          <p:nvPr/>
        </p:nvSpPr>
        <p:spPr>
          <a:xfrm>
            <a:off x="4491497" y="1001950"/>
            <a:ext cx="2843719" cy="10797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前端控制器</a:t>
            </a:r>
            <a:endParaRPr lang="en-US" altLang="zh-CN" sz="1400"/>
          </a:p>
          <a:p>
            <a:pPr algn="ctr"/>
            <a:r>
              <a:rPr lang="en-US" altLang="zh-CN" sz="1400"/>
              <a:t>DsipatcherServlet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09BBD5-0729-4852-8288-9C7DFBD500C5}"/>
              </a:ext>
            </a:extLst>
          </p:cNvPr>
          <p:cNvSpPr/>
          <p:nvPr/>
        </p:nvSpPr>
        <p:spPr>
          <a:xfrm>
            <a:off x="9556366" y="1001949"/>
            <a:ext cx="2123873" cy="10797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处理器</a:t>
            </a:r>
            <a:endParaRPr lang="en-US" altLang="zh-CN" sz="1400"/>
          </a:p>
          <a:p>
            <a:pPr algn="ctr"/>
            <a:r>
              <a:rPr lang="en-US" altLang="zh-CN" sz="1400"/>
              <a:t>Handler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80305E-8ACC-48B7-89AD-F5B5661FD004}"/>
              </a:ext>
            </a:extLst>
          </p:cNvPr>
          <p:cNvSpPr/>
          <p:nvPr/>
        </p:nvSpPr>
        <p:spPr>
          <a:xfrm>
            <a:off x="4491496" y="4873558"/>
            <a:ext cx="2843719" cy="10797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JSP</a:t>
            </a:r>
            <a:r>
              <a:rPr lang="zh-CN" altLang="en-US" sz="1400"/>
              <a:t>页面</a:t>
            </a:r>
            <a:endParaRPr lang="en-US" altLang="zh-CN" sz="140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976B561-180B-46D6-A420-A8B345FB5FB6}"/>
              </a:ext>
            </a:extLst>
          </p:cNvPr>
          <p:cNvCxnSpPr>
            <a:cxnSpLocks/>
          </p:cNvCxnSpPr>
          <p:nvPr/>
        </p:nvCxnSpPr>
        <p:spPr>
          <a:xfrm>
            <a:off x="1996351" y="1225685"/>
            <a:ext cx="249514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21A7195A-DF76-4011-978F-44E4F975DAF0}"/>
              </a:ext>
            </a:extLst>
          </p:cNvPr>
          <p:cNvSpPr/>
          <p:nvPr/>
        </p:nvSpPr>
        <p:spPr>
          <a:xfrm>
            <a:off x="2558935" y="1079771"/>
            <a:ext cx="1352143" cy="2918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1.</a:t>
            </a:r>
            <a:r>
              <a:rPr lang="zh-CN" altLang="en-US" sz="1200"/>
              <a:t>用户请求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8213F58-BC81-455C-AFBE-D9D00402F549}"/>
              </a:ext>
            </a:extLst>
          </p:cNvPr>
          <p:cNvCxnSpPr>
            <a:cxnSpLocks/>
          </p:cNvCxnSpPr>
          <p:nvPr/>
        </p:nvCxnSpPr>
        <p:spPr>
          <a:xfrm>
            <a:off x="7335215" y="1225683"/>
            <a:ext cx="220169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BE4E5BE-58C1-435D-9F31-2FA4D9A057E6}"/>
              </a:ext>
            </a:extLst>
          </p:cNvPr>
          <p:cNvSpPr/>
          <p:nvPr/>
        </p:nvSpPr>
        <p:spPr>
          <a:xfrm>
            <a:off x="7735673" y="1079769"/>
            <a:ext cx="1352143" cy="2918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2.</a:t>
            </a:r>
            <a:r>
              <a:rPr lang="zh-CN" altLang="en-US" sz="1200"/>
              <a:t>请求业务处理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1109707-4DD6-4742-8EAD-C03FA3415BDC}"/>
              </a:ext>
            </a:extLst>
          </p:cNvPr>
          <p:cNvCxnSpPr>
            <a:cxnSpLocks/>
          </p:cNvCxnSpPr>
          <p:nvPr/>
        </p:nvCxnSpPr>
        <p:spPr>
          <a:xfrm flipH="1">
            <a:off x="7335217" y="1867711"/>
            <a:ext cx="2221149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48B8283-B507-4F5F-BEA9-040944EA4254}"/>
              </a:ext>
            </a:extLst>
          </p:cNvPr>
          <p:cNvSpPr/>
          <p:nvPr/>
        </p:nvSpPr>
        <p:spPr>
          <a:xfrm>
            <a:off x="7745401" y="1721797"/>
            <a:ext cx="1352143" cy="2918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3.</a:t>
            </a:r>
            <a:r>
              <a:rPr lang="zh-CN" altLang="en-US" sz="1200"/>
              <a:t>返回处理结果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D76B309-3F7E-44B4-A6A7-EA5ECE7B7FDF}"/>
              </a:ext>
            </a:extLst>
          </p:cNvPr>
          <p:cNvCxnSpPr>
            <a:cxnSpLocks/>
          </p:cNvCxnSpPr>
          <p:nvPr/>
        </p:nvCxnSpPr>
        <p:spPr>
          <a:xfrm>
            <a:off x="6644553" y="2081718"/>
            <a:ext cx="0" cy="279184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2821E0F1-34C7-438E-A185-79101DC72231}"/>
              </a:ext>
            </a:extLst>
          </p:cNvPr>
          <p:cNvSpPr/>
          <p:nvPr/>
        </p:nvSpPr>
        <p:spPr>
          <a:xfrm>
            <a:off x="6473002" y="2684835"/>
            <a:ext cx="377347" cy="16926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4.</a:t>
            </a:r>
          </a:p>
          <a:p>
            <a:pPr algn="ctr"/>
            <a:r>
              <a:rPr lang="zh-CN" altLang="en-US" sz="1200"/>
              <a:t>处理结果转发</a:t>
            </a:r>
            <a:endParaRPr lang="en-US" altLang="zh-CN" sz="1200"/>
          </a:p>
          <a:p>
            <a:pPr algn="ctr"/>
            <a:r>
              <a:rPr lang="en-US" altLang="zh-CN" sz="1000"/>
              <a:t>JSP</a:t>
            </a:r>
            <a:endParaRPr lang="zh-CN" altLang="en-US" sz="100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20E9497-48DA-4CAE-B4CB-4B8E59587F7E}"/>
              </a:ext>
            </a:extLst>
          </p:cNvPr>
          <p:cNvCxnSpPr>
            <a:cxnSpLocks/>
          </p:cNvCxnSpPr>
          <p:nvPr/>
        </p:nvCxnSpPr>
        <p:spPr>
          <a:xfrm flipV="1">
            <a:off x="5354018" y="2081718"/>
            <a:ext cx="0" cy="279184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5750686-3462-41F6-AC34-8BCDCA7F3736}"/>
              </a:ext>
            </a:extLst>
          </p:cNvPr>
          <p:cNvSpPr/>
          <p:nvPr/>
        </p:nvSpPr>
        <p:spPr>
          <a:xfrm>
            <a:off x="5097555" y="2684835"/>
            <a:ext cx="512926" cy="1692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5,</a:t>
            </a:r>
          </a:p>
          <a:p>
            <a:pPr algn="ctr"/>
            <a:r>
              <a:rPr lang="zh-CN" altLang="en-US" sz="1000"/>
              <a:t>返回</a:t>
            </a:r>
            <a:r>
              <a:rPr lang="en-US" altLang="zh-CN" sz="1000"/>
              <a:t>HTML</a:t>
            </a:r>
            <a:r>
              <a:rPr lang="zh-CN" altLang="en-US" sz="1000"/>
              <a:t>页面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3EF4EDC-A7BD-4141-85EC-7DE8C039C4F0}"/>
              </a:ext>
            </a:extLst>
          </p:cNvPr>
          <p:cNvCxnSpPr>
            <a:cxnSpLocks/>
          </p:cNvCxnSpPr>
          <p:nvPr/>
        </p:nvCxnSpPr>
        <p:spPr>
          <a:xfrm flipH="1">
            <a:off x="1996351" y="1867711"/>
            <a:ext cx="249514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F053352B-FF6B-446B-ADEE-320D2D78BCDA}"/>
              </a:ext>
            </a:extLst>
          </p:cNvPr>
          <p:cNvSpPr/>
          <p:nvPr/>
        </p:nvSpPr>
        <p:spPr>
          <a:xfrm>
            <a:off x="2558935" y="1721797"/>
            <a:ext cx="1352143" cy="2918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6.</a:t>
            </a:r>
            <a:r>
              <a:rPr lang="zh-CN" altLang="en-US" sz="1200"/>
              <a:t>响应用</a:t>
            </a:r>
          </a:p>
        </p:txBody>
      </p:sp>
    </p:spTree>
    <p:extLst>
      <p:ext uri="{BB962C8B-B14F-4D97-AF65-F5344CB8AC3E}">
        <p14:creationId xmlns:p14="http://schemas.microsoft.com/office/powerpoint/2010/main" val="217721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4" grpId="0" animBg="1"/>
      <p:bldP spid="17" grpId="0" animBg="1"/>
      <p:bldP spid="20" grpId="0" animBg="1"/>
      <p:bldP spid="23" grpId="0" animBg="1"/>
      <p:bldP spid="27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A0C5FF22-08BE-4232-BA44-861C537A4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30" y="4746898"/>
            <a:ext cx="4220671" cy="162892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651D9A7-F24D-44DD-83EF-A2B6A544A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01" y="2780686"/>
            <a:ext cx="2752725" cy="1390650"/>
          </a:xfrm>
          <a:prstGeom prst="rect">
            <a:avLst/>
          </a:prstGeom>
        </p:spPr>
      </p:pic>
      <p:grpSp>
        <p:nvGrpSpPr>
          <p:cNvPr id="49" name="组合 48">
            <a:extLst>
              <a:ext uri="{FF2B5EF4-FFF2-40B4-BE49-F238E27FC236}">
                <a16:creationId xmlns:a16="http://schemas.microsoft.com/office/drawing/2014/main" id="{13F471AB-B278-49AF-98AF-888B96B26E97}"/>
              </a:ext>
            </a:extLst>
          </p:cNvPr>
          <p:cNvGrpSpPr/>
          <p:nvPr/>
        </p:nvGrpSpPr>
        <p:grpSpPr>
          <a:xfrm>
            <a:off x="298937" y="165708"/>
            <a:ext cx="4576781" cy="2208213"/>
            <a:chOff x="298937" y="165708"/>
            <a:chExt cx="4576781" cy="220821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105C662-C926-469A-A862-0F4D0F813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402" y="1571477"/>
              <a:ext cx="4115499" cy="682868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D0F9640-5ADA-4A6D-9F96-A944985A7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5402" y="165708"/>
              <a:ext cx="2647950" cy="1533525"/>
            </a:xfrm>
            <a:prstGeom prst="rect">
              <a:avLst/>
            </a:prstGeom>
          </p:spPr>
        </p:pic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27409688-C8F6-4F6D-B7D2-9E859C5FDC0A}"/>
                </a:ext>
              </a:extLst>
            </p:cNvPr>
            <p:cNvSpPr/>
            <p:nvPr/>
          </p:nvSpPr>
          <p:spPr>
            <a:xfrm>
              <a:off x="298937" y="165708"/>
              <a:ext cx="4576781" cy="2208213"/>
            </a:xfrm>
            <a:prstGeom prst="roundRect">
              <a:avLst>
                <a:gd name="adj" fmla="val 6713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F3479BE-FBDF-4861-BB39-6099191D4297}"/>
              </a:ext>
            </a:extLst>
          </p:cNvPr>
          <p:cNvGrpSpPr/>
          <p:nvPr/>
        </p:nvGrpSpPr>
        <p:grpSpPr>
          <a:xfrm>
            <a:off x="5518136" y="119548"/>
            <a:ext cx="5082685" cy="2825873"/>
            <a:chOff x="5518136" y="119548"/>
            <a:chExt cx="5082685" cy="282587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F14008B-2C66-4E4F-A414-AA258A4A7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18136" y="194404"/>
              <a:ext cx="5082685" cy="2688446"/>
            </a:xfrm>
            <a:prstGeom prst="rect">
              <a:avLst/>
            </a:prstGeom>
          </p:spPr>
        </p:pic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360E2982-560D-4E74-854B-ED412F291A46}"/>
                </a:ext>
              </a:extLst>
            </p:cNvPr>
            <p:cNvSpPr/>
            <p:nvPr/>
          </p:nvSpPr>
          <p:spPr>
            <a:xfrm>
              <a:off x="5518136" y="119548"/>
              <a:ext cx="4997463" cy="2825873"/>
            </a:xfrm>
            <a:prstGeom prst="roundRect">
              <a:avLst>
                <a:gd name="adj" fmla="val 6713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6AA82E1D-8F83-4E7D-9157-69084A410219}"/>
              </a:ext>
            </a:extLst>
          </p:cNvPr>
          <p:cNvGrpSpPr/>
          <p:nvPr/>
        </p:nvGrpSpPr>
        <p:grpSpPr>
          <a:xfrm>
            <a:off x="5518136" y="3297679"/>
            <a:ext cx="5040073" cy="676454"/>
            <a:chOff x="5518136" y="3297679"/>
            <a:chExt cx="5040073" cy="67645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9500603-3FE0-4427-8AC8-96D728FFE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18136" y="3297679"/>
              <a:ext cx="4852824" cy="676454"/>
            </a:xfrm>
            <a:prstGeom prst="rect">
              <a:avLst/>
            </a:prstGeom>
          </p:spPr>
        </p:pic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984ED22-218B-40D8-AD39-8707BDAAB2E5}"/>
                </a:ext>
              </a:extLst>
            </p:cNvPr>
            <p:cNvSpPr/>
            <p:nvPr/>
          </p:nvSpPr>
          <p:spPr>
            <a:xfrm>
              <a:off x="5560746" y="3297679"/>
              <a:ext cx="4997463" cy="614896"/>
            </a:xfrm>
            <a:prstGeom prst="roundRect">
              <a:avLst>
                <a:gd name="adj" fmla="val 6713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F6BDDEC-B9E5-4A0A-B1BB-634C343288F9}"/>
              </a:ext>
            </a:extLst>
          </p:cNvPr>
          <p:cNvSpPr/>
          <p:nvPr/>
        </p:nvSpPr>
        <p:spPr>
          <a:xfrm>
            <a:off x="305061" y="4578101"/>
            <a:ext cx="4570658" cy="1936998"/>
          </a:xfrm>
          <a:prstGeom prst="roundRect">
            <a:avLst>
              <a:gd name="adj" fmla="val 329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99830C4-E770-42A1-B267-143FDD66F4CD}"/>
              </a:ext>
            </a:extLst>
          </p:cNvPr>
          <p:cNvCxnSpPr>
            <a:stCxn id="15" idx="3"/>
          </p:cNvCxnSpPr>
          <p:nvPr/>
        </p:nvCxnSpPr>
        <p:spPr>
          <a:xfrm flipV="1">
            <a:off x="4875718" y="1266091"/>
            <a:ext cx="642418" cy="37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C84B10E-80F2-4163-9FB2-F3BD20E77634}"/>
              </a:ext>
            </a:extLst>
          </p:cNvPr>
          <p:cNvCxnSpPr>
            <a:cxnSpLocks/>
          </p:cNvCxnSpPr>
          <p:nvPr/>
        </p:nvCxnSpPr>
        <p:spPr>
          <a:xfrm>
            <a:off x="7877907" y="2945421"/>
            <a:ext cx="0" cy="3522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818F996F-C8AB-4F17-9C58-32D417DF7B0A}"/>
              </a:ext>
            </a:extLst>
          </p:cNvPr>
          <p:cNvGrpSpPr/>
          <p:nvPr/>
        </p:nvGrpSpPr>
        <p:grpSpPr>
          <a:xfrm>
            <a:off x="5544511" y="3912575"/>
            <a:ext cx="4997463" cy="2822331"/>
            <a:chOff x="5544511" y="3912575"/>
            <a:chExt cx="4997463" cy="282233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ABF804B-59EB-4556-82B3-C285C5D80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56158" y="4206643"/>
              <a:ext cx="4576780" cy="2432892"/>
            </a:xfrm>
            <a:prstGeom prst="rect">
              <a:avLst/>
            </a:prstGeom>
          </p:spPr>
        </p:pic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66971196-0446-492A-A292-46145629B5FB}"/>
                </a:ext>
              </a:extLst>
            </p:cNvPr>
            <p:cNvSpPr/>
            <p:nvPr/>
          </p:nvSpPr>
          <p:spPr>
            <a:xfrm>
              <a:off x="5544511" y="4162728"/>
              <a:ext cx="4997463" cy="2572178"/>
            </a:xfrm>
            <a:prstGeom prst="roundRect">
              <a:avLst>
                <a:gd name="adj" fmla="val 3295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F3F3EBBB-0A6E-48F1-85E1-40A52B07F683}"/>
                </a:ext>
              </a:extLst>
            </p:cNvPr>
            <p:cNvCxnSpPr/>
            <p:nvPr/>
          </p:nvCxnSpPr>
          <p:spPr>
            <a:xfrm>
              <a:off x="7877907" y="3912575"/>
              <a:ext cx="0" cy="25015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4DACE75-AC61-44F8-B877-AFEE9804B961}"/>
              </a:ext>
            </a:extLst>
          </p:cNvPr>
          <p:cNvCxnSpPr/>
          <p:nvPr/>
        </p:nvCxnSpPr>
        <p:spPr>
          <a:xfrm>
            <a:off x="7877907" y="1699233"/>
            <a:ext cx="0" cy="118361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6614FBA-B1E6-4843-8F1B-DF763F8BF8C0}"/>
              </a:ext>
            </a:extLst>
          </p:cNvPr>
          <p:cNvCxnSpPr>
            <a:cxnSpLocks/>
          </p:cNvCxnSpPr>
          <p:nvPr/>
        </p:nvCxnSpPr>
        <p:spPr>
          <a:xfrm flipH="1" flipV="1">
            <a:off x="4875718" y="5931082"/>
            <a:ext cx="642419" cy="37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CB95F5C-2AF7-4E60-AD86-DC7773361DFA}"/>
              </a:ext>
            </a:extLst>
          </p:cNvPr>
          <p:cNvCxnSpPr/>
          <p:nvPr/>
        </p:nvCxnSpPr>
        <p:spPr>
          <a:xfrm>
            <a:off x="5518136" y="1266091"/>
            <a:ext cx="1260732" cy="131005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19CA942-AA9D-4CBA-A595-40CE8E85CFF6}"/>
              </a:ext>
            </a:extLst>
          </p:cNvPr>
          <p:cNvCxnSpPr>
            <a:cxnSpLocks/>
          </p:cNvCxnSpPr>
          <p:nvPr/>
        </p:nvCxnSpPr>
        <p:spPr>
          <a:xfrm flipH="1" flipV="1">
            <a:off x="5518136" y="5931082"/>
            <a:ext cx="2166341" cy="9587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F73A445B-33A7-4AE9-8269-76319D3539AE}"/>
              </a:ext>
            </a:extLst>
          </p:cNvPr>
          <p:cNvSpPr/>
          <p:nvPr/>
        </p:nvSpPr>
        <p:spPr>
          <a:xfrm>
            <a:off x="305060" y="2822486"/>
            <a:ext cx="2858032" cy="1390650"/>
          </a:xfrm>
          <a:prstGeom prst="roundRect">
            <a:avLst>
              <a:gd name="adj" fmla="val 329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F2AAC1A-F068-47DF-A9C6-D30471BA8B12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1734076" y="4213136"/>
            <a:ext cx="0" cy="3649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69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A1A9C34-91E0-4739-B0E4-9329C9A938B7}"/>
              </a:ext>
            </a:extLst>
          </p:cNvPr>
          <p:cNvCxnSpPr/>
          <p:nvPr/>
        </p:nvCxnSpPr>
        <p:spPr>
          <a:xfrm flipH="1" flipV="1">
            <a:off x="6343136" y="2390643"/>
            <a:ext cx="2719255" cy="304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45B691C-433F-4FDD-BF18-D60130A671EF}"/>
              </a:ext>
            </a:extLst>
          </p:cNvPr>
          <p:cNvCxnSpPr/>
          <p:nvPr/>
        </p:nvCxnSpPr>
        <p:spPr>
          <a:xfrm>
            <a:off x="7184267" y="2390643"/>
            <a:ext cx="2346674" cy="269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31086EF5-87A7-4D67-9CDE-64CAE3B86AEC}"/>
              </a:ext>
            </a:extLst>
          </p:cNvPr>
          <p:cNvSpPr/>
          <p:nvPr/>
        </p:nvSpPr>
        <p:spPr>
          <a:xfrm>
            <a:off x="443684" y="1310875"/>
            <a:ext cx="1527242" cy="10797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浏览器</a:t>
            </a:r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8C7CD3-30C2-4E0F-9AF8-877724103BDE}"/>
              </a:ext>
            </a:extLst>
          </p:cNvPr>
          <p:cNvSpPr/>
          <p:nvPr/>
        </p:nvSpPr>
        <p:spPr>
          <a:xfrm>
            <a:off x="4466072" y="1310875"/>
            <a:ext cx="2843719" cy="10797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前端控制器</a:t>
            </a:r>
            <a:endParaRPr lang="en-US" altLang="zh-CN" sz="1400"/>
          </a:p>
          <a:p>
            <a:pPr algn="ctr"/>
            <a:r>
              <a:rPr lang="en-US" altLang="zh-CN" sz="1400"/>
              <a:t>DsipatcherServlet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593E74-62BA-4C0E-8252-42B6E0859DF7}"/>
              </a:ext>
            </a:extLst>
          </p:cNvPr>
          <p:cNvSpPr/>
          <p:nvPr/>
        </p:nvSpPr>
        <p:spPr>
          <a:xfrm>
            <a:off x="9530941" y="1310874"/>
            <a:ext cx="2375169" cy="10797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处理器映射器</a:t>
            </a:r>
            <a:endParaRPr lang="en-US" altLang="zh-CN" sz="1400"/>
          </a:p>
          <a:p>
            <a:pPr algn="ctr"/>
            <a:r>
              <a:rPr lang="en-US" altLang="zh-CN" sz="1400"/>
              <a:t>HandlerMapping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D96107-64CF-42C3-AD55-687B7E2864A2}"/>
              </a:ext>
            </a:extLst>
          </p:cNvPr>
          <p:cNvSpPr/>
          <p:nvPr/>
        </p:nvSpPr>
        <p:spPr>
          <a:xfrm>
            <a:off x="4028319" y="5182483"/>
            <a:ext cx="2843719" cy="107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视图解析器</a:t>
            </a:r>
            <a:endParaRPr lang="en-US" altLang="zh-CN" sz="1400"/>
          </a:p>
          <a:p>
            <a:pPr algn="ctr"/>
            <a:r>
              <a:rPr lang="en-US" altLang="zh-CN" sz="1400"/>
              <a:t>ViewResolver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5F3726E-5100-4CB4-A533-954B1B96A28D}"/>
              </a:ext>
            </a:extLst>
          </p:cNvPr>
          <p:cNvCxnSpPr>
            <a:cxnSpLocks/>
          </p:cNvCxnSpPr>
          <p:nvPr/>
        </p:nvCxnSpPr>
        <p:spPr>
          <a:xfrm>
            <a:off x="1970926" y="1534610"/>
            <a:ext cx="249514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4F00980-6CBC-4D00-9F05-A425C783B920}"/>
              </a:ext>
            </a:extLst>
          </p:cNvPr>
          <p:cNvSpPr/>
          <p:nvPr/>
        </p:nvSpPr>
        <p:spPr>
          <a:xfrm>
            <a:off x="2533510" y="1388696"/>
            <a:ext cx="1352143" cy="2918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1.</a:t>
            </a:r>
            <a:r>
              <a:rPr lang="zh-CN" altLang="en-US" sz="1200"/>
              <a:t>用户请求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EC36500-3404-43B7-AB82-8389C7C35158}"/>
              </a:ext>
            </a:extLst>
          </p:cNvPr>
          <p:cNvCxnSpPr>
            <a:cxnSpLocks/>
          </p:cNvCxnSpPr>
          <p:nvPr/>
        </p:nvCxnSpPr>
        <p:spPr>
          <a:xfrm>
            <a:off x="7309790" y="1534608"/>
            <a:ext cx="220169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7699AF1D-6457-476D-A7B8-9F09560AC727}"/>
              </a:ext>
            </a:extLst>
          </p:cNvPr>
          <p:cNvSpPr/>
          <p:nvPr/>
        </p:nvSpPr>
        <p:spPr>
          <a:xfrm>
            <a:off x="7710248" y="1388694"/>
            <a:ext cx="1486148" cy="2918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2.</a:t>
            </a:r>
            <a:r>
              <a:rPr lang="zh-CN" altLang="en-US" sz="1200"/>
              <a:t>请求查询</a:t>
            </a:r>
            <a:r>
              <a:rPr lang="en-US" altLang="zh-CN" sz="1200"/>
              <a:t>Handler</a:t>
            </a:r>
            <a:endParaRPr lang="zh-CN" altLang="en-US" sz="120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6C2EE59-9EFB-4706-A5E0-CCDE24A4CE31}"/>
              </a:ext>
            </a:extLst>
          </p:cNvPr>
          <p:cNvCxnSpPr>
            <a:cxnSpLocks/>
          </p:cNvCxnSpPr>
          <p:nvPr/>
        </p:nvCxnSpPr>
        <p:spPr>
          <a:xfrm flipH="1">
            <a:off x="7309792" y="2176636"/>
            <a:ext cx="2221149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C6CB0FF-3C54-47A9-8FBB-655F515AEB1F}"/>
              </a:ext>
            </a:extLst>
          </p:cNvPr>
          <p:cNvSpPr/>
          <p:nvPr/>
        </p:nvSpPr>
        <p:spPr>
          <a:xfrm>
            <a:off x="7710248" y="2030722"/>
            <a:ext cx="1593152" cy="2918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3.</a:t>
            </a:r>
            <a:r>
              <a:rPr lang="zh-CN" altLang="en-US" sz="1200"/>
              <a:t>返回处理器执行链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90D4A75-D59B-4FA9-A251-9A6181BE29E1}"/>
              </a:ext>
            </a:extLst>
          </p:cNvPr>
          <p:cNvCxnSpPr>
            <a:cxnSpLocks/>
          </p:cNvCxnSpPr>
          <p:nvPr/>
        </p:nvCxnSpPr>
        <p:spPr>
          <a:xfrm>
            <a:off x="5928455" y="2390643"/>
            <a:ext cx="0" cy="279184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8B9E939-8650-4B65-A4BA-DBBD7B610A79}"/>
              </a:ext>
            </a:extLst>
          </p:cNvPr>
          <p:cNvSpPr/>
          <p:nvPr/>
        </p:nvSpPr>
        <p:spPr>
          <a:xfrm>
            <a:off x="5756904" y="2993760"/>
            <a:ext cx="377347" cy="16926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8.</a:t>
            </a:r>
          </a:p>
          <a:p>
            <a:pPr algn="ctr"/>
            <a:r>
              <a:rPr lang="zh-CN" altLang="en-US" sz="1200"/>
              <a:t>请求解析视图</a:t>
            </a:r>
            <a:endParaRPr lang="en-US" altLang="zh-CN" sz="120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088DCB6-6E0B-4D95-9F59-512C333C88CB}"/>
              </a:ext>
            </a:extLst>
          </p:cNvPr>
          <p:cNvCxnSpPr>
            <a:cxnSpLocks/>
          </p:cNvCxnSpPr>
          <p:nvPr/>
        </p:nvCxnSpPr>
        <p:spPr>
          <a:xfrm flipV="1">
            <a:off x="4890841" y="2390643"/>
            <a:ext cx="0" cy="279184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841311D-C0EC-4DDD-BAED-C66F1DDB92C0}"/>
              </a:ext>
            </a:extLst>
          </p:cNvPr>
          <p:cNvSpPr/>
          <p:nvPr/>
        </p:nvSpPr>
        <p:spPr>
          <a:xfrm>
            <a:off x="4695466" y="2993760"/>
            <a:ext cx="451837" cy="1692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9,</a:t>
            </a:r>
          </a:p>
          <a:p>
            <a:pPr algn="ctr"/>
            <a:r>
              <a:rPr lang="zh-CN" altLang="en-US" sz="1000"/>
              <a:t>返回</a:t>
            </a:r>
            <a:r>
              <a:rPr lang="en-US" altLang="zh-CN" sz="1000"/>
              <a:t>View</a:t>
            </a:r>
            <a:r>
              <a:rPr lang="zh-CN" altLang="en-US" sz="1000"/>
              <a:t>对象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9CF4220-EB8E-4A4F-BF3F-A59A3A39AD75}"/>
              </a:ext>
            </a:extLst>
          </p:cNvPr>
          <p:cNvCxnSpPr>
            <a:cxnSpLocks/>
          </p:cNvCxnSpPr>
          <p:nvPr/>
        </p:nvCxnSpPr>
        <p:spPr>
          <a:xfrm flipH="1">
            <a:off x="1970926" y="2176636"/>
            <a:ext cx="249514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F6C031C6-9A8A-4906-90E6-56E443CFB212}"/>
              </a:ext>
            </a:extLst>
          </p:cNvPr>
          <p:cNvSpPr/>
          <p:nvPr/>
        </p:nvSpPr>
        <p:spPr>
          <a:xfrm>
            <a:off x="2533510" y="2030722"/>
            <a:ext cx="1352143" cy="2918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12.</a:t>
            </a:r>
            <a:r>
              <a:rPr lang="zh-CN" altLang="en-US" sz="1200"/>
              <a:t>响应用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EF27A47-7C4B-4882-82C2-7CFCAC515244}"/>
              </a:ext>
            </a:extLst>
          </p:cNvPr>
          <p:cNvSpPr/>
          <p:nvPr/>
        </p:nvSpPr>
        <p:spPr>
          <a:xfrm>
            <a:off x="9816565" y="2866947"/>
            <a:ext cx="1552623" cy="7893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处理器</a:t>
            </a:r>
            <a:endParaRPr lang="en-US" altLang="zh-CN" sz="14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92A941C-FCAB-4B8F-AE3A-57E511E0AAAA}"/>
              </a:ext>
            </a:extLst>
          </p:cNvPr>
          <p:cNvSpPr/>
          <p:nvPr/>
        </p:nvSpPr>
        <p:spPr>
          <a:xfrm>
            <a:off x="9062391" y="5085219"/>
            <a:ext cx="2843719" cy="107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处理器适配器</a:t>
            </a:r>
            <a:endParaRPr lang="en-US" altLang="zh-CN" sz="1400"/>
          </a:p>
          <a:p>
            <a:pPr algn="ctr"/>
            <a:r>
              <a:rPr lang="en-US" altLang="zh-CN" sz="1400"/>
              <a:t>HandlerAdapter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98E5C2A-7688-41DB-962F-7572D5A08EA2}"/>
              </a:ext>
            </a:extLst>
          </p:cNvPr>
          <p:cNvCxnSpPr>
            <a:cxnSpLocks/>
          </p:cNvCxnSpPr>
          <p:nvPr/>
        </p:nvCxnSpPr>
        <p:spPr>
          <a:xfrm flipV="1">
            <a:off x="10178890" y="3656295"/>
            <a:ext cx="0" cy="142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8C1A6D5-6F1A-4E61-A344-2AD0C1CB5682}"/>
              </a:ext>
            </a:extLst>
          </p:cNvPr>
          <p:cNvCxnSpPr>
            <a:cxnSpLocks/>
          </p:cNvCxnSpPr>
          <p:nvPr/>
        </p:nvCxnSpPr>
        <p:spPr>
          <a:xfrm>
            <a:off x="11240328" y="3621126"/>
            <a:ext cx="0" cy="142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6E67324B-F5E7-4724-A9B0-13F867500525}"/>
              </a:ext>
            </a:extLst>
          </p:cNvPr>
          <p:cNvSpPr/>
          <p:nvPr/>
        </p:nvSpPr>
        <p:spPr>
          <a:xfrm rot="2952050">
            <a:off x="7092798" y="3433906"/>
            <a:ext cx="2197342" cy="2918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4.</a:t>
            </a:r>
            <a:r>
              <a:rPr lang="zh-CN" altLang="en-US" sz="1200"/>
              <a:t>请求执行</a:t>
            </a:r>
            <a:r>
              <a:rPr lang="en-US" altLang="zh-CN" sz="1200"/>
              <a:t>Handler</a:t>
            </a:r>
            <a:endParaRPr lang="zh-CN" altLang="en-US" sz="12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2E7FC58-9DFA-4448-ABFE-46FB5C144E4D}"/>
              </a:ext>
            </a:extLst>
          </p:cNvPr>
          <p:cNvSpPr/>
          <p:nvPr/>
        </p:nvSpPr>
        <p:spPr>
          <a:xfrm rot="2952050">
            <a:off x="6699509" y="3775337"/>
            <a:ext cx="1959885" cy="2918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7.</a:t>
            </a:r>
            <a:r>
              <a:rPr lang="zh-CN" altLang="en-US" sz="1200"/>
              <a:t>返回</a:t>
            </a:r>
            <a:r>
              <a:rPr lang="en-US" altLang="zh-CN" sz="1200"/>
              <a:t>ModelAndView</a:t>
            </a:r>
            <a:endParaRPr lang="zh-CN" altLang="en-US" sz="12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0BAD244-E002-4B4A-B3D8-376D987A5A12}"/>
              </a:ext>
            </a:extLst>
          </p:cNvPr>
          <p:cNvSpPr/>
          <p:nvPr/>
        </p:nvSpPr>
        <p:spPr>
          <a:xfrm>
            <a:off x="9859533" y="3915817"/>
            <a:ext cx="657818" cy="9098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5,</a:t>
            </a:r>
          </a:p>
          <a:p>
            <a:pPr algn="ctr"/>
            <a:r>
              <a:rPr lang="zh-CN" altLang="en-US" sz="1000"/>
              <a:t>执行</a:t>
            </a:r>
            <a:endParaRPr lang="en-US" altLang="zh-CN" sz="1000"/>
          </a:p>
          <a:p>
            <a:pPr algn="ctr"/>
            <a:r>
              <a:rPr lang="en-US" altLang="zh-CN" sz="1000"/>
              <a:t>handler</a:t>
            </a:r>
            <a:endParaRPr lang="zh-CN" altLang="en-US" sz="100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D4E3AB4-4E6A-48CB-A655-FC7B8074D35F}"/>
              </a:ext>
            </a:extLst>
          </p:cNvPr>
          <p:cNvSpPr/>
          <p:nvPr/>
        </p:nvSpPr>
        <p:spPr>
          <a:xfrm>
            <a:off x="10682056" y="3915817"/>
            <a:ext cx="1039042" cy="9098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6.</a:t>
            </a:r>
            <a:r>
              <a:rPr lang="zh-CN" altLang="en-US" sz="1000"/>
              <a:t>返回</a:t>
            </a:r>
            <a:endParaRPr lang="en-US" altLang="zh-CN" sz="1000"/>
          </a:p>
          <a:p>
            <a:pPr algn="ctr"/>
            <a:r>
              <a:rPr lang="en-US" altLang="zh-CN" sz="1000"/>
              <a:t>ModelAndView</a:t>
            </a:r>
            <a:endParaRPr lang="zh-CN" altLang="en-US" sz="100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3609B12-2AA3-4854-8F71-32071458EEEF}"/>
              </a:ext>
            </a:extLst>
          </p:cNvPr>
          <p:cNvSpPr/>
          <p:nvPr/>
        </p:nvSpPr>
        <p:spPr>
          <a:xfrm>
            <a:off x="849811" y="5182483"/>
            <a:ext cx="1527242" cy="10797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视图</a:t>
            </a:r>
            <a:endParaRPr lang="en-US" altLang="zh-CN" sz="1400"/>
          </a:p>
          <a:p>
            <a:pPr algn="ctr"/>
            <a:r>
              <a:rPr lang="en-US" altLang="zh-CN" sz="1400"/>
              <a:t>JSP/Freemark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CEB9936-81BC-4CB6-BC1F-3BF96028FB56}"/>
              </a:ext>
            </a:extLst>
          </p:cNvPr>
          <p:cNvCxnSpPr/>
          <p:nvPr/>
        </p:nvCxnSpPr>
        <p:spPr>
          <a:xfrm flipH="1">
            <a:off x="2377053" y="2390643"/>
            <a:ext cx="2344806" cy="279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2C07163-654E-45C7-9689-93B9F74F89DE}"/>
              </a:ext>
            </a:extLst>
          </p:cNvPr>
          <p:cNvCxnSpPr>
            <a:cxnSpLocks/>
          </p:cNvCxnSpPr>
          <p:nvPr/>
        </p:nvCxnSpPr>
        <p:spPr>
          <a:xfrm flipV="1">
            <a:off x="1970926" y="2390643"/>
            <a:ext cx="2470822" cy="279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151ABDF-D72D-48D8-8FFC-3A44631FEC9C}"/>
              </a:ext>
            </a:extLst>
          </p:cNvPr>
          <p:cNvSpPr/>
          <p:nvPr/>
        </p:nvSpPr>
        <p:spPr>
          <a:xfrm rot="2322288">
            <a:off x="2832742" y="3809233"/>
            <a:ext cx="352106" cy="12832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10.</a:t>
            </a:r>
          </a:p>
          <a:p>
            <a:pPr algn="ctr"/>
            <a:r>
              <a:rPr lang="zh-CN" altLang="en-US" sz="1200"/>
              <a:t>视图对象</a:t>
            </a:r>
            <a:endParaRPr lang="en-US" altLang="zh-CN" sz="120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6169B1C-444D-4272-9AAE-EE796E812904}"/>
              </a:ext>
            </a:extLst>
          </p:cNvPr>
          <p:cNvSpPr/>
          <p:nvPr/>
        </p:nvSpPr>
        <p:spPr>
          <a:xfrm rot="2322288">
            <a:off x="3492359" y="2535394"/>
            <a:ext cx="347958" cy="12832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11.</a:t>
            </a:r>
          </a:p>
          <a:p>
            <a:pPr algn="ctr"/>
            <a:r>
              <a:rPr lang="zh-CN" altLang="en-US" sz="1200"/>
              <a:t>渲染视图</a:t>
            </a:r>
            <a:endParaRPr lang="en-US" altLang="zh-CN" sz="1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BFE8FB-8451-4928-8A43-8C9DA1BB0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62" y="366225"/>
            <a:ext cx="2295348" cy="45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5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0" grpId="0" animBg="1"/>
      <p:bldP spid="2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7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939142C-D4DD-4959-8495-9FEDD21CD52E}"/>
              </a:ext>
            </a:extLst>
          </p:cNvPr>
          <p:cNvSpPr/>
          <p:nvPr/>
        </p:nvSpPr>
        <p:spPr>
          <a:xfrm>
            <a:off x="859652" y="632297"/>
            <a:ext cx="2375169" cy="10797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处理器映射器</a:t>
            </a:r>
            <a:endParaRPr lang="en-US" altLang="zh-CN" sz="1600"/>
          </a:p>
          <a:p>
            <a:pPr algn="ctr"/>
            <a:r>
              <a:rPr lang="en-US" altLang="zh-CN" sz="1600"/>
              <a:t>HandlerMapping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58918C-2D83-49D0-900A-62E03CAB8F1F}"/>
              </a:ext>
            </a:extLst>
          </p:cNvPr>
          <p:cNvSpPr/>
          <p:nvPr/>
        </p:nvSpPr>
        <p:spPr>
          <a:xfrm>
            <a:off x="859652" y="4542833"/>
            <a:ext cx="2375169" cy="107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视图解析器</a:t>
            </a:r>
            <a:endParaRPr lang="en-US" altLang="zh-CN" sz="1600"/>
          </a:p>
          <a:p>
            <a:pPr algn="ctr"/>
            <a:r>
              <a:rPr lang="en-US" altLang="zh-CN" sz="1600"/>
              <a:t>ViewResolver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FF075-6A43-4402-B5FC-8AEEF7EF4DA0}"/>
              </a:ext>
            </a:extLst>
          </p:cNvPr>
          <p:cNvSpPr/>
          <p:nvPr/>
        </p:nvSpPr>
        <p:spPr>
          <a:xfrm>
            <a:off x="859652" y="2587571"/>
            <a:ext cx="2375169" cy="107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处理器适配器</a:t>
            </a:r>
            <a:endParaRPr lang="en-US" altLang="zh-CN" sz="1600"/>
          </a:p>
          <a:p>
            <a:pPr algn="ctr"/>
            <a:r>
              <a:rPr lang="en-US" altLang="zh-CN" sz="1600"/>
              <a:t>HandlAdapter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D76925-21CF-4CEF-85F0-25DF1C58B6C1}"/>
              </a:ext>
            </a:extLst>
          </p:cNvPr>
          <p:cNvSpPr/>
          <p:nvPr/>
        </p:nvSpPr>
        <p:spPr>
          <a:xfrm>
            <a:off x="3234821" y="632297"/>
            <a:ext cx="6483111" cy="1079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209F7D-BC6A-4004-BA1F-B59D93B1A0D0}"/>
              </a:ext>
            </a:extLst>
          </p:cNvPr>
          <p:cNvSpPr/>
          <p:nvPr/>
        </p:nvSpPr>
        <p:spPr>
          <a:xfrm>
            <a:off x="3234821" y="2587571"/>
            <a:ext cx="6483111" cy="1079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CC5B1D7-DAAB-4F0C-9B6E-1B0E1A82A59F}"/>
              </a:ext>
            </a:extLst>
          </p:cNvPr>
          <p:cNvSpPr/>
          <p:nvPr/>
        </p:nvSpPr>
        <p:spPr>
          <a:xfrm>
            <a:off x="3234821" y="4542832"/>
            <a:ext cx="6483111" cy="1079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20461F-2EF2-4524-94C6-D527044B996D}"/>
              </a:ext>
            </a:extLst>
          </p:cNvPr>
          <p:cNvSpPr/>
          <p:nvPr/>
        </p:nvSpPr>
        <p:spPr>
          <a:xfrm>
            <a:off x="3234821" y="632298"/>
            <a:ext cx="7164047" cy="1079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/>
              <a:t>HandlerMapping</a:t>
            </a:r>
            <a:r>
              <a:rPr lang="zh-CN" altLang="zh-CN" sz="1400"/>
              <a:t>负责根据用户请求</a:t>
            </a:r>
            <a:r>
              <a:rPr lang="en-US" altLang="zh-CN" sz="1400"/>
              <a:t>url</a:t>
            </a:r>
            <a:r>
              <a:rPr lang="zh-CN" altLang="zh-CN" sz="1400"/>
              <a:t>找到</a:t>
            </a:r>
            <a:r>
              <a:rPr lang="en-US" altLang="zh-CN" sz="1400"/>
              <a:t>Handler</a:t>
            </a:r>
            <a:r>
              <a:rPr lang="zh-CN" altLang="zh-CN" sz="1400"/>
              <a:t>即处理器，</a:t>
            </a:r>
            <a:r>
              <a:rPr lang="en-US" altLang="zh-CN" sz="1400"/>
              <a:t>springmvc</a:t>
            </a:r>
            <a:r>
              <a:rPr lang="zh-CN" altLang="zh-CN" sz="1400"/>
              <a:t>提供了不同的映射器实现不同的映射方式，例如：配置文件方式，实现接口方式，注解方式等。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0AFD1E-240B-4EEF-8798-AE0391C9C763}"/>
              </a:ext>
            </a:extLst>
          </p:cNvPr>
          <p:cNvSpPr/>
          <p:nvPr/>
        </p:nvSpPr>
        <p:spPr>
          <a:xfrm>
            <a:off x="3234821" y="2587572"/>
            <a:ext cx="7164047" cy="1079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400"/>
              <a:t>通过</a:t>
            </a:r>
            <a:r>
              <a:rPr lang="en-US" altLang="zh-CN" sz="1400"/>
              <a:t>HandlerAdapter</a:t>
            </a:r>
            <a:r>
              <a:rPr lang="zh-CN" altLang="zh-CN" sz="1400"/>
              <a:t>对处理器进行执行，这是适配器模式的应用，通过扩展适配器可以对更多类型的处理器进行执行。</a:t>
            </a:r>
            <a:endParaRPr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2513B1-0AB1-43BA-BD6C-FE4153A6C04C}"/>
              </a:ext>
            </a:extLst>
          </p:cNvPr>
          <p:cNvSpPr/>
          <p:nvPr/>
        </p:nvSpPr>
        <p:spPr>
          <a:xfrm>
            <a:off x="3234821" y="4542833"/>
            <a:ext cx="7164047" cy="1079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/>
              <a:t>View Resolver</a:t>
            </a:r>
            <a:r>
              <a:rPr lang="zh-CN" altLang="zh-CN" sz="1400"/>
              <a:t>负责将处理结果生成</a:t>
            </a:r>
            <a:r>
              <a:rPr lang="en-US" altLang="zh-CN" sz="1400"/>
              <a:t>View</a:t>
            </a:r>
            <a:r>
              <a:rPr lang="zh-CN" altLang="zh-CN" sz="1400"/>
              <a:t>视图，</a:t>
            </a:r>
            <a:r>
              <a:rPr lang="en-US" altLang="zh-CN" sz="1400"/>
              <a:t>View Resolver</a:t>
            </a:r>
            <a:r>
              <a:rPr lang="zh-CN" altLang="zh-CN" sz="1400"/>
              <a:t>首先根据逻辑视图名解析成物理视图名即具体的页面地址，再生成</a:t>
            </a:r>
            <a:r>
              <a:rPr lang="en-US" altLang="zh-CN" sz="1400"/>
              <a:t>View</a:t>
            </a:r>
            <a:r>
              <a:rPr lang="zh-CN" altLang="zh-CN" sz="1400"/>
              <a:t>视图对象，最后对</a:t>
            </a:r>
            <a:r>
              <a:rPr lang="en-US" altLang="zh-CN" sz="1400"/>
              <a:t>View</a:t>
            </a:r>
            <a:r>
              <a:rPr lang="zh-CN" altLang="zh-CN" sz="1400"/>
              <a:t>进行渲染将处理结果通过页面展示给用户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524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77FDD6-59F2-4C78-AB64-087772914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40" y="397517"/>
            <a:ext cx="6477811" cy="11595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E24EE97-6112-4483-8B17-64799B92B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40" y="2373549"/>
            <a:ext cx="5701892" cy="36089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F77642-6561-4893-8616-809FE1A3A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240" y="3429000"/>
            <a:ext cx="5023222" cy="244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3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67562B1-84FB-4E8E-9D00-6ECEB90DDACB}"/>
              </a:ext>
            </a:extLst>
          </p:cNvPr>
          <p:cNvSpPr/>
          <p:nvPr/>
        </p:nvSpPr>
        <p:spPr>
          <a:xfrm>
            <a:off x="914400" y="1767254"/>
            <a:ext cx="1248508" cy="1995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浏览器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76BEA2-AFD7-46F7-956D-3B9461A52A19}"/>
              </a:ext>
            </a:extLst>
          </p:cNvPr>
          <p:cNvSpPr/>
          <p:nvPr/>
        </p:nvSpPr>
        <p:spPr>
          <a:xfrm>
            <a:off x="4879731" y="523142"/>
            <a:ext cx="1863969" cy="448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前端控制器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9098467-A9CF-4931-B6EE-5D6466F4CF31}"/>
              </a:ext>
            </a:extLst>
          </p:cNvPr>
          <p:cNvCxnSpPr>
            <a:stCxn id="5" idx="3"/>
          </p:cNvCxnSpPr>
          <p:nvPr/>
        </p:nvCxnSpPr>
        <p:spPr>
          <a:xfrm>
            <a:off x="2162908" y="2765181"/>
            <a:ext cx="2716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02B4A757-5861-498F-A425-5DC2F944895E}"/>
              </a:ext>
            </a:extLst>
          </p:cNvPr>
          <p:cNvSpPr/>
          <p:nvPr/>
        </p:nvSpPr>
        <p:spPr>
          <a:xfrm>
            <a:off x="2409092" y="2426677"/>
            <a:ext cx="2004647" cy="56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学习接收参数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D143A8-B1F4-4F73-95F6-6B75D897BAE6}"/>
              </a:ext>
            </a:extLst>
          </p:cNvPr>
          <p:cNvSpPr/>
          <p:nvPr/>
        </p:nvSpPr>
        <p:spPr>
          <a:xfrm>
            <a:off x="9960218" y="1345224"/>
            <a:ext cx="1245577" cy="272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JSP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E7C6EEC-7CC4-41BA-B3EC-50749B4C5C15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743700" y="2708029"/>
            <a:ext cx="321651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4F047DF2-5172-4E95-80F4-B24CC6ADBCE3}"/>
              </a:ext>
            </a:extLst>
          </p:cNvPr>
          <p:cNvSpPr/>
          <p:nvPr/>
        </p:nvSpPr>
        <p:spPr>
          <a:xfrm>
            <a:off x="7296882" y="2351941"/>
            <a:ext cx="2110154" cy="71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写数据到页面</a:t>
            </a:r>
            <a:endParaRPr lang="en-US" altLang="zh-CN"/>
          </a:p>
          <a:p>
            <a:pPr algn="ctr"/>
            <a:r>
              <a:rPr lang="en-US" altLang="zh-CN"/>
              <a:t>Model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3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9E8D3E9-0FA4-49FD-99A7-201FE21DEE8A}"/>
              </a:ext>
            </a:extLst>
          </p:cNvPr>
          <p:cNvSpPr/>
          <p:nvPr/>
        </p:nvSpPr>
        <p:spPr>
          <a:xfrm>
            <a:off x="470050" y="272970"/>
            <a:ext cx="2624829" cy="5091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浏览器</a:t>
            </a:r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06EB62-1C07-4C7E-8B36-4866BA737ACB}"/>
              </a:ext>
            </a:extLst>
          </p:cNvPr>
          <p:cNvSpPr/>
          <p:nvPr/>
        </p:nvSpPr>
        <p:spPr>
          <a:xfrm>
            <a:off x="470050" y="1302084"/>
            <a:ext cx="2624830" cy="43604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前端控制器</a:t>
            </a:r>
            <a:r>
              <a:rPr lang="en-US" altLang="zh-CN" sz="1200"/>
              <a:t>:DsipatcherServlet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AC69012-2F4D-48F5-881E-9BCC2C65B51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777483" y="782103"/>
            <a:ext cx="4982" cy="51997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11EDA7F3-D58F-4DE6-B058-697E35AD5CDB}"/>
              </a:ext>
            </a:extLst>
          </p:cNvPr>
          <p:cNvSpPr/>
          <p:nvPr/>
        </p:nvSpPr>
        <p:spPr>
          <a:xfrm>
            <a:off x="470050" y="2145323"/>
            <a:ext cx="2597848" cy="37696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springMVC</a:t>
            </a:r>
            <a:r>
              <a:rPr lang="zh-CN" altLang="en-US" sz="1200"/>
              <a:t>是否存在对应映射</a:t>
            </a:r>
            <a:endParaRPr lang="en-US" altLang="zh-CN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07A2B5-E3D7-4C2A-8D32-EEB9DAB5F088}"/>
              </a:ext>
            </a:extLst>
          </p:cNvPr>
          <p:cNvSpPr/>
          <p:nvPr/>
        </p:nvSpPr>
        <p:spPr>
          <a:xfrm>
            <a:off x="443065" y="3185295"/>
            <a:ext cx="2624831" cy="35662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是否配置静态资源</a:t>
            </a:r>
            <a:r>
              <a:rPr lang="en-US" altLang="zh-CN" sz="1200"/>
              <a:t>/</a:t>
            </a:r>
            <a:r>
              <a:rPr lang="zh-CN" altLang="en-US" sz="1200"/>
              <a:t>与静态</a:t>
            </a:r>
            <a:r>
              <a:rPr lang="en-US" altLang="zh-CN" sz="1200"/>
              <a:t>View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A1C7D66-DD81-4B1F-9C84-1361DCC10F7A}"/>
              </a:ext>
            </a:extLst>
          </p:cNvPr>
          <p:cNvCxnSpPr>
            <a:cxnSpLocks/>
          </p:cNvCxnSpPr>
          <p:nvPr/>
        </p:nvCxnSpPr>
        <p:spPr>
          <a:xfrm>
            <a:off x="1777482" y="1738128"/>
            <a:ext cx="0" cy="40719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82A0739-0A8B-4874-A5A7-304947CE74BE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768973" y="2522290"/>
            <a:ext cx="1" cy="65173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765AD5B-4ED6-4D05-894E-399C82AA5630}"/>
              </a:ext>
            </a:extLst>
          </p:cNvPr>
          <p:cNvSpPr/>
          <p:nvPr/>
        </p:nvSpPr>
        <p:spPr>
          <a:xfrm>
            <a:off x="443064" y="4410587"/>
            <a:ext cx="2624831" cy="40444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404</a:t>
            </a:r>
            <a:r>
              <a:rPr lang="zh-CN" altLang="en-US" sz="1200"/>
              <a:t>错误</a:t>
            </a:r>
            <a:endParaRPr lang="en-US" altLang="zh-CN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FC0A421-3D22-4F78-A218-AAE337CB115B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755480" y="3541923"/>
            <a:ext cx="1" cy="89503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47D8781D-ECB6-4424-89F8-F85AEDAD1FD0}"/>
              </a:ext>
            </a:extLst>
          </p:cNvPr>
          <p:cNvSpPr/>
          <p:nvPr/>
        </p:nvSpPr>
        <p:spPr>
          <a:xfrm>
            <a:off x="1553400" y="2633167"/>
            <a:ext cx="404162" cy="3566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否</a:t>
            </a:r>
            <a:endParaRPr lang="en-US" altLang="zh-CN" sz="12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2A72A54-42E2-4BBF-AEE4-6839ACD21B47}"/>
              </a:ext>
            </a:extLst>
          </p:cNvPr>
          <p:cNvSpPr/>
          <p:nvPr/>
        </p:nvSpPr>
        <p:spPr>
          <a:xfrm>
            <a:off x="1575401" y="3767505"/>
            <a:ext cx="404162" cy="3566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否</a:t>
            </a:r>
            <a:endParaRPr lang="en-US" altLang="zh-CN" sz="12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D96E12F-E8CB-459E-BCA4-5744C1054E68}"/>
              </a:ext>
            </a:extLst>
          </p:cNvPr>
          <p:cNvSpPr/>
          <p:nvPr/>
        </p:nvSpPr>
        <p:spPr>
          <a:xfrm>
            <a:off x="4202565" y="3158365"/>
            <a:ext cx="2973155" cy="35662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跳转到对应资源</a:t>
            </a:r>
            <a:endParaRPr lang="en-US" altLang="zh-CN" sz="120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5701AB9-9ACF-4DCB-88A8-BAB537CA5859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 flipV="1">
            <a:off x="3067896" y="3336679"/>
            <a:ext cx="1134669" cy="2693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97B2D1DB-F2B8-48E1-85C2-B3F708231524}"/>
              </a:ext>
            </a:extLst>
          </p:cNvPr>
          <p:cNvSpPr/>
          <p:nvPr/>
        </p:nvSpPr>
        <p:spPr>
          <a:xfrm>
            <a:off x="3371907" y="3158365"/>
            <a:ext cx="404162" cy="3566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是</a:t>
            </a:r>
            <a:endParaRPr lang="en-US" altLang="zh-CN" sz="120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A9E2BF30-D7B0-4179-B9B4-CE8430052B2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067898" y="1291239"/>
            <a:ext cx="932591" cy="104256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13BDDBB-709B-44A5-ACB9-6B235F6D785B}"/>
              </a:ext>
            </a:extLst>
          </p:cNvPr>
          <p:cNvSpPr/>
          <p:nvPr/>
        </p:nvSpPr>
        <p:spPr>
          <a:xfrm>
            <a:off x="3338772" y="2145323"/>
            <a:ext cx="404162" cy="3566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是</a:t>
            </a:r>
            <a:endParaRPr lang="en-US" altLang="zh-CN" sz="12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79D8205-92FA-41E5-BC2D-A40EF2EF373C}"/>
              </a:ext>
            </a:extLst>
          </p:cNvPr>
          <p:cNvSpPr/>
          <p:nvPr/>
        </p:nvSpPr>
        <p:spPr>
          <a:xfrm>
            <a:off x="3540853" y="272970"/>
            <a:ext cx="2441716" cy="10116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由</a:t>
            </a:r>
            <a:r>
              <a:rPr lang="en-US" altLang="zh-CN" sz="1200"/>
              <a:t>HandleMapping</a:t>
            </a:r>
            <a:r>
              <a:rPr lang="zh-CN" altLang="en-US" sz="1200"/>
              <a:t>获取到</a:t>
            </a:r>
            <a:endParaRPr lang="en-US" altLang="zh-CN" sz="1200"/>
          </a:p>
          <a:p>
            <a:pPr algn="ctr"/>
            <a:r>
              <a:rPr lang="en-US" altLang="zh-CN" sz="1200"/>
              <a:t>   HandleExecutionChain</a:t>
            </a:r>
            <a:r>
              <a:rPr lang="zh-CN" altLang="en-US" sz="1200"/>
              <a:t>对象</a:t>
            </a:r>
            <a:endParaRPr lang="en-US" altLang="zh-CN" sz="120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F13041B-951A-4F90-A602-937FEABFB907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 flipV="1">
            <a:off x="5982569" y="761056"/>
            <a:ext cx="3340842" cy="17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01964097-DA6B-450A-AD3D-35DD858A85AF}"/>
              </a:ext>
            </a:extLst>
          </p:cNvPr>
          <p:cNvSpPr/>
          <p:nvPr/>
        </p:nvSpPr>
        <p:spPr>
          <a:xfrm>
            <a:off x="9323411" y="545695"/>
            <a:ext cx="2097784" cy="43072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获取</a:t>
            </a:r>
            <a:r>
              <a:rPr lang="en-US" altLang="zh-CN" sz="1200"/>
              <a:t>HandleAdapter</a:t>
            </a:r>
            <a:r>
              <a:rPr lang="zh-CN" altLang="en-US" sz="1200"/>
              <a:t>对象</a:t>
            </a:r>
            <a:endParaRPr lang="en-US" altLang="zh-CN" sz="12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5B93004-3E05-4261-AA26-C97D7A436C84}"/>
              </a:ext>
            </a:extLst>
          </p:cNvPr>
          <p:cNvSpPr/>
          <p:nvPr/>
        </p:nvSpPr>
        <p:spPr>
          <a:xfrm>
            <a:off x="9323411" y="1568727"/>
            <a:ext cx="2097784" cy="4307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调用拦截器</a:t>
            </a:r>
            <a:r>
              <a:rPr lang="en-US" altLang="zh-CN" sz="1200"/>
              <a:t>PreHandle</a:t>
            </a:r>
            <a:r>
              <a:rPr lang="zh-CN" altLang="en-US" sz="1200"/>
              <a:t>方法</a:t>
            </a:r>
            <a:endParaRPr lang="en-US" altLang="zh-CN" sz="120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74616EB-5069-44E1-8C0E-8E1ADD873C8B}"/>
              </a:ext>
            </a:extLst>
          </p:cNvPr>
          <p:cNvCxnSpPr>
            <a:cxnSpLocks/>
          </p:cNvCxnSpPr>
          <p:nvPr/>
        </p:nvCxnSpPr>
        <p:spPr>
          <a:xfrm>
            <a:off x="10372303" y="994173"/>
            <a:ext cx="0" cy="566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5C88704D-637B-4E23-9D72-C3693DA3E0CA}"/>
              </a:ext>
            </a:extLst>
          </p:cNvPr>
          <p:cNvSpPr/>
          <p:nvPr/>
        </p:nvSpPr>
        <p:spPr>
          <a:xfrm>
            <a:off x="9323411" y="2535809"/>
            <a:ext cx="2097784" cy="6382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调用目标</a:t>
            </a:r>
            <a:r>
              <a:rPr lang="en-US" altLang="zh-CN" sz="1200"/>
              <a:t>Handle</a:t>
            </a:r>
            <a:r>
              <a:rPr lang="zh-CN" altLang="en-US" sz="1200"/>
              <a:t>的目标</a:t>
            </a:r>
            <a:endParaRPr lang="en-US" altLang="zh-CN" sz="1200"/>
          </a:p>
          <a:p>
            <a:pPr algn="ctr"/>
            <a:r>
              <a:rPr lang="zh-CN" altLang="en-US" sz="1200"/>
              <a:t>  方法得到</a:t>
            </a:r>
            <a:r>
              <a:rPr lang="en-US" altLang="zh-CN" sz="1200"/>
              <a:t>modelAndView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5D4461F-EC96-4E40-8BA7-114C3146CD1E}"/>
              </a:ext>
            </a:extLst>
          </p:cNvPr>
          <p:cNvCxnSpPr>
            <a:cxnSpLocks/>
          </p:cNvCxnSpPr>
          <p:nvPr/>
        </p:nvCxnSpPr>
        <p:spPr>
          <a:xfrm>
            <a:off x="10355042" y="1990905"/>
            <a:ext cx="0" cy="566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A7D4CB9D-CF69-4B1A-BD20-552CCEE8848D}"/>
              </a:ext>
            </a:extLst>
          </p:cNvPr>
          <p:cNvSpPr/>
          <p:nvPr/>
        </p:nvSpPr>
        <p:spPr>
          <a:xfrm>
            <a:off x="9323411" y="4188510"/>
            <a:ext cx="2097784" cy="4307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调用拦截器</a:t>
            </a:r>
            <a:r>
              <a:rPr lang="en-US" altLang="zh-CN" sz="1200"/>
              <a:t>postHandle</a:t>
            </a:r>
            <a:r>
              <a:rPr lang="zh-CN" altLang="en-US" sz="1200"/>
              <a:t>方法</a:t>
            </a:r>
            <a:endParaRPr lang="en-US" altLang="zh-CN" sz="120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FD0E71A-F9A8-4A32-A68B-6FB94A59C0A6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>
            <a:off x="10372303" y="3174022"/>
            <a:ext cx="0" cy="10144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584C29B-9250-47F3-9BEA-EA32A230BCC6}"/>
              </a:ext>
            </a:extLst>
          </p:cNvPr>
          <p:cNvCxnSpPr>
            <a:cxnSpLocks/>
            <a:stCxn id="59" idx="1"/>
            <a:endCxn id="80" idx="3"/>
          </p:cNvCxnSpPr>
          <p:nvPr/>
        </p:nvCxnSpPr>
        <p:spPr>
          <a:xfrm flipH="1">
            <a:off x="7175729" y="4403871"/>
            <a:ext cx="2147682" cy="563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870157CC-8C16-46F8-AF3D-479834F996D6}"/>
              </a:ext>
            </a:extLst>
          </p:cNvPr>
          <p:cNvSpPr/>
          <p:nvPr/>
        </p:nvSpPr>
        <p:spPr>
          <a:xfrm>
            <a:off x="5892052" y="4194149"/>
            <a:ext cx="1283677" cy="43072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是否存在异常</a:t>
            </a:r>
            <a:endParaRPr lang="en-US" altLang="zh-CN" sz="120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07B854F-71A8-45FC-BDE4-7E6C0AA5485B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533891" y="4624870"/>
            <a:ext cx="0" cy="78287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8FBC551C-1293-49ED-BF7D-E00509954CC0}"/>
              </a:ext>
            </a:extLst>
          </p:cNvPr>
          <p:cNvSpPr/>
          <p:nvPr/>
        </p:nvSpPr>
        <p:spPr>
          <a:xfrm>
            <a:off x="4874506" y="4225557"/>
            <a:ext cx="404162" cy="3566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是</a:t>
            </a:r>
            <a:endParaRPr lang="en-US" altLang="zh-CN" sz="120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48BB11C-DF8F-43A4-AA47-A93BCAC91519}"/>
              </a:ext>
            </a:extLst>
          </p:cNvPr>
          <p:cNvSpPr/>
          <p:nvPr/>
        </p:nvSpPr>
        <p:spPr>
          <a:xfrm>
            <a:off x="6331809" y="4775876"/>
            <a:ext cx="404162" cy="3566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否</a:t>
            </a:r>
            <a:endParaRPr lang="en-US" altLang="zh-CN" sz="120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DA674B0-CB12-4A78-B8DA-081EB8498627}"/>
              </a:ext>
            </a:extLst>
          </p:cNvPr>
          <p:cNvSpPr/>
          <p:nvPr/>
        </p:nvSpPr>
        <p:spPr>
          <a:xfrm>
            <a:off x="5617703" y="5407750"/>
            <a:ext cx="1954250" cy="10116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由</a:t>
            </a:r>
            <a:r>
              <a:rPr lang="en-US" altLang="zh-CN" sz="1200"/>
              <a:t>ViewResolver</a:t>
            </a:r>
            <a:r>
              <a:rPr lang="zh-CN" altLang="en-US" sz="1200"/>
              <a:t>组件根据</a:t>
            </a:r>
            <a:endParaRPr lang="en-US" altLang="zh-CN" sz="1200"/>
          </a:p>
          <a:p>
            <a:pPr algn="ctr"/>
            <a:r>
              <a:rPr lang="en-US" altLang="zh-CN" sz="1200"/>
              <a:t>ModelAndView</a:t>
            </a:r>
            <a:r>
              <a:rPr lang="zh-CN" altLang="en-US" sz="1200"/>
              <a:t>得到</a:t>
            </a:r>
            <a:r>
              <a:rPr lang="en-US" altLang="zh-CN" sz="1200"/>
              <a:t>View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3A8533C1-F11E-42E7-A185-C2B11CD4BBD1}"/>
              </a:ext>
            </a:extLst>
          </p:cNvPr>
          <p:cNvCxnSpPr>
            <a:cxnSpLocks/>
            <a:stCxn id="80" idx="1"/>
            <a:endCxn id="88" idx="3"/>
          </p:cNvCxnSpPr>
          <p:nvPr/>
        </p:nvCxnSpPr>
        <p:spPr>
          <a:xfrm flipH="1" flipV="1">
            <a:off x="5278668" y="4403871"/>
            <a:ext cx="613384" cy="563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949954DC-67C8-4E86-8C78-22884D06D5BB}"/>
              </a:ext>
            </a:extLst>
          </p:cNvPr>
          <p:cNvSpPr/>
          <p:nvPr/>
        </p:nvSpPr>
        <p:spPr>
          <a:xfrm>
            <a:off x="2936617" y="5407750"/>
            <a:ext cx="1987063" cy="10116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由</a:t>
            </a:r>
            <a:r>
              <a:rPr lang="en-US" altLang="zh-CN" sz="1200"/>
              <a:t>HandleExceptionResolver</a:t>
            </a:r>
          </a:p>
          <a:p>
            <a:r>
              <a:rPr lang="zh-CN" altLang="en-US" sz="1200"/>
              <a:t>组件处理异常</a:t>
            </a:r>
            <a:r>
              <a:rPr lang="en-US" altLang="zh-CN" sz="1200"/>
              <a:t>,</a:t>
            </a:r>
            <a:r>
              <a:rPr lang="zh-CN" altLang="en-US" sz="1200"/>
              <a:t>得到新的</a:t>
            </a:r>
            <a:r>
              <a:rPr lang="en-US" altLang="zh-CN" sz="1200"/>
              <a:t>ModelAndView</a:t>
            </a:r>
            <a:r>
              <a:rPr lang="zh-CN" altLang="en-US" sz="1200"/>
              <a:t>对象</a:t>
            </a:r>
            <a:endParaRPr lang="en-US" altLang="zh-CN" sz="1200"/>
          </a:p>
        </p:txBody>
      </p: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B018D986-3B35-4ADE-8BA8-6F75D842A481}"/>
              </a:ext>
            </a:extLst>
          </p:cNvPr>
          <p:cNvCxnSpPr>
            <a:stCxn id="88" idx="1"/>
            <a:endCxn id="96" idx="0"/>
          </p:cNvCxnSpPr>
          <p:nvPr/>
        </p:nvCxnSpPr>
        <p:spPr>
          <a:xfrm rot="10800000" flipV="1">
            <a:off x="3930150" y="4403870"/>
            <a:ext cx="944357" cy="100387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034BF085-19E1-48FC-BF9C-7B5AB094DD47}"/>
              </a:ext>
            </a:extLst>
          </p:cNvPr>
          <p:cNvCxnSpPr>
            <a:cxnSpLocks/>
            <a:stCxn id="96" idx="3"/>
            <a:endCxn id="92" idx="1"/>
          </p:cNvCxnSpPr>
          <p:nvPr/>
        </p:nvCxnSpPr>
        <p:spPr>
          <a:xfrm>
            <a:off x="4923680" y="5913594"/>
            <a:ext cx="694023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573077AC-870F-4FE7-B68D-021E62795EE2}"/>
              </a:ext>
            </a:extLst>
          </p:cNvPr>
          <p:cNvSpPr/>
          <p:nvPr/>
        </p:nvSpPr>
        <p:spPr>
          <a:xfrm>
            <a:off x="8071971" y="5407749"/>
            <a:ext cx="1617131" cy="10116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渲染视图</a:t>
            </a:r>
            <a:endParaRPr lang="en-US" altLang="zh-CN" sz="1200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B16A8100-B730-4404-B8BF-ECBE309096FC}"/>
              </a:ext>
            </a:extLst>
          </p:cNvPr>
          <p:cNvCxnSpPr>
            <a:cxnSpLocks/>
            <a:stCxn id="92" idx="3"/>
            <a:endCxn id="104" idx="1"/>
          </p:cNvCxnSpPr>
          <p:nvPr/>
        </p:nvCxnSpPr>
        <p:spPr>
          <a:xfrm flipV="1">
            <a:off x="7571953" y="5913593"/>
            <a:ext cx="50001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F4782B31-17A6-432B-A850-34B50B7186E6}"/>
              </a:ext>
            </a:extLst>
          </p:cNvPr>
          <p:cNvSpPr/>
          <p:nvPr/>
        </p:nvSpPr>
        <p:spPr>
          <a:xfrm>
            <a:off x="10171371" y="5407748"/>
            <a:ext cx="1249820" cy="10116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调用拦截器</a:t>
            </a:r>
            <a:r>
              <a:rPr lang="en-US" altLang="zh-CN" sz="1200"/>
              <a:t>afterCompletion</a:t>
            </a: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95147F48-AE03-4894-B2CE-C79673CBD288}"/>
              </a:ext>
            </a:extLst>
          </p:cNvPr>
          <p:cNvCxnSpPr>
            <a:cxnSpLocks/>
          </p:cNvCxnSpPr>
          <p:nvPr/>
        </p:nvCxnSpPr>
        <p:spPr>
          <a:xfrm flipV="1">
            <a:off x="9689102" y="5912891"/>
            <a:ext cx="50001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58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6" grpId="0" animBg="1"/>
      <p:bldP spid="29" grpId="0" animBg="1"/>
      <p:bldP spid="31" grpId="0" animBg="1"/>
      <p:bldP spid="32" grpId="0" animBg="1"/>
      <p:bldP spid="30" grpId="0" animBg="1"/>
      <p:bldP spid="14" grpId="0" animBg="1"/>
      <p:bldP spid="43" grpId="0" animBg="1"/>
      <p:bldP spid="48" grpId="0" animBg="1"/>
      <p:bldP spid="52" grpId="0" animBg="1"/>
      <p:bldP spid="57" grpId="0" animBg="1"/>
      <p:bldP spid="59" grpId="0" animBg="1"/>
      <p:bldP spid="80" grpId="0" animBg="1"/>
      <p:bldP spid="88" grpId="0" animBg="1"/>
      <p:bldP spid="91" grpId="0" animBg="1"/>
      <p:bldP spid="92" grpId="0" animBg="1"/>
      <p:bldP spid="96" grpId="0" animBg="1"/>
      <p:bldP spid="104" grpId="0" animBg="1"/>
      <p:bldP spid="12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876170</TotalTime>
  <Words>330</Words>
  <Application>Microsoft Office PowerPoint</Application>
  <PresentationFormat>宽屏</PresentationFormat>
  <Paragraphs>87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码蚁小强</dc:creator>
  <cp:lastModifiedBy>码蚁小强</cp:lastModifiedBy>
  <cp:revision>156</cp:revision>
  <dcterms:created xsi:type="dcterms:W3CDTF">2018-07-19T11:38:33Z</dcterms:created>
  <dcterms:modified xsi:type="dcterms:W3CDTF">2018-12-04T07:42:17Z</dcterms:modified>
</cp:coreProperties>
</file>