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685" autoAdjust="0"/>
    <p:restoredTop sz="94660"/>
  </p:normalViewPr>
  <p:slideViewPr>
    <p:cSldViewPr snapToGrid="0">
      <p:cViewPr varScale="1">
        <p:scale>
          <a:sx n="97" d="100"/>
          <a:sy n="97" d="100"/>
        </p:scale>
        <p:origin x="81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94F249-DE71-45E5-ACE1-9C894FD358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99B3699-3F07-413D-ACD8-044BCDD1DF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82F645-6CCB-4413-BEF6-95EBFDA5E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990CA-6BFB-4E87-9504-12B1E3D3F004}" type="datetimeFigureOut">
              <a:rPr lang="zh-CN" altLang="en-US" smtClean="0"/>
              <a:t>18/10/11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7A2030-626E-4700-A495-F17364748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B0CFF1-1461-410A-A879-733EEC36B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73157-78F4-4F7F-AE9C-6F7DBDA800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9598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88B4F9-B972-471A-9429-FBB222307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CBC8EDD-E39F-4993-BB7E-A214869D5E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218C9A-8A51-49DA-BC88-7161DE365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990CA-6BFB-4E87-9504-12B1E3D3F004}" type="datetimeFigureOut">
              <a:rPr lang="zh-CN" altLang="en-US" smtClean="0"/>
              <a:t>18/10/11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86E80A-03FB-41D7-8B81-661236F67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F85C28-7328-4C1E-83D9-E5376AA3A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73157-78F4-4F7F-AE9C-6F7DBDA800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994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7305A25-31DF-4BAE-9E35-37120FA630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4CD3B1E-463C-4C25-B632-4EC5A76EAE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E63950-56C9-4917-A0C1-14A26995A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990CA-6BFB-4E87-9504-12B1E3D3F004}" type="datetimeFigureOut">
              <a:rPr lang="zh-CN" altLang="en-US" smtClean="0"/>
              <a:t>18/10/11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44FD59-8901-4D01-A32D-D03338941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9D5884-1606-4A18-9D5A-27004F8E4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73157-78F4-4F7F-AE9C-6F7DBDA800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9871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9E29A3-326D-4BC4-97D5-8AA569DE0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1BFCD3-A42E-4921-A6E4-1AC97C0851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881839-88CC-4E83-8705-1BDED1EDC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990CA-6BFB-4E87-9504-12B1E3D3F004}" type="datetimeFigureOut">
              <a:rPr lang="zh-CN" altLang="en-US" smtClean="0"/>
              <a:t>18/10/11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5AA892-C2ED-4CF5-80D0-B2C878AC2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8B8B0A-A52B-4AE5-A1DC-D09832482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73157-78F4-4F7F-AE9C-6F7DBDA800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4103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761B0B-C260-48E2-AAD8-EDB43CA32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9242E78-E344-4765-A7F2-04902D4C1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824ACE-9296-41E8-9FBE-159FBCEDF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990CA-6BFB-4E87-9504-12B1E3D3F004}" type="datetimeFigureOut">
              <a:rPr lang="zh-CN" altLang="en-US" smtClean="0"/>
              <a:t>18/10/11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95B026-FE8E-4183-91C0-FEAB1EB9C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6624A7-0FED-491B-B98E-0B87677BC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73157-78F4-4F7F-AE9C-6F7DBDA800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5071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EC3BCE-8671-4F09-860C-6E52F8BAE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A762B6-E342-42D6-A3C6-B984069378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97C734C-2ADE-4016-925A-7F413B44C6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B62C7D8-B599-49B8-92A2-94DA1BD73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990CA-6BFB-4E87-9504-12B1E3D3F004}" type="datetimeFigureOut">
              <a:rPr lang="zh-CN" altLang="en-US" smtClean="0"/>
              <a:t>18/10/11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1B32365-B9FF-4BBD-8DF5-DB83A8134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29BF85F-A9A4-4421-AB5A-F5BBFFC8F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73157-78F4-4F7F-AE9C-6F7DBDA800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0295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E56433-0CA0-4909-8C59-6527706FA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4AFAC8A-50B4-4129-9930-20E7993412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376A36C-5678-4569-AD3D-8B6C04F7F1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DB155AF-ED9F-48FE-8F92-F9DFC2DA86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71C3EB4-D212-48F1-BEA3-7CF2324015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0959483-D22C-4111-8474-3ED689BFF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990CA-6BFB-4E87-9504-12B1E3D3F004}" type="datetimeFigureOut">
              <a:rPr lang="zh-CN" altLang="en-US" smtClean="0"/>
              <a:t>18/10/11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8BBC582-3846-4CB0-9950-AC6870B14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CC0A0AC-7716-43F1-A369-3FFBC585B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73157-78F4-4F7F-AE9C-6F7DBDA800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4049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1C3723-18CC-451D-BCD8-8CD4B4639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6A8DB13-ABD0-4B59-9C7C-C5AC5ADC5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990CA-6BFB-4E87-9504-12B1E3D3F004}" type="datetimeFigureOut">
              <a:rPr lang="zh-CN" altLang="en-US" smtClean="0"/>
              <a:t>18/10/11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EB69824-1FA9-4730-9D95-053E39A6E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5881EF9-E962-449F-A4B9-EF891CE4B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73157-78F4-4F7F-AE9C-6F7DBDA800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6062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D9CD1E3-FC56-4381-8873-77E43E9EC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990CA-6BFB-4E87-9504-12B1E3D3F004}" type="datetimeFigureOut">
              <a:rPr lang="zh-CN" altLang="en-US" smtClean="0"/>
              <a:t>18/10/11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FCB745A-7AD9-4DAA-9EBB-FD0F881EA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4F84679-3A93-4D94-8458-9A23C8FE0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73157-78F4-4F7F-AE9C-6F7DBDA800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620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114F9B-0D45-42B4-A0CD-7631D555B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EA0467-8632-456F-A743-D938CAC4FD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1007D28-A181-4AC2-B953-21CEA2F57B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4A78481-37D1-415D-9F3E-FD5F4C6E5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990CA-6BFB-4E87-9504-12B1E3D3F004}" type="datetimeFigureOut">
              <a:rPr lang="zh-CN" altLang="en-US" smtClean="0"/>
              <a:t>18/10/11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E93B107-398F-4782-B296-52CB3EDF5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88E8689-E6FB-48B2-B665-FE8C03B24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73157-78F4-4F7F-AE9C-6F7DBDA800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6026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314866-AF2A-4869-B216-43F793F9A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697E88E-AE44-424D-9B52-58B08D1F16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AEC9B48-29FE-43EE-8D88-95008D234F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E4B349A-437F-4145-AE42-4911F768C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990CA-6BFB-4E87-9504-12B1E3D3F004}" type="datetimeFigureOut">
              <a:rPr lang="zh-CN" altLang="en-US" smtClean="0"/>
              <a:t>18/10/11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C5A2913-658A-4D3D-AD4A-EF9A5846C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949A550-3980-403C-B389-97CB51CDC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73157-78F4-4F7F-AE9C-6F7DBDA800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5149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BB1777A-73D5-496A-97C0-3BC0BBCD5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7CE9CBB-1852-47FA-948E-344AE55180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153667-A99A-429E-8EC0-E1B5F5E8C2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9990CA-6BFB-4E87-9504-12B1E3D3F004}" type="datetimeFigureOut">
              <a:rPr lang="zh-CN" altLang="en-US" smtClean="0"/>
              <a:t>18/10/11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5E04A0-0389-4065-9B40-5FCF181745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15DFED-2372-4F1B-855F-495E5FFA8E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873157-78F4-4F7F-AE9C-6F7DBDA800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07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>
            <a:extLst>
              <a:ext uri="{FF2B5EF4-FFF2-40B4-BE49-F238E27FC236}">
                <a16:creationId xmlns:a16="http://schemas.microsoft.com/office/drawing/2014/main" id="{7947A0D5-B57D-4C2F-A0DB-1A641D37D907}"/>
              </a:ext>
            </a:extLst>
          </p:cNvPr>
          <p:cNvGrpSpPr/>
          <p:nvPr/>
        </p:nvGrpSpPr>
        <p:grpSpPr>
          <a:xfrm>
            <a:off x="7480023" y="1501140"/>
            <a:ext cx="3267075" cy="1927860"/>
            <a:chOff x="3064077" y="1691640"/>
            <a:chExt cx="3267075" cy="1927860"/>
          </a:xfrm>
        </p:grpSpPr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901B2AB1-0CE6-409D-BC75-EE4E93CFBD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21849" y="1788457"/>
              <a:ext cx="3191927" cy="1640543"/>
            </a:xfrm>
            <a:prstGeom prst="rect">
              <a:avLst/>
            </a:prstGeom>
          </p:spPr>
        </p:pic>
        <p:sp>
          <p:nvSpPr>
            <p:cNvPr id="14" name="矩形: 圆角 13">
              <a:extLst>
                <a:ext uri="{FF2B5EF4-FFF2-40B4-BE49-F238E27FC236}">
                  <a16:creationId xmlns:a16="http://schemas.microsoft.com/office/drawing/2014/main" id="{1C7145BE-9B73-4A73-A445-8AD9FBA7A298}"/>
                </a:ext>
              </a:extLst>
            </p:cNvPr>
            <p:cNvSpPr/>
            <p:nvPr/>
          </p:nvSpPr>
          <p:spPr>
            <a:xfrm>
              <a:off x="3064077" y="1691640"/>
              <a:ext cx="3267075" cy="1927860"/>
            </a:xfrm>
            <a:prstGeom prst="roundRect">
              <a:avLst>
                <a:gd name="adj" fmla="val 2042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6B9FF813-2E03-4CE4-AF9F-D6A18180ABD2}"/>
              </a:ext>
            </a:extLst>
          </p:cNvPr>
          <p:cNvGrpSpPr/>
          <p:nvPr/>
        </p:nvGrpSpPr>
        <p:grpSpPr>
          <a:xfrm>
            <a:off x="4122565" y="4163701"/>
            <a:ext cx="2986030" cy="1859779"/>
            <a:chOff x="3801493" y="4104737"/>
            <a:chExt cx="3045117" cy="1859779"/>
          </a:xfrm>
        </p:grpSpPr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ED3BC40D-1444-4FC1-9235-5FFE97F9BCA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35791" y="4143186"/>
              <a:ext cx="2986909" cy="1821330"/>
            </a:xfrm>
            <a:prstGeom prst="rect">
              <a:avLst/>
            </a:prstGeom>
          </p:spPr>
        </p:pic>
        <p:sp>
          <p:nvSpPr>
            <p:cNvPr id="15" name="矩形: 圆角 14">
              <a:extLst>
                <a:ext uri="{FF2B5EF4-FFF2-40B4-BE49-F238E27FC236}">
                  <a16:creationId xmlns:a16="http://schemas.microsoft.com/office/drawing/2014/main" id="{2E220977-AA10-4349-AD9C-0DCD5A4EF227}"/>
                </a:ext>
              </a:extLst>
            </p:cNvPr>
            <p:cNvSpPr/>
            <p:nvPr/>
          </p:nvSpPr>
          <p:spPr>
            <a:xfrm>
              <a:off x="3801493" y="4104737"/>
              <a:ext cx="3045117" cy="1859779"/>
            </a:xfrm>
            <a:prstGeom prst="roundRect">
              <a:avLst>
                <a:gd name="adj" fmla="val 2042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7" name="组合 66">
            <a:extLst>
              <a:ext uri="{FF2B5EF4-FFF2-40B4-BE49-F238E27FC236}">
                <a16:creationId xmlns:a16="http://schemas.microsoft.com/office/drawing/2014/main" id="{4A856235-9577-468F-97AD-E178E0A6F9AF}"/>
              </a:ext>
            </a:extLst>
          </p:cNvPr>
          <p:cNvGrpSpPr/>
          <p:nvPr/>
        </p:nvGrpSpPr>
        <p:grpSpPr>
          <a:xfrm>
            <a:off x="5164823" y="68580"/>
            <a:ext cx="2230093" cy="844971"/>
            <a:chOff x="5164823" y="68580"/>
            <a:chExt cx="2230093" cy="844971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F7D27861-4D2B-491C-B8F8-2401D61509B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239292" y="134139"/>
              <a:ext cx="1827128" cy="688917"/>
            </a:xfrm>
            <a:prstGeom prst="rect">
              <a:avLst/>
            </a:prstGeom>
          </p:spPr>
        </p:pic>
        <p:sp>
          <p:nvSpPr>
            <p:cNvPr id="19" name="矩形: 圆角 18">
              <a:extLst>
                <a:ext uri="{FF2B5EF4-FFF2-40B4-BE49-F238E27FC236}">
                  <a16:creationId xmlns:a16="http://schemas.microsoft.com/office/drawing/2014/main" id="{2FB0E0F5-6A8E-4060-86A2-0A24639A462E}"/>
                </a:ext>
              </a:extLst>
            </p:cNvPr>
            <p:cNvSpPr/>
            <p:nvPr/>
          </p:nvSpPr>
          <p:spPr>
            <a:xfrm>
              <a:off x="5164823" y="68580"/>
              <a:ext cx="2230093" cy="844971"/>
            </a:xfrm>
            <a:prstGeom prst="roundRect">
              <a:avLst>
                <a:gd name="adj" fmla="val 2042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01942056-644D-4188-AD6E-804D9E0C27DD}"/>
              </a:ext>
            </a:extLst>
          </p:cNvPr>
          <p:cNvCxnSpPr>
            <a:cxnSpLocks/>
            <a:stCxn id="19" idx="2"/>
            <a:endCxn id="14" idx="0"/>
          </p:cNvCxnSpPr>
          <p:nvPr/>
        </p:nvCxnSpPr>
        <p:spPr>
          <a:xfrm>
            <a:off x="6279870" y="913551"/>
            <a:ext cx="2833691" cy="587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组合 67">
            <a:extLst>
              <a:ext uri="{FF2B5EF4-FFF2-40B4-BE49-F238E27FC236}">
                <a16:creationId xmlns:a16="http://schemas.microsoft.com/office/drawing/2014/main" id="{DA8F405B-59A5-4E4E-9364-7AF1F342A2F4}"/>
              </a:ext>
            </a:extLst>
          </p:cNvPr>
          <p:cNvGrpSpPr/>
          <p:nvPr/>
        </p:nvGrpSpPr>
        <p:grpSpPr>
          <a:xfrm>
            <a:off x="2809861" y="931042"/>
            <a:ext cx="3470008" cy="2456836"/>
            <a:chOff x="2809862" y="913551"/>
            <a:chExt cx="3470008" cy="2456836"/>
          </a:xfrm>
        </p:grpSpPr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B85E1C48-10AF-46CE-A65F-0178DFC6289A}"/>
                </a:ext>
              </a:extLst>
            </p:cNvPr>
            <p:cNvGrpSpPr/>
            <p:nvPr/>
          </p:nvGrpSpPr>
          <p:grpSpPr>
            <a:xfrm>
              <a:off x="2809862" y="1442527"/>
              <a:ext cx="3342994" cy="1927860"/>
              <a:chOff x="3004451" y="1582613"/>
              <a:chExt cx="2881289" cy="1927860"/>
            </a:xfrm>
          </p:grpSpPr>
          <p:pic>
            <p:nvPicPr>
              <p:cNvPr id="9" name="图片 8">
                <a:extLst>
                  <a:ext uri="{FF2B5EF4-FFF2-40B4-BE49-F238E27FC236}">
                    <a16:creationId xmlns:a16="http://schemas.microsoft.com/office/drawing/2014/main" id="{255EA4DB-6498-486B-9446-8A6F5C0E031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127021" y="1773217"/>
                <a:ext cx="2758719" cy="1571963"/>
              </a:xfrm>
              <a:prstGeom prst="rect">
                <a:avLst/>
              </a:prstGeom>
            </p:spPr>
          </p:pic>
          <p:sp>
            <p:nvSpPr>
              <p:cNvPr id="13" name="矩形: 圆角 12">
                <a:extLst>
                  <a:ext uri="{FF2B5EF4-FFF2-40B4-BE49-F238E27FC236}">
                    <a16:creationId xmlns:a16="http://schemas.microsoft.com/office/drawing/2014/main" id="{8E862922-5665-4EF1-BBAA-52985E5DDAB0}"/>
                  </a:ext>
                </a:extLst>
              </p:cNvPr>
              <p:cNvSpPr/>
              <p:nvPr/>
            </p:nvSpPr>
            <p:spPr>
              <a:xfrm>
                <a:off x="3004451" y="1582613"/>
                <a:ext cx="2793017" cy="1927860"/>
              </a:xfrm>
              <a:prstGeom prst="roundRect">
                <a:avLst>
                  <a:gd name="adj" fmla="val 2042"/>
                </a:avLst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23" name="直接箭头连接符 22">
              <a:extLst>
                <a:ext uri="{FF2B5EF4-FFF2-40B4-BE49-F238E27FC236}">
                  <a16:creationId xmlns:a16="http://schemas.microsoft.com/office/drawing/2014/main" id="{0339FA35-D1D5-4329-ABA3-E6DE75E3D4BC}"/>
                </a:ext>
              </a:extLst>
            </p:cNvPr>
            <p:cNvCxnSpPr>
              <a:cxnSpLocks/>
              <a:stCxn id="19" idx="2"/>
              <a:endCxn id="13" idx="0"/>
            </p:cNvCxnSpPr>
            <p:nvPr/>
          </p:nvCxnSpPr>
          <p:spPr>
            <a:xfrm flipH="1">
              <a:off x="4430151" y="913551"/>
              <a:ext cx="1849719" cy="5289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C3E04D01-B0C1-4941-9805-800277990BEF}"/>
              </a:ext>
            </a:extLst>
          </p:cNvPr>
          <p:cNvSpPr/>
          <p:nvPr/>
        </p:nvSpPr>
        <p:spPr>
          <a:xfrm>
            <a:off x="8161268" y="189228"/>
            <a:ext cx="3679620" cy="585304"/>
          </a:xfrm>
          <a:prstGeom prst="roundRect">
            <a:avLst>
              <a:gd name="adj" fmla="val 2042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rgbClr val="FF0000"/>
                </a:solidFill>
              </a:rPr>
              <a:t>业务和实现类过于紧密，底层业务要修改源代码</a:t>
            </a:r>
          </a:p>
        </p:txBody>
      </p: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9517DBA4-419F-4F6B-AF0E-8FE931B5F10A}"/>
              </a:ext>
            </a:extLst>
          </p:cNvPr>
          <p:cNvGrpSpPr/>
          <p:nvPr/>
        </p:nvGrpSpPr>
        <p:grpSpPr>
          <a:xfrm>
            <a:off x="647988" y="4143186"/>
            <a:ext cx="3045117" cy="1859779"/>
            <a:chOff x="647988" y="4143186"/>
            <a:chExt cx="3045117" cy="1859779"/>
          </a:xfrm>
        </p:grpSpPr>
        <p:pic>
          <p:nvPicPr>
            <p:cNvPr id="25" name="图片 24">
              <a:extLst>
                <a:ext uri="{FF2B5EF4-FFF2-40B4-BE49-F238E27FC236}">
                  <a16:creationId xmlns:a16="http://schemas.microsoft.com/office/drawing/2014/main" id="{ADAF1CE2-20F5-4426-A6AA-2B1C0B4E0BE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3606" y="4181635"/>
              <a:ext cx="2986909" cy="1821330"/>
            </a:xfrm>
            <a:prstGeom prst="rect">
              <a:avLst/>
            </a:prstGeom>
          </p:spPr>
        </p:pic>
        <p:sp>
          <p:nvSpPr>
            <p:cNvPr id="26" name="矩形: 圆角 25">
              <a:extLst>
                <a:ext uri="{FF2B5EF4-FFF2-40B4-BE49-F238E27FC236}">
                  <a16:creationId xmlns:a16="http://schemas.microsoft.com/office/drawing/2014/main" id="{EBE43561-7D7E-494C-93F4-3C36A5C4D37B}"/>
                </a:ext>
              </a:extLst>
            </p:cNvPr>
            <p:cNvSpPr/>
            <p:nvPr/>
          </p:nvSpPr>
          <p:spPr>
            <a:xfrm>
              <a:off x="647988" y="4143186"/>
              <a:ext cx="3045117" cy="1859779"/>
            </a:xfrm>
            <a:prstGeom prst="roundRect">
              <a:avLst>
                <a:gd name="adj" fmla="val 2042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0D67C43E-82ED-48FE-877C-236A5109D54C}"/>
              </a:ext>
            </a:extLst>
          </p:cNvPr>
          <p:cNvGrpSpPr/>
          <p:nvPr/>
        </p:nvGrpSpPr>
        <p:grpSpPr>
          <a:xfrm>
            <a:off x="7804903" y="4143186"/>
            <a:ext cx="3045117" cy="1927860"/>
            <a:chOff x="7585116" y="4104737"/>
            <a:chExt cx="3045117" cy="1859779"/>
          </a:xfrm>
        </p:grpSpPr>
        <p:pic>
          <p:nvPicPr>
            <p:cNvPr id="28" name="图片 27">
              <a:extLst>
                <a:ext uri="{FF2B5EF4-FFF2-40B4-BE49-F238E27FC236}">
                  <a16:creationId xmlns:a16="http://schemas.microsoft.com/office/drawing/2014/main" id="{FAF7E96D-9DAE-4B40-AEF8-BF9DADBD327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619414" y="4143186"/>
              <a:ext cx="2986909" cy="1821330"/>
            </a:xfrm>
            <a:prstGeom prst="rect">
              <a:avLst/>
            </a:prstGeom>
          </p:spPr>
        </p:pic>
        <p:sp>
          <p:nvSpPr>
            <p:cNvPr id="31" name="矩形: 圆角 30">
              <a:extLst>
                <a:ext uri="{FF2B5EF4-FFF2-40B4-BE49-F238E27FC236}">
                  <a16:creationId xmlns:a16="http://schemas.microsoft.com/office/drawing/2014/main" id="{88538DB1-50DA-4DFE-8C2C-406C6435F220}"/>
                </a:ext>
              </a:extLst>
            </p:cNvPr>
            <p:cNvSpPr/>
            <p:nvPr/>
          </p:nvSpPr>
          <p:spPr>
            <a:xfrm>
              <a:off x="7585116" y="4104737"/>
              <a:ext cx="3045117" cy="1859779"/>
            </a:xfrm>
            <a:prstGeom prst="roundRect">
              <a:avLst>
                <a:gd name="adj" fmla="val 2042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7732B378-59EC-4E74-9C28-7A7A6BE25EDF}"/>
              </a:ext>
            </a:extLst>
          </p:cNvPr>
          <p:cNvGrpSpPr/>
          <p:nvPr/>
        </p:nvGrpSpPr>
        <p:grpSpPr>
          <a:xfrm>
            <a:off x="425033" y="4062147"/>
            <a:ext cx="3404235" cy="2046763"/>
            <a:chOff x="3202304" y="4001349"/>
            <a:chExt cx="3404235" cy="1927860"/>
          </a:xfrm>
        </p:grpSpPr>
        <p:sp>
          <p:nvSpPr>
            <p:cNvPr id="38" name="矩形: 圆角 37">
              <a:extLst>
                <a:ext uri="{FF2B5EF4-FFF2-40B4-BE49-F238E27FC236}">
                  <a16:creationId xmlns:a16="http://schemas.microsoft.com/office/drawing/2014/main" id="{6F579493-58AE-4554-80B8-84C6BCF006F9}"/>
                </a:ext>
              </a:extLst>
            </p:cNvPr>
            <p:cNvSpPr/>
            <p:nvPr/>
          </p:nvSpPr>
          <p:spPr>
            <a:xfrm>
              <a:off x="3202304" y="4001349"/>
              <a:ext cx="3404235" cy="1927860"/>
            </a:xfrm>
            <a:prstGeom prst="roundRect">
              <a:avLst>
                <a:gd name="adj" fmla="val 2042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9" name="图片 38">
              <a:extLst>
                <a:ext uri="{FF2B5EF4-FFF2-40B4-BE49-F238E27FC236}">
                  <a16:creationId xmlns:a16="http://schemas.microsoft.com/office/drawing/2014/main" id="{7ED91B43-CF6C-4C70-B672-23D64ED0CC7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270883" y="4063007"/>
              <a:ext cx="3267075" cy="1804543"/>
            </a:xfrm>
            <a:prstGeom prst="rect">
              <a:avLst/>
            </a:prstGeom>
          </p:spPr>
        </p:pic>
      </p:grpSp>
      <p:grpSp>
        <p:nvGrpSpPr>
          <p:cNvPr id="81" name="组合 80">
            <a:extLst>
              <a:ext uri="{FF2B5EF4-FFF2-40B4-BE49-F238E27FC236}">
                <a16:creationId xmlns:a16="http://schemas.microsoft.com/office/drawing/2014/main" id="{312D2A49-223B-4C24-A2B9-CA479E42C881}"/>
              </a:ext>
            </a:extLst>
          </p:cNvPr>
          <p:cNvGrpSpPr/>
          <p:nvPr/>
        </p:nvGrpSpPr>
        <p:grpSpPr>
          <a:xfrm>
            <a:off x="3965431" y="4083734"/>
            <a:ext cx="3404235" cy="2046763"/>
            <a:chOff x="3202304" y="4001349"/>
            <a:chExt cx="3404235" cy="1927860"/>
          </a:xfrm>
        </p:grpSpPr>
        <p:sp>
          <p:nvSpPr>
            <p:cNvPr id="82" name="矩形: 圆角 81">
              <a:extLst>
                <a:ext uri="{FF2B5EF4-FFF2-40B4-BE49-F238E27FC236}">
                  <a16:creationId xmlns:a16="http://schemas.microsoft.com/office/drawing/2014/main" id="{E8EABD47-F133-4C9D-8A2A-2169B27C0A14}"/>
                </a:ext>
              </a:extLst>
            </p:cNvPr>
            <p:cNvSpPr/>
            <p:nvPr/>
          </p:nvSpPr>
          <p:spPr>
            <a:xfrm>
              <a:off x="3202304" y="4001349"/>
              <a:ext cx="3404235" cy="1927860"/>
            </a:xfrm>
            <a:prstGeom prst="roundRect">
              <a:avLst>
                <a:gd name="adj" fmla="val 2042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83" name="图片 82">
              <a:extLst>
                <a:ext uri="{FF2B5EF4-FFF2-40B4-BE49-F238E27FC236}">
                  <a16:creationId xmlns:a16="http://schemas.microsoft.com/office/drawing/2014/main" id="{D85F58D3-44EF-4CB5-8D18-9C02B6EE049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270883" y="4063007"/>
              <a:ext cx="3267075" cy="1804543"/>
            </a:xfrm>
            <a:prstGeom prst="rect">
              <a:avLst/>
            </a:prstGeom>
          </p:spPr>
        </p:pic>
      </p:grpSp>
      <p:grpSp>
        <p:nvGrpSpPr>
          <p:cNvPr id="84" name="组合 83">
            <a:extLst>
              <a:ext uri="{FF2B5EF4-FFF2-40B4-BE49-F238E27FC236}">
                <a16:creationId xmlns:a16="http://schemas.microsoft.com/office/drawing/2014/main" id="{2FB95295-C9A6-45F4-84D8-A0DDB560E86F}"/>
              </a:ext>
            </a:extLst>
          </p:cNvPr>
          <p:cNvGrpSpPr/>
          <p:nvPr/>
        </p:nvGrpSpPr>
        <p:grpSpPr>
          <a:xfrm>
            <a:off x="7625343" y="4083733"/>
            <a:ext cx="3404235" cy="2046763"/>
            <a:chOff x="3202304" y="4001349"/>
            <a:chExt cx="3404235" cy="1927860"/>
          </a:xfrm>
        </p:grpSpPr>
        <p:sp>
          <p:nvSpPr>
            <p:cNvPr id="85" name="矩形: 圆角 84">
              <a:extLst>
                <a:ext uri="{FF2B5EF4-FFF2-40B4-BE49-F238E27FC236}">
                  <a16:creationId xmlns:a16="http://schemas.microsoft.com/office/drawing/2014/main" id="{9B77603A-4058-44ED-94E5-FAD3415A1184}"/>
                </a:ext>
              </a:extLst>
            </p:cNvPr>
            <p:cNvSpPr/>
            <p:nvPr/>
          </p:nvSpPr>
          <p:spPr>
            <a:xfrm>
              <a:off x="3202304" y="4001349"/>
              <a:ext cx="3404235" cy="1927860"/>
            </a:xfrm>
            <a:prstGeom prst="roundRect">
              <a:avLst>
                <a:gd name="adj" fmla="val 2042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86" name="图片 85">
              <a:extLst>
                <a:ext uri="{FF2B5EF4-FFF2-40B4-BE49-F238E27FC236}">
                  <a16:creationId xmlns:a16="http://schemas.microsoft.com/office/drawing/2014/main" id="{4868164A-F2A5-4352-91F8-EE98946A417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270883" y="4047508"/>
              <a:ext cx="3267075" cy="1836605"/>
            </a:xfrm>
            <a:prstGeom prst="rect">
              <a:avLst/>
            </a:prstGeom>
          </p:spPr>
        </p:pic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11A3D8B4-5045-42A0-8846-08C8FA7E178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902" y="179657"/>
            <a:ext cx="2348078" cy="751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075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C3B5751-50A0-44FF-A218-517C59D57E3B}"/>
              </a:ext>
            </a:extLst>
          </p:cNvPr>
          <p:cNvSpPr/>
          <p:nvPr/>
        </p:nvSpPr>
        <p:spPr>
          <a:xfrm>
            <a:off x="369902" y="1184855"/>
            <a:ext cx="5437761" cy="4105073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zh-CN" sz="1400" b="1">
                <a:solidFill>
                  <a:srgbClr val="7F0055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public class </a:t>
            </a:r>
            <a:r>
              <a:rPr lang="zh-CN" altLang="zh-CN" sz="1400" b="1">
                <a:solidFill>
                  <a:srgbClr val="3E7E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AccountDao </a:t>
            </a:r>
            <a:r>
              <a:rPr lang="zh-CN" altLang="zh-CN" sz="140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br>
              <a:rPr lang="zh-CN" altLang="zh-CN" sz="140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40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zh-CN" sz="1400" b="1">
                <a:solidFill>
                  <a:srgbClr val="7F0055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void </a:t>
            </a:r>
            <a:r>
              <a:rPr lang="zh-CN" altLang="zh-CN" sz="1400">
                <a:solidFill>
                  <a:srgbClr val="17059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save</a:t>
            </a:r>
            <a:r>
              <a:rPr lang="zh-CN" altLang="zh-CN" sz="140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zh-CN" sz="1400" b="1">
                <a:solidFill>
                  <a:srgbClr val="3E7E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Account </a:t>
            </a:r>
            <a:r>
              <a:rPr lang="zh-CN" altLang="zh-CN" sz="1400" i="1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account</a:t>
            </a:r>
            <a:r>
              <a:rPr lang="zh-CN" altLang="zh-CN" sz="140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){</a:t>
            </a:r>
            <a:br>
              <a:rPr lang="zh-CN" altLang="zh-CN" sz="140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40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lang="zh-CN" altLang="zh-CN" sz="1400">
                <a:solidFill>
                  <a:srgbClr val="3F7F5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//加载hibernate.cfg.xml</a:t>
            </a:r>
            <a:br>
              <a:rPr lang="zh-CN" altLang="zh-CN" sz="1400">
                <a:solidFill>
                  <a:srgbClr val="3F7F5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400">
                <a:solidFill>
                  <a:srgbClr val="3F7F5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lang="zh-CN" altLang="zh-CN" sz="1400" b="1">
                <a:solidFill>
                  <a:srgbClr val="3E7E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Configuration </a:t>
            </a:r>
            <a:r>
              <a:rPr lang="zh-CN" altLang="zh-CN" sz="1400">
                <a:solidFill>
                  <a:srgbClr val="17059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cfg </a:t>
            </a:r>
            <a:r>
              <a:rPr lang="zh-CN" altLang="zh-CN" sz="140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lang="zh-CN" altLang="zh-CN" sz="1400" b="1">
                <a:solidFill>
                  <a:srgbClr val="7F0055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new </a:t>
            </a:r>
            <a:r>
              <a:rPr lang="zh-CN" altLang="zh-CN" sz="1400">
                <a:solidFill>
                  <a:srgbClr val="17059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Configuration</a:t>
            </a:r>
            <a:r>
              <a:rPr lang="zh-CN" altLang="zh-CN" sz="140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</a:t>
            </a:r>
            <a:r>
              <a:rPr lang="zh-CN" altLang="zh-CN" sz="140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lang="zh-CN" altLang="zh-CN" sz="1400">
                <a:solidFill>
                  <a:srgbClr val="17059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configure</a:t>
            </a:r>
            <a:r>
              <a:rPr lang="zh-CN" altLang="zh-CN" sz="140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</a:t>
            </a:r>
            <a:r>
              <a:rPr lang="zh-CN" altLang="zh-CN" sz="140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lang="zh-CN" altLang="zh-CN" sz="140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40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lang="zh-CN" altLang="zh-CN" sz="1400">
                <a:solidFill>
                  <a:srgbClr val="3F7F5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//构建工厂</a:t>
            </a:r>
            <a:br>
              <a:rPr lang="zh-CN" altLang="zh-CN" sz="1400">
                <a:solidFill>
                  <a:srgbClr val="3F7F5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400">
                <a:solidFill>
                  <a:srgbClr val="3F7F5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lang="zh-CN" altLang="zh-CN" sz="1400" b="1">
                <a:solidFill>
                  <a:srgbClr val="3E7E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SessionFactory </a:t>
            </a:r>
            <a:r>
              <a:rPr lang="zh-CN" altLang="zh-CN" sz="1400">
                <a:solidFill>
                  <a:srgbClr val="17059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sf </a:t>
            </a:r>
            <a:r>
              <a:rPr lang="zh-CN" altLang="zh-CN" sz="140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lang="zh-CN" altLang="zh-CN" sz="1400">
                <a:solidFill>
                  <a:srgbClr val="17059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cfg</a:t>
            </a:r>
            <a:r>
              <a:rPr lang="zh-CN" altLang="zh-CN" sz="140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lang="zh-CN" altLang="zh-CN" sz="1400">
                <a:solidFill>
                  <a:srgbClr val="17059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buildSessionFactory</a:t>
            </a:r>
            <a:r>
              <a:rPr lang="zh-CN" altLang="zh-CN" sz="140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</a:t>
            </a:r>
            <a:r>
              <a:rPr lang="zh-CN" altLang="zh-CN" sz="140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lang="zh-CN" altLang="zh-CN" sz="140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40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lang="zh-CN" altLang="zh-CN" sz="1400">
                <a:solidFill>
                  <a:srgbClr val="3F7F5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//获取session</a:t>
            </a:r>
            <a:br>
              <a:rPr lang="zh-CN" altLang="zh-CN" sz="1400">
                <a:solidFill>
                  <a:srgbClr val="3F7F5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400">
                <a:solidFill>
                  <a:srgbClr val="3F7F5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lang="zh-CN" altLang="zh-CN" sz="1400" b="1">
                <a:solidFill>
                  <a:srgbClr val="3E7E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Session </a:t>
            </a:r>
            <a:r>
              <a:rPr lang="zh-CN" altLang="zh-CN" sz="1400">
                <a:solidFill>
                  <a:srgbClr val="17059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session </a:t>
            </a:r>
            <a:r>
              <a:rPr lang="zh-CN" altLang="zh-CN" sz="140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lang="zh-CN" altLang="zh-CN" sz="1400">
                <a:solidFill>
                  <a:srgbClr val="17059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sf</a:t>
            </a:r>
            <a:r>
              <a:rPr lang="zh-CN" altLang="zh-CN" sz="140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lang="zh-CN" altLang="zh-CN" sz="1400">
                <a:solidFill>
                  <a:srgbClr val="17059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openSession</a:t>
            </a:r>
            <a:r>
              <a:rPr lang="zh-CN" altLang="zh-CN" sz="140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</a:t>
            </a:r>
            <a:r>
              <a:rPr lang="zh-CN" altLang="zh-CN" sz="140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lang="zh-CN" altLang="zh-CN" sz="140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40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lang="zh-CN" altLang="zh-CN" sz="1400">
                <a:solidFill>
                  <a:srgbClr val="3F7F5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//开启事务</a:t>
            </a:r>
            <a:br>
              <a:rPr lang="zh-CN" altLang="zh-CN" sz="1400">
                <a:solidFill>
                  <a:srgbClr val="3F7F5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400">
                <a:solidFill>
                  <a:srgbClr val="3F7F5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lang="zh-CN" altLang="zh-CN" sz="1400" b="1">
                <a:solidFill>
                  <a:srgbClr val="3E7E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Transaction </a:t>
            </a:r>
            <a:r>
              <a:rPr lang="zh-CN" altLang="zh-CN" sz="1400">
                <a:solidFill>
                  <a:srgbClr val="17059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tx </a:t>
            </a:r>
            <a:r>
              <a:rPr lang="zh-CN" altLang="zh-CN" sz="140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lang="zh-CN" altLang="zh-CN" sz="1400">
                <a:solidFill>
                  <a:srgbClr val="17059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session</a:t>
            </a:r>
            <a:r>
              <a:rPr lang="zh-CN" altLang="zh-CN" sz="140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lang="zh-CN" altLang="zh-CN" sz="1400">
                <a:solidFill>
                  <a:srgbClr val="17059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beginTransaction</a:t>
            </a:r>
            <a:r>
              <a:rPr lang="zh-CN" altLang="zh-CN" sz="140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</a:t>
            </a:r>
            <a:r>
              <a:rPr lang="zh-CN" altLang="zh-CN" sz="140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lang="zh-CN" altLang="zh-CN" sz="140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40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lang="zh-CN" altLang="zh-CN" sz="1400">
                <a:solidFill>
                  <a:srgbClr val="3F7F5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//保存操作</a:t>
            </a:r>
            <a:br>
              <a:rPr lang="zh-CN" altLang="zh-CN" sz="1400">
                <a:solidFill>
                  <a:srgbClr val="3F7F5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400">
                <a:solidFill>
                  <a:srgbClr val="3F7F5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lang="zh-CN" altLang="zh-CN" sz="1400">
                <a:solidFill>
                  <a:srgbClr val="17059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session</a:t>
            </a:r>
            <a:r>
              <a:rPr lang="zh-CN" altLang="zh-CN" sz="140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lang="zh-CN" altLang="zh-CN" sz="1400">
                <a:solidFill>
                  <a:srgbClr val="17059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save</a:t>
            </a:r>
            <a:r>
              <a:rPr lang="zh-CN" altLang="zh-CN" sz="140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zh-CN" sz="1400" i="1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account</a:t>
            </a:r>
            <a:r>
              <a:rPr lang="zh-CN" altLang="zh-CN" sz="140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zh-CN" sz="140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lang="zh-CN" altLang="zh-CN" sz="140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40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lang="zh-CN" altLang="zh-CN" sz="1400">
                <a:solidFill>
                  <a:srgbClr val="3F7F5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//提交事务</a:t>
            </a:r>
            <a:br>
              <a:rPr lang="zh-CN" altLang="zh-CN" sz="1400">
                <a:solidFill>
                  <a:srgbClr val="3F7F5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400">
                <a:solidFill>
                  <a:srgbClr val="3F7F5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lang="zh-CN" altLang="zh-CN" sz="1400">
                <a:solidFill>
                  <a:srgbClr val="17059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tx</a:t>
            </a:r>
            <a:r>
              <a:rPr lang="zh-CN" altLang="zh-CN" sz="140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lang="zh-CN" altLang="zh-CN" sz="1400">
                <a:solidFill>
                  <a:srgbClr val="17059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commit</a:t>
            </a:r>
            <a:r>
              <a:rPr lang="zh-CN" altLang="zh-CN" sz="140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</a:t>
            </a:r>
            <a:r>
              <a:rPr lang="zh-CN" altLang="zh-CN" sz="140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lang="zh-CN" altLang="zh-CN" sz="140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40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lang="zh-CN" altLang="zh-CN" sz="1400">
                <a:solidFill>
                  <a:srgbClr val="3F7F5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//关闭连接</a:t>
            </a:r>
            <a:br>
              <a:rPr lang="zh-CN" altLang="zh-CN" sz="1400">
                <a:solidFill>
                  <a:srgbClr val="3F7F5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400">
                <a:solidFill>
                  <a:srgbClr val="3F7F5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lang="zh-CN" altLang="zh-CN" sz="1400">
                <a:solidFill>
                  <a:srgbClr val="17059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session</a:t>
            </a:r>
            <a:r>
              <a:rPr lang="zh-CN" altLang="zh-CN" sz="140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lang="zh-CN" altLang="zh-CN" sz="1400">
                <a:solidFill>
                  <a:srgbClr val="17059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close</a:t>
            </a:r>
            <a:r>
              <a:rPr lang="zh-CN" altLang="zh-CN" sz="140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</a:t>
            </a:r>
            <a:r>
              <a:rPr lang="zh-CN" altLang="zh-CN" sz="140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lang="zh-CN" altLang="zh-CN" sz="140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40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zh-CN" sz="140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br>
              <a:rPr lang="zh-CN" altLang="zh-CN" sz="140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40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lang="zh-CN" altLang="zh-CN" sz="16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1B0ACB4-55AB-4A34-90A4-B34FFA4BCC27}"/>
              </a:ext>
            </a:extLst>
          </p:cNvPr>
          <p:cNvSpPr/>
          <p:nvPr/>
        </p:nvSpPr>
        <p:spPr>
          <a:xfrm>
            <a:off x="6293794" y="520194"/>
            <a:ext cx="5204299" cy="2717198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zh-CN" sz="1400" b="1">
                <a:solidFill>
                  <a:srgbClr val="7F0055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public class </a:t>
            </a:r>
            <a:r>
              <a:rPr lang="zh-CN" altLang="zh-CN" sz="1400" b="1">
                <a:solidFill>
                  <a:srgbClr val="3E7E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AccountService </a:t>
            </a:r>
            <a:r>
              <a:rPr lang="zh-CN" altLang="zh-CN" sz="140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br>
              <a:rPr lang="zh-CN" altLang="zh-CN" sz="140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40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zh-CN" sz="1400">
                <a:solidFill>
                  <a:srgbClr val="3F7F5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//注入AccountDao</a:t>
            </a:r>
            <a:br>
              <a:rPr lang="zh-CN" altLang="zh-CN" sz="1400">
                <a:solidFill>
                  <a:srgbClr val="3F7F5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400">
                <a:solidFill>
                  <a:srgbClr val="3F7F5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zh-CN" sz="1400" b="1">
                <a:solidFill>
                  <a:srgbClr val="7F0055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private </a:t>
            </a:r>
            <a:r>
              <a:rPr lang="zh-CN" altLang="zh-CN" sz="1400" b="1">
                <a:solidFill>
                  <a:srgbClr val="3E7E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AccountDao </a:t>
            </a:r>
            <a:r>
              <a:rPr lang="zh-CN" altLang="zh-CN" sz="1400">
                <a:solidFill>
                  <a:srgbClr val="566874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accountDao</a:t>
            </a:r>
            <a:r>
              <a:rPr lang="zh-CN" altLang="zh-CN" sz="140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lang="zh-CN" altLang="zh-CN" sz="140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40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zh-CN" sz="1400" b="1">
                <a:solidFill>
                  <a:srgbClr val="7F0055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public void </a:t>
            </a:r>
            <a:r>
              <a:rPr lang="zh-CN" altLang="zh-CN" sz="1400">
                <a:solidFill>
                  <a:srgbClr val="17059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setAccountDao</a:t>
            </a:r>
            <a:r>
              <a:rPr lang="zh-CN" altLang="zh-CN" sz="140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zh-CN" sz="1400" b="1">
                <a:solidFill>
                  <a:srgbClr val="3E7E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AccountDao </a:t>
            </a:r>
            <a:r>
              <a:rPr lang="zh-CN" altLang="zh-CN" sz="1400" i="1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accountDao</a:t>
            </a:r>
            <a:r>
              <a:rPr lang="zh-CN" altLang="zh-CN" sz="140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 {</a:t>
            </a:r>
            <a:br>
              <a:rPr lang="zh-CN" altLang="zh-CN" sz="140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40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lang="zh-CN" altLang="zh-CN" sz="1400" b="1">
                <a:solidFill>
                  <a:srgbClr val="7F0055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this</a:t>
            </a:r>
            <a:r>
              <a:rPr lang="zh-CN" altLang="zh-CN" sz="140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lang="zh-CN" altLang="zh-CN" sz="1400">
                <a:solidFill>
                  <a:srgbClr val="566874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accountDao </a:t>
            </a:r>
            <a:r>
              <a:rPr lang="zh-CN" altLang="zh-CN" sz="140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lang="zh-CN" altLang="zh-CN" sz="1400" i="1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accountDao</a:t>
            </a:r>
            <a:r>
              <a:rPr lang="zh-CN" altLang="zh-CN" sz="140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lang="zh-CN" altLang="zh-CN" sz="140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40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zh-CN" sz="140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br>
              <a:rPr lang="zh-CN" altLang="zh-CN" sz="140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40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zh-CN" sz="1400" b="1">
                <a:solidFill>
                  <a:srgbClr val="7F0055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public void </a:t>
            </a:r>
            <a:r>
              <a:rPr lang="zh-CN" altLang="zh-CN" sz="1400">
                <a:solidFill>
                  <a:srgbClr val="17059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save</a:t>
            </a:r>
            <a:r>
              <a:rPr lang="zh-CN" altLang="zh-CN" sz="140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zh-CN" sz="1400" b="1">
                <a:solidFill>
                  <a:srgbClr val="3E7E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Account </a:t>
            </a:r>
            <a:r>
              <a:rPr lang="zh-CN" altLang="zh-CN" sz="1400" i="1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account</a:t>
            </a:r>
            <a:r>
              <a:rPr lang="zh-CN" altLang="zh-CN" sz="140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){</a:t>
            </a:r>
            <a:br>
              <a:rPr lang="zh-CN" altLang="zh-CN" sz="140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40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lang="zh-CN" altLang="zh-CN" sz="1400">
                <a:solidFill>
                  <a:srgbClr val="566874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accountDao</a:t>
            </a:r>
            <a:r>
              <a:rPr lang="zh-CN" altLang="zh-CN" sz="140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lang="zh-CN" altLang="zh-CN" sz="1400">
                <a:solidFill>
                  <a:srgbClr val="17059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save</a:t>
            </a:r>
            <a:r>
              <a:rPr lang="zh-CN" altLang="zh-CN" sz="140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zh-CN" sz="1400" i="1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account</a:t>
            </a:r>
            <a:r>
              <a:rPr lang="zh-CN" altLang="zh-CN" sz="140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zh-CN" sz="140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lang="zh-CN" altLang="zh-CN" sz="140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40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zh-CN" sz="140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br>
              <a:rPr lang="zh-CN" altLang="zh-CN" sz="140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40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lang="zh-CN" altLang="en-US" sz="1400">
              <a:solidFill>
                <a:srgbClr val="C00000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58B6F6E-7D5C-44F0-853D-4CEB3BB9DF89}"/>
              </a:ext>
            </a:extLst>
          </p:cNvPr>
          <p:cNvSpPr/>
          <p:nvPr/>
        </p:nvSpPr>
        <p:spPr>
          <a:xfrm>
            <a:off x="6293794" y="4176345"/>
            <a:ext cx="5204299" cy="780879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>
                <a:solidFill>
                  <a:srgbClr val="C00000"/>
                </a:solidFill>
              </a:rPr>
              <a:t>&lt;bean id=“accountDao” class=“</a:t>
            </a:r>
            <a:r>
              <a:rPr lang="zh-CN" altLang="en-US" sz="1400">
                <a:solidFill>
                  <a:srgbClr val="C00000"/>
                </a:solidFill>
              </a:rPr>
              <a:t>包名</a:t>
            </a:r>
            <a:r>
              <a:rPr lang="en-US" altLang="zh-CN" sz="1400">
                <a:solidFill>
                  <a:srgbClr val="C00000"/>
                </a:solidFill>
              </a:rPr>
              <a:t>.AccountDao”/&gt;</a:t>
            </a:r>
          </a:p>
          <a:p>
            <a:r>
              <a:rPr lang="en-US" altLang="zh-CN" sz="1400">
                <a:solidFill>
                  <a:srgbClr val="C00000"/>
                </a:solidFill>
              </a:rPr>
              <a:t>&lt;bean id=“accountService” class=“</a:t>
            </a:r>
            <a:r>
              <a:rPr lang="zh-CN" altLang="en-US" sz="1400">
                <a:solidFill>
                  <a:srgbClr val="C00000"/>
                </a:solidFill>
              </a:rPr>
              <a:t>包名</a:t>
            </a:r>
            <a:r>
              <a:rPr lang="en-US" altLang="zh-CN" sz="1400">
                <a:solidFill>
                  <a:srgbClr val="C00000"/>
                </a:solidFill>
              </a:rPr>
              <a:t>.AccountService”</a:t>
            </a:r>
            <a:endParaRPr lang="zh-CN" altLang="en-US" sz="1400">
              <a:solidFill>
                <a:srgbClr val="C00000"/>
              </a:solidFill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CC66041D-D93D-4CE2-8F8C-E1DFF74922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656A3688-1264-4625-93D7-0E37D2FA9A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79176"/>
            <a:ext cx="184731" cy="61555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6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5FE23AE5-837C-4F69-816E-8CA8EE43A2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902" y="179657"/>
            <a:ext cx="2348078" cy="751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858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4EF681A4-D259-428A-B141-B6947B6EF6CE}"/>
              </a:ext>
            </a:extLst>
          </p:cNvPr>
          <p:cNvSpPr/>
          <p:nvPr/>
        </p:nvSpPr>
        <p:spPr>
          <a:xfrm>
            <a:off x="590145" y="1602658"/>
            <a:ext cx="10825108" cy="4998762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400" b="1">
                <a:solidFill>
                  <a:srgbClr val="7F0055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public class </a:t>
            </a:r>
            <a:r>
              <a:rPr lang="zh-CN" altLang="zh-CN" sz="1400" b="1">
                <a:solidFill>
                  <a:srgbClr val="3E7E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AccountAction </a:t>
            </a:r>
            <a:r>
              <a:rPr lang="zh-CN" altLang="zh-CN" sz="1400" b="1">
                <a:solidFill>
                  <a:srgbClr val="7F0055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extends </a:t>
            </a:r>
            <a:r>
              <a:rPr lang="zh-CN" altLang="zh-CN" sz="1400" b="1">
                <a:solidFill>
                  <a:srgbClr val="3E7E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ActionSupport </a:t>
            </a:r>
            <a:r>
              <a:rPr lang="zh-CN" altLang="zh-CN" sz="1400" b="1">
                <a:solidFill>
                  <a:srgbClr val="7F0055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implements </a:t>
            </a:r>
            <a:r>
              <a:rPr lang="zh-CN" altLang="zh-CN" sz="1400" b="1">
                <a:solidFill>
                  <a:srgbClr val="3E7E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ModelDriven</a:t>
            </a:r>
            <a:r>
              <a:rPr lang="zh-CN" altLang="zh-CN" sz="140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</a:t>
            </a:r>
            <a:r>
              <a:rPr lang="zh-CN" altLang="zh-CN" sz="1400" b="1">
                <a:solidFill>
                  <a:srgbClr val="3E7E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Account</a:t>
            </a:r>
            <a:r>
              <a:rPr lang="zh-CN" altLang="zh-CN" sz="140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 </a:t>
            </a:r>
            <a:r>
              <a:rPr lang="zh-CN" altLang="zh-CN" sz="140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br>
              <a:rPr lang="zh-CN" altLang="zh-CN" sz="140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40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zh-CN" sz="1400" b="1">
                <a:solidFill>
                  <a:srgbClr val="7F0055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private </a:t>
            </a:r>
            <a:r>
              <a:rPr lang="zh-CN" altLang="zh-CN" sz="1400" b="1">
                <a:solidFill>
                  <a:srgbClr val="3E7E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Account </a:t>
            </a:r>
            <a:r>
              <a:rPr lang="zh-CN" altLang="zh-CN" sz="1400">
                <a:solidFill>
                  <a:srgbClr val="566874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account </a:t>
            </a:r>
            <a:r>
              <a:rPr lang="zh-CN" altLang="zh-CN" sz="140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lang="zh-CN" altLang="zh-CN" sz="1400" b="1">
                <a:solidFill>
                  <a:srgbClr val="7F0055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new </a:t>
            </a:r>
            <a:r>
              <a:rPr lang="zh-CN" altLang="zh-CN" sz="1400">
                <a:solidFill>
                  <a:srgbClr val="17059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Account</a:t>
            </a:r>
            <a:r>
              <a:rPr lang="zh-CN" altLang="zh-CN" sz="140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</a:t>
            </a:r>
            <a:r>
              <a:rPr lang="zh-CN" altLang="zh-CN" sz="140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lang="zh-CN" altLang="zh-CN" sz="140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lang="zh-CN" altLang="zh-CN" sz="140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40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zh-CN" sz="1400" b="1">
                <a:solidFill>
                  <a:srgbClr val="7F0055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public </a:t>
            </a:r>
            <a:r>
              <a:rPr lang="zh-CN" altLang="zh-CN" sz="1400" b="1">
                <a:solidFill>
                  <a:srgbClr val="3E7E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Account </a:t>
            </a:r>
            <a:r>
              <a:rPr lang="zh-CN" altLang="zh-CN" sz="1400">
                <a:solidFill>
                  <a:srgbClr val="17059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getModel</a:t>
            </a:r>
            <a:r>
              <a:rPr lang="zh-CN" altLang="zh-CN" sz="140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 {</a:t>
            </a:r>
            <a:br>
              <a:rPr lang="zh-CN" altLang="zh-CN" sz="140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40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lang="zh-CN" altLang="zh-CN" sz="1400" b="1">
                <a:solidFill>
                  <a:srgbClr val="7F0055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return </a:t>
            </a:r>
            <a:r>
              <a:rPr lang="zh-CN" altLang="zh-CN" sz="1400">
                <a:solidFill>
                  <a:srgbClr val="566874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account</a:t>
            </a:r>
            <a:r>
              <a:rPr lang="zh-CN" altLang="zh-CN" sz="140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lang="zh-CN" altLang="zh-CN" sz="140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40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zh-CN" sz="140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br>
              <a:rPr lang="zh-CN" altLang="zh-CN" sz="140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40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zh-CN" sz="1400" b="1">
                <a:solidFill>
                  <a:srgbClr val="7F0055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public </a:t>
            </a:r>
            <a:r>
              <a:rPr lang="zh-CN" altLang="zh-CN" sz="1400" b="1">
                <a:solidFill>
                  <a:srgbClr val="3E7E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String </a:t>
            </a:r>
            <a:r>
              <a:rPr lang="zh-CN" altLang="zh-CN" sz="1400">
                <a:solidFill>
                  <a:srgbClr val="17059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save</a:t>
            </a:r>
            <a:r>
              <a:rPr lang="zh-CN" altLang="zh-CN" sz="140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(){</a:t>
            </a:r>
            <a:br>
              <a:rPr lang="zh-CN" altLang="zh-CN" sz="140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40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lang="zh-CN" altLang="zh-CN" sz="1400" b="1">
                <a:solidFill>
                  <a:srgbClr val="3E7E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ServletContext </a:t>
            </a:r>
            <a:r>
              <a:rPr lang="zh-CN" altLang="zh-CN" sz="1400">
                <a:solidFill>
                  <a:srgbClr val="17059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servletContext </a:t>
            </a:r>
            <a:r>
              <a:rPr lang="zh-CN" altLang="zh-CN" sz="140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lang="zh-CN" altLang="zh-CN" sz="1400" b="1">
                <a:solidFill>
                  <a:srgbClr val="7F0055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this</a:t>
            </a:r>
            <a:r>
              <a:rPr lang="zh-CN" altLang="zh-CN" sz="140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lang="zh-CN" altLang="zh-CN" sz="1400">
                <a:solidFill>
                  <a:srgbClr val="17059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getServletContext</a:t>
            </a:r>
            <a:r>
              <a:rPr lang="zh-CN" altLang="zh-CN" sz="140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</a:t>
            </a:r>
            <a:r>
              <a:rPr lang="zh-CN" altLang="zh-CN" sz="140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lang="zh-CN" altLang="zh-CN" sz="140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140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lang="zh-CN" altLang="zh-CN" sz="1400" i="1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/*获取工厂程序启动的时候  保存到serServletContext*/</a:t>
            </a:r>
            <a:br>
              <a:rPr lang="zh-CN" altLang="zh-CN" sz="1400" i="1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1400" i="1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lang="zh-CN" altLang="zh-CN" sz="1400" b="1">
                <a:solidFill>
                  <a:srgbClr val="3E7E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WebApplicationContext </a:t>
            </a:r>
            <a:r>
              <a:rPr lang="zh-CN" altLang="zh-CN" sz="1400">
                <a:solidFill>
                  <a:srgbClr val="17059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applicationContext </a:t>
            </a:r>
            <a:r>
              <a:rPr lang="zh-CN" altLang="zh-CN" sz="140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lang="zh-CN" altLang="zh-CN" sz="1400" b="1">
                <a:solidFill>
                  <a:srgbClr val="3E7E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WebApplicationContextUtils</a:t>
            </a:r>
            <a:r>
              <a:rPr lang="zh-CN" altLang="zh-CN" sz="140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lang="zh-CN" altLang="zh-CN" sz="1400" b="1">
                <a:solidFill>
                  <a:srgbClr val="7F9F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getWebApplicationContext</a:t>
            </a:r>
            <a:r>
              <a:rPr lang="zh-CN" altLang="zh-CN" sz="140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zh-CN" sz="1400">
                <a:solidFill>
                  <a:srgbClr val="17059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servletContext</a:t>
            </a:r>
            <a:r>
              <a:rPr lang="zh-CN" altLang="zh-CN" sz="140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zh-CN" sz="140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lang="zh-CN" altLang="zh-CN" sz="140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140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lang="zh-CN" altLang="zh-CN" sz="1400" i="1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/*获取对象*/</a:t>
            </a:r>
            <a:br>
              <a:rPr lang="zh-CN" altLang="zh-CN" sz="1400" i="1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1400" i="1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lang="en-US" altLang="zh-CN" sz="1400" b="1">
                <a:solidFill>
                  <a:srgbClr val="3E7E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Account</a:t>
            </a:r>
            <a:r>
              <a:rPr lang="zh-CN" altLang="zh-CN" sz="1400" b="1">
                <a:solidFill>
                  <a:srgbClr val="3E7E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Service </a:t>
            </a:r>
            <a:r>
              <a:rPr lang="zh-CN" altLang="zh-CN" sz="1400">
                <a:solidFill>
                  <a:srgbClr val="17059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userService </a:t>
            </a:r>
            <a:r>
              <a:rPr lang="zh-CN" altLang="zh-CN" sz="140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lang="zh-CN" altLang="zh-CN" sz="140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sz="1400" b="1">
                <a:solidFill>
                  <a:srgbClr val="3E7E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Account</a:t>
            </a:r>
            <a:r>
              <a:rPr lang="zh-CN" altLang="zh-CN" sz="1400" b="1">
                <a:solidFill>
                  <a:srgbClr val="3E7E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Service</a:t>
            </a:r>
            <a:r>
              <a:rPr lang="zh-CN" altLang="zh-CN" sz="140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zh-CN" sz="1400">
                <a:solidFill>
                  <a:srgbClr val="17059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applicationContext</a:t>
            </a:r>
            <a:r>
              <a:rPr lang="zh-CN" altLang="zh-CN" sz="140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lang="zh-CN" altLang="zh-CN" sz="1400">
                <a:solidFill>
                  <a:srgbClr val="17059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getBean</a:t>
            </a:r>
            <a:r>
              <a:rPr lang="zh-CN" altLang="zh-CN" sz="140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zh-CN" sz="14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"userService"</a:t>
            </a:r>
            <a:r>
              <a:rPr lang="zh-CN" altLang="zh-CN" sz="140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zh-CN" sz="140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lang="zh-CN" altLang="zh-CN" sz="140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140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lang="en-US" altLang="zh-CN" sz="1400">
                <a:solidFill>
                  <a:srgbClr val="17059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account</a:t>
            </a:r>
            <a:r>
              <a:rPr lang="zh-CN" altLang="zh-CN" sz="1400">
                <a:solidFill>
                  <a:srgbClr val="17059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Service</a:t>
            </a:r>
            <a:r>
              <a:rPr lang="zh-CN" altLang="zh-CN" sz="140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lang="zh-CN" altLang="zh-CN" sz="1400">
                <a:solidFill>
                  <a:srgbClr val="17059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save</a:t>
            </a:r>
            <a:r>
              <a:rPr lang="zh-CN" altLang="zh-CN" sz="140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</a:t>
            </a:r>
            <a:r>
              <a:rPr lang="zh-CN" altLang="zh-CN" sz="140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lang="zh-CN" altLang="zh-CN" sz="140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40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lang="zh-CN" altLang="zh-CN" sz="1400" b="1">
                <a:solidFill>
                  <a:srgbClr val="7F0055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return null</a:t>
            </a:r>
            <a:r>
              <a:rPr lang="zh-CN" altLang="zh-CN" sz="140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lang="zh-CN" altLang="zh-CN" sz="140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40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zh-CN" sz="140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br>
              <a:rPr lang="zh-CN" altLang="zh-CN" sz="140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40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lang="zh-CN" altLang="zh-CN" sz="16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CD1973EF-BCFB-4FFF-995A-F4CB04ACB7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C0A540DE-3DA1-440A-BEDC-FA2A174120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D9D2135-7459-4F51-8BDB-4400DA7473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902" y="179657"/>
            <a:ext cx="2348078" cy="751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157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96082352-9D29-4A01-AD27-FF1E9C362F2A}"/>
              </a:ext>
            </a:extLst>
          </p:cNvPr>
          <p:cNvGrpSpPr/>
          <p:nvPr/>
        </p:nvGrpSpPr>
        <p:grpSpPr>
          <a:xfrm>
            <a:off x="4134526" y="57930"/>
            <a:ext cx="2576146" cy="833796"/>
            <a:chOff x="1424354" y="99745"/>
            <a:chExt cx="3059584" cy="1155120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DA222198-E9BF-467C-BB47-55FF22ED4E8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37135" y="158904"/>
              <a:ext cx="2631332" cy="1036802"/>
            </a:xfrm>
            <a:prstGeom prst="rect">
              <a:avLst/>
            </a:prstGeom>
          </p:spPr>
        </p:pic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9DA23F37-8561-4660-8958-449431DE8114}"/>
                </a:ext>
              </a:extLst>
            </p:cNvPr>
            <p:cNvSpPr/>
            <p:nvPr/>
          </p:nvSpPr>
          <p:spPr>
            <a:xfrm>
              <a:off x="1424354" y="99745"/>
              <a:ext cx="3059584" cy="11551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47152F1B-99CC-4DAD-B46B-513C28A8A0A3}"/>
              </a:ext>
            </a:extLst>
          </p:cNvPr>
          <p:cNvGrpSpPr/>
          <p:nvPr/>
        </p:nvGrpSpPr>
        <p:grpSpPr>
          <a:xfrm>
            <a:off x="3671545" y="3201932"/>
            <a:ext cx="3813242" cy="1271851"/>
            <a:chOff x="870440" y="2245955"/>
            <a:chExt cx="3813242" cy="1271851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B07D50B3-B769-4F83-8775-9F7408C628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60127" y="2267904"/>
              <a:ext cx="3497095" cy="1155120"/>
            </a:xfrm>
            <a:prstGeom prst="rect">
              <a:avLst/>
            </a:prstGeom>
          </p:spPr>
        </p:pic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DAAC0C55-5936-496B-9CE1-BA622CE86541}"/>
                </a:ext>
              </a:extLst>
            </p:cNvPr>
            <p:cNvSpPr/>
            <p:nvPr/>
          </p:nvSpPr>
          <p:spPr>
            <a:xfrm>
              <a:off x="870440" y="2245955"/>
              <a:ext cx="3813242" cy="127185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D634E9B8-675E-4533-A677-6660BECC1B9A}"/>
              </a:ext>
            </a:extLst>
          </p:cNvPr>
          <p:cNvGrpSpPr/>
          <p:nvPr/>
        </p:nvGrpSpPr>
        <p:grpSpPr>
          <a:xfrm>
            <a:off x="526043" y="4720907"/>
            <a:ext cx="3666390" cy="1864842"/>
            <a:chOff x="870439" y="3765056"/>
            <a:chExt cx="5374764" cy="2855498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657F8940-F445-451B-B32D-0326FCE92FF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06800" y="3794201"/>
              <a:ext cx="5302042" cy="2826353"/>
            </a:xfrm>
            <a:prstGeom prst="rect">
              <a:avLst/>
            </a:prstGeom>
          </p:spPr>
        </p:pic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71CACF5D-DC05-4EF7-94BF-518DE7C50A41}"/>
                </a:ext>
              </a:extLst>
            </p:cNvPr>
            <p:cNvSpPr/>
            <p:nvPr/>
          </p:nvSpPr>
          <p:spPr>
            <a:xfrm>
              <a:off x="870439" y="3765056"/>
              <a:ext cx="5374764" cy="282635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49DD2F06-BB62-4136-B55E-F8FBFD74C89D}"/>
              </a:ext>
            </a:extLst>
          </p:cNvPr>
          <p:cNvSpPr/>
          <p:nvPr/>
        </p:nvSpPr>
        <p:spPr>
          <a:xfrm>
            <a:off x="7580817" y="230303"/>
            <a:ext cx="3679620" cy="444979"/>
          </a:xfrm>
          <a:prstGeom prst="roundRect">
            <a:avLst>
              <a:gd name="adj" fmla="val 2042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>
                <a:solidFill>
                  <a:srgbClr val="FF0000"/>
                </a:solidFill>
              </a:rPr>
              <a:t>通过工厂可以实现，接口与实现业务的分离。</a:t>
            </a:r>
            <a:endParaRPr lang="en-US" altLang="zh-CN" sz="1200">
              <a:solidFill>
                <a:srgbClr val="FF0000"/>
              </a:solidFill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A24BF63D-56CC-4380-9D1C-852316709F5A}"/>
              </a:ext>
            </a:extLst>
          </p:cNvPr>
          <p:cNvSpPr/>
          <p:nvPr/>
        </p:nvSpPr>
        <p:spPr>
          <a:xfrm>
            <a:off x="7975787" y="3223881"/>
            <a:ext cx="3679620" cy="444979"/>
          </a:xfrm>
          <a:prstGeom prst="roundRect">
            <a:avLst>
              <a:gd name="adj" fmla="val 2042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rgbClr val="FF0000"/>
                </a:solidFill>
              </a:rPr>
              <a:t>但是，当需要切换时，</a:t>
            </a:r>
            <a:r>
              <a:rPr lang="en-US" altLang="zh-CN" sz="1200">
                <a:solidFill>
                  <a:srgbClr val="FF0000"/>
                </a:solidFill>
              </a:rPr>
              <a:t>BeanFactory</a:t>
            </a:r>
            <a:r>
              <a:rPr lang="zh-CN" altLang="en-US" sz="1200">
                <a:solidFill>
                  <a:srgbClr val="FF0000"/>
                </a:solidFill>
              </a:rPr>
              <a:t>还是要修改代码</a:t>
            </a:r>
            <a:endParaRPr lang="en-US" altLang="zh-CN" sz="1200">
              <a:solidFill>
                <a:srgbClr val="FF0000"/>
              </a:solidFill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60BE089B-106A-4AC8-B358-78BB483193C8}"/>
              </a:ext>
            </a:extLst>
          </p:cNvPr>
          <p:cNvSpPr/>
          <p:nvPr/>
        </p:nvSpPr>
        <p:spPr>
          <a:xfrm>
            <a:off x="7975787" y="3874706"/>
            <a:ext cx="3679620" cy="444979"/>
          </a:xfrm>
          <a:prstGeom prst="roundRect">
            <a:avLst>
              <a:gd name="adj" fmla="val 2042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>
                <a:solidFill>
                  <a:srgbClr val="FF0000"/>
                </a:solidFill>
              </a:rPr>
              <a:t>尽量不修改源码的基础上，对程序进行扩充</a:t>
            </a:r>
            <a:endParaRPr lang="en-US" altLang="zh-CN" sz="1200">
              <a:solidFill>
                <a:srgbClr val="FF0000"/>
              </a:solidFill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286FF4D1-315E-4A29-B8F6-16755BEDA461}"/>
              </a:ext>
            </a:extLst>
          </p:cNvPr>
          <p:cNvGrpSpPr/>
          <p:nvPr/>
        </p:nvGrpSpPr>
        <p:grpSpPr>
          <a:xfrm>
            <a:off x="5578166" y="1085299"/>
            <a:ext cx="3267075" cy="1927860"/>
            <a:chOff x="3064077" y="1691640"/>
            <a:chExt cx="3267075" cy="1927860"/>
          </a:xfrm>
        </p:grpSpPr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6A564B06-8C50-409D-A6D2-C33742A0B91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121849" y="1788457"/>
              <a:ext cx="3191927" cy="1640543"/>
            </a:xfrm>
            <a:prstGeom prst="rect">
              <a:avLst/>
            </a:prstGeom>
          </p:spPr>
        </p:pic>
        <p:sp>
          <p:nvSpPr>
            <p:cNvPr id="16" name="矩形: 圆角 15">
              <a:extLst>
                <a:ext uri="{FF2B5EF4-FFF2-40B4-BE49-F238E27FC236}">
                  <a16:creationId xmlns:a16="http://schemas.microsoft.com/office/drawing/2014/main" id="{BE5E7BBC-2622-456D-BE77-A8B26693C7A8}"/>
                </a:ext>
              </a:extLst>
            </p:cNvPr>
            <p:cNvSpPr/>
            <p:nvPr/>
          </p:nvSpPr>
          <p:spPr>
            <a:xfrm>
              <a:off x="3064077" y="1691640"/>
              <a:ext cx="3267075" cy="1927860"/>
            </a:xfrm>
            <a:prstGeom prst="roundRect">
              <a:avLst>
                <a:gd name="adj" fmla="val 2042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4981142A-3610-4220-9004-CC3FE159BAF9}"/>
              </a:ext>
            </a:extLst>
          </p:cNvPr>
          <p:cNvGrpSpPr/>
          <p:nvPr/>
        </p:nvGrpSpPr>
        <p:grpSpPr>
          <a:xfrm>
            <a:off x="1739721" y="1053186"/>
            <a:ext cx="3342994" cy="1927860"/>
            <a:chOff x="3004451" y="1582613"/>
            <a:chExt cx="2881289" cy="1927860"/>
          </a:xfrm>
        </p:grpSpPr>
        <p:pic>
          <p:nvPicPr>
            <p:cNvPr id="20" name="图片 19">
              <a:extLst>
                <a:ext uri="{FF2B5EF4-FFF2-40B4-BE49-F238E27FC236}">
                  <a16:creationId xmlns:a16="http://schemas.microsoft.com/office/drawing/2014/main" id="{FFCEF4E1-D201-4A06-9FF4-654EFC28587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127021" y="1773217"/>
              <a:ext cx="2758719" cy="1571963"/>
            </a:xfrm>
            <a:prstGeom prst="rect">
              <a:avLst/>
            </a:prstGeom>
          </p:spPr>
        </p:pic>
        <p:sp>
          <p:nvSpPr>
            <p:cNvPr id="21" name="矩形: 圆角 20">
              <a:extLst>
                <a:ext uri="{FF2B5EF4-FFF2-40B4-BE49-F238E27FC236}">
                  <a16:creationId xmlns:a16="http://schemas.microsoft.com/office/drawing/2014/main" id="{F9D98B74-123E-4F89-BA21-2D5A50E6185B}"/>
                </a:ext>
              </a:extLst>
            </p:cNvPr>
            <p:cNvSpPr/>
            <p:nvPr/>
          </p:nvSpPr>
          <p:spPr>
            <a:xfrm>
              <a:off x="3004451" y="1582613"/>
              <a:ext cx="2793017" cy="1927860"/>
            </a:xfrm>
            <a:prstGeom prst="roundRect">
              <a:avLst>
                <a:gd name="adj" fmla="val 2042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C820AB66-D7E3-4853-96D7-EBD5C9A844D5}"/>
              </a:ext>
            </a:extLst>
          </p:cNvPr>
          <p:cNvGrpSpPr/>
          <p:nvPr/>
        </p:nvGrpSpPr>
        <p:grpSpPr>
          <a:xfrm>
            <a:off x="4444859" y="4720907"/>
            <a:ext cx="3666390" cy="1864842"/>
            <a:chOff x="870439" y="3765056"/>
            <a:chExt cx="5374764" cy="2855498"/>
          </a:xfrm>
        </p:grpSpPr>
        <p:pic>
          <p:nvPicPr>
            <p:cNvPr id="23" name="图片 22">
              <a:extLst>
                <a:ext uri="{FF2B5EF4-FFF2-40B4-BE49-F238E27FC236}">
                  <a16:creationId xmlns:a16="http://schemas.microsoft.com/office/drawing/2014/main" id="{3F5A15A2-D769-4CB4-A5FD-E671684735E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06800" y="3794201"/>
              <a:ext cx="5302042" cy="2826353"/>
            </a:xfrm>
            <a:prstGeom prst="rect">
              <a:avLst/>
            </a:prstGeom>
          </p:spPr>
        </p:pic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6EB5F78D-07F4-4753-BD74-2C2598DAC0C3}"/>
                </a:ext>
              </a:extLst>
            </p:cNvPr>
            <p:cNvSpPr/>
            <p:nvPr/>
          </p:nvSpPr>
          <p:spPr>
            <a:xfrm>
              <a:off x="870439" y="3765056"/>
              <a:ext cx="5374764" cy="282635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32D59880-2779-4CE2-9178-24C5288C642E}"/>
              </a:ext>
            </a:extLst>
          </p:cNvPr>
          <p:cNvGrpSpPr/>
          <p:nvPr/>
        </p:nvGrpSpPr>
        <p:grpSpPr>
          <a:xfrm>
            <a:off x="8268324" y="4720907"/>
            <a:ext cx="3666390" cy="1864842"/>
            <a:chOff x="870439" y="3765056"/>
            <a:chExt cx="5374764" cy="2855498"/>
          </a:xfrm>
        </p:grpSpPr>
        <p:pic>
          <p:nvPicPr>
            <p:cNvPr id="26" name="图片 25">
              <a:extLst>
                <a:ext uri="{FF2B5EF4-FFF2-40B4-BE49-F238E27FC236}">
                  <a16:creationId xmlns:a16="http://schemas.microsoft.com/office/drawing/2014/main" id="{C3A6A249-78D6-4B62-8C6A-2E01721C475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06800" y="3794201"/>
              <a:ext cx="5302042" cy="2826353"/>
            </a:xfrm>
            <a:prstGeom prst="rect">
              <a:avLst/>
            </a:prstGeom>
          </p:spPr>
        </p:pic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2F34C208-A146-4D5E-8945-EBDB31566290}"/>
                </a:ext>
              </a:extLst>
            </p:cNvPr>
            <p:cNvSpPr/>
            <p:nvPr/>
          </p:nvSpPr>
          <p:spPr>
            <a:xfrm>
              <a:off x="870439" y="3765056"/>
              <a:ext cx="5374764" cy="282635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8" name="图片 27">
            <a:extLst>
              <a:ext uri="{FF2B5EF4-FFF2-40B4-BE49-F238E27FC236}">
                <a16:creationId xmlns:a16="http://schemas.microsoft.com/office/drawing/2014/main" id="{1100F102-5857-4853-B62D-DA915734491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902" y="179657"/>
            <a:ext cx="2348078" cy="751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269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>
            <a:extLst>
              <a:ext uri="{FF2B5EF4-FFF2-40B4-BE49-F238E27FC236}">
                <a16:creationId xmlns:a16="http://schemas.microsoft.com/office/drawing/2014/main" id="{0C89F0B5-832D-4FA3-9D58-11ECDE8C0F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4237" y="203846"/>
            <a:ext cx="2348078" cy="751385"/>
          </a:xfrm>
          <a:prstGeom prst="rect">
            <a:avLst/>
          </a:prstGeom>
        </p:spPr>
      </p:pic>
      <p:grpSp>
        <p:nvGrpSpPr>
          <p:cNvPr id="11" name="组合 10">
            <a:extLst>
              <a:ext uri="{FF2B5EF4-FFF2-40B4-BE49-F238E27FC236}">
                <a16:creationId xmlns:a16="http://schemas.microsoft.com/office/drawing/2014/main" id="{C32D3AD5-2148-4D7C-890D-080561137CE0}"/>
              </a:ext>
            </a:extLst>
          </p:cNvPr>
          <p:cNvGrpSpPr/>
          <p:nvPr/>
        </p:nvGrpSpPr>
        <p:grpSpPr>
          <a:xfrm>
            <a:off x="1444322" y="103359"/>
            <a:ext cx="3059584" cy="1155120"/>
            <a:chOff x="1371600" y="322235"/>
            <a:chExt cx="3059584" cy="1155120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872220CF-68A9-4FC0-98F9-E64AD6C8258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61288" y="325979"/>
              <a:ext cx="2631332" cy="1036802"/>
            </a:xfrm>
            <a:prstGeom prst="rect">
              <a:avLst/>
            </a:prstGeom>
          </p:spPr>
        </p:pic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C754347D-621C-4220-A39E-A028E1E8A8CD}"/>
                </a:ext>
              </a:extLst>
            </p:cNvPr>
            <p:cNvSpPr/>
            <p:nvPr/>
          </p:nvSpPr>
          <p:spPr>
            <a:xfrm>
              <a:off x="1371600" y="322235"/>
              <a:ext cx="3059584" cy="11551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矩形 7">
            <a:extLst>
              <a:ext uri="{FF2B5EF4-FFF2-40B4-BE49-F238E27FC236}">
                <a16:creationId xmlns:a16="http://schemas.microsoft.com/office/drawing/2014/main" id="{693576F4-CCCB-4B7F-BAE5-F8BBFAC9F3F8}"/>
              </a:ext>
            </a:extLst>
          </p:cNvPr>
          <p:cNvSpPr/>
          <p:nvPr/>
        </p:nvSpPr>
        <p:spPr>
          <a:xfrm>
            <a:off x="1371600" y="2044044"/>
            <a:ext cx="3813242" cy="16317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>
                <a:solidFill>
                  <a:srgbClr val="FF0000"/>
                </a:solidFill>
              </a:rPr>
              <a:t>Public class BeanFactory{</a:t>
            </a:r>
          </a:p>
          <a:p>
            <a:r>
              <a:rPr lang="en-US" altLang="zh-CN" sz="1200">
                <a:solidFill>
                  <a:srgbClr val="FF0000"/>
                </a:solidFill>
              </a:rPr>
              <a:t>      public static Object getBean(String id){</a:t>
            </a:r>
          </a:p>
          <a:p>
            <a:r>
              <a:rPr lang="en-US" altLang="zh-CN" sz="1200">
                <a:solidFill>
                  <a:srgbClr val="FF0000"/>
                </a:solidFill>
              </a:rPr>
              <a:t>               </a:t>
            </a:r>
            <a:r>
              <a:rPr lang="zh-CN" altLang="en-US" sz="1200">
                <a:solidFill>
                  <a:srgbClr val="FF0000"/>
                </a:solidFill>
              </a:rPr>
              <a:t>解析</a:t>
            </a:r>
            <a:r>
              <a:rPr lang="en-US" altLang="zh-CN" sz="1200">
                <a:solidFill>
                  <a:srgbClr val="FF0000"/>
                </a:solidFill>
              </a:rPr>
              <a:t>XML</a:t>
            </a:r>
          </a:p>
          <a:p>
            <a:r>
              <a:rPr lang="en-US" altLang="zh-CN" sz="1200">
                <a:solidFill>
                  <a:srgbClr val="FF0000"/>
                </a:solidFill>
              </a:rPr>
              <a:t>              </a:t>
            </a:r>
            <a:r>
              <a:rPr lang="zh-CN" altLang="en-US" sz="1200">
                <a:solidFill>
                  <a:srgbClr val="FF0000"/>
                </a:solidFill>
              </a:rPr>
              <a:t>反射创建对象</a:t>
            </a:r>
            <a:endParaRPr lang="en-US" altLang="zh-CN" sz="1200">
              <a:solidFill>
                <a:srgbClr val="FF0000"/>
              </a:solidFill>
            </a:endParaRPr>
          </a:p>
          <a:p>
            <a:r>
              <a:rPr lang="en-US" altLang="zh-CN" sz="1200">
                <a:solidFill>
                  <a:srgbClr val="FF0000"/>
                </a:solidFill>
              </a:rPr>
              <a:t>              Class clazz =  Class.forName()</a:t>
            </a:r>
          </a:p>
          <a:p>
            <a:r>
              <a:rPr lang="en-US" altLang="zh-CN" sz="1200">
                <a:solidFill>
                  <a:srgbClr val="FF0000"/>
                </a:solidFill>
              </a:rPr>
              <a:t>               return clazz.newInstance()</a:t>
            </a:r>
          </a:p>
          <a:p>
            <a:r>
              <a:rPr lang="en-US" altLang="zh-CN" sz="1200">
                <a:solidFill>
                  <a:srgbClr val="FF0000"/>
                </a:solidFill>
              </a:rPr>
              <a:t>      } </a:t>
            </a:r>
          </a:p>
          <a:p>
            <a:r>
              <a:rPr lang="en-US" altLang="zh-CN" sz="1200">
                <a:solidFill>
                  <a:srgbClr val="FF0000"/>
                </a:solidFill>
              </a:rPr>
              <a:t>}</a:t>
            </a:r>
            <a:endParaRPr lang="zh-CN" altLang="en-US" sz="1200">
              <a:solidFill>
                <a:srgbClr val="FF0000"/>
              </a:solidFill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9E036C57-B55C-4660-86A7-C96EE11E24C2}"/>
              </a:ext>
            </a:extLst>
          </p:cNvPr>
          <p:cNvGrpSpPr/>
          <p:nvPr/>
        </p:nvGrpSpPr>
        <p:grpSpPr>
          <a:xfrm>
            <a:off x="1371600" y="3748662"/>
            <a:ext cx="5374764" cy="2826353"/>
            <a:chOff x="1371600" y="3223913"/>
            <a:chExt cx="5374764" cy="2826353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6E915EC6-BADF-4559-90AE-DB703D29E76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444322" y="3223913"/>
              <a:ext cx="5302042" cy="2826353"/>
            </a:xfrm>
            <a:prstGeom prst="rect">
              <a:avLst/>
            </a:prstGeom>
          </p:spPr>
        </p:pic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A2BA0251-34AA-4DB4-A92F-E63EE4881187}"/>
                </a:ext>
              </a:extLst>
            </p:cNvPr>
            <p:cNvSpPr/>
            <p:nvPr/>
          </p:nvSpPr>
          <p:spPr>
            <a:xfrm>
              <a:off x="1371600" y="3223913"/>
              <a:ext cx="5374764" cy="282635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矩形 11">
            <a:extLst>
              <a:ext uri="{FF2B5EF4-FFF2-40B4-BE49-F238E27FC236}">
                <a16:creationId xmlns:a16="http://schemas.microsoft.com/office/drawing/2014/main" id="{C82B65E9-0017-4524-9E7D-90301B0B4952}"/>
              </a:ext>
            </a:extLst>
          </p:cNvPr>
          <p:cNvSpPr/>
          <p:nvPr/>
        </p:nvSpPr>
        <p:spPr>
          <a:xfrm>
            <a:off x="1444322" y="1449421"/>
            <a:ext cx="3896164" cy="3501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100">
                <a:solidFill>
                  <a:srgbClr val="FF0000"/>
                </a:solidFill>
              </a:rPr>
              <a:t>&lt;bean id=“userDao” class=“com.myxq.UserDaoMysqlImpl”&gt;</a:t>
            </a:r>
            <a:endParaRPr lang="zh-CN" altLang="en-US" sz="1100">
              <a:solidFill>
                <a:srgbClr val="FF0000"/>
              </a:solidFill>
            </a:endParaRPr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E602A1FF-DE78-4EA0-8E5D-AB4A8D9D7B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41C2DDC4-1EF8-46B1-B238-DF1047503EF8}"/>
              </a:ext>
            </a:extLst>
          </p:cNvPr>
          <p:cNvCxnSpPr>
            <a:cxnSpLocks/>
          </p:cNvCxnSpPr>
          <p:nvPr/>
        </p:nvCxnSpPr>
        <p:spPr>
          <a:xfrm>
            <a:off x="2655651" y="1702340"/>
            <a:ext cx="1079770" cy="651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21ADA120-ABE0-4E29-A7EB-7AD32982F4D6}"/>
              </a:ext>
            </a:extLst>
          </p:cNvPr>
          <p:cNvCxnSpPr>
            <a:cxnSpLocks/>
          </p:cNvCxnSpPr>
          <p:nvPr/>
        </p:nvCxnSpPr>
        <p:spPr>
          <a:xfrm flipH="1">
            <a:off x="4036979" y="1702340"/>
            <a:ext cx="690665" cy="1264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图片 21">
            <a:extLst>
              <a:ext uri="{FF2B5EF4-FFF2-40B4-BE49-F238E27FC236}">
                <a16:creationId xmlns:a16="http://schemas.microsoft.com/office/drawing/2014/main" id="{9FF60F15-FF66-43E2-B169-502B1A5B86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90959" y="3978612"/>
            <a:ext cx="1190625" cy="278759"/>
          </a:xfrm>
          <a:prstGeom prst="rect">
            <a:avLst/>
          </a:prstGeom>
        </p:spPr>
      </p:pic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59CC36A9-A2DD-4D44-A4AC-BC6373CDCE00}"/>
              </a:ext>
            </a:extLst>
          </p:cNvPr>
          <p:cNvSpPr/>
          <p:nvPr/>
        </p:nvSpPr>
        <p:spPr>
          <a:xfrm>
            <a:off x="6086271" y="1431018"/>
            <a:ext cx="4186138" cy="444979"/>
          </a:xfrm>
          <a:prstGeom prst="roundRect">
            <a:avLst>
              <a:gd name="adj" fmla="val 2042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>
                <a:solidFill>
                  <a:srgbClr val="FF0000"/>
                </a:solidFill>
              </a:rPr>
              <a:t>再变化时， 就不需要修改源码，只需要修改配置文件即可</a:t>
            </a:r>
            <a:endParaRPr lang="en-US" altLang="zh-CN" sz="12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7986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BFB982AA-0E05-41FE-AAC0-94AC3EC814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015" y="88656"/>
            <a:ext cx="2885709" cy="104820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83A39964-654F-43A3-BD33-73C200D422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015" y="1532792"/>
            <a:ext cx="3094757" cy="200171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645AB48-FBC5-4D2A-8330-F5F788B54A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6872" y="88656"/>
            <a:ext cx="2885710" cy="1051086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05E915E1-C41D-4CB5-83C5-770DE01391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56872" y="1567853"/>
            <a:ext cx="3351339" cy="1966654"/>
          </a:xfrm>
          <a:prstGeom prst="rect">
            <a:avLst/>
          </a:prstGeom>
        </p:spPr>
      </p:pic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583CC38D-34AA-458E-8A79-116FBC31A841}"/>
              </a:ext>
            </a:extLst>
          </p:cNvPr>
          <p:cNvCxnSpPr>
            <a:stCxn id="8" idx="2"/>
          </p:cNvCxnSpPr>
          <p:nvPr/>
        </p:nvCxnSpPr>
        <p:spPr>
          <a:xfrm flipH="1">
            <a:off x="1616869" y="1136857"/>
            <a:ext cx="1" cy="395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D668EAF3-BB94-4754-A3DC-E901B82DA280}"/>
              </a:ext>
            </a:extLst>
          </p:cNvPr>
          <p:cNvCxnSpPr>
            <a:stCxn id="11" idx="2"/>
          </p:cNvCxnSpPr>
          <p:nvPr/>
        </p:nvCxnSpPr>
        <p:spPr>
          <a:xfrm>
            <a:off x="5099727" y="1139742"/>
            <a:ext cx="0" cy="428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图片 16">
            <a:extLst>
              <a:ext uri="{FF2B5EF4-FFF2-40B4-BE49-F238E27FC236}">
                <a16:creationId xmlns:a16="http://schemas.microsoft.com/office/drawing/2014/main" id="{19391933-6836-4F8C-A89A-C96E46AB3E3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13418" y="1990190"/>
            <a:ext cx="3182096" cy="1086918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6670F1C2-00E2-482E-943B-2D031475D57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99727" y="4602748"/>
            <a:ext cx="3233371" cy="1220502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2FDC2F49-8F02-45EE-8729-107DDAA9780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082096" y="4574086"/>
            <a:ext cx="3233371" cy="1327522"/>
          </a:xfrm>
          <a:prstGeom prst="rect">
            <a:avLst/>
          </a:prstGeom>
        </p:spPr>
      </p:pic>
      <p:grpSp>
        <p:nvGrpSpPr>
          <p:cNvPr id="41" name="组合 40">
            <a:extLst>
              <a:ext uri="{FF2B5EF4-FFF2-40B4-BE49-F238E27FC236}">
                <a16:creationId xmlns:a16="http://schemas.microsoft.com/office/drawing/2014/main" id="{127A5318-E62A-4613-AECE-9D95F2719E74}"/>
              </a:ext>
            </a:extLst>
          </p:cNvPr>
          <p:cNvGrpSpPr/>
          <p:nvPr/>
        </p:nvGrpSpPr>
        <p:grpSpPr>
          <a:xfrm>
            <a:off x="7535008" y="3077108"/>
            <a:ext cx="3163774" cy="1525640"/>
            <a:chOff x="7535008" y="3077108"/>
            <a:chExt cx="3163774" cy="1525640"/>
          </a:xfrm>
        </p:grpSpPr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CBECFEAE-BD2A-4151-8F2C-3D10AF66E371}"/>
                </a:ext>
              </a:extLst>
            </p:cNvPr>
            <p:cNvCxnSpPr>
              <a:cxnSpLocks/>
              <a:stCxn id="20" idx="3"/>
            </p:cNvCxnSpPr>
            <p:nvPr/>
          </p:nvCxnSpPr>
          <p:spPr>
            <a:xfrm>
              <a:off x="9315450" y="3305908"/>
              <a:ext cx="0" cy="246185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0" name="组合 39">
              <a:extLst>
                <a:ext uri="{FF2B5EF4-FFF2-40B4-BE49-F238E27FC236}">
                  <a16:creationId xmlns:a16="http://schemas.microsoft.com/office/drawing/2014/main" id="{2FB986F3-B54A-4454-A1F4-92817CA2FE65}"/>
                </a:ext>
              </a:extLst>
            </p:cNvPr>
            <p:cNvGrpSpPr/>
            <p:nvPr/>
          </p:nvGrpSpPr>
          <p:grpSpPr>
            <a:xfrm>
              <a:off x="7535008" y="3077108"/>
              <a:ext cx="3163774" cy="1525640"/>
              <a:chOff x="7535008" y="3077108"/>
              <a:chExt cx="3163774" cy="1525640"/>
            </a:xfrm>
          </p:grpSpPr>
          <p:sp>
            <p:nvSpPr>
              <p:cNvPr id="20" name="等腰三角形 19">
                <a:extLst>
                  <a:ext uri="{FF2B5EF4-FFF2-40B4-BE49-F238E27FC236}">
                    <a16:creationId xmlns:a16="http://schemas.microsoft.com/office/drawing/2014/main" id="{D3DA5583-96AA-47CE-A24A-60238452F96C}"/>
                  </a:ext>
                </a:extLst>
              </p:cNvPr>
              <p:cNvSpPr/>
              <p:nvPr/>
            </p:nvSpPr>
            <p:spPr>
              <a:xfrm>
                <a:off x="9205546" y="3077108"/>
                <a:ext cx="219808" cy="228800"/>
              </a:xfrm>
              <a:prstGeom prst="triangl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1" name="直接连接符 30">
                <a:extLst>
                  <a:ext uri="{FF2B5EF4-FFF2-40B4-BE49-F238E27FC236}">
                    <a16:creationId xmlns:a16="http://schemas.microsoft.com/office/drawing/2014/main" id="{34146713-916A-4A49-837A-2A9C1F832EF5}"/>
                  </a:ext>
                </a:extLst>
              </p:cNvPr>
              <p:cNvCxnSpPr/>
              <p:nvPr/>
            </p:nvCxnSpPr>
            <p:spPr>
              <a:xfrm flipH="1">
                <a:off x="7535008" y="3552093"/>
                <a:ext cx="1780442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 32">
                <a:extLst>
                  <a:ext uri="{FF2B5EF4-FFF2-40B4-BE49-F238E27FC236}">
                    <a16:creationId xmlns:a16="http://schemas.microsoft.com/office/drawing/2014/main" id="{7BDA52D7-634C-4B34-B273-148F84C74158}"/>
                  </a:ext>
                </a:extLst>
              </p:cNvPr>
              <p:cNvCxnSpPr/>
              <p:nvPr/>
            </p:nvCxnSpPr>
            <p:spPr>
              <a:xfrm>
                <a:off x="7535008" y="3552093"/>
                <a:ext cx="0" cy="1050655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>
                <a:extLst>
                  <a:ext uri="{FF2B5EF4-FFF2-40B4-BE49-F238E27FC236}">
                    <a16:creationId xmlns:a16="http://schemas.microsoft.com/office/drawing/2014/main" id="{477FEE34-7BE7-43C6-B400-6E94505098A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15450" y="3552092"/>
                <a:ext cx="1383332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 36">
                <a:extLst>
                  <a:ext uri="{FF2B5EF4-FFF2-40B4-BE49-F238E27FC236}">
                    <a16:creationId xmlns:a16="http://schemas.microsoft.com/office/drawing/2014/main" id="{43061369-BC75-434E-BAC3-11EEF1783862}"/>
                  </a:ext>
                </a:extLst>
              </p:cNvPr>
              <p:cNvCxnSpPr>
                <a:cxnSpLocks/>
                <a:endCxn id="19" idx="0"/>
              </p:cNvCxnSpPr>
              <p:nvPr/>
            </p:nvCxnSpPr>
            <p:spPr>
              <a:xfrm>
                <a:off x="10698782" y="3552091"/>
                <a:ext cx="0" cy="1021995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3" name="矩形: 圆角 42">
            <a:extLst>
              <a:ext uri="{FF2B5EF4-FFF2-40B4-BE49-F238E27FC236}">
                <a16:creationId xmlns:a16="http://schemas.microsoft.com/office/drawing/2014/main" id="{46DF6310-276F-46D9-8DDF-1B9BE3B8E0F4}"/>
              </a:ext>
            </a:extLst>
          </p:cNvPr>
          <p:cNvSpPr/>
          <p:nvPr/>
        </p:nvSpPr>
        <p:spPr>
          <a:xfrm>
            <a:off x="649906" y="4985238"/>
            <a:ext cx="3006966" cy="4747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纵向继承</a:t>
            </a:r>
          </a:p>
        </p:txBody>
      </p:sp>
    </p:spTree>
    <p:extLst>
      <p:ext uri="{BB962C8B-B14F-4D97-AF65-F5344CB8AC3E}">
        <p14:creationId xmlns:p14="http://schemas.microsoft.com/office/powerpoint/2010/main" val="2687526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6DB7A3F5-D4DE-4A88-AE3D-26A0AD4552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477" y="1767987"/>
            <a:ext cx="2885709" cy="1048201"/>
          </a:xfrm>
          <a:prstGeom prst="rect">
            <a:avLst/>
          </a:prstGeom>
        </p:spPr>
      </p:pic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353F507D-05EC-48BB-9291-E3797F785A3A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3675186" y="2292088"/>
            <a:ext cx="21541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>
            <a:extLst>
              <a:ext uri="{FF2B5EF4-FFF2-40B4-BE49-F238E27FC236}">
                <a16:creationId xmlns:a16="http://schemas.microsoft.com/office/drawing/2014/main" id="{1F33E81F-E0A1-46F2-8F79-6F900932AA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9300" y="1767987"/>
            <a:ext cx="3796176" cy="2295891"/>
          </a:xfrm>
          <a:prstGeom prst="rect">
            <a:avLst/>
          </a:prstGeom>
        </p:spPr>
      </p:pic>
      <p:sp>
        <p:nvSpPr>
          <p:cNvPr id="9" name="矩形: 圆角 8">
            <a:extLst>
              <a:ext uri="{FF2B5EF4-FFF2-40B4-BE49-F238E27FC236}">
                <a16:creationId xmlns:a16="http://schemas.microsoft.com/office/drawing/2014/main" id="{ED4BDC6C-E03F-44E0-951A-3E519976E436}"/>
              </a:ext>
            </a:extLst>
          </p:cNvPr>
          <p:cNvSpPr/>
          <p:nvPr/>
        </p:nvSpPr>
        <p:spPr>
          <a:xfrm>
            <a:off x="914401" y="474394"/>
            <a:ext cx="8711075" cy="5118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/>
              <a:t>AOP</a:t>
            </a:r>
            <a:r>
              <a:rPr lang="zh-CN" altLang="en-US" sz="1400"/>
              <a:t>采用横向抽取机制取代了传统纵向继承</a:t>
            </a: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EDF7F776-EB4C-48CB-9669-DB5B767F5D92}"/>
              </a:ext>
            </a:extLst>
          </p:cNvPr>
          <p:cNvSpPr/>
          <p:nvPr/>
        </p:nvSpPr>
        <p:spPr>
          <a:xfrm>
            <a:off x="789477" y="4409586"/>
            <a:ext cx="6594231" cy="11823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不破坏原有的类，生成一个代理类，在原来类的基础上进行增强</a:t>
            </a:r>
            <a:endParaRPr lang="en-US" altLang="zh-CN" sz="1400"/>
          </a:p>
          <a:p>
            <a:r>
              <a:rPr lang="zh-CN" altLang="en-US" sz="1400"/>
              <a:t>可以随时添加，取消添加的功能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A6B10D1-99F1-47BA-A343-87237C1646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5045" y="157072"/>
            <a:ext cx="1842909" cy="589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976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8C111345-B987-417B-8663-B915F28B06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455" y="126460"/>
            <a:ext cx="7619873" cy="439608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3BD290B-0172-4D60-BACA-B37843D159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456" y="4712341"/>
            <a:ext cx="4487008" cy="181777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4F0BA79-F354-428B-A52F-705A99D7E5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9405" y="110212"/>
            <a:ext cx="2059219" cy="65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806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0027C8FE-1488-4325-8F1C-669C8F379DD6}"/>
              </a:ext>
            </a:extLst>
          </p:cNvPr>
          <p:cNvSpPr/>
          <p:nvPr/>
        </p:nvSpPr>
        <p:spPr>
          <a:xfrm>
            <a:off x="2655278" y="852852"/>
            <a:ext cx="2590801" cy="53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service</a:t>
            </a:r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51FCC94-2B23-4459-A4CD-3CC6CAA83304}"/>
              </a:ext>
            </a:extLst>
          </p:cNvPr>
          <p:cNvSpPr/>
          <p:nvPr/>
        </p:nvSpPr>
        <p:spPr>
          <a:xfrm>
            <a:off x="7189179" y="852853"/>
            <a:ext cx="2693376" cy="53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Dao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224DC6A-213F-4167-AAE8-1EC28A6A9976}"/>
              </a:ext>
            </a:extLst>
          </p:cNvPr>
          <p:cNvSpPr/>
          <p:nvPr/>
        </p:nvSpPr>
        <p:spPr>
          <a:xfrm>
            <a:off x="7197971" y="1389184"/>
            <a:ext cx="2693376" cy="4404947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>
              <a:solidFill>
                <a:schemeClr val="tx1"/>
              </a:solidFill>
            </a:endParaRPr>
          </a:p>
          <a:p>
            <a:r>
              <a:rPr lang="en-US" altLang="zh-CN">
                <a:solidFill>
                  <a:schemeClr val="tx1"/>
                </a:solidFill>
              </a:rPr>
              <a:t> dao1{</a:t>
            </a:r>
          </a:p>
          <a:p>
            <a:r>
              <a:rPr lang="en-US" altLang="zh-CN">
                <a:solidFill>
                  <a:schemeClr val="tx1"/>
                </a:solidFill>
              </a:rPr>
              <a:t>   void a(){}</a:t>
            </a:r>
          </a:p>
          <a:p>
            <a:r>
              <a:rPr lang="en-US" altLang="zh-CN">
                <a:solidFill>
                  <a:schemeClr val="tx1"/>
                </a:solidFill>
              </a:rPr>
              <a:t> }</a:t>
            </a:r>
          </a:p>
          <a:p>
            <a:endParaRPr lang="en-US" altLang="zh-CN">
              <a:solidFill>
                <a:schemeClr val="tx1"/>
              </a:solidFill>
            </a:endParaRPr>
          </a:p>
          <a:p>
            <a:r>
              <a:rPr lang="en-US" altLang="zh-CN">
                <a:solidFill>
                  <a:schemeClr val="tx1"/>
                </a:solidFill>
              </a:rPr>
              <a:t> dao2{</a:t>
            </a:r>
          </a:p>
          <a:p>
            <a:r>
              <a:rPr lang="en-US" altLang="zh-CN">
                <a:solidFill>
                  <a:schemeClr val="tx1"/>
                </a:solidFill>
              </a:rPr>
              <a:t>  void b(){} </a:t>
            </a:r>
          </a:p>
          <a:p>
            <a:r>
              <a:rPr lang="en-US" altLang="zh-CN">
                <a:solidFill>
                  <a:schemeClr val="tx1"/>
                </a:solidFill>
              </a:rPr>
              <a:t> }</a:t>
            </a:r>
          </a:p>
          <a:p>
            <a:endParaRPr lang="en-US" altLang="zh-CN">
              <a:solidFill>
                <a:schemeClr val="tx1"/>
              </a:solidFill>
            </a:endParaRPr>
          </a:p>
          <a:p>
            <a:r>
              <a:rPr lang="en-US" altLang="zh-CN">
                <a:solidFill>
                  <a:schemeClr val="tx1"/>
                </a:solidFill>
              </a:rPr>
              <a:t> dao3{</a:t>
            </a:r>
          </a:p>
          <a:p>
            <a:r>
              <a:rPr lang="en-US" altLang="zh-CN">
                <a:solidFill>
                  <a:schemeClr val="tx1"/>
                </a:solidFill>
              </a:rPr>
              <a:t>  void c(){} </a:t>
            </a:r>
          </a:p>
          <a:p>
            <a:r>
              <a:rPr lang="en-US" altLang="zh-CN">
                <a:solidFill>
                  <a:schemeClr val="tx1"/>
                </a:solidFill>
              </a:rPr>
              <a:t> }</a:t>
            </a:r>
            <a:endParaRPr lang="zh-CN" altLang="en-US">
              <a:solidFill>
                <a:schemeClr val="tx1"/>
              </a:solidFill>
            </a:endParaRPr>
          </a:p>
          <a:p>
            <a:endParaRPr lang="en-US" altLang="zh-CN">
              <a:solidFill>
                <a:schemeClr val="tx1"/>
              </a:solidFill>
            </a:endParaRPr>
          </a:p>
          <a:p>
            <a:r>
              <a:rPr lang="en-US" altLang="zh-CN">
                <a:solidFill>
                  <a:schemeClr val="tx1"/>
                </a:solidFill>
              </a:rPr>
              <a:t> dao4{</a:t>
            </a:r>
          </a:p>
          <a:p>
            <a:r>
              <a:rPr lang="en-US" altLang="zh-CN">
                <a:solidFill>
                  <a:schemeClr val="tx1"/>
                </a:solidFill>
              </a:rPr>
              <a:t>  void d(){} </a:t>
            </a:r>
          </a:p>
          <a:p>
            <a:r>
              <a:rPr lang="en-US" altLang="zh-CN">
                <a:solidFill>
                  <a:schemeClr val="tx1"/>
                </a:solidFill>
              </a:rPr>
              <a:t> }</a:t>
            </a:r>
            <a:endParaRPr lang="zh-CN" altLang="en-US">
              <a:solidFill>
                <a:schemeClr val="tx1"/>
              </a:solidFill>
            </a:endParaRPr>
          </a:p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3B1C33F-D02B-4923-AB31-DBA94EBC0B61}"/>
              </a:ext>
            </a:extLst>
          </p:cNvPr>
          <p:cNvSpPr/>
          <p:nvPr/>
        </p:nvSpPr>
        <p:spPr>
          <a:xfrm>
            <a:off x="2655278" y="1389184"/>
            <a:ext cx="2590801" cy="4343401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>
                <a:solidFill>
                  <a:schemeClr val="tx1"/>
                </a:solidFill>
              </a:rPr>
              <a:t>service1{</a:t>
            </a:r>
          </a:p>
          <a:p>
            <a:r>
              <a:rPr lang="en-US" altLang="zh-CN">
                <a:solidFill>
                  <a:schemeClr val="tx1"/>
                </a:solidFill>
              </a:rPr>
              <a:t>   void A(){</a:t>
            </a:r>
          </a:p>
          <a:p>
            <a:r>
              <a:rPr lang="en-US" altLang="zh-CN">
                <a:solidFill>
                  <a:schemeClr val="tx1"/>
                </a:solidFill>
              </a:rPr>
              <a:t>       dao1.a();</a:t>
            </a:r>
          </a:p>
          <a:p>
            <a:r>
              <a:rPr lang="en-US" altLang="zh-CN">
                <a:solidFill>
                  <a:schemeClr val="tx1"/>
                </a:solidFill>
              </a:rPr>
              <a:t>       dao2.b();</a:t>
            </a:r>
          </a:p>
          <a:p>
            <a:r>
              <a:rPr lang="en-US" altLang="zh-CN">
                <a:solidFill>
                  <a:schemeClr val="tx1"/>
                </a:solidFill>
              </a:rPr>
              <a:t>   }</a:t>
            </a:r>
          </a:p>
          <a:p>
            <a:r>
              <a:rPr lang="en-US" altLang="zh-CN">
                <a:solidFill>
                  <a:schemeClr val="tx1"/>
                </a:solidFill>
              </a:rPr>
              <a:t>}</a:t>
            </a:r>
          </a:p>
          <a:p>
            <a:endParaRPr lang="en-US" altLang="zh-CN">
              <a:solidFill>
                <a:schemeClr val="tx1"/>
              </a:solidFill>
            </a:endParaRPr>
          </a:p>
          <a:p>
            <a:r>
              <a:rPr lang="en-US" altLang="zh-CN">
                <a:solidFill>
                  <a:schemeClr val="tx1"/>
                </a:solidFill>
              </a:rPr>
              <a:t>service2{</a:t>
            </a:r>
          </a:p>
          <a:p>
            <a:r>
              <a:rPr lang="en-US" altLang="zh-CN">
                <a:solidFill>
                  <a:schemeClr val="tx1"/>
                </a:solidFill>
              </a:rPr>
              <a:t>   void B(){</a:t>
            </a:r>
          </a:p>
          <a:p>
            <a:r>
              <a:rPr lang="en-US" altLang="zh-CN">
                <a:solidFill>
                  <a:schemeClr val="tx1"/>
                </a:solidFill>
              </a:rPr>
              <a:t>    dao3.c();</a:t>
            </a:r>
          </a:p>
          <a:p>
            <a:r>
              <a:rPr lang="en-US" altLang="zh-CN">
                <a:solidFill>
                  <a:schemeClr val="tx1"/>
                </a:solidFill>
              </a:rPr>
              <a:t>    dao4.d();</a:t>
            </a:r>
          </a:p>
          <a:p>
            <a:r>
              <a:rPr lang="en-US" altLang="zh-CN">
                <a:solidFill>
                  <a:schemeClr val="tx1"/>
                </a:solidFill>
              </a:rPr>
              <a:t>   }</a:t>
            </a:r>
          </a:p>
          <a:p>
            <a:r>
              <a:rPr lang="en-US" altLang="zh-CN">
                <a:solidFill>
                  <a:schemeClr val="tx1"/>
                </a:solidFill>
              </a:rPr>
              <a:t>}</a:t>
            </a:r>
          </a:p>
          <a:p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810B8B8-E2E2-429D-8C30-B2801E8D67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0547" y="101467"/>
            <a:ext cx="2348078" cy="751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900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DE3F266A-3EE4-4AEC-89A2-4180EBD7D46B}"/>
              </a:ext>
            </a:extLst>
          </p:cNvPr>
          <p:cNvSpPr/>
          <p:nvPr/>
        </p:nvSpPr>
        <p:spPr>
          <a:xfrm>
            <a:off x="2655278" y="584687"/>
            <a:ext cx="2590801" cy="53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service</a:t>
            </a:r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4694AA2-510A-49B4-A6E3-0EA96579E809}"/>
              </a:ext>
            </a:extLst>
          </p:cNvPr>
          <p:cNvSpPr/>
          <p:nvPr/>
        </p:nvSpPr>
        <p:spPr>
          <a:xfrm>
            <a:off x="7189179" y="852853"/>
            <a:ext cx="2693376" cy="53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Dao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28B424A-0E8E-4EB4-B29D-7283C47F7EF3}"/>
              </a:ext>
            </a:extLst>
          </p:cNvPr>
          <p:cNvSpPr/>
          <p:nvPr/>
        </p:nvSpPr>
        <p:spPr>
          <a:xfrm>
            <a:off x="7189179" y="1389184"/>
            <a:ext cx="2693376" cy="4404947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>
              <a:solidFill>
                <a:schemeClr val="tx1"/>
              </a:solidFill>
            </a:endParaRPr>
          </a:p>
          <a:p>
            <a:r>
              <a:rPr lang="en-US" altLang="zh-CN">
                <a:solidFill>
                  <a:schemeClr val="tx1"/>
                </a:solidFill>
              </a:rPr>
              <a:t> dao1{</a:t>
            </a:r>
          </a:p>
          <a:p>
            <a:r>
              <a:rPr lang="en-US" altLang="zh-CN">
                <a:solidFill>
                  <a:schemeClr val="tx1"/>
                </a:solidFill>
              </a:rPr>
              <a:t>   void a(){}</a:t>
            </a:r>
          </a:p>
          <a:p>
            <a:r>
              <a:rPr lang="en-US" altLang="zh-CN">
                <a:solidFill>
                  <a:schemeClr val="tx1"/>
                </a:solidFill>
              </a:rPr>
              <a:t> }</a:t>
            </a:r>
          </a:p>
          <a:p>
            <a:endParaRPr lang="en-US" altLang="zh-CN">
              <a:solidFill>
                <a:schemeClr val="tx1"/>
              </a:solidFill>
            </a:endParaRPr>
          </a:p>
          <a:p>
            <a:r>
              <a:rPr lang="en-US" altLang="zh-CN">
                <a:solidFill>
                  <a:schemeClr val="tx1"/>
                </a:solidFill>
              </a:rPr>
              <a:t> dao2{</a:t>
            </a:r>
          </a:p>
          <a:p>
            <a:r>
              <a:rPr lang="en-US" altLang="zh-CN">
                <a:solidFill>
                  <a:schemeClr val="tx1"/>
                </a:solidFill>
              </a:rPr>
              <a:t>  void b(){} </a:t>
            </a:r>
          </a:p>
          <a:p>
            <a:r>
              <a:rPr lang="en-US" altLang="zh-CN">
                <a:solidFill>
                  <a:schemeClr val="tx1"/>
                </a:solidFill>
              </a:rPr>
              <a:t> }</a:t>
            </a:r>
          </a:p>
          <a:p>
            <a:endParaRPr lang="en-US" altLang="zh-CN">
              <a:solidFill>
                <a:schemeClr val="tx1"/>
              </a:solidFill>
            </a:endParaRPr>
          </a:p>
          <a:p>
            <a:r>
              <a:rPr lang="en-US" altLang="zh-CN">
                <a:solidFill>
                  <a:schemeClr val="tx1"/>
                </a:solidFill>
              </a:rPr>
              <a:t> dao3{</a:t>
            </a:r>
          </a:p>
          <a:p>
            <a:r>
              <a:rPr lang="en-US" altLang="zh-CN">
                <a:solidFill>
                  <a:schemeClr val="tx1"/>
                </a:solidFill>
              </a:rPr>
              <a:t>  void c(){} </a:t>
            </a:r>
          </a:p>
          <a:p>
            <a:r>
              <a:rPr lang="en-US" altLang="zh-CN">
                <a:solidFill>
                  <a:schemeClr val="tx1"/>
                </a:solidFill>
              </a:rPr>
              <a:t> }</a:t>
            </a:r>
            <a:endParaRPr lang="zh-CN" altLang="en-US">
              <a:solidFill>
                <a:schemeClr val="tx1"/>
              </a:solidFill>
            </a:endParaRPr>
          </a:p>
          <a:p>
            <a:endParaRPr lang="en-US" altLang="zh-CN">
              <a:solidFill>
                <a:schemeClr val="tx1"/>
              </a:solidFill>
            </a:endParaRPr>
          </a:p>
          <a:p>
            <a:r>
              <a:rPr lang="en-US" altLang="zh-CN">
                <a:solidFill>
                  <a:schemeClr val="tx1"/>
                </a:solidFill>
              </a:rPr>
              <a:t> dao4{</a:t>
            </a:r>
          </a:p>
          <a:p>
            <a:r>
              <a:rPr lang="en-US" altLang="zh-CN">
                <a:solidFill>
                  <a:schemeClr val="tx1"/>
                </a:solidFill>
              </a:rPr>
              <a:t>  void d(){} </a:t>
            </a:r>
          </a:p>
          <a:p>
            <a:r>
              <a:rPr lang="en-US" altLang="zh-CN">
                <a:solidFill>
                  <a:schemeClr val="tx1"/>
                </a:solidFill>
              </a:rPr>
              <a:t> }</a:t>
            </a:r>
            <a:endParaRPr lang="zh-CN" altLang="en-US">
              <a:solidFill>
                <a:schemeClr val="tx1"/>
              </a:solidFill>
            </a:endParaRPr>
          </a:p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721FEBD-2C08-4E58-8F51-9D21BABDF46A}"/>
              </a:ext>
            </a:extLst>
          </p:cNvPr>
          <p:cNvSpPr/>
          <p:nvPr/>
        </p:nvSpPr>
        <p:spPr>
          <a:xfrm>
            <a:off x="2655278" y="1121018"/>
            <a:ext cx="2590801" cy="4611567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>
              <a:solidFill>
                <a:schemeClr val="tx1"/>
              </a:solidFill>
            </a:endParaRPr>
          </a:p>
          <a:p>
            <a:r>
              <a:rPr lang="en-US" altLang="zh-CN">
                <a:solidFill>
                  <a:schemeClr val="tx1"/>
                </a:solidFill>
              </a:rPr>
              <a:t>service1{</a:t>
            </a:r>
          </a:p>
          <a:p>
            <a:r>
              <a:rPr lang="en-US" altLang="zh-CN">
                <a:solidFill>
                  <a:schemeClr val="tx1"/>
                </a:solidFill>
              </a:rPr>
              <a:t>   void A(){</a:t>
            </a:r>
          </a:p>
          <a:p>
            <a:r>
              <a:rPr lang="en-US" altLang="zh-CN">
                <a:solidFill>
                  <a:schemeClr val="tx1"/>
                </a:solidFill>
              </a:rPr>
              <a:t>       dao1.a();</a:t>
            </a:r>
          </a:p>
          <a:p>
            <a:r>
              <a:rPr lang="en-US" altLang="zh-CN">
                <a:solidFill>
                  <a:schemeClr val="tx1"/>
                </a:solidFill>
              </a:rPr>
              <a:t>       dao2.b();</a:t>
            </a:r>
          </a:p>
          <a:p>
            <a:r>
              <a:rPr lang="en-US" altLang="zh-CN">
                <a:solidFill>
                  <a:schemeClr val="tx1"/>
                </a:solidFill>
              </a:rPr>
              <a:t>   }</a:t>
            </a:r>
          </a:p>
          <a:p>
            <a:r>
              <a:rPr lang="en-US" altLang="zh-CN">
                <a:solidFill>
                  <a:schemeClr val="tx1"/>
                </a:solidFill>
              </a:rPr>
              <a:t>}</a:t>
            </a:r>
          </a:p>
          <a:p>
            <a:endParaRPr lang="en-US" altLang="zh-CN">
              <a:solidFill>
                <a:schemeClr val="tx1"/>
              </a:solidFill>
            </a:endParaRPr>
          </a:p>
          <a:p>
            <a:r>
              <a:rPr lang="en-US" altLang="zh-CN">
                <a:solidFill>
                  <a:schemeClr val="tx1"/>
                </a:solidFill>
              </a:rPr>
              <a:t>service2{</a:t>
            </a:r>
          </a:p>
          <a:p>
            <a:r>
              <a:rPr lang="en-US" altLang="zh-CN">
                <a:solidFill>
                  <a:schemeClr val="tx1"/>
                </a:solidFill>
              </a:rPr>
              <a:t>   void B(){</a:t>
            </a:r>
          </a:p>
          <a:p>
            <a:endParaRPr lang="en-US" altLang="zh-CN">
              <a:solidFill>
                <a:schemeClr val="tx1"/>
              </a:solidFill>
            </a:endParaRPr>
          </a:p>
          <a:p>
            <a:r>
              <a:rPr lang="en-US" altLang="zh-CN">
                <a:solidFill>
                  <a:schemeClr val="tx1"/>
                </a:solidFill>
              </a:rPr>
              <a:t>    </a:t>
            </a:r>
            <a:r>
              <a:rPr lang="en-US" altLang="zh-CN">
                <a:solidFill>
                  <a:srgbClr val="FF0000"/>
                </a:solidFill>
              </a:rPr>
              <a:t>service.A();</a:t>
            </a:r>
          </a:p>
          <a:p>
            <a:endParaRPr lang="en-US" altLang="zh-CN">
              <a:solidFill>
                <a:srgbClr val="FF0000"/>
              </a:solidFill>
            </a:endParaRPr>
          </a:p>
          <a:p>
            <a:r>
              <a:rPr lang="en-US" altLang="zh-CN">
                <a:solidFill>
                  <a:schemeClr val="tx1"/>
                </a:solidFill>
              </a:rPr>
              <a:t>    dao3.c();</a:t>
            </a:r>
          </a:p>
          <a:p>
            <a:r>
              <a:rPr lang="en-US" altLang="zh-CN">
                <a:solidFill>
                  <a:schemeClr val="tx1"/>
                </a:solidFill>
              </a:rPr>
              <a:t>    dao4.d();</a:t>
            </a:r>
          </a:p>
          <a:p>
            <a:endParaRPr lang="en-US" altLang="zh-CN">
              <a:solidFill>
                <a:schemeClr val="tx1"/>
              </a:solidFill>
            </a:endParaRPr>
          </a:p>
          <a:p>
            <a:r>
              <a:rPr lang="en-US" altLang="zh-CN">
                <a:solidFill>
                  <a:schemeClr val="tx1"/>
                </a:solidFill>
              </a:rPr>
              <a:t>   }</a:t>
            </a:r>
          </a:p>
          <a:p>
            <a:r>
              <a:rPr lang="en-US" altLang="zh-CN">
                <a:solidFill>
                  <a:schemeClr val="tx1"/>
                </a:solidFill>
              </a:rPr>
              <a:t>}</a:t>
            </a:r>
          </a:p>
          <a:p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0A886C3-A217-40EE-A3D0-85C310F281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902" y="179658"/>
            <a:ext cx="1832524" cy="586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3730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0CF816C-93D5-4727-A432-C2DC57C50AD0}"/>
              </a:ext>
            </a:extLst>
          </p:cNvPr>
          <p:cNvSpPr/>
          <p:nvPr/>
        </p:nvSpPr>
        <p:spPr>
          <a:xfrm>
            <a:off x="2655278" y="852852"/>
            <a:ext cx="2590801" cy="53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service</a:t>
            </a:r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AEF17F2-0C72-4885-B53C-7A1101B9F8E2}"/>
              </a:ext>
            </a:extLst>
          </p:cNvPr>
          <p:cNvSpPr/>
          <p:nvPr/>
        </p:nvSpPr>
        <p:spPr>
          <a:xfrm>
            <a:off x="7189179" y="852853"/>
            <a:ext cx="2693376" cy="53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Dao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9DD0B70-2091-441A-9EB6-38C86F8D328A}"/>
              </a:ext>
            </a:extLst>
          </p:cNvPr>
          <p:cNvSpPr/>
          <p:nvPr/>
        </p:nvSpPr>
        <p:spPr>
          <a:xfrm>
            <a:off x="7189179" y="1389184"/>
            <a:ext cx="2693376" cy="4404947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>
              <a:solidFill>
                <a:schemeClr val="tx1"/>
              </a:solidFill>
            </a:endParaRPr>
          </a:p>
          <a:p>
            <a:r>
              <a:rPr lang="en-US" altLang="zh-CN">
                <a:solidFill>
                  <a:schemeClr val="tx1"/>
                </a:solidFill>
              </a:rPr>
              <a:t> dao1{</a:t>
            </a:r>
          </a:p>
          <a:p>
            <a:r>
              <a:rPr lang="en-US" altLang="zh-CN">
                <a:solidFill>
                  <a:schemeClr val="tx1"/>
                </a:solidFill>
              </a:rPr>
              <a:t>   void a(){}</a:t>
            </a:r>
          </a:p>
          <a:p>
            <a:r>
              <a:rPr lang="en-US" altLang="zh-CN">
                <a:solidFill>
                  <a:schemeClr val="tx1"/>
                </a:solidFill>
              </a:rPr>
              <a:t> }</a:t>
            </a:r>
          </a:p>
          <a:p>
            <a:endParaRPr lang="en-US" altLang="zh-CN">
              <a:solidFill>
                <a:schemeClr val="tx1"/>
              </a:solidFill>
            </a:endParaRPr>
          </a:p>
          <a:p>
            <a:r>
              <a:rPr lang="en-US" altLang="zh-CN">
                <a:solidFill>
                  <a:schemeClr val="tx1"/>
                </a:solidFill>
              </a:rPr>
              <a:t> dao2{</a:t>
            </a:r>
          </a:p>
          <a:p>
            <a:r>
              <a:rPr lang="en-US" altLang="zh-CN">
                <a:solidFill>
                  <a:schemeClr val="tx1"/>
                </a:solidFill>
              </a:rPr>
              <a:t>  void b(){} </a:t>
            </a:r>
          </a:p>
          <a:p>
            <a:r>
              <a:rPr lang="en-US" altLang="zh-CN">
                <a:solidFill>
                  <a:schemeClr val="tx1"/>
                </a:solidFill>
              </a:rPr>
              <a:t> }</a:t>
            </a:r>
          </a:p>
          <a:p>
            <a:endParaRPr lang="en-US" altLang="zh-CN">
              <a:solidFill>
                <a:schemeClr val="tx1"/>
              </a:solidFill>
            </a:endParaRPr>
          </a:p>
          <a:p>
            <a:r>
              <a:rPr lang="en-US" altLang="zh-CN">
                <a:solidFill>
                  <a:schemeClr val="tx1"/>
                </a:solidFill>
              </a:rPr>
              <a:t> dao3{</a:t>
            </a:r>
          </a:p>
          <a:p>
            <a:r>
              <a:rPr lang="en-US" altLang="zh-CN">
                <a:solidFill>
                  <a:schemeClr val="tx1"/>
                </a:solidFill>
              </a:rPr>
              <a:t>  void c(){} </a:t>
            </a:r>
          </a:p>
          <a:p>
            <a:r>
              <a:rPr lang="en-US" altLang="zh-CN">
                <a:solidFill>
                  <a:schemeClr val="tx1"/>
                </a:solidFill>
              </a:rPr>
              <a:t> }</a:t>
            </a:r>
            <a:endParaRPr lang="zh-CN" altLang="en-US">
              <a:solidFill>
                <a:schemeClr val="tx1"/>
              </a:solidFill>
            </a:endParaRPr>
          </a:p>
          <a:p>
            <a:endParaRPr lang="en-US" altLang="zh-CN">
              <a:solidFill>
                <a:schemeClr val="tx1"/>
              </a:solidFill>
            </a:endParaRPr>
          </a:p>
          <a:p>
            <a:r>
              <a:rPr lang="en-US" altLang="zh-CN">
                <a:solidFill>
                  <a:schemeClr val="tx1"/>
                </a:solidFill>
              </a:rPr>
              <a:t> dao4{</a:t>
            </a:r>
          </a:p>
          <a:p>
            <a:r>
              <a:rPr lang="en-US" altLang="zh-CN">
                <a:solidFill>
                  <a:schemeClr val="tx1"/>
                </a:solidFill>
              </a:rPr>
              <a:t>  void d(){} </a:t>
            </a:r>
          </a:p>
          <a:p>
            <a:r>
              <a:rPr lang="en-US" altLang="zh-CN">
                <a:solidFill>
                  <a:schemeClr val="tx1"/>
                </a:solidFill>
              </a:rPr>
              <a:t> }</a:t>
            </a:r>
            <a:endParaRPr lang="zh-CN" altLang="en-US">
              <a:solidFill>
                <a:schemeClr val="tx1"/>
              </a:solidFill>
            </a:endParaRPr>
          </a:p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2FAB41C-D2FD-41AA-B9AC-EAF3E244EFE5}"/>
              </a:ext>
            </a:extLst>
          </p:cNvPr>
          <p:cNvSpPr/>
          <p:nvPr/>
        </p:nvSpPr>
        <p:spPr>
          <a:xfrm>
            <a:off x="2655278" y="1389184"/>
            <a:ext cx="2590801" cy="4343401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>
                <a:solidFill>
                  <a:schemeClr val="tx1"/>
                </a:solidFill>
              </a:rPr>
              <a:t>service1{</a:t>
            </a:r>
          </a:p>
          <a:p>
            <a:r>
              <a:rPr lang="en-US" altLang="zh-CN">
                <a:solidFill>
                  <a:schemeClr val="tx1"/>
                </a:solidFill>
              </a:rPr>
              <a:t>   void A(){</a:t>
            </a:r>
          </a:p>
          <a:p>
            <a:r>
              <a:rPr lang="en-US" altLang="zh-CN">
                <a:solidFill>
                  <a:schemeClr val="tx1"/>
                </a:solidFill>
              </a:rPr>
              <a:t>       dao1.a();</a:t>
            </a:r>
          </a:p>
          <a:p>
            <a:r>
              <a:rPr lang="en-US" altLang="zh-CN">
                <a:solidFill>
                  <a:schemeClr val="tx1"/>
                </a:solidFill>
              </a:rPr>
              <a:t>       dao2.b();</a:t>
            </a:r>
          </a:p>
          <a:p>
            <a:r>
              <a:rPr lang="en-US" altLang="zh-CN">
                <a:solidFill>
                  <a:schemeClr val="tx1"/>
                </a:solidFill>
              </a:rPr>
              <a:t>   }</a:t>
            </a:r>
          </a:p>
          <a:p>
            <a:r>
              <a:rPr lang="en-US" altLang="zh-CN">
                <a:solidFill>
                  <a:schemeClr val="tx1"/>
                </a:solidFill>
              </a:rPr>
              <a:t>}</a:t>
            </a:r>
          </a:p>
          <a:p>
            <a:endParaRPr lang="en-US" altLang="zh-CN">
              <a:solidFill>
                <a:schemeClr val="tx1"/>
              </a:solidFill>
            </a:endParaRPr>
          </a:p>
          <a:p>
            <a:r>
              <a:rPr lang="en-US" altLang="zh-CN">
                <a:solidFill>
                  <a:schemeClr val="tx1"/>
                </a:solidFill>
              </a:rPr>
              <a:t>service2{</a:t>
            </a:r>
          </a:p>
          <a:p>
            <a:r>
              <a:rPr lang="en-US" altLang="zh-CN">
                <a:solidFill>
                  <a:schemeClr val="tx1"/>
                </a:solidFill>
              </a:rPr>
              <a:t>   void B(){</a:t>
            </a:r>
          </a:p>
          <a:p>
            <a:r>
              <a:rPr lang="en-US" altLang="zh-CN">
                <a:solidFill>
                  <a:schemeClr val="tx1"/>
                </a:solidFill>
              </a:rPr>
              <a:t>    </a:t>
            </a:r>
            <a:r>
              <a:rPr lang="en-US" altLang="zh-CN">
                <a:solidFill>
                  <a:srgbClr val="FF0000"/>
                </a:solidFill>
              </a:rPr>
              <a:t>service.A();</a:t>
            </a:r>
          </a:p>
          <a:p>
            <a:r>
              <a:rPr lang="en-US" altLang="zh-CN">
                <a:solidFill>
                  <a:schemeClr val="tx1"/>
                </a:solidFill>
              </a:rPr>
              <a:t>    dao3.c();</a:t>
            </a:r>
          </a:p>
          <a:p>
            <a:r>
              <a:rPr lang="en-US" altLang="zh-CN">
                <a:solidFill>
                  <a:schemeClr val="tx1"/>
                </a:solidFill>
              </a:rPr>
              <a:t>    dao4.d();</a:t>
            </a:r>
          </a:p>
          <a:p>
            <a:r>
              <a:rPr lang="en-US" altLang="zh-CN">
                <a:solidFill>
                  <a:schemeClr val="tx1"/>
                </a:solidFill>
              </a:rPr>
              <a:t>   }</a:t>
            </a:r>
          </a:p>
          <a:p>
            <a:r>
              <a:rPr lang="en-US" altLang="zh-CN">
                <a:solidFill>
                  <a:schemeClr val="tx1"/>
                </a:solidFill>
              </a:rPr>
              <a:t>}</a:t>
            </a:r>
          </a:p>
          <a:p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787A6DE4-2B2C-4D28-ABC0-02C598B91DB5}"/>
              </a:ext>
            </a:extLst>
          </p:cNvPr>
          <p:cNvCxnSpPr/>
          <p:nvPr/>
        </p:nvCxnSpPr>
        <p:spPr>
          <a:xfrm>
            <a:off x="4053254" y="4193930"/>
            <a:ext cx="1600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E8B0E05E-8946-4589-9E33-8FCC625A7FCC}"/>
              </a:ext>
            </a:extLst>
          </p:cNvPr>
          <p:cNvSpPr/>
          <p:nvPr/>
        </p:nvSpPr>
        <p:spPr>
          <a:xfrm>
            <a:off x="5653453" y="4044468"/>
            <a:ext cx="990601" cy="2989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/>
              <a:t>保存点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A794B14-40FC-4A1A-85F5-B3C59CDC23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902" y="179657"/>
            <a:ext cx="2103734" cy="673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8504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8740</TotalTime>
  <Words>438</Words>
  <Application>Microsoft Office PowerPoint</Application>
  <PresentationFormat>宽屏</PresentationFormat>
  <Paragraphs>124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等线</vt:lpstr>
      <vt:lpstr>等线 Light</vt:lpstr>
      <vt:lpstr>宋体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码蚁小强</dc:creator>
  <cp:lastModifiedBy>码蚁小强</cp:lastModifiedBy>
  <cp:revision>101</cp:revision>
  <dcterms:created xsi:type="dcterms:W3CDTF">2018-07-06T23:57:48Z</dcterms:created>
  <dcterms:modified xsi:type="dcterms:W3CDTF">2018-10-11T13:10:10Z</dcterms:modified>
</cp:coreProperties>
</file>