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D25C4-381F-42AC-B142-C4CF3A16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118ED1-180A-4D1C-817C-D7DB0DAC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65B76-D72F-4BF1-BB46-C46271B5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10055-3C8B-4130-84D8-94F3181D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1E7C1-38D3-4612-92B7-F3BFBCB8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3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19F1C-4B53-44E4-A05E-E26FA6B6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333A1-0B2D-4011-8EFD-653004B23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27DAA-AB91-4089-82E4-0B0F97F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A6586-C832-4856-97E3-F7CCF5BF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5669E-2BA7-4B89-93F5-A2AA13A0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7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E47A9-4CDD-4A2A-9BD4-DBE7B8543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18C95-0C6B-4F22-B375-997E7A1D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D08E3-2947-4C18-8D36-B2194089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D517E-F412-4EF5-8C89-C8988AC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565C-5626-490D-9849-B4F2CFB4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988B1-324B-41AA-B711-3CB97DF0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D98D2-8266-4FF5-B526-43B1C61F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18274-26B1-4797-A600-64B4419E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5A0BD-7FF3-4510-B05E-18FAE0B4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D7BAD-34B1-4B6E-B60E-C28D9AFB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6424-2EA6-48B8-AB9A-47D06334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35517-C979-4599-8698-CCC164CC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0276F-530C-4FA4-99C4-2E92C667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C0887-624E-40ED-B594-BBF8382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40EA2-3BB0-4F46-A6AE-A58CC2E5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69B0-A915-47E3-AAF2-1FA53562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6774-312F-497E-9511-55FB28DA8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49B31-F933-4D92-8D2C-D8FE95AB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CA511-3DFE-4AB3-8510-0894FEEC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484A2-53F8-431B-8391-FE877B68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C5FD7-D3CF-4E4A-A27F-6143D31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D9FC-86A6-4184-9171-30F37A6E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BFF3D-F24B-452F-85F8-7FBA92AB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7B202-8DE8-44DD-89C7-969CEBA48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E6AD30-A435-4851-9278-91A2D69BE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31AE2-E52E-4666-BB27-7549D4277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7AC4C8-E8CD-45B5-B133-E96447F4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805F2-F582-468A-BDF0-145A864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A91239-699E-4DA0-A32D-D9FF6AF5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F8F55-5A93-4D82-A5DE-9F3FCD0C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F8A57D-1BA3-4A29-A9BB-6E0633FA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1561E5-4EB2-4CA2-91DB-7FA397C9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E732A-72D0-4788-AEE3-BBE9EFE2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56989-2E48-4AE6-89CD-EB15C17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73CD27-BCEE-4124-9594-F2D2C1E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6C94D-8156-4ABF-9423-97D27C6D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2EE76-AAF9-4848-AB02-CED4FAC0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BC63D-E442-40D2-BA85-5B67FD28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7A3DC-1391-4956-9824-AD9905A4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A86E4-6FE0-4861-BE34-059847F5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58681-D6CD-4FAC-8831-05F9524C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7D324-5514-4FE2-820A-C56ACCE4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2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632F8-1C82-40B2-9015-7256C3A0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708FE-DC5B-4EDA-B31A-D1269F12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C9433-551D-4DAC-B5B9-72DE1AB18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1C839-2B54-4D49-BA74-C4AA8040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5A4E8-DF78-48F3-85AC-60C3C2B2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4444D-D0F4-4C2C-B527-774A3BC9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4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B012B-7FF1-4B5A-A2C9-AEFA3610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5EB8F-D00E-4E22-96F1-CF0BD308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80A3C-BF33-4210-BBDB-AC102F8E8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955A-BB36-4756-9031-1E14749B0311}" type="datetimeFigureOut">
              <a:rPr lang="zh-CN" altLang="en-US" smtClean="0"/>
              <a:t>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7D602-BDB9-4874-9084-E8A7C4F8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9D18D-6CEF-42EE-827E-74F3890C3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9811-2336-4749-A903-95AE6A074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D6B50E64-0476-468D-9C26-8EC8DB45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31" y="4590724"/>
            <a:ext cx="5400724" cy="193202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CC0AF04-4BFF-4046-9788-A8C3F2D3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5" y="249482"/>
            <a:ext cx="5134708" cy="2462213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//1.sqlSessionFactoryBuilder 加载配置文件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SqlSessionFactoryBuilder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sqlSessionFactoryBuilder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SqlSessionFactoryBuilder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//2.读取配置文件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InputStream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resourceAsStream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9F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getResourceAsStream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"SqlMappingConfig.xml"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//3.获取session工厂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SqlSessionFactory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sessionFactory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sqlSessionFactoryBuilder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resourceAsStream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//4.获取会话   ---JDBC 连接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F7F5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SqlSession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sqlSession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sessionFactory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openSession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FFBDFE-E823-42F4-883D-09A5E7C4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16" y="249482"/>
            <a:ext cx="5367028" cy="4151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A8EB08-D204-4975-962D-B99A9DCE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5" y="3058623"/>
            <a:ext cx="5879065" cy="134267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36019E-067D-42EA-B564-301E020814C3}"/>
              </a:ext>
            </a:extLst>
          </p:cNvPr>
          <p:cNvCxnSpPr>
            <a:cxnSpLocks/>
          </p:cNvCxnSpPr>
          <p:nvPr/>
        </p:nvCxnSpPr>
        <p:spPr>
          <a:xfrm>
            <a:off x="5249008" y="1480588"/>
            <a:ext cx="1286607" cy="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301390F-549E-44A8-BE62-2AE0B7A9F004}"/>
              </a:ext>
            </a:extLst>
          </p:cNvPr>
          <p:cNvCxnSpPr>
            <a:cxnSpLocks/>
          </p:cNvCxnSpPr>
          <p:nvPr/>
        </p:nvCxnSpPr>
        <p:spPr>
          <a:xfrm>
            <a:off x="10318169" y="4401300"/>
            <a:ext cx="0" cy="189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66792D5-026F-4B52-9ADF-9B6FE866E8F8}"/>
              </a:ext>
            </a:extLst>
          </p:cNvPr>
          <p:cNvSpPr/>
          <p:nvPr/>
        </p:nvSpPr>
        <p:spPr>
          <a:xfrm>
            <a:off x="3851032" y="3355638"/>
            <a:ext cx="1547445" cy="254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4D4505-0731-4AC8-B97F-7740144DD417}"/>
              </a:ext>
            </a:extLst>
          </p:cNvPr>
          <p:cNvSpPr/>
          <p:nvPr/>
        </p:nvSpPr>
        <p:spPr>
          <a:xfrm>
            <a:off x="5495193" y="3355637"/>
            <a:ext cx="386861" cy="254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D339FC-9630-403F-BAE4-45531024F82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624755" y="3610615"/>
            <a:ext cx="3311825" cy="156219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58A4863-193E-4A4A-8463-E618DC1D779C}"/>
              </a:ext>
            </a:extLst>
          </p:cNvPr>
          <p:cNvCxnSpPr>
            <a:cxnSpLocks/>
          </p:cNvCxnSpPr>
          <p:nvPr/>
        </p:nvCxnSpPr>
        <p:spPr>
          <a:xfrm>
            <a:off x="5882054" y="3610614"/>
            <a:ext cx="5191105" cy="155688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462CC62-E7D3-4FD5-96A7-376384B4C633}"/>
              </a:ext>
            </a:extLst>
          </p:cNvPr>
          <p:cNvSpPr/>
          <p:nvPr/>
        </p:nvSpPr>
        <p:spPr>
          <a:xfrm>
            <a:off x="7939668" y="5167504"/>
            <a:ext cx="1854963" cy="254976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A8A45C-8BB9-4F9F-82E4-6BC663D92BC3}"/>
              </a:ext>
            </a:extLst>
          </p:cNvPr>
          <p:cNvSpPr/>
          <p:nvPr/>
        </p:nvSpPr>
        <p:spPr>
          <a:xfrm>
            <a:off x="11073160" y="5167502"/>
            <a:ext cx="614747" cy="2549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A947B6-28B9-4873-A5E0-D5CBD0B5B56D}"/>
              </a:ext>
            </a:extLst>
          </p:cNvPr>
          <p:cNvSpPr/>
          <p:nvPr/>
        </p:nvSpPr>
        <p:spPr>
          <a:xfrm>
            <a:off x="3025993" y="1353099"/>
            <a:ext cx="2223015" cy="2549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342386-CC18-430D-A084-11BC2576737C}"/>
              </a:ext>
            </a:extLst>
          </p:cNvPr>
          <p:cNvSpPr/>
          <p:nvPr/>
        </p:nvSpPr>
        <p:spPr>
          <a:xfrm>
            <a:off x="7593980" y="5453366"/>
            <a:ext cx="3836020" cy="2549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CA6574B-77DF-44C2-9048-0AEABCCD185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1573824" y="3599465"/>
            <a:ext cx="6020156" cy="198139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5BC8D76-ACA7-413E-A4FB-7BA94155C213}"/>
              </a:ext>
            </a:extLst>
          </p:cNvPr>
          <p:cNvSpPr/>
          <p:nvPr/>
        </p:nvSpPr>
        <p:spPr>
          <a:xfrm>
            <a:off x="431881" y="3350325"/>
            <a:ext cx="1396919" cy="2549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26" grpId="0" animBg="1"/>
      <p:bldP spid="27" grpId="0" animBg="1"/>
      <p:bldP spid="30" grpId="0" animBg="1"/>
      <p:bldP spid="34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7CDF1C-E0D9-49F3-8181-5A4F9F804C39}"/>
              </a:ext>
            </a:extLst>
          </p:cNvPr>
          <p:cNvSpPr/>
          <p:nvPr/>
        </p:nvSpPr>
        <p:spPr>
          <a:xfrm>
            <a:off x="2725812" y="280941"/>
            <a:ext cx="4695092" cy="1586267"/>
          </a:xfrm>
          <a:prstGeom prst="roundRect">
            <a:avLst>
              <a:gd name="adj" fmla="val 83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MyBatis</a:t>
            </a:r>
            <a:r>
              <a:rPr lang="zh-CN" altLang="en-US" sz="1400"/>
              <a:t>配置文件</a:t>
            </a:r>
            <a:endParaRPr lang="en-US" altLang="zh-CN" sz="1400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1531CF-6450-492E-BEAA-64915034AD95}"/>
              </a:ext>
            </a:extLst>
          </p:cNvPr>
          <p:cNvSpPr/>
          <p:nvPr/>
        </p:nvSpPr>
        <p:spPr>
          <a:xfrm>
            <a:off x="2845770" y="1316160"/>
            <a:ext cx="1323697" cy="3429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Mapper1.xml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D4E39F-4CED-404A-BCFC-0649D378D6B1}"/>
              </a:ext>
            </a:extLst>
          </p:cNvPr>
          <p:cNvSpPr/>
          <p:nvPr/>
        </p:nvSpPr>
        <p:spPr>
          <a:xfrm>
            <a:off x="4414136" y="1316160"/>
            <a:ext cx="1323697" cy="3429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Mapper1.xml</a:t>
            </a:r>
            <a:endParaRPr lang="zh-CN" altLang="en-US" sz="12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55A30E-8EC4-41FA-AB35-F44A35CE8FB1}"/>
              </a:ext>
            </a:extLst>
          </p:cNvPr>
          <p:cNvSpPr/>
          <p:nvPr/>
        </p:nvSpPr>
        <p:spPr>
          <a:xfrm>
            <a:off x="5982501" y="1316160"/>
            <a:ext cx="1323697" cy="3429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Mapper1.xml</a:t>
            </a:r>
            <a:endParaRPr lang="zh-CN" altLang="en-US" sz="12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11C18E-8D90-4524-8350-5E1CCEDDA365}"/>
              </a:ext>
            </a:extLst>
          </p:cNvPr>
          <p:cNvSpPr/>
          <p:nvPr/>
        </p:nvSpPr>
        <p:spPr>
          <a:xfrm>
            <a:off x="4169467" y="822409"/>
            <a:ext cx="1813033" cy="3429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SqlMapConfig.xml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88D653-D10D-4A04-838A-9C6D0A626FE3}"/>
              </a:ext>
            </a:extLst>
          </p:cNvPr>
          <p:cNvSpPr/>
          <p:nvPr/>
        </p:nvSpPr>
        <p:spPr>
          <a:xfrm>
            <a:off x="3339087" y="2200529"/>
            <a:ext cx="3465482" cy="4375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28070A-130F-490C-870B-FC41D6D0977B}"/>
              </a:ext>
            </a:extLst>
          </p:cNvPr>
          <p:cNvSpPr/>
          <p:nvPr/>
        </p:nvSpPr>
        <p:spPr>
          <a:xfrm>
            <a:off x="3339086" y="2995042"/>
            <a:ext cx="3462426" cy="378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42FCA7-0667-4A61-BEA2-83B3260537A2}"/>
              </a:ext>
            </a:extLst>
          </p:cNvPr>
          <p:cNvSpPr/>
          <p:nvPr/>
        </p:nvSpPr>
        <p:spPr>
          <a:xfrm>
            <a:off x="3336028" y="3731988"/>
            <a:ext cx="3465483" cy="378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Executor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045677-AF1B-4529-A252-FD458F8E7035}"/>
              </a:ext>
            </a:extLst>
          </p:cNvPr>
          <p:cNvSpPr/>
          <p:nvPr/>
        </p:nvSpPr>
        <p:spPr>
          <a:xfrm>
            <a:off x="3336028" y="4477291"/>
            <a:ext cx="3465484" cy="378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MappterStatement</a:t>
            </a:r>
            <a:endParaRPr lang="zh-CN" altLang="en-US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5C41D2CF-697E-481F-852C-D798941AF356}"/>
              </a:ext>
            </a:extLst>
          </p:cNvPr>
          <p:cNvSpPr/>
          <p:nvPr/>
        </p:nvSpPr>
        <p:spPr>
          <a:xfrm>
            <a:off x="4365169" y="5238222"/>
            <a:ext cx="1354444" cy="1556295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72096B4-F508-421D-9282-E9258E945042}"/>
              </a:ext>
            </a:extLst>
          </p:cNvPr>
          <p:cNvGrpSpPr/>
          <p:nvPr/>
        </p:nvGrpSpPr>
        <p:grpSpPr>
          <a:xfrm>
            <a:off x="960075" y="3529821"/>
            <a:ext cx="1765737" cy="2060028"/>
            <a:chOff x="1933482" y="4635062"/>
            <a:chExt cx="1765737" cy="206002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F19BE30-80EC-4308-98A1-EC3C2D2D8352}"/>
                </a:ext>
              </a:extLst>
            </p:cNvPr>
            <p:cNvSpPr/>
            <p:nvPr/>
          </p:nvSpPr>
          <p:spPr>
            <a:xfrm>
              <a:off x="1933482" y="4635062"/>
              <a:ext cx="1765737" cy="2060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输入映射</a:t>
              </a:r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zh-CN" altLang="en-US" sz="1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DD275-1992-43FC-A04F-77AECD737687}"/>
                </a:ext>
              </a:extLst>
            </p:cNvPr>
            <p:cNvSpPr/>
            <p:nvPr/>
          </p:nvSpPr>
          <p:spPr>
            <a:xfrm>
              <a:off x="2214301" y="5165480"/>
              <a:ext cx="1188323" cy="27695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map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5817BD-03E4-4322-AED8-CA6F7D0A5F61}"/>
                </a:ext>
              </a:extLst>
            </p:cNvPr>
            <p:cNvSpPr/>
            <p:nvPr/>
          </p:nvSpPr>
          <p:spPr>
            <a:xfrm>
              <a:off x="2214301" y="5544181"/>
              <a:ext cx="1188323" cy="54888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String/int..</a:t>
              </a:r>
            </a:p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基础数据类型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F3AFDCA-8558-4AE8-8F01-DED12C4C73F4}"/>
                </a:ext>
              </a:extLst>
            </p:cNvPr>
            <p:cNvSpPr/>
            <p:nvPr/>
          </p:nvSpPr>
          <p:spPr>
            <a:xfrm>
              <a:off x="2222186" y="6218965"/>
              <a:ext cx="1188323" cy="27695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POJO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18D6A63-B0AD-4CE3-A607-B5E849B4CF15}"/>
              </a:ext>
            </a:extLst>
          </p:cNvPr>
          <p:cNvGrpSpPr/>
          <p:nvPr/>
        </p:nvGrpSpPr>
        <p:grpSpPr>
          <a:xfrm>
            <a:off x="7420904" y="3529821"/>
            <a:ext cx="1765737" cy="2060028"/>
            <a:chOff x="8168000" y="4635062"/>
            <a:chExt cx="1765737" cy="20600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9781E5-CFDD-4334-93C5-B8A0118DF0A1}"/>
                </a:ext>
              </a:extLst>
            </p:cNvPr>
            <p:cNvSpPr/>
            <p:nvPr/>
          </p:nvSpPr>
          <p:spPr>
            <a:xfrm>
              <a:off x="8168000" y="4635062"/>
              <a:ext cx="1765737" cy="20600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输出映射</a:t>
              </a:r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  <a:p>
              <a:pPr algn="ctr"/>
              <a:endParaRPr lang="en-US" altLang="zh-CN" sz="14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A58213-BF09-4FFD-AB77-17A1C814D38E}"/>
                </a:ext>
              </a:extLst>
            </p:cNvPr>
            <p:cNvSpPr/>
            <p:nvPr/>
          </p:nvSpPr>
          <p:spPr>
            <a:xfrm>
              <a:off x="8450978" y="5138795"/>
              <a:ext cx="1188323" cy="2769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map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4540DFC-1490-44B1-8AC5-8EA04F491700}"/>
                </a:ext>
              </a:extLst>
            </p:cNvPr>
            <p:cNvSpPr/>
            <p:nvPr/>
          </p:nvSpPr>
          <p:spPr>
            <a:xfrm>
              <a:off x="8450978" y="5517496"/>
              <a:ext cx="1188323" cy="5488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String/int..</a:t>
              </a:r>
            </a:p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基础数据类型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299A40-78DA-450F-9807-718C4BE2A083}"/>
                </a:ext>
              </a:extLst>
            </p:cNvPr>
            <p:cNvSpPr/>
            <p:nvPr/>
          </p:nvSpPr>
          <p:spPr>
            <a:xfrm>
              <a:off x="8458863" y="6192280"/>
              <a:ext cx="1188323" cy="2769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POJO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3088729A-7BA3-4E33-97DD-C16EAEE6C5F0}"/>
              </a:ext>
            </a:extLst>
          </p:cNvPr>
          <p:cNvSpPr/>
          <p:nvPr/>
        </p:nvSpPr>
        <p:spPr>
          <a:xfrm rot="16200000">
            <a:off x="7552840" y="775083"/>
            <a:ext cx="334107" cy="59798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E8648B1B-C0B7-4203-A55D-84B64896CFAF}"/>
              </a:ext>
            </a:extLst>
          </p:cNvPr>
          <p:cNvSpPr/>
          <p:nvPr/>
        </p:nvSpPr>
        <p:spPr>
          <a:xfrm>
            <a:off x="4875338" y="2638112"/>
            <a:ext cx="334107" cy="34894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F9666A8A-5DC8-4251-B3E3-37813C1E8AF7}"/>
              </a:ext>
            </a:extLst>
          </p:cNvPr>
          <p:cNvSpPr/>
          <p:nvPr/>
        </p:nvSpPr>
        <p:spPr>
          <a:xfrm>
            <a:off x="4864504" y="3379596"/>
            <a:ext cx="334107" cy="34894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7E3FBFB7-E81A-47B3-B4C5-F39B00B5EC42}"/>
              </a:ext>
            </a:extLst>
          </p:cNvPr>
          <p:cNvSpPr/>
          <p:nvPr/>
        </p:nvSpPr>
        <p:spPr>
          <a:xfrm>
            <a:off x="4875338" y="4113834"/>
            <a:ext cx="334107" cy="348946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9B77D2B9-E2CB-4F81-BAC1-D2C41303F1E2}"/>
              </a:ext>
            </a:extLst>
          </p:cNvPr>
          <p:cNvSpPr/>
          <p:nvPr/>
        </p:nvSpPr>
        <p:spPr>
          <a:xfrm>
            <a:off x="2725812" y="4542251"/>
            <a:ext cx="610216" cy="2958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C3A4770-94C0-4C12-B5F4-F3490C73F7EC}"/>
              </a:ext>
            </a:extLst>
          </p:cNvPr>
          <p:cNvSpPr/>
          <p:nvPr/>
        </p:nvSpPr>
        <p:spPr>
          <a:xfrm>
            <a:off x="6799230" y="4542251"/>
            <a:ext cx="621674" cy="2958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63CF5612-8D57-45EF-9495-CAC1F3E83A95}"/>
              </a:ext>
            </a:extLst>
          </p:cNvPr>
          <p:cNvSpPr/>
          <p:nvPr/>
        </p:nvSpPr>
        <p:spPr>
          <a:xfrm>
            <a:off x="4864504" y="4855318"/>
            <a:ext cx="334107" cy="378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2A68A5-8E8B-4344-8E16-9E31DE681AA6}"/>
              </a:ext>
            </a:extLst>
          </p:cNvPr>
          <p:cNvSpPr/>
          <p:nvPr/>
        </p:nvSpPr>
        <p:spPr>
          <a:xfrm>
            <a:off x="8018882" y="857024"/>
            <a:ext cx="3465482" cy="4111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SqlSessionFactoryBuilder</a:t>
            </a:r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008BD7C-AB30-4C45-8329-26DA51302B4D}"/>
              </a:ext>
            </a:extLst>
          </p:cNvPr>
          <p:cNvCxnSpPr>
            <a:cxnSpLocks/>
            <a:stCxn id="30" idx="2"/>
            <a:endCxn id="9" idx="3"/>
          </p:cNvCxnSpPr>
          <p:nvPr/>
        </p:nvCxnSpPr>
        <p:spPr>
          <a:xfrm rot="5400000">
            <a:off x="7702512" y="370209"/>
            <a:ext cx="1151169" cy="2947054"/>
          </a:xfrm>
          <a:prstGeom prst="bentConnector2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8B6BE4D-CB85-46AD-BE97-67C425873C3D}"/>
              </a:ext>
            </a:extLst>
          </p:cNvPr>
          <p:cNvSpPr/>
          <p:nvPr/>
        </p:nvSpPr>
        <p:spPr>
          <a:xfrm>
            <a:off x="1069720" y="2329958"/>
            <a:ext cx="3446594" cy="1186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8661EC-1383-4951-BE00-0F59A7215D0A}"/>
              </a:ext>
            </a:extLst>
          </p:cNvPr>
          <p:cNvSpPr/>
          <p:nvPr/>
        </p:nvSpPr>
        <p:spPr>
          <a:xfrm flipH="1">
            <a:off x="568568" y="2329958"/>
            <a:ext cx="501152" cy="1186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客户表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9D5001-D4DC-4CA1-9D80-18F878FFFAC9}"/>
              </a:ext>
            </a:extLst>
          </p:cNvPr>
          <p:cNvSpPr/>
          <p:nvPr/>
        </p:nvSpPr>
        <p:spPr>
          <a:xfrm flipH="1">
            <a:off x="1069720" y="2329959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客户</a:t>
            </a:r>
            <a:r>
              <a:rPr lang="en-US" altLang="zh-CN" sz="1600">
                <a:solidFill>
                  <a:srgbClr val="FF0000"/>
                </a:solidFill>
              </a:rPr>
              <a:t>ID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9A522B-EEFC-4187-ABCA-A42A0996BDC8}"/>
              </a:ext>
            </a:extLst>
          </p:cNvPr>
          <p:cNvSpPr/>
          <p:nvPr/>
        </p:nvSpPr>
        <p:spPr>
          <a:xfrm flipH="1">
            <a:off x="2784229" y="2329959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客户姓名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309D63-3463-4DFF-908E-FB0DFECEA58D}"/>
              </a:ext>
            </a:extLst>
          </p:cNvPr>
          <p:cNvSpPr/>
          <p:nvPr/>
        </p:nvSpPr>
        <p:spPr>
          <a:xfrm flipH="1">
            <a:off x="1069721" y="2725613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1CF4BD-CCA5-4C72-9911-1BB266DB0FC6}"/>
              </a:ext>
            </a:extLst>
          </p:cNvPr>
          <p:cNvSpPr/>
          <p:nvPr/>
        </p:nvSpPr>
        <p:spPr>
          <a:xfrm flipH="1">
            <a:off x="2784230" y="2725613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Myxq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A88DD9-C2BD-4984-85C8-C416A89803D7}"/>
              </a:ext>
            </a:extLst>
          </p:cNvPr>
          <p:cNvSpPr/>
          <p:nvPr/>
        </p:nvSpPr>
        <p:spPr>
          <a:xfrm flipH="1">
            <a:off x="1069717" y="3121267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AC823D-0EB3-48EC-A5DC-81B12E4E4B74}"/>
              </a:ext>
            </a:extLst>
          </p:cNvPr>
          <p:cNvSpPr/>
          <p:nvPr/>
        </p:nvSpPr>
        <p:spPr>
          <a:xfrm flipH="1">
            <a:off x="2784226" y="3121267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鲁班七号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6DDEB8-7995-49B6-9BDD-70B22A2CB84F}"/>
              </a:ext>
            </a:extLst>
          </p:cNvPr>
          <p:cNvSpPr/>
          <p:nvPr/>
        </p:nvSpPr>
        <p:spPr>
          <a:xfrm>
            <a:off x="6116507" y="2329960"/>
            <a:ext cx="3446594" cy="1186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891AEA-9572-46D6-A768-2EC20C3FE300}"/>
              </a:ext>
            </a:extLst>
          </p:cNvPr>
          <p:cNvSpPr/>
          <p:nvPr/>
        </p:nvSpPr>
        <p:spPr>
          <a:xfrm flipH="1">
            <a:off x="5615355" y="2329960"/>
            <a:ext cx="501152" cy="1585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订单表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442505-7A43-42EE-9A38-4287A095DE6E}"/>
              </a:ext>
            </a:extLst>
          </p:cNvPr>
          <p:cNvSpPr/>
          <p:nvPr/>
        </p:nvSpPr>
        <p:spPr>
          <a:xfrm flipH="1">
            <a:off x="6116507" y="2329961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订单</a:t>
            </a:r>
            <a:r>
              <a:rPr lang="en-US" altLang="zh-CN" sz="1600">
                <a:solidFill>
                  <a:srgbClr val="FF0000"/>
                </a:solidFill>
              </a:rPr>
              <a:t>ID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EECEC8-504B-4C6F-AAFD-ED7A8F9BE2CF}"/>
              </a:ext>
            </a:extLst>
          </p:cNvPr>
          <p:cNvSpPr/>
          <p:nvPr/>
        </p:nvSpPr>
        <p:spPr>
          <a:xfrm flipH="1">
            <a:off x="7831016" y="2329961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订单名称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575471-1225-4F5E-ADF1-A72DB4B5B470}"/>
              </a:ext>
            </a:extLst>
          </p:cNvPr>
          <p:cNvSpPr/>
          <p:nvPr/>
        </p:nvSpPr>
        <p:spPr>
          <a:xfrm flipH="1">
            <a:off x="6116508" y="2725615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EC910B-459C-44F7-B00B-3C8A6673DB6C}"/>
              </a:ext>
            </a:extLst>
          </p:cNvPr>
          <p:cNvSpPr/>
          <p:nvPr/>
        </p:nvSpPr>
        <p:spPr>
          <a:xfrm flipH="1">
            <a:off x="7831017" y="2725615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订单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C18845-848C-4D9B-B074-FE42BA3668DD}"/>
              </a:ext>
            </a:extLst>
          </p:cNvPr>
          <p:cNvSpPr/>
          <p:nvPr/>
        </p:nvSpPr>
        <p:spPr>
          <a:xfrm flipH="1">
            <a:off x="6116504" y="3121269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501253-D7B2-4761-963D-5A40B5AFFF2F}"/>
              </a:ext>
            </a:extLst>
          </p:cNvPr>
          <p:cNvSpPr/>
          <p:nvPr/>
        </p:nvSpPr>
        <p:spPr>
          <a:xfrm flipH="1">
            <a:off x="7831013" y="3121269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订单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6D3416-5BDE-43F6-BD23-D5FF609C00A3}"/>
              </a:ext>
            </a:extLst>
          </p:cNvPr>
          <p:cNvSpPr/>
          <p:nvPr/>
        </p:nvSpPr>
        <p:spPr>
          <a:xfrm flipH="1">
            <a:off x="9563107" y="2329959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客户</a:t>
            </a:r>
            <a:r>
              <a:rPr lang="en-US" altLang="zh-CN" sz="1600">
                <a:solidFill>
                  <a:srgbClr val="FF0000"/>
                </a:solidFill>
              </a:rPr>
              <a:t>ID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813B95-4698-4DEA-A878-0FA92D6E06FF}"/>
              </a:ext>
            </a:extLst>
          </p:cNvPr>
          <p:cNvSpPr/>
          <p:nvPr/>
        </p:nvSpPr>
        <p:spPr>
          <a:xfrm flipH="1">
            <a:off x="9563108" y="2725613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39CF3C-B56F-4705-B3AE-77FB2EDCD375}"/>
              </a:ext>
            </a:extLst>
          </p:cNvPr>
          <p:cNvSpPr/>
          <p:nvPr/>
        </p:nvSpPr>
        <p:spPr>
          <a:xfrm flipH="1">
            <a:off x="9563104" y="3121267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F7EA609-F182-45AE-B008-6D4CA40AF023}"/>
              </a:ext>
            </a:extLst>
          </p:cNvPr>
          <p:cNvSpPr/>
          <p:nvPr/>
        </p:nvSpPr>
        <p:spPr>
          <a:xfrm flipH="1">
            <a:off x="6116504" y="3519850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003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FA5B5CF-0E68-4856-9297-87818962DA64}"/>
              </a:ext>
            </a:extLst>
          </p:cNvPr>
          <p:cNvSpPr/>
          <p:nvPr/>
        </p:nvSpPr>
        <p:spPr>
          <a:xfrm flipH="1">
            <a:off x="7831013" y="3519850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订单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57F925-05A2-4E36-922A-B84C3750A126}"/>
              </a:ext>
            </a:extLst>
          </p:cNvPr>
          <p:cNvSpPr/>
          <p:nvPr/>
        </p:nvSpPr>
        <p:spPr>
          <a:xfrm flipH="1">
            <a:off x="9563104" y="3519848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6EEB371B-EE56-40A9-93CF-1162FA954EB9}"/>
              </a:ext>
            </a:extLst>
          </p:cNvPr>
          <p:cNvCxnSpPr>
            <a:cxnSpLocks/>
            <a:stCxn id="32" idx="0"/>
            <a:endCxn id="12" idx="0"/>
          </p:cNvCxnSpPr>
          <p:nvPr/>
        </p:nvCxnSpPr>
        <p:spPr>
          <a:xfrm rot="16200000" flipV="1">
            <a:off x="6178062" y="-1921128"/>
            <a:ext cx="12700" cy="8502174"/>
          </a:xfrm>
          <a:prstGeom prst="bentConnector3">
            <a:avLst>
              <a:gd name="adj1" fmla="val 595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D8A0326-C1C6-4680-A2AA-A4F2B5451288}"/>
              </a:ext>
            </a:extLst>
          </p:cNvPr>
          <p:cNvSpPr/>
          <p:nvPr/>
        </p:nvSpPr>
        <p:spPr>
          <a:xfrm>
            <a:off x="4580793" y="1301990"/>
            <a:ext cx="3250220" cy="4308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在多的一方创建一个外键，指向一的一方的主键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2541F77-F21C-4F81-BCC7-E4EC2462A8D3}"/>
              </a:ext>
            </a:extLst>
          </p:cNvPr>
          <p:cNvSpPr/>
          <p:nvPr/>
        </p:nvSpPr>
        <p:spPr>
          <a:xfrm>
            <a:off x="4559301" y="360358"/>
            <a:ext cx="3250220" cy="4308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一个客户可以有多个订单</a:t>
            </a:r>
          </a:p>
        </p:txBody>
      </p:sp>
    </p:spTree>
    <p:extLst>
      <p:ext uri="{BB962C8B-B14F-4D97-AF65-F5344CB8AC3E}">
        <p14:creationId xmlns:p14="http://schemas.microsoft.com/office/powerpoint/2010/main" val="380910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29F884D8-467C-403D-A559-F1C99B37DF7F}"/>
              </a:ext>
            </a:extLst>
          </p:cNvPr>
          <p:cNvGrpSpPr/>
          <p:nvPr/>
        </p:nvGrpSpPr>
        <p:grpSpPr>
          <a:xfrm>
            <a:off x="1070118" y="3613638"/>
            <a:ext cx="3947747" cy="1186963"/>
            <a:chOff x="779580" y="3780694"/>
            <a:chExt cx="3947747" cy="11869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DC0205-0A72-4234-9312-CE79F842DCCF}"/>
                </a:ext>
              </a:extLst>
            </p:cNvPr>
            <p:cNvSpPr/>
            <p:nvPr/>
          </p:nvSpPr>
          <p:spPr>
            <a:xfrm>
              <a:off x="1280732" y="3780694"/>
              <a:ext cx="3446594" cy="1186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CE8C02-B6DA-400D-9005-859F0A97CB7C}"/>
                </a:ext>
              </a:extLst>
            </p:cNvPr>
            <p:cNvSpPr/>
            <p:nvPr/>
          </p:nvSpPr>
          <p:spPr>
            <a:xfrm flipH="1">
              <a:off x="779580" y="3780694"/>
              <a:ext cx="501152" cy="1186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学生表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56A64C-F24E-476D-8DD3-266EEC026038}"/>
                </a:ext>
              </a:extLst>
            </p:cNvPr>
            <p:cNvSpPr/>
            <p:nvPr/>
          </p:nvSpPr>
          <p:spPr>
            <a:xfrm flipH="1">
              <a:off x="1280732" y="3780695"/>
              <a:ext cx="1714510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学生</a:t>
              </a:r>
              <a:r>
                <a:rPr lang="en-US" altLang="zh-CN" sz="1600">
                  <a:solidFill>
                    <a:srgbClr val="FF0000"/>
                  </a:solidFill>
                </a:rPr>
                <a:t>ID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E6DB41F-A47A-4105-B052-9C990B624F0E}"/>
                </a:ext>
              </a:extLst>
            </p:cNvPr>
            <p:cNvSpPr/>
            <p:nvPr/>
          </p:nvSpPr>
          <p:spPr>
            <a:xfrm flipH="1">
              <a:off x="2995241" y="3780695"/>
              <a:ext cx="1732085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学生姓名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5C7D43-457A-4277-A631-CDB72BF5C99F}"/>
                </a:ext>
              </a:extLst>
            </p:cNvPr>
            <p:cNvSpPr/>
            <p:nvPr/>
          </p:nvSpPr>
          <p:spPr>
            <a:xfrm flipH="1">
              <a:off x="1280733" y="4176349"/>
              <a:ext cx="1714510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001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9EB7C0-BC49-4763-BF16-E5B6D3954555}"/>
                </a:ext>
              </a:extLst>
            </p:cNvPr>
            <p:cNvSpPr/>
            <p:nvPr/>
          </p:nvSpPr>
          <p:spPr>
            <a:xfrm flipH="1">
              <a:off x="2995242" y="4176349"/>
              <a:ext cx="1732085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Myxq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71BDA83-376B-4265-A658-6E6B731E9919}"/>
                </a:ext>
              </a:extLst>
            </p:cNvPr>
            <p:cNvSpPr/>
            <p:nvPr/>
          </p:nvSpPr>
          <p:spPr>
            <a:xfrm flipH="1">
              <a:off x="1280729" y="4572003"/>
              <a:ext cx="1714510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002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A8804F-F90D-4D0D-845F-4698428FA9E1}"/>
                </a:ext>
              </a:extLst>
            </p:cNvPr>
            <p:cNvSpPr/>
            <p:nvPr/>
          </p:nvSpPr>
          <p:spPr>
            <a:xfrm flipH="1">
              <a:off x="2995238" y="4572003"/>
              <a:ext cx="1732085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鲁班七号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7D519CF-EADF-48F2-A277-796EA43101DE}"/>
              </a:ext>
            </a:extLst>
          </p:cNvPr>
          <p:cNvGrpSpPr/>
          <p:nvPr/>
        </p:nvGrpSpPr>
        <p:grpSpPr>
          <a:xfrm>
            <a:off x="7071938" y="4188071"/>
            <a:ext cx="3950670" cy="1594337"/>
            <a:chOff x="7236065" y="3780693"/>
            <a:chExt cx="3950670" cy="159433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D54617-7E56-4BA7-A953-B97C544E4C71}"/>
                </a:ext>
              </a:extLst>
            </p:cNvPr>
            <p:cNvSpPr/>
            <p:nvPr/>
          </p:nvSpPr>
          <p:spPr>
            <a:xfrm>
              <a:off x="7737217" y="3780693"/>
              <a:ext cx="3446594" cy="1186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8F61B9-BEBF-4BC7-B067-3716C5F60ECB}"/>
                </a:ext>
              </a:extLst>
            </p:cNvPr>
            <p:cNvSpPr/>
            <p:nvPr/>
          </p:nvSpPr>
          <p:spPr>
            <a:xfrm flipH="1">
              <a:off x="7236065" y="3780693"/>
              <a:ext cx="501152" cy="1594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老师表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5600E5-BFDC-4D12-95F0-F7E809F47834}"/>
                </a:ext>
              </a:extLst>
            </p:cNvPr>
            <p:cNvSpPr/>
            <p:nvPr/>
          </p:nvSpPr>
          <p:spPr>
            <a:xfrm flipH="1">
              <a:off x="7737217" y="3780694"/>
              <a:ext cx="1714510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老师</a:t>
              </a:r>
              <a:r>
                <a:rPr lang="en-US" altLang="zh-CN" sz="1600">
                  <a:solidFill>
                    <a:srgbClr val="FF0000"/>
                  </a:solidFill>
                </a:rPr>
                <a:t>ID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C7190D-6D3F-49B6-878E-20E7FA13C145}"/>
                </a:ext>
              </a:extLst>
            </p:cNvPr>
            <p:cNvSpPr/>
            <p:nvPr/>
          </p:nvSpPr>
          <p:spPr>
            <a:xfrm flipH="1">
              <a:off x="9451726" y="3780694"/>
              <a:ext cx="1732085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老师名称 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71E3E40-7ED6-4D7D-A8E2-6D2CC60181EC}"/>
                </a:ext>
              </a:extLst>
            </p:cNvPr>
            <p:cNvSpPr/>
            <p:nvPr/>
          </p:nvSpPr>
          <p:spPr>
            <a:xfrm flipH="1">
              <a:off x="7737218" y="4176348"/>
              <a:ext cx="1714510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F43FD62-723E-4EF5-A3EA-5CE37B89B670}"/>
                </a:ext>
              </a:extLst>
            </p:cNvPr>
            <p:cNvSpPr/>
            <p:nvPr/>
          </p:nvSpPr>
          <p:spPr>
            <a:xfrm flipH="1">
              <a:off x="9451727" y="4176348"/>
              <a:ext cx="1732085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高老师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C634D5B-D5AE-4D53-B982-C63ACE91E031}"/>
                </a:ext>
              </a:extLst>
            </p:cNvPr>
            <p:cNvSpPr/>
            <p:nvPr/>
          </p:nvSpPr>
          <p:spPr>
            <a:xfrm flipH="1">
              <a:off x="7737214" y="4572002"/>
              <a:ext cx="1714510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2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6723354-CDC4-43EB-8F8D-305A891ED550}"/>
                </a:ext>
              </a:extLst>
            </p:cNvPr>
            <p:cNvSpPr/>
            <p:nvPr/>
          </p:nvSpPr>
          <p:spPr>
            <a:xfrm flipH="1">
              <a:off x="9451723" y="4572002"/>
              <a:ext cx="1732085" cy="39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叶老师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689B02-B347-49A5-88E1-D1BDC4078CF7}"/>
                </a:ext>
              </a:extLst>
            </p:cNvPr>
            <p:cNvSpPr/>
            <p:nvPr/>
          </p:nvSpPr>
          <p:spPr>
            <a:xfrm flipH="1">
              <a:off x="7734293" y="4967656"/>
              <a:ext cx="1720359" cy="4073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3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BE5FAB-2260-4B3F-B637-2FFAC808DC15}"/>
                </a:ext>
              </a:extLst>
            </p:cNvPr>
            <p:cNvSpPr/>
            <p:nvPr/>
          </p:nvSpPr>
          <p:spPr>
            <a:xfrm flipH="1">
              <a:off x="9454650" y="4967656"/>
              <a:ext cx="1732085" cy="4073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王老师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B1574110-5716-410A-B74F-C1C09A5F6C5A}"/>
              </a:ext>
            </a:extLst>
          </p:cNvPr>
          <p:cNvSpPr/>
          <p:nvPr/>
        </p:nvSpPr>
        <p:spPr>
          <a:xfrm>
            <a:off x="4601294" y="1094638"/>
            <a:ext cx="3446594" cy="1186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EDB52F-06A3-44FD-9DD2-6270058710A9}"/>
              </a:ext>
            </a:extLst>
          </p:cNvPr>
          <p:cNvSpPr/>
          <p:nvPr/>
        </p:nvSpPr>
        <p:spPr>
          <a:xfrm flipH="1">
            <a:off x="4100142" y="1094638"/>
            <a:ext cx="501152" cy="1594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学生</a:t>
            </a:r>
            <a:endParaRPr lang="en-US" altLang="zh-CN" sz="1600">
              <a:solidFill>
                <a:srgbClr val="FF0000"/>
              </a:solidFill>
            </a:endParaRPr>
          </a:p>
          <a:p>
            <a:pPr algn="ctr"/>
            <a:r>
              <a:rPr lang="zh-CN" altLang="en-US" sz="1600">
                <a:solidFill>
                  <a:srgbClr val="FF0000"/>
                </a:solidFill>
              </a:rPr>
              <a:t>老师关系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E8A54C-0821-4F20-817F-D8960308B253}"/>
              </a:ext>
            </a:extLst>
          </p:cNvPr>
          <p:cNvSpPr/>
          <p:nvPr/>
        </p:nvSpPr>
        <p:spPr>
          <a:xfrm flipH="1">
            <a:off x="4601294" y="1094639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学生</a:t>
            </a:r>
            <a:r>
              <a:rPr lang="en-US" altLang="zh-CN" sz="1600">
                <a:solidFill>
                  <a:srgbClr val="FF0000"/>
                </a:solidFill>
              </a:rPr>
              <a:t>ID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D8C14D-8D77-4F5D-AF3D-A3A9A608D2EE}"/>
              </a:ext>
            </a:extLst>
          </p:cNvPr>
          <p:cNvSpPr/>
          <p:nvPr/>
        </p:nvSpPr>
        <p:spPr>
          <a:xfrm flipH="1">
            <a:off x="6315803" y="1094639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0000"/>
                </a:solidFill>
              </a:rPr>
              <a:t>老师</a:t>
            </a:r>
            <a:r>
              <a:rPr lang="en-US" altLang="zh-CN" sz="1600">
                <a:solidFill>
                  <a:srgbClr val="FF0000"/>
                </a:solidFill>
              </a:rPr>
              <a:t>ID</a:t>
            </a:r>
            <a:r>
              <a:rPr lang="zh-CN" altLang="en-US" sz="1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1E733D-DBD7-4094-9947-82BE68CB2247}"/>
              </a:ext>
            </a:extLst>
          </p:cNvPr>
          <p:cNvSpPr/>
          <p:nvPr/>
        </p:nvSpPr>
        <p:spPr>
          <a:xfrm flipH="1">
            <a:off x="4601295" y="1490293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BF82E4-7D20-420F-BCD2-C8FB77621A55}"/>
              </a:ext>
            </a:extLst>
          </p:cNvPr>
          <p:cNvSpPr/>
          <p:nvPr/>
        </p:nvSpPr>
        <p:spPr>
          <a:xfrm flipH="1">
            <a:off x="6315804" y="1490293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70100B8-68B1-413F-8CAB-8B2F735253C4}"/>
              </a:ext>
            </a:extLst>
          </p:cNvPr>
          <p:cNvSpPr/>
          <p:nvPr/>
        </p:nvSpPr>
        <p:spPr>
          <a:xfrm flipH="1">
            <a:off x="4601291" y="1885947"/>
            <a:ext cx="171451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36E7B9-8DAE-4E53-9B4D-277A266F5789}"/>
              </a:ext>
            </a:extLst>
          </p:cNvPr>
          <p:cNvSpPr/>
          <p:nvPr/>
        </p:nvSpPr>
        <p:spPr>
          <a:xfrm flipH="1">
            <a:off x="6315800" y="1885947"/>
            <a:ext cx="1732085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F946647-F12B-4DD4-9EE8-C2661DABDCA3}"/>
              </a:ext>
            </a:extLst>
          </p:cNvPr>
          <p:cNvSpPr/>
          <p:nvPr/>
        </p:nvSpPr>
        <p:spPr>
          <a:xfrm flipH="1">
            <a:off x="4598370" y="2281601"/>
            <a:ext cx="1720359" cy="40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001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BA2E052-474A-4ABC-BAF0-3DDF8F7A1780}"/>
              </a:ext>
            </a:extLst>
          </p:cNvPr>
          <p:cNvSpPr/>
          <p:nvPr/>
        </p:nvSpPr>
        <p:spPr>
          <a:xfrm flipH="1">
            <a:off x="6318727" y="2281601"/>
            <a:ext cx="1732085" cy="40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856268C-8343-4D7F-99BA-6607DAA4DB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H="1" flipV="1">
            <a:off x="3112663" y="1267751"/>
            <a:ext cx="2518999" cy="2172773"/>
          </a:xfrm>
          <a:prstGeom prst="bentConnector3">
            <a:avLst>
              <a:gd name="adj1" fmla="val -9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4B2BF4E-6531-4E66-94FC-038ED8C4953A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8047888" y="1292466"/>
            <a:ext cx="489440" cy="2901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DA0C16-82F9-43E3-B6AA-09A69C209BAE}"/>
              </a:ext>
            </a:extLst>
          </p:cNvPr>
          <p:cNvSpPr/>
          <p:nvPr/>
        </p:nvSpPr>
        <p:spPr>
          <a:xfrm>
            <a:off x="3978517" y="71785"/>
            <a:ext cx="4234966" cy="479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创建一个中间表，中间表至少有两个字段，分别作为外键指向多对多双方的主键</a:t>
            </a:r>
          </a:p>
        </p:txBody>
      </p:sp>
    </p:spTree>
    <p:extLst>
      <p:ext uri="{BB962C8B-B14F-4D97-AF65-F5344CB8AC3E}">
        <p14:creationId xmlns:p14="http://schemas.microsoft.com/office/powerpoint/2010/main" val="99302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7A415F-7929-421A-B413-AE6695DF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0" y="92192"/>
            <a:ext cx="7926221" cy="624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D80D43-4B33-4868-BE96-0F1D7D22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55" y="820914"/>
            <a:ext cx="6704091" cy="9152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0291EA-0F24-4F67-8B4A-6F21A7087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56" y="1840281"/>
            <a:ext cx="6704090" cy="2912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3569F7-7E92-430E-8824-D934D319B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55" y="4856836"/>
            <a:ext cx="5673192" cy="16659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E5AE6B-3078-45CF-AD3C-6F442A23B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055" y="4752758"/>
            <a:ext cx="5946066" cy="18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7D884D-0507-4B71-916F-4F7AC495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4" y="325316"/>
            <a:ext cx="5291074" cy="27871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E426E3-CC8A-47F7-ADD2-F96852D5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" y="0"/>
            <a:ext cx="6044911" cy="3754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09415D-B685-4C6C-928E-B67358E7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9" y="3754316"/>
            <a:ext cx="5192641" cy="3068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6E3856-A43B-4B3E-B4D2-B08D13E74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407" y="4290646"/>
            <a:ext cx="6291821" cy="22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A52B3D-B35D-4B6B-91F6-7717B81B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377756"/>
            <a:ext cx="7086600" cy="30512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B91204-CBA5-4027-BE70-66F3A024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515" y="2365130"/>
            <a:ext cx="7724759" cy="801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7ED851-7165-4E5E-B5F4-732C08B2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5" y="3808666"/>
            <a:ext cx="7086600" cy="15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F2E8ED-4E6B-405C-AB43-251CD159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4798"/>
            <a:ext cx="8641430" cy="23416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E3C5D9-1F72-4FEC-B684-422AA04F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593732"/>
            <a:ext cx="5277485" cy="38920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9BBBB3-65AF-4304-B174-8D614614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56" y="5451231"/>
            <a:ext cx="6412054" cy="10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3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2042B9-FB95-4578-9E17-392C8754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89" y="281354"/>
            <a:ext cx="2456575" cy="3209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5C7DE1-DD43-4BE4-A4AE-DC1B20EE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4" y="4061534"/>
            <a:ext cx="8305434" cy="12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3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126292</TotalTime>
  <Words>166</Words>
  <Application>Microsoft Office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码蚁小强</dc:creator>
  <cp:lastModifiedBy>码蚁小强</cp:lastModifiedBy>
  <cp:revision>68</cp:revision>
  <dcterms:created xsi:type="dcterms:W3CDTF">2018-12-04T11:34:44Z</dcterms:created>
  <dcterms:modified xsi:type="dcterms:W3CDTF">2018-12-19T02:34:36Z</dcterms:modified>
</cp:coreProperties>
</file>