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F66F-8099-444F-A8BB-9A29547162CC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1109-1352-4D8C-ABD7-2724DBCCF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3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F1109-1352-4D8C-ABD7-2724DBCCF1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8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B19D5-4301-492D-9935-D671BD806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9BEFB4-F433-47BE-BDEF-B3B80F3E2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18B36-8460-45E5-B454-FA19F44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F0772-FFCE-40E7-8A20-E0EA7540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979D6-7CFA-43AD-871B-59CE2E0B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4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0F25E-6E06-4C16-B507-7CA5388C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80F844-BD49-4795-8E87-DA5E6A91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F7558-401B-43B8-8804-16D840CB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0046E-A36C-40A2-ACA6-1007F83F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CCB7F-24FB-4548-B3D3-0ABE0242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4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CD15D1-6F96-4DA0-8933-AC8D636F9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8C719-0996-4FA1-89C1-4796C9961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118E0-95F4-487B-A651-805B4B62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E37CB-B5C3-476C-9887-E000B719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DFD1A-5DC6-4618-BB81-D94A200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A72C0-3349-466B-B915-D0E4A4F9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288DE-7F5D-4917-A2B3-C42EAA79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18351-9ACC-47EA-9FE5-76AF19EE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E67D4-EDBA-42B5-9F1D-47CF581B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F0562-1621-49DC-A33B-9BECC7E8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60230-A159-4D85-A73F-5DC71673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A6E62-A3C8-4D9B-A6EE-C50CE8378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D716E-1D15-46BF-81EB-DB5B6AB6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9BECA-B028-45CD-84F0-6BF8593A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233F5-0648-4567-A227-79346310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0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72805-49CE-4EA9-B512-B6B7C0A2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34503-74F7-4BF5-946D-495E421D8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639EEF-3721-45E4-B723-8DF7A88E3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6F1B5-09C6-4A6B-846E-4E45803F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C6C4B-320A-46CB-8EF5-D454EB1C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ADCC2-B9EE-401D-93F0-D0ACA538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3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9DE21-B6EE-432D-ADEA-73D34174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71815-87EA-4ABD-9970-B822471A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88BA1-E127-47FB-B536-7D55D03A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3EC962-682D-4029-A51F-B0115098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074E15-422C-44A7-9D8A-F6AC40F4D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7044D6-5199-4093-9D59-DFA95787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C66BEE-DC9F-4ACE-B14B-AB6CBCE3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B87282-9DBD-4463-86CD-7FDC2073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66A60-516C-46A0-A2EA-9DEE09B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2B35F0-AF45-4DCA-A4EE-599F602C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57257-A02D-439F-B796-51197C1C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E25A1D-F10F-498A-AE72-3EA3CB0B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6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498D7-1A34-4B93-BAC0-59E8FEA9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CE5C49-E132-40C6-BE46-86574CE1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4FD125-2B45-4B64-A15C-63FB98B1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BF8C0-D837-4E88-91AF-C741BBA7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20734-C6B6-4AC4-A476-2F8B66ADD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BB5F6-5EC6-45CE-A359-6FE29EE52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ECCAC-049B-401D-804F-0E121778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50C75-4EA5-498D-85D9-783CC072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92B84B-4662-42E7-87A1-73AD7419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C3DDF-4A2A-4A21-8CE8-DC9FA7B9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9C01D2-C629-4FE3-B13B-FBB9089AD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261712-FF39-49E4-8FAB-27538A9C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27DEE-D8C8-4185-AD3A-75D4CD1E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8327D-ACDE-4488-BC98-E330562D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9000E-FEEF-41D5-AECC-6A2620D8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3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D81F39-0C29-4EC4-A1FA-2CE7E768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32840-B5A5-461D-BAB6-D6205453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713B4-3912-45E7-A29F-81E631682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CA73-2892-4F01-A352-9D90E49BD48F}" type="datetimeFigureOut">
              <a:rPr lang="zh-CN" altLang="en-US" smtClean="0"/>
              <a:t>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7584F-6CCB-4039-A787-F2F377A87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AB207-1CE9-4D5A-977B-6E407FFEB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AA12-1968-4D98-B197-7DDB5F7B5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7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72CCC2-6C12-465A-AB5D-E5E7FDA94E19}"/>
              </a:ext>
            </a:extLst>
          </p:cNvPr>
          <p:cNvSpPr/>
          <p:nvPr/>
        </p:nvSpPr>
        <p:spPr>
          <a:xfrm>
            <a:off x="1639229" y="657921"/>
            <a:ext cx="4204010" cy="538976"/>
          </a:xfrm>
          <a:prstGeom prst="roundRect">
            <a:avLst>
              <a:gd name="adj" fmla="val 592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构造</a:t>
            </a:r>
            <a:r>
              <a:rPr lang="en-US" altLang="zh-CN"/>
              <a:t>SecurityManager</a:t>
            </a:r>
            <a:r>
              <a:rPr lang="zh-CN" altLang="en-US"/>
              <a:t>环境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DBB4AB2-F17E-4071-BEBF-939B1A102574}"/>
              </a:ext>
            </a:extLst>
          </p:cNvPr>
          <p:cNvSpPr/>
          <p:nvPr/>
        </p:nvSpPr>
        <p:spPr>
          <a:xfrm>
            <a:off x="1639229" y="1735873"/>
            <a:ext cx="4204010" cy="538976"/>
          </a:xfrm>
          <a:prstGeom prst="roundRect">
            <a:avLst>
              <a:gd name="adj" fmla="val 592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Subject.login()</a:t>
            </a:r>
            <a:r>
              <a:rPr lang="zh-CN" altLang="en-US"/>
              <a:t>提交认证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270CCE0-46C9-49DE-8BC0-8C2D6AFE3DFA}"/>
              </a:ext>
            </a:extLst>
          </p:cNvPr>
          <p:cNvSpPr/>
          <p:nvPr/>
        </p:nvSpPr>
        <p:spPr>
          <a:xfrm>
            <a:off x="1639229" y="2890024"/>
            <a:ext cx="4204010" cy="538976"/>
          </a:xfrm>
          <a:prstGeom prst="roundRect">
            <a:avLst>
              <a:gd name="adj" fmla="val 59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SecurityManage.login()</a:t>
            </a:r>
            <a:r>
              <a:rPr lang="zh-CN" altLang="en-US"/>
              <a:t>执行认证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D5CCB07-C805-4931-B85A-7EAEC4AC6367}"/>
              </a:ext>
            </a:extLst>
          </p:cNvPr>
          <p:cNvSpPr/>
          <p:nvPr/>
        </p:nvSpPr>
        <p:spPr>
          <a:xfrm>
            <a:off x="1639229" y="3867614"/>
            <a:ext cx="4204010" cy="538976"/>
          </a:xfrm>
          <a:prstGeom prst="roundRect">
            <a:avLst>
              <a:gd name="adj" fmla="val 592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Authenticator</a:t>
            </a:r>
            <a:r>
              <a:rPr lang="zh-CN" altLang="en-US"/>
              <a:t>执行认证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467A42E-0898-4BF1-80B6-76020997660E}"/>
              </a:ext>
            </a:extLst>
          </p:cNvPr>
          <p:cNvSpPr/>
          <p:nvPr/>
        </p:nvSpPr>
        <p:spPr>
          <a:xfrm>
            <a:off x="1639229" y="5079380"/>
            <a:ext cx="4204010" cy="538976"/>
          </a:xfrm>
          <a:prstGeom prst="roundRect">
            <a:avLst>
              <a:gd name="adj" fmla="val 5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Realm</a:t>
            </a:r>
            <a:r>
              <a:rPr lang="zh-CN" altLang="en-US"/>
              <a:t>根据身份获取认证信息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10AEABC-D1AC-4348-830F-141C4229673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741234" y="1196897"/>
            <a:ext cx="0" cy="5389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A6A0149-F285-4C44-B88D-9711377788E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41234" y="2274849"/>
            <a:ext cx="0" cy="6151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1DF169D-8524-4C0D-973D-7B91B314503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41234" y="3429000"/>
            <a:ext cx="0" cy="4386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A4CD42-3CC8-4353-A583-E403F25CEDA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41234" y="4406590"/>
            <a:ext cx="0" cy="67279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3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74CC1E-44A1-44A3-AA64-73D02C05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3" y="155768"/>
            <a:ext cx="2038350" cy="257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D72700-8863-4220-9220-99D63ECA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03" y="628252"/>
            <a:ext cx="7100307" cy="8770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A09E92-9FF1-4CEC-A1DE-E40374A9F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02" y="1589405"/>
            <a:ext cx="8707007" cy="12576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97B3ED-BFDB-4D32-9839-844F3F685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3" y="3148868"/>
            <a:ext cx="8800171" cy="1000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9CD017-F5D9-4AE2-8726-5D35C8B8D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440" y="4199173"/>
            <a:ext cx="8800171" cy="265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2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31E367-2268-489B-8956-A0548A9B5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4" y="-2350335"/>
            <a:ext cx="7756834" cy="23503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4B3162-76B1-4DF1-89E6-A39B0379E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5" y="417974"/>
            <a:ext cx="7701126" cy="34502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5798C5-DD82-467A-8F50-78A44B941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7" y="3868230"/>
            <a:ext cx="8039564" cy="25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3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72B4FD-673F-4DDE-BE86-12373940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" y="223374"/>
            <a:ext cx="8039564" cy="25717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2371D8-32F6-4FD7-8FA0-6EEEC1DC1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2" y="2795169"/>
            <a:ext cx="9143535" cy="11148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64C2B7-EFA3-4C8E-8E97-63A7CAB9C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6" y="4062831"/>
            <a:ext cx="8039564" cy="37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0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622CB3-CAA2-495C-B05A-4D5C5749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64" y="2890257"/>
            <a:ext cx="6229350" cy="742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675EC5-6489-48C7-B453-8EB005BB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64" y="1232907"/>
            <a:ext cx="9420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5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296745-B156-43F5-858E-92F4DC5D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29" y="1616217"/>
            <a:ext cx="4753769" cy="6506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5AB5DB-ECE7-414E-A351-FD8B34FB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29" y="3217516"/>
            <a:ext cx="4753768" cy="110829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B83FD899-90B3-47EA-9563-41F9ECE53C93}"/>
              </a:ext>
            </a:extLst>
          </p:cNvPr>
          <p:cNvSpPr/>
          <p:nvPr/>
        </p:nvSpPr>
        <p:spPr>
          <a:xfrm>
            <a:off x="999330" y="448407"/>
            <a:ext cx="4753768" cy="51199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没有认证时</a:t>
            </a:r>
            <a:r>
              <a:rPr lang="en-US" altLang="zh-CN" sz="1400"/>
              <a:t>, </a:t>
            </a:r>
            <a:r>
              <a:rPr lang="zh-CN" altLang="en-US" sz="1400"/>
              <a:t>其它路径都会跳转到</a:t>
            </a:r>
            <a:r>
              <a:rPr lang="en-US" altLang="zh-CN" sz="1400"/>
              <a:t>LoginUrl</a:t>
            </a:r>
            <a:r>
              <a:rPr lang="zh-CN" altLang="en-US" sz="1400"/>
              <a:t>进行认证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81A4BD-7D4C-4312-9FCA-9BE647F13EE9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3376214" y="960400"/>
            <a:ext cx="0" cy="655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BD4C0C-92DE-4522-8171-AD84AE4E7A9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370320" y="2266847"/>
            <a:ext cx="5893" cy="950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9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AB09DE-3705-42C4-92A0-39E4EB42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3" y="87923"/>
            <a:ext cx="3720123" cy="22508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E2469C-7087-425B-B683-DC6DE299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369" y="219807"/>
            <a:ext cx="3792540" cy="5379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989295-9E01-47E5-AE22-11FE60639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370" y="3191609"/>
            <a:ext cx="6107357" cy="34465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244331-4CDF-4E30-8CB4-2883A4DDE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43" y="3237777"/>
            <a:ext cx="4582868" cy="5645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66EDC3-5E03-4DD6-8503-4C9BB2EDE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43" y="4033243"/>
            <a:ext cx="4582868" cy="558014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010D104-BCA8-45C8-AD21-062828F8EB46}"/>
              </a:ext>
            </a:extLst>
          </p:cNvPr>
          <p:cNvCxnSpPr>
            <a:endCxn id="7" idx="1"/>
          </p:cNvCxnSpPr>
          <p:nvPr/>
        </p:nvCxnSpPr>
        <p:spPr>
          <a:xfrm>
            <a:off x="3854756" y="488757"/>
            <a:ext cx="183661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7CB4681-2A19-4008-96D3-162A19E06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1369" y="2371873"/>
            <a:ext cx="5873087" cy="5378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D5AC67-7D9B-457D-8423-4E23B0DB9F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1369" y="1060022"/>
            <a:ext cx="5873087" cy="1015184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44DA604-BBAC-4D78-A73C-B7F145771001}"/>
              </a:ext>
            </a:extLst>
          </p:cNvPr>
          <p:cNvCxnSpPr>
            <a:stCxn id="7" idx="2"/>
          </p:cNvCxnSpPr>
          <p:nvPr/>
        </p:nvCxnSpPr>
        <p:spPr>
          <a:xfrm>
            <a:off x="7587639" y="757708"/>
            <a:ext cx="0" cy="3023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57FCE77-8343-4479-93FA-7E562C0677EA}"/>
              </a:ext>
            </a:extLst>
          </p:cNvPr>
          <p:cNvCxnSpPr/>
          <p:nvPr/>
        </p:nvCxnSpPr>
        <p:spPr>
          <a:xfrm>
            <a:off x="7581655" y="2069559"/>
            <a:ext cx="0" cy="3023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E5F906D-B9FA-4674-9F83-6E892B30E61C}"/>
              </a:ext>
            </a:extLst>
          </p:cNvPr>
          <p:cNvCxnSpPr/>
          <p:nvPr/>
        </p:nvCxnSpPr>
        <p:spPr>
          <a:xfrm>
            <a:off x="7578479" y="2909770"/>
            <a:ext cx="0" cy="3023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CC10D854-093B-4B96-B51E-372ABFB86F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227" y="4914901"/>
            <a:ext cx="4552585" cy="1698134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DC81BF5-2186-46DC-BD3C-6581F504621F}"/>
              </a:ext>
            </a:extLst>
          </p:cNvPr>
          <p:cNvCxnSpPr/>
          <p:nvPr/>
        </p:nvCxnSpPr>
        <p:spPr>
          <a:xfrm flipH="1">
            <a:off x="5291812" y="5644662"/>
            <a:ext cx="3995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576156-86B1-4869-BE29-A29C45951C97}"/>
              </a:ext>
            </a:extLst>
          </p:cNvPr>
          <p:cNvCxnSpPr>
            <a:stCxn id="25" idx="0"/>
            <a:endCxn id="14" idx="2"/>
          </p:cNvCxnSpPr>
          <p:nvPr/>
        </p:nvCxnSpPr>
        <p:spPr>
          <a:xfrm flipH="1" flipV="1">
            <a:off x="3013077" y="4591257"/>
            <a:ext cx="2443" cy="323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2A554BC-D30B-4240-82CF-D950280D0793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3013077" y="3802354"/>
            <a:ext cx="0" cy="230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7B7AA0A-4E60-4FA0-91BB-6C18F05A8C59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H="1" flipV="1">
            <a:off x="1994695" y="2338754"/>
            <a:ext cx="1018382" cy="899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7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CFB9F680-B63D-44BB-A061-D947BABACC89}"/>
              </a:ext>
            </a:extLst>
          </p:cNvPr>
          <p:cNvGrpSpPr/>
          <p:nvPr/>
        </p:nvGrpSpPr>
        <p:grpSpPr>
          <a:xfrm>
            <a:off x="618393" y="791307"/>
            <a:ext cx="10794023" cy="562706"/>
            <a:chOff x="618393" y="791307"/>
            <a:chExt cx="10794023" cy="56270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5ADA1A5-002A-42B7-9C31-1A1A5CDBE0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393" y="1072660"/>
              <a:ext cx="1079402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271F5C-FE5C-4806-8A84-2EE487CE7BC9}"/>
                </a:ext>
              </a:extLst>
            </p:cNvPr>
            <p:cNvSpPr/>
            <p:nvPr/>
          </p:nvSpPr>
          <p:spPr>
            <a:xfrm>
              <a:off x="4649665" y="791307"/>
              <a:ext cx="2892670" cy="5627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currentThread</a:t>
              </a:r>
              <a:endParaRPr lang="zh-CN" altLang="en-US"/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2342DEE1-5E52-432D-B2F5-9FE6F65C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93" y="1859415"/>
            <a:ext cx="1992922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ThreadLocalMap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B79C98-2436-43F9-B88B-29E070A8B33F}"/>
              </a:ext>
            </a:extLst>
          </p:cNvPr>
          <p:cNvCxnSpPr>
            <a:cxnSpLocks/>
          </p:cNvCxnSpPr>
          <p:nvPr/>
        </p:nvCxnSpPr>
        <p:spPr>
          <a:xfrm>
            <a:off x="1503490" y="1072660"/>
            <a:ext cx="0" cy="7867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C4234685-6757-47ED-BD46-4B9E7553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93" y="2795684"/>
            <a:ext cx="4155826" cy="1815882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value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7F9F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ThreadLocalMap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getMap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b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createMap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755B332-CAF9-4029-B0A0-98D54899FECB}"/>
              </a:ext>
            </a:extLst>
          </p:cNvPr>
          <p:cNvCxnSpPr>
            <a:cxnSpLocks/>
          </p:cNvCxnSpPr>
          <p:nvPr/>
        </p:nvCxnSpPr>
        <p:spPr>
          <a:xfrm flipV="1">
            <a:off x="1516676" y="2228746"/>
            <a:ext cx="0" cy="5669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id="{39874F6A-CF30-4D44-92EB-1603659DA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59" y="5143398"/>
            <a:ext cx="4377088" cy="138499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static 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HttpServletRequest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zh-CN" sz="1400" b="1">
                <a:solidFill>
                  <a:srgbClr val="0531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 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&lt;&gt;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setRequest</a:t>
            </a:r>
            <a:endParaRPr lang="en-US" altLang="zh-CN" sz="1400">
              <a:solidFill>
                <a:srgbClr val="17059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HttpServletRequest </a:t>
            </a:r>
            <a:r>
              <a:rPr lang="zh-CN" altLang="zh-CN" sz="1400" i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>
                <a:solidFill>
                  <a:srgbClr val="0531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400" i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825C1AC-A1DB-4A51-B042-3A3F6D668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36" y="4705332"/>
            <a:ext cx="4377104" cy="1169551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static 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HttpServletRequest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zh-CN" sz="1400" b="1">
                <a:solidFill>
                  <a:srgbClr val="0531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 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ThreadLocal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&lt;&gt;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HttpServletRequest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getRequest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(){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1400" b="1">
                <a:solidFill>
                  <a:srgbClr val="0531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local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400">
              <a:latin typeface="Arial" panose="020B060402020202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001AC5B-1B6E-4A32-A383-072E12110B1E}"/>
              </a:ext>
            </a:extLst>
          </p:cNvPr>
          <p:cNvCxnSpPr>
            <a:cxnSpLocks/>
          </p:cNvCxnSpPr>
          <p:nvPr/>
        </p:nvCxnSpPr>
        <p:spPr>
          <a:xfrm flipV="1">
            <a:off x="1516676" y="4611566"/>
            <a:ext cx="0" cy="5318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">
            <a:extLst>
              <a:ext uri="{FF2B5EF4-FFF2-40B4-BE49-F238E27FC236}">
                <a16:creationId xmlns:a16="http://schemas.microsoft.com/office/drawing/2014/main" id="{D9E325FC-7A37-4F62-91E5-133078D31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039" y="87814"/>
            <a:ext cx="231530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ThreadLocalMap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466EC59-9800-47F0-9E32-A6F26B1F0133}"/>
              </a:ext>
            </a:extLst>
          </p:cNvPr>
          <p:cNvCxnSpPr>
            <a:cxnSpLocks/>
          </p:cNvCxnSpPr>
          <p:nvPr/>
        </p:nvCxnSpPr>
        <p:spPr>
          <a:xfrm flipV="1">
            <a:off x="8966692" y="444252"/>
            <a:ext cx="0" cy="5978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522491-C239-4B3C-86DA-B0C573A63E03}"/>
              </a:ext>
            </a:extLst>
          </p:cNvPr>
          <p:cNvCxnSpPr>
            <a:cxnSpLocks/>
          </p:cNvCxnSpPr>
          <p:nvPr/>
        </p:nvCxnSpPr>
        <p:spPr>
          <a:xfrm>
            <a:off x="8966692" y="1072660"/>
            <a:ext cx="0" cy="6327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E0B43B-AA29-49FB-A4DF-5ACE23AC4E28}"/>
              </a:ext>
            </a:extLst>
          </p:cNvPr>
          <p:cNvCxnSpPr>
            <a:cxnSpLocks/>
          </p:cNvCxnSpPr>
          <p:nvPr/>
        </p:nvCxnSpPr>
        <p:spPr>
          <a:xfrm>
            <a:off x="8966692" y="5874883"/>
            <a:ext cx="0" cy="456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E72997CA-53A1-4E46-8F01-09A1F644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076" y="1705438"/>
            <a:ext cx="4377088" cy="2492990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F9F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ThreadLocalMap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ThreadLocalMap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3E7E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Entry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getEntry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F9F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@SuppressWarnings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"unchecked"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5668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setInitialValue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5A410DE-A603-4362-87C3-88B8432A757C}"/>
              </a:ext>
            </a:extLst>
          </p:cNvPr>
          <p:cNvCxnSpPr>
            <a:cxnSpLocks/>
          </p:cNvCxnSpPr>
          <p:nvPr/>
        </p:nvCxnSpPr>
        <p:spPr>
          <a:xfrm>
            <a:off x="8966692" y="4198428"/>
            <a:ext cx="0" cy="506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9">
            <a:extLst>
              <a:ext uri="{FF2B5EF4-FFF2-40B4-BE49-F238E27FC236}">
                <a16:creationId xmlns:a16="http://schemas.microsoft.com/office/drawing/2014/main" id="{84B045EB-AED6-45DF-B8AF-890512F4E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600" y="6331565"/>
            <a:ext cx="4378564" cy="369332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531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7059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6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1" grpId="0" animBg="1"/>
      <p:bldP spid="24" grpId="0" animBg="1"/>
      <p:bldP spid="32" grpId="0" animBg="1"/>
      <p:bldP spid="44" grpId="0" animBg="1"/>
      <p:bldP spid="5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8363</TotalTime>
  <Words>83</Words>
  <Application>Microsoft Office PowerPoint</Application>
  <PresentationFormat>宽屏</PresentationFormat>
  <Paragraphs>16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码蚁小强</dc:creator>
  <cp:lastModifiedBy>码蚁小强</cp:lastModifiedBy>
  <cp:revision>80</cp:revision>
  <dcterms:created xsi:type="dcterms:W3CDTF">2018-12-31T02:25:36Z</dcterms:created>
  <dcterms:modified xsi:type="dcterms:W3CDTF">2019-01-17T08:08:07Z</dcterms:modified>
</cp:coreProperties>
</file>