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  <p:sldId id="265" r:id="rId11"/>
    <p:sldId id="266" r:id="rId12"/>
    <p:sldId id="278" r:id="rId13"/>
    <p:sldId id="279" r:id="rId14"/>
    <p:sldId id="280" r:id="rId15"/>
    <p:sldId id="267" r:id="rId16"/>
    <p:sldId id="281" r:id="rId17"/>
    <p:sldId id="282" r:id="rId18"/>
    <p:sldId id="269" r:id="rId19"/>
    <p:sldId id="271" r:id="rId20"/>
    <p:sldId id="272" r:id="rId21"/>
    <p:sldId id="283" r:id="rId22"/>
    <p:sldId id="270" r:id="rId23"/>
    <p:sldId id="284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B639D-2F86-4640-A534-0D8721A9B3A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FE948-48F5-44F2-A99B-FA910129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0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FE948-48F5-44F2-A99B-FA910129A0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FE948-48F5-44F2-A99B-FA910129A0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0B63A-D547-4DFA-BC83-6CDC8C7C2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955FD-AD17-4021-AAB4-72E5EB0B2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A874A-E4BC-441E-95E1-6D9B05F7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3207A-F9FB-41EE-B18B-C521B82D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C7F72-3364-44B4-AB3F-7EF7A97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FB06-802D-44E2-8A0B-6415B8D3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C5466-530E-475E-AE4D-D3FEAE0D4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293C5-1D41-4EC8-9E4D-5310DE6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B9CA0-3F1D-48FD-B520-3AA1FA13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D4F67-DA5F-47A0-B6EF-D3EB5366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20A2FE-8E54-46EF-9BCF-084ACD7F5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0C5A4-A7EA-4938-8074-62F1AFE2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3A9C5-014D-483D-9048-B202C3E6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889D5-1D8B-4E64-8B11-35705DA1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DEA24-1D86-4632-BBDB-6151E181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B80A6-8A3E-4D0F-978A-DF58DA5E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0C77B-66E6-4206-A902-C7B2218C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12F77-2225-4B0A-A8FB-45D83AE5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CC9A8-ADC8-4A98-BB53-FB3C7D89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7404B-DF83-4388-8DF2-7E6A1466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E5D9-0938-4278-BE1C-CCFA8126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9A399-F2E6-4B1E-8F8C-A54A124F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B6B41-02C4-489F-887F-CCE0744A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49599-65E6-4FED-94D5-17646502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D4C3A-2D5D-4A4D-A25E-84078A35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B1319-B4CB-4119-B46F-54D2173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50F8A-3D82-4EF2-A25C-FEB183658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5CF1E9-8871-40FD-98C7-404E722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0FAB0-7803-41DA-BEAB-3ACC0DB4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7472B-AFCC-4506-AFDE-D3D73C2C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5E7F0-EBFC-4863-A958-72E379BF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406FF-2EF0-42FF-A4B1-4FDA12D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BE0AC-7912-4377-8BF2-C27D4B31B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0690E-DF5D-4E96-9955-0CC25207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02F169-F976-4D07-99F8-267E490FE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ED6CB7-F581-47A4-97F3-A0611D9C5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74854-4637-4742-A63F-A9ACD88A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E9B4FB-DCB0-46CD-BB9F-7239F724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FF4ECB-9053-4BFF-8827-9A6C008C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3EAA3-D7D5-41A1-9B69-5ACD01D9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E8403-E363-4DAD-A219-B893BF83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445C3-3FCF-44CA-9523-9CAEA1EF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26244-C3D8-422A-BA3B-DDB224D8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C46269-5505-42E7-A667-86BB9247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4CF4D6-2DEE-45DB-A55F-06A6F4CF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1BE35-4190-4593-9E28-25900168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B2A39-DB27-4067-86E4-E54C2E98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6DE63-E9AD-4460-8434-57964DB8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92952-E261-4EE7-AE6B-7DF218D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4C118-197E-489E-9AE5-53633BC8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CA093-8683-4DBC-9EF6-CE17AB6A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5B612-4A70-4E09-9097-F22EB75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6815C-2CA9-4BED-B6B6-FCC70725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41BF22-DDE3-4F7F-943C-F998F71F7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51092-380C-463E-A267-B7E16538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87BEE-3DF0-4241-93FA-7B40DB9C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6CFE1-4C60-4424-9D7A-4A9EBD5B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FF5F4-4F12-42AF-8520-15F3F69B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67B92B-D856-486A-A56F-4AA57B87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F1A72-390C-4B05-9EA2-53B8FBFA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3D879-68CE-411C-A95C-4B010BA1B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DA38-DCED-4F29-AFDB-21825519EC1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D9481-A4E4-472E-98CB-F74712D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AC6CC-2ACC-4DC5-A514-B9F15BF3D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25D26-699D-4B5A-A3EF-081053BA7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52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Challenge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20484-4926-4980-B253-58C517EB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4410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Zhiqian Zhou</a:t>
            </a:r>
          </a:p>
        </p:txBody>
      </p:sp>
    </p:spTree>
    <p:extLst>
      <p:ext uri="{BB962C8B-B14F-4D97-AF65-F5344CB8AC3E}">
        <p14:creationId xmlns:p14="http://schemas.microsoft.com/office/powerpoint/2010/main" val="238886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A9DEEF-3DF4-461E-8D73-CD7AAD68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288176"/>
            <a:ext cx="10483849" cy="53426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0CF9AC-C2D4-4D55-8D9D-69FDF3D3917B}"/>
              </a:ext>
            </a:extLst>
          </p:cNvPr>
          <p:cNvSpPr txBox="1"/>
          <p:nvPr/>
        </p:nvSpPr>
        <p:spPr>
          <a:xfrm>
            <a:off x="829339" y="404037"/>
            <a:ext cx="4323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E359BE5-20D6-49B1-88D5-8A5FF5D913D8}"/>
              </a:ext>
            </a:extLst>
          </p:cNvPr>
          <p:cNvCxnSpPr/>
          <p:nvPr/>
        </p:nvCxnSpPr>
        <p:spPr>
          <a:xfrm flipH="1">
            <a:off x="1250950" y="6161732"/>
            <a:ext cx="10737850" cy="0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BE3FD1D-8736-4E6F-AAD9-544B6587DB58}"/>
              </a:ext>
            </a:extLst>
          </p:cNvPr>
          <p:cNvSpPr txBox="1"/>
          <p:nvPr/>
        </p:nvSpPr>
        <p:spPr>
          <a:xfrm>
            <a:off x="541005" y="5930899"/>
            <a:ext cx="90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399E26-C4E7-4DF3-AD39-BA37D9D38C25}"/>
              </a:ext>
            </a:extLst>
          </p:cNvPr>
          <p:cNvSpPr txBox="1"/>
          <p:nvPr/>
        </p:nvSpPr>
        <p:spPr>
          <a:xfrm>
            <a:off x="541005" y="1132690"/>
            <a:ext cx="82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01814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709DE-F77E-4C31-B059-90946BED8CC1}"/>
              </a:ext>
            </a:extLst>
          </p:cNvPr>
          <p:cNvSpPr txBox="1"/>
          <p:nvPr/>
        </p:nvSpPr>
        <p:spPr>
          <a:xfrm>
            <a:off x="829338" y="404037"/>
            <a:ext cx="6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C7E7C0-78F0-4A1A-97DC-E52C48254821}"/>
              </a:ext>
            </a:extLst>
          </p:cNvPr>
          <p:cNvSpPr txBox="1"/>
          <p:nvPr/>
        </p:nvSpPr>
        <p:spPr>
          <a:xfrm>
            <a:off x="1790700" y="1911350"/>
            <a:ext cx="913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Variance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/ Bayes / Perceptron</a:t>
            </a:r>
          </a:p>
        </p:txBody>
      </p:sp>
    </p:spTree>
    <p:extLst>
      <p:ext uri="{BB962C8B-B14F-4D97-AF65-F5344CB8AC3E}">
        <p14:creationId xmlns:p14="http://schemas.microsoft.com/office/powerpoint/2010/main" val="429297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31992E-39FE-482C-AD69-BCB26BD168ED}"/>
              </a:ext>
            </a:extLst>
          </p:cNvPr>
          <p:cNvSpPr txBox="1"/>
          <p:nvPr/>
        </p:nvSpPr>
        <p:spPr>
          <a:xfrm>
            <a:off x="2932514" y="1559737"/>
            <a:ext cx="113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8B31E0-748E-4F0B-9497-9F9D6E33AC34}"/>
              </a:ext>
            </a:extLst>
          </p:cNvPr>
          <p:cNvSpPr txBox="1"/>
          <p:nvPr/>
        </p:nvSpPr>
        <p:spPr>
          <a:xfrm>
            <a:off x="8805602" y="1559737"/>
            <a:ext cx="146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A9610-15A1-42FD-928B-3BDF6BC2B25F}"/>
              </a:ext>
            </a:extLst>
          </p:cNvPr>
          <p:cNvSpPr txBox="1"/>
          <p:nvPr/>
        </p:nvSpPr>
        <p:spPr>
          <a:xfrm>
            <a:off x="5475836" y="1551024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D85E70-35B4-4E31-97DB-0B479D55A6CA}"/>
              </a:ext>
            </a:extLst>
          </p:cNvPr>
          <p:cNvSpPr txBox="1"/>
          <p:nvPr/>
        </p:nvSpPr>
        <p:spPr>
          <a:xfrm>
            <a:off x="557614" y="2512237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11C3A4-4F56-4CDA-A1FA-A5611244F397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363062-1A23-4B04-82B7-8CD6A1089E81}"/>
              </a:ext>
            </a:extLst>
          </p:cNvPr>
          <p:cNvSpPr txBox="1"/>
          <p:nvPr/>
        </p:nvSpPr>
        <p:spPr>
          <a:xfrm>
            <a:off x="24659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0.58-0.61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4076E-4F25-4EE3-B76F-D79F4F592878}"/>
              </a:ext>
            </a:extLst>
          </p:cNvPr>
          <p:cNvSpPr txBox="1"/>
          <p:nvPr/>
        </p:nvSpPr>
        <p:spPr>
          <a:xfrm>
            <a:off x="54758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0.50-0.57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AC19C6-A70F-48BC-895F-10719B2F0185}"/>
              </a:ext>
            </a:extLst>
          </p:cNvPr>
          <p:cNvSpPr txBox="1"/>
          <p:nvPr/>
        </p:nvSpPr>
        <p:spPr>
          <a:xfrm>
            <a:off x="84857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0.56-0.60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DBAE3-4ED6-47DA-A755-80315A3B297C}"/>
              </a:ext>
            </a:extLst>
          </p:cNvPr>
          <p:cNvSpPr txBox="1"/>
          <p:nvPr/>
        </p:nvSpPr>
        <p:spPr>
          <a:xfrm>
            <a:off x="557614" y="4465674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CA6943-905C-4E1E-9072-087D2EA6B223}"/>
              </a:ext>
            </a:extLst>
          </p:cNvPr>
          <p:cNvSpPr txBox="1"/>
          <p:nvPr/>
        </p:nvSpPr>
        <p:spPr>
          <a:xfrm>
            <a:off x="444500" y="3464737"/>
            <a:ext cx="4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original 500 features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21B324-C209-4403-B64E-47208EB8D7D7}"/>
              </a:ext>
            </a:extLst>
          </p:cNvPr>
          <p:cNvSpPr txBox="1"/>
          <p:nvPr/>
        </p:nvSpPr>
        <p:spPr>
          <a:xfrm>
            <a:off x="24659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0.76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5423C-6B88-4038-8D88-6A55DB4EC8F2}"/>
              </a:ext>
            </a:extLst>
          </p:cNvPr>
          <p:cNvSpPr txBox="1"/>
          <p:nvPr/>
        </p:nvSpPr>
        <p:spPr>
          <a:xfrm>
            <a:off x="54758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4CE080-2D41-4CDC-BB0D-2232AB4DBB1F}"/>
              </a:ext>
            </a:extLst>
          </p:cNvPr>
          <p:cNvSpPr txBox="1"/>
          <p:nvPr/>
        </p:nvSpPr>
        <p:spPr>
          <a:xfrm>
            <a:off x="84857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151941B-99D9-4AB0-A793-5A6A10B80CD7}"/>
              </a:ext>
            </a:extLst>
          </p:cNvPr>
          <p:cNvSpPr/>
          <p:nvPr/>
        </p:nvSpPr>
        <p:spPr>
          <a:xfrm>
            <a:off x="3048000" y="4417237"/>
            <a:ext cx="1017326" cy="74295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37B52B-90BF-475A-890D-7DF9172CFEB5}"/>
              </a:ext>
            </a:extLst>
          </p:cNvPr>
          <p:cNvSpPr txBox="1"/>
          <p:nvPr/>
        </p:nvSpPr>
        <p:spPr>
          <a:xfrm>
            <a:off x="470558" y="5585637"/>
            <a:ext cx="10826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Standardization of data will lose information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391440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C46C65-D460-4CFA-B1AD-137E7113B17A}"/>
              </a:ext>
            </a:extLst>
          </p:cNvPr>
          <p:cNvSpPr txBox="1"/>
          <p:nvPr/>
        </p:nvSpPr>
        <p:spPr>
          <a:xfrm>
            <a:off x="829338" y="404037"/>
            <a:ext cx="6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E3ED-6F56-411A-BB12-7D19A551938B}"/>
              </a:ext>
            </a:extLst>
          </p:cNvPr>
          <p:cNvSpPr txBox="1"/>
          <p:nvPr/>
        </p:nvSpPr>
        <p:spPr>
          <a:xfrm>
            <a:off x="1790700" y="1911350"/>
            <a:ext cx="913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Variance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/ Bayes / Perceptron</a:t>
            </a:r>
          </a:p>
        </p:txBody>
      </p:sp>
    </p:spTree>
    <p:extLst>
      <p:ext uri="{BB962C8B-B14F-4D97-AF65-F5344CB8AC3E}">
        <p14:creationId xmlns:p14="http://schemas.microsoft.com/office/powerpoint/2010/main" val="313229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3843B9-A4F7-4482-B974-F7166ABE37E9}"/>
              </a:ext>
            </a:extLst>
          </p:cNvPr>
          <p:cNvSpPr txBox="1"/>
          <p:nvPr/>
        </p:nvSpPr>
        <p:spPr>
          <a:xfrm>
            <a:off x="2932514" y="1559737"/>
            <a:ext cx="113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D2FEF2-7635-416A-A565-503980E29C42}"/>
              </a:ext>
            </a:extLst>
          </p:cNvPr>
          <p:cNvSpPr txBox="1"/>
          <p:nvPr/>
        </p:nvSpPr>
        <p:spPr>
          <a:xfrm>
            <a:off x="8805602" y="1559737"/>
            <a:ext cx="146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05FB78-0A6A-4E46-ADF8-F6DD1BD96C88}"/>
              </a:ext>
            </a:extLst>
          </p:cNvPr>
          <p:cNvSpPr txBox="1"/>
          <p:nvPr/>
        </p:nvSpPr>
        <p:spPr>
          <a:xfrm>
            <a:off x="5475836" y="1551024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A0F086-4C58-4CCC-84D5-BF77F0F8991B}"/>
              </a:ext>
            </a:extLst>
          </p:cNvPr>
          <p:cNvSpPr txBox="1"/>
          <p:nvPr/>
        </p:nvSpPr>
        <p:spPr>
          <a:xfrm>
            <a:off x="557614" y="2512237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6B4CCE-74BE-4C59-9827-EEFC1D960EDC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F7AF8-1DB0-4786-8F8B-7678A9C24BD7}"/>
              </a:ext>
            </a:extLst>
          </p:cNvPr>
          <p:cNvSpPr txBox="1"/>
          <p:nvPr/>
        </p:nvSpPr>
        <p:spPr>
          <a:xfrm>
            <a:off x="24659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0.75-0.78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CBAA37-1DE5-43B1-BC29-D9B446F4BFE3}"/>
              </a:ext>
            </a:extLst>
          </p:cNvPr>
          <p:cNvSpPr txBox="1"/>
          <p:nvPr/>
        </p:nvSpPr>
        <p:spPr>
          <a:xfrm>
            <a:off x="54758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0.52-0.57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F4CEC7-C015-4C02-A298-01EDEF8FC551}"/>
              </a:ext>
            </a:extLst>
          </p:cNvPr>
          <p:cNvSpPr txBox="1"/>
          <p:nvPr/>
        </p:nvSpPr>
        <p:spPr>
          <a:xfrm>
            <a:off x="84857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0.55-0.60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A5C6B-A438-411C-ADF3-BCFEDDA3A914}"/>
              </a:ext>
            </a:extLst>
          </p:cNvPr>
          <p:cNvSpPr txBox="1"/>
          <p:nvPr/>
        </p:nvSpPr>
        <p:spPr>
          <a:xfrm>
            <a:off x="4254717" y="3203127"/>
            <a:ext cx="4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Guassian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 Linear.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5E4C61-26EF-4492-BFE2-D35FEE449FE4}"/>
              </a:ext>
            </a:extLst>
          </p:cNvPr>
          <p:cNvSpPr txBox="1"/>
          <p:nvPr/>
        </p:nvSpPr>
        <p:spPr>
          <a:xfrm>
            <a:off x="796842" y="3838151"/>
            <a:ext cx="129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7EB7D6C-0F09-46EF-A8F8-85E07A1B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95809"/>
              </p:ext>
            </p:extLst>
          </p:nvPr>
        </p:nvGraphicFramePr>
        <p:xfrm>
          <a:off x="2102167" y="4558882"/>
          <a:ext cx="812423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69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EE6666-ED29-4347-8EFF-370952184CC3}"/>
              </a:ext>
            </a:extLst>
          </p:cNvPr>
          <p:cNvSpPr txBox="1"/>
          <p:nvPr/>
        </p:nvSpPr>
        <p:spPr>
          <a:xfrm>
            <a:off x="829339" y="404037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ARCENE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03D2C3-7D58-473F-920E-DE20BC0E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16" y="544848"/>
            <a:ext cx="5388202" cy="27777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72BE6D-9DE0-4014-8CD1-14FF78313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2" y="3264077"/>
            <a:ext cx="5412441" cy="28029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BC196E-3C60-4BC6-9CBE-2EED9330490B}"/>
              </a:ext>
            </a:extLst>
          </p:cNvPr>
          <p:cNvSpPr txBox="1"/>
          <p:nvPr/>
        </p:nvSpPr>
        <p:spPr>
          <a:xfrm>
            <a:off x="6867100" y="4616925"/>
            <a:ext cx="235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Label: features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2A714AE-8015-4273-95C5-0902D3CB34E0}"/>
              </a:ext>
            </a:extLst>
          </p:cNvPr>
          <p:cNvCxnSpPr>
            <a:cxnSpLocks/>
          </p:cNvCxnSpPr>
          <p:nvPr/>
        </p:nvCxnSpPr>
        <p:spPr>
          <a:xfrm flipH="1">
            <a:off x="5931435" y="5078590"/>
            <a:ext cx="1566530" cy="17012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4D9ED6-F467-4456-A03D-B7E26D2FBE8E}"/>
              </a:ext>
            </a:extLst>
          </p:cNvPr>
          <p:cNvCxnSpPr>
            <a:cxnSpLocks/>
          </p:cNvCxnSpPr>
          <p:nvPr/>
        </p:nvCxnSpPr>
        <p:spPr>
          <a:xfrm flipV="1">
            <a:off x="8304710" y="3461731"/>
            <a:ext cx="241300" cy="10284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D4F9256-AA0A-4735-BFD4-8F212968DB4E}"/>
              </a:ext>
            </a:extLst>
          </p:cNvPr>
          <p:cNvSpPr txBox="1"/>
          <p:nvPr/>
        </p:nvSpPr>
        <p:spPr>
          <a:xfrm>
            <a:off x="505489" y="2533354"/>
            <a:ext cx="287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variance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3D8503-D36E-494E-99D0-E42D7705B106}"/>
              </a:ext>
            </a:extLst>
          </p:cNvPr>
          <p:cNvSpPr txBox="1"/>
          <p:nvPr/>
        </p:nvSpPr>
        <p:spPr>
          <a:xfrm>
            <a:off x="5275169" y="173204"/>
            <a:ext cx="287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mean</a:t>
            </a:r>
          </a:p>
        </p:txBody>
      </p:sp>
    </p:spTree>
    <p:extLst>
      <p:ext uri="{BB962C8B-B14F-4D97-AF65-F5344CB8AC3E}">
        <p14:creationId xmlns:p14="http://schemas.microsoft.com/office/powerpoint/2010/main" val="341808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709DE-F77E-4C31-B059-90946BED8CC1}"/>
              </a:ext>
            </a:extLst>
          </p:cNvPr>
          <p:cNvSpPr txBox="1"/>
          <p:nvPr/>
        </p:nvSpPr>
        <p:spPr>
          <a:xfrm>
            <a:off x="829338" y="404037"/>
            <a:ext cx="6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C7E7C0-78F0-4A1A-97DC-E52C48254821}"/>
              </a:ext>
            </a:extLst>
          </p:cNvPr>
          <p:cNvSpPr txBox="1"/>
          <p:nvPr/>
        </p:nvSpPr>
        <p:spPr>
          <a:xfrm>
            <a:off x="1790700" y="1911350"/>
            <a:ext cx="913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/ Bayes / Perceptron</a:t>
            </a:r>
          </a:p>
        </p:txBody>
      </p:sp>
    </p:spTree>
    <p:extLst>
      <p:ext uri="{BB962C8B-B14F-4D97-AF65-F5344CB8AC3E}">
        <p14:creationId xmlns:p14="http://schemas.microsoft.com/office/powerpoint/2010/main" val="105646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31992E-39FE-482C-AD69-BCB26BD168ED}"/>
              </a:ext>
            </a:extLst>
          </p:cNvPr>
          <p:cNvSpPr txBox="1"/>
          <p:nvPr/>
        </p:nvSpPr>
        <p:spPr>
          <a:xfrm>
            <a:off x="2932514" y="1559737"/>
            <a:ext cx="113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8B31E0-748E-4F0B-9497-9F9D6E33AC34}"/>
              </a:ext>
            </a:extLst>
          </p:cNvPr>
          <p:cNvSpPr txBox="1"/>
          <p:nvPr/>
        </p:nvSpPr>
        <p:spPr>
          <a:xfrm>
            <a:off x="8805602" y="1559737"/>
            <a:ext cx="146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A9610-15A1-42FD-928B-3BDF6BC2B25F}"/>
              </a:ext>
            </a:extLst>
          </p:cNvPr>
          <p:cNvSpPr txBox="1"/>
          <p:nvPr/>
        </p:nvSpPr>
        <p:spPr>
          <a:xfrm>
            <a:off x="5475836" y="1551024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D85E70-35B4-4E31-97DB-0B479D55A6CA}"/>
              </a:ext>
            </a:extLst>
          </p:cNvPr>
          <p:cNvSpPr txBox="1"/>
          <p:nvPr/>
        </p:nvSpPr>
        <p:spPr>
          <a:xfrm>
            <a:off x="557614" y="2512237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11C3A4-4F56-4CDA-A1FA-A5611244F397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363062-1A23-4B04-82B7-8CD6A1089E81}"/>
              </a:ext>
            </a:extLst>
          </p:cNvPr>
          <p:cNvSpPr txBox="1"/>
          <p:nvPr/>
        </p:nvSpPr>
        <p:spPr>
          <a:xfrm>
            <a:off x="24659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0.61-0.64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4076E-4F25-4EE3-B76F-D79F4F592878}"/>
              </a:ext>
            </a:extLst>
          </p:cNvPr>
          <p:cNvSpPr txBox="1"/>
          <p:nvPr/>
        </p:nvSpPr>
        <p:spPr>
          <a:xfrm>
            <a:off x="54758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0.77-0.87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AC19C6-A70F-48BC-895F-10719B2F0185}"/>
              </a:ext>
            </a:extLst>
          </p:cNvPr>
          <p:cNvSpPr txBox="1"/>
          <p:nvPr/>
        </p:nvSpPr>
        <p:spPr>
          <a:xfrm>
            <a:off x="84857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0.60-0.64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DBAE3-4ED6-47DA-A755-80315A3B297C}"/>
              </a:ext>
            </a:extLst>
          </p:cNvPr>
          <p:cNvSpPr txBox="1"/>
          <p:nvPr/>
        </p:nvSpPr>
        <p:spPr>
          <a:xfrm>
            <a:off x="557614" y="4465674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CA6943-905C-4E1E-9072-087D2EA6B223}"/>
              </a:ext>
            </a:extLst>
          </p:cNvPr>
          <p:cNvSpPr txBox="1"/>
          <p:nvPr/>
        </p:nvSpPr>
        <p:spPr>
          <a:xfrm>
            <a:off x="444500" y="3464737"/>
            <a:ext cx="4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original 10000 features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21B324-C209-4403-B64E-47208EB8D7D7}"/>
              </a:ext>
            </a:extLst>
          </p:cNvPr>
          <p:cNvSpPr txBox="1"/>
          <p:nvPr/>
        </p:nvSpPr>
        <p:spPr>
          <a:xfrm>
            <a:off x="24659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5423C-6B88-4038-8D88-6A55DB4EC8F2}"/>
              </a:ext>
            </a:extLst>
          </p:cNvPr>
          <p:cNvSpPr txBox="1"/>
          <p:nvPr/>
        </p:nvSpPr>
        <p:spPr>
          <a:xfrm>
            <a:off x="54758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4CE080-2D41-4CDC-BB0D-2232AB4DBB1F}"/>
              </a:ext>
            </a:extLst>
          </p:cNvPr>
          <p:cNvSpPr txBox="1"/>
          <p:nvPr/>
        </p:nvSpPr>
        <p:spPr>
          <a:xfrm>
            <a:off x="84857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4ED804-3F58-412A-9C1E-78ACA7822BE3}"/>
              </a:ext>
            </a:extLst>
          </p:cNvPr>
          <p:cNvSpPr/>
          <p:nvPr/>
        </p:nvSpPr>
        <p:spPr>
          <a:xfrm>
            <a:off x="5475836" y="1519795"/>
            <a:ext cx="1836863" cy="74295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4B8154-45E7-4BB4-ACE4-AE66C39B7E4B}"/>
              </a:ext>
            </a:extLst>
          </p:cNvPr>
          <p:cNvSpPr txBox="1"/>
          <p:nvPr/>
        </p:nvSpPr>
        <p:spPr>
          <a:xfrm>
            <a:off x="829339" y="1737399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8C1BCE-3CB6-45E7-9884-DA3858B81B83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83A033-22BD-454E-87D5-CD20363DC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80667"/>
              </p:ext>
            </p:extLst>
          </p:nvPr>
        </p:nvGraphicFramePr>
        <p:xfrm>
          <a:off x="1916445" y="3009206"/>
          <a:ext cx="812423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381E98E-5729-47D9-A872-16713EB54968}"/>
              </a:ext>
            </a:extLst>
          </p:cNvPr>
          <p:cNvSpPr txBox="1"/>
          <p:nvPr/>
        </p:nvSpPr>
        <p:spPr>
          <a:xfrm>
            <a:off x="4223719" y="1576307"/>
            <a:ext cx="1908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5D6657-D92D-458E-B6FA-672B4B078487}"/>
              </a:ext>
            </a:extLst>
          </p:cNvPr>
          <p:cNvCxnSpPr/>
          <p:nvPr/>
        </p:nvCxnSpPr>
        <p:spPr>
          <a:xfrm>
            <a:off x="4820093" y="2486935"/>
            <a:ext cx="0" cy="4426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63D925-35FF-4480-95EB-DF11B3F34118}"/>
              </a:ext>
            </a:extLst>
          </p:cNvPr>
          <p:cNvCxnSpPr/>
          <p:nvPr/>
        </p:nvCxnSpPr>
        <p:spPr>
          <a:xfrm>
            <a:off x="5331759" y="4343400"/>
            <a:ext cx="242047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2D47CBF-A2B6-424A-937F-A260526FF396}"/>
              </a:ext>
            </a:extLst>
          </p:cNvPr>
          <p:cNvSpPr txBox="1"/>
          <p:nvPr/>
        </p:nvSpPr>
        <p:spPr>
          <a:xfrm>
            <a:off x="5331759" y="4794113"/>
            <a:ext cx="41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+ PCA</a:t>
            </a:r>
            <a:endParaRPr lang="zh-CN" alt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9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621E31-341A-4F93-BDD3-608CD9E8C82D}"/>
              </a:ext>
            </a:extLst>
          </p:cNvPr>
          <p:cNvSpPr txBox="1"/>
          <p:nvPr/>
        </p:nvSpPr>
        <p:spPr>
          <a:xfrm>
            <a:off x="829339" y="404037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DEXTER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6F18C3-3559-4449-B8B4-8AFF1970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173478"/>
            <a:ext cx="10534650" cy="53044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BA5ACA-6169-4C26-B4D8-448D60A08F79}"/>
              </a:ext>
            </a:extLst>
          </p:cNvPr>
          <p:cNvSpPr txBox="1"/>
          <p:nvPr/>
        </p:nvSpPr>
        <p:spPr>
          <a:xfrm>
            <a:off x="7934989" y="1490697"/>
            <a:ext cx="394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Label: features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0F94FC-5F9A-48BC-AD6E-1926BB322543}"/>
              </a:ext>
            </a:extLst>
          </p:cNvPr>
          <p:cNvSpPr txBox="1"/>
          <p:nvPr/>
        </p:nvSpPr>
        <p:spPr>
          <a:xfrm>
            <a:off x="7934989" y="1952362"/>
            <a:ext cx="287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number of valid data(not nan)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0F71A9-6FE4-4426-821B-BC21AF48DAD3}"/>
              </a:ext>
            </a:extLst>
          </p:cNvPr>
          <p:cNvSpPr txBox="1"/>
          <p:nvPr/>
        </p:nvSpPr>
        <p:spPr>
          <a:xfrm rot="10800000" flipV="1">
            <a:off x="476251" y="5310306"/>
            <a:ext cx="90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EACACB-7C8C-498F-8143-37A66D73F221}"/>
              </a:ext>
            </a:extLst>
          </p:cNvPr>
          <p:cNvSpPr txBox="1"/>
          <p:nvPr/>
        </p:nvSpPr>
        <p:spPr>
          <a:xfrm>
            <a:off x="8160172" y="3552800"/>
            <a:ext cx="242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Matrix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5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389532-2D21-4C9B-A5A5-8ACA80A8E98A}"/>
              </a:ext>
            </a:extLst>
          </p:cNvPr>
          <p:cNvSpPr txBox="1"/>
          <p:nvPr/>
        </p:nvSpPr>
        <p:spPr>
          <a:xfrm>
            <a:off x="829339" y="404037"/>
            <a:ext cx="399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4205A2-1A8D-4FEB-BF18-87867CF21D36}"/>
              </a:ext>
            </a:extLst>
          </p:cNvPr>
          <p:cNvSpPr txBox="1"/>
          <p:nvPr/>
        </p:nvSpPr>
        <p:spPr>
          <a:xfrm>
            <a:off x="1786270" y="1621348"/>
            <a:ext cx="83855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2003 NIPS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  were chosen to span a variety of domains and were transformed in the form of Integer with many probes.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Probes: Addition of ‘random’ features distributed similarly to the real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datasets are two-class classification problems. Label: +1, -1. No feature is informative.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30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6FF77E-E24C-4D96-9E98-E0BE93A0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222584"/>
            <a:ext cx="9918700" cy="50158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745C49-237F-47AA-A635-038557E7D047}"/>
              </a:ext>
            </a:extLst>
          </p:cNvPr>
          <p:cNvSpPr txBox="1"/>
          <p:nvPr/>
        </p:nvSpPr>
        <p:spPr>
          <a:xfrm>
            <a:off x="829338" y="404037"/>
            <a:ext cx="5958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valid data(total: 600)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A7884-DE0D-4ABF-9597-FB44AA3C2EF7}"/>
              </a:ext>
            </a:extLst>
          </p:cNvPr>
          <p:cNvSpPr txBox="1"/>
          <p:nvPr/>
        </p:nvSpPr>
        <p:spPr>
          <a:xfrm rot="10800000" flipV="1">
            <a:off x="781050" y="1069018"/>
            <a:ext cx="88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CB1506-4095-4C91-9D65-38D19007B736}"/>
              </a:ext>
            </a:extLst>
          </p:cNvPr>
          <p:cNvSpPr txBox="1"/>
          <p:nvPr/>
        </p:nvSpPr>
        <p:spPr>
          <a:xfrm rot="10800000" flipV="1">
            <a:off x="829337" y="4903906"/>
            <a:ext cx="90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8AB28C-9D72-4EBE-8700-BFFF1151DB01}"/>
              </a:ext>
            </a:extLst>
          </p:cNvPr>
          <p:cNvCxnSpPr/>
          <p:nvPr/>
        </p:nvCxnSpPr>
        <p:spPr>
          <a:xfrm flipH="1">
            <a:off x="1296915" y="5125024"/>
            <a:ext cx="10737850" cy="0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7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709DE-F77E-4C31-B059-90946BED8CC1}"/>
              </a:ext>
            </a:extLst>
          </p:cNvPr>
          <p:cNvSpPr txBox="1"/>
          <p:nvPr/>
        </p:nvSpPr>
        <p:spPr>
          <a:xfrm>
            <a:off x="829338" y="404037"/>
            <a:ext cx="6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C7E7C0-78F0-4A1A-97DC-E52C48254821}"/>
              </a:ext>
            </a:extLst>
          </p:cNvPr>
          <p:cNvSpPr txBox="1"/>
          <p:nvPr/>
        </p:nvSpPr>
        <p:spPr>
          <a:xfrm>
            <a:off x="1790700" y="1911350"/>
            <a:ext cx="913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missing data with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/ Bayes / Perceptron</a:t>
            </a:r>
          </a:p>
        </p:txBody>
      </p:sp>
    </p:spTree>
    <p:extLst>
      <p:ext uri="{BB962C8B-B14F-4D97-AF65-F5344CB8AC3E}">
        <p14:creationId xmlns:p14="http://schemas.microsoft.com/office/powerpoint/2010/main" val="152888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128DA6-16B0-429E-ABC4-76DF85804C61}"/>
              </a:ext>
            </a:extLst>
          </p:cNvPr>
          <p:cNvSpPr txBox="1"/>
          <p:nvPr/>
        </p:nvSpPr>
        <p:spPr>
          <a:xfrm>
            <a:off x="2932514" y="1559737"/>
            <a:ext cx="113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C8CF54-C5D7-4A8F-8D29-87487D732348}"/>
              </a:ext>
            </a:extLst>
          </p:cNvPr>
          <p:cNvSpPr txBox="1"/>
          <p:nvPr/>
        </p:nvSpPr>
        <p:spPr>
          <a:xfrm>
            <a:off x="8805602" y="1559737"/>
            <a:ext cx="146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79637E-6E3D-46AC-90B2-0B844B403B50}"/>
              </a:ext>
            </a:extLst>
          </p:cNvPr>
          <p:cNvSpPr txBox="1"/>
          <p:nvPr/>
        </p:nvSpPr>
        <p:spPr>
          <a:xfrm>
            <a:off x="5475836" y="1551024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89FD01-0272-4836-8C8A-58DC098634FC}"/>
              </a:ext>
            </a:extLst>
          </p:cNvPr>
          <p:cNvSpPr txBox="1"/>
          <p:nvPr/>
        </p:nvSpPr>
        <p:spPr>
          <a:xfrm>
            <a:off x="557614" y="2512237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4D3C4D-708B-4EDF-8AF8-D91C95E2CE8E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6910B-94AA-417E-A8A4-19B68292FD2F}"/>
              </a:ext>
            </a:extLst>
          </p:cNvPr>
          <p:cNvSpPr txBox="1"/>
          <p:nvPr/>
        </p:nvSpPr>
        <p:spPr>
          <a:xfrm>
            <a:off x="24659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0.59-0.72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3DCBF-ACAB-47A0-9C12-A00E35D889B0}"/>
              </a:ext>
            </a:extLst>
          </p:cNvPr>
          <p:cNvSpPr txBox="1"/>
          <p:nvPr/>
        </p:nvSpPr>
        <p:spPr>
          <a:xfrm>
            <a:off x="54758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0.84-0.91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3E6819-229F-456A-B181-D2559397795D}"/>
              </a:ext>
            </a:extLst>
          </p:cNvPr>
          <p:cNvSpPr txBox="1"/>
          <p:nvPr/>
        </p:nvSpPr>
        <p:spPr>
          <a:xfrm>
            <a:off x="84857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0.86-0.89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C7CA31-0BBE-4592-B4CC-C8DC9AA62D09}"/>
              </a:ext>
            </a:extLst>
          </p:cNvPr>
          <p:cNvSpPr txBox="1"/>
          <p:nvPr/>
        </p:nvSpPr>
        <p:spPr>
          <a:xfrm>
            <a:off x="4531904" y="3185329"/>
            <a:ext cx="4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or Bayes.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EB9021E-A37E-4BBB-A310-D315A4FED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87954"/>
              </p:ext>
            </p:extLst>
          </p:nvPr>
        </p:nvGraphicFramePr>
        <p:xfrm>
          <a:off x="1846273" y="4146542"/>
          <a:ext cx="8549681" cy="155448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62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18C1BCE-3CB6-45E7-9884-DA3858B81B83}"/>
              </a:ext>
            </a:extLst>
          </p:cNvPr>
          <p:cNvSpPr txBox="1"/>
          <p:nvPr/>
        </p:nvSpPr>
        <p:spPr>
          <a:xfrm>
            <a:off x="829339" y="357443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2E85242-A0A5-4FA1-BD3B-AD569F739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34178"/>
              </p:ext>
            </p:extLst>
          </p:nvPr>
        </p:nvGraphicFramePr>
        <p:xfrm>
          <a:off x="2987821" y="4459433"/>
          <a:ext cx="8549681" cy="155448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546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F0ACC9-527C-41AA-90B5-B48F7DE2E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95862"/>
              </p:ext>
            </p:extLst>
          </p:nvPr>
        </p:nvGraphicFramePr>
        <p:xfrm>
          <a:off x="2987821" y="3025014"/>
          <a:ext cx="812423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368EC20-AAA4-48EC-B7E8-D0FF2F36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42655"/>
              </p:ext>
            </p:extLst>
          </p:nvPr>
        </p:nvGraphicFramePr>
        <p:xfrm>
          <a:off x="2987821" y="1590595"/>
          <a:ext cx="812423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37F2509-D215-43B5-BE22-A070A85B188F}"/>
              </a:ext>
            </a:extLst>
          </p:cNvPr>
          <p:cNvSpPr txBox="1"/>
          <p:nvPr/>
        </p:nvSpPr>
        <p:spPr>
          <a:xfrm>
            <a:off x="641767" y="1847145"/>
            <a:ext cx="21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MADELON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8ED1CC-42BA-447E-B8A1-AA149E45B789}"/>
              </a:ext>
            </a:extLst>
          </p:cNvPr>
          <p:cNvSpPr txBox="1"/>
          <p:nvPr/>
        </p:nvSpPr>
        <p:spPr>
          <a:xfrm>
            <a:off x="641767" y="3281564"/>
            <a:ext cx="21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ARCENE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757206-F71D-475E-BA6D-F4F8D7E4E154}"/>
              </a:ext>
            </a:extLst>
          </p:cNvPr>
          <p:cNvSpPr txBox="1"/>
          <p:nvPr/>
        </p:nvSpPr>
        <p:spPr>
          <a:xfrm>
            <a:off x="731071" y="4975063"/>
            <a:ext cx="21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DEXTER</a:t>
            </a:r>
          </a:p>
        </p:txBody>
      </p:sp>
    </p:spTree>
    <p:extLst>
      <p:ext uri="{BB962C8B-B14F-4D97-AF65-F5344CB8AC3E}">
        <p14:creationId xmlns:p14="http://schemas.microsoft.com/office/powerpoint/2010/main" val="114277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FB05F8-D87C-473F-AAA1-B48DA4752BDE}"/>
              </a:ext>
            </a:extLst>
          </p:cNvPr>
          <p:cNvSpPr txBox="1"/>
          <p:nvPr/>
        </p:nvSpPr>
        <p:spPr>
          <a:xfrm>
            <a:off x="829339" y="404037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A7125-DA50-4EDD-B2E1-CAD625997075}"/>
              </a:ext>
            </a:extLst>
          </p:cNvPr>
          <p:cNvSpPr txBox="1"/>
          <p:nvPr/>
        </p:nvSpPr>
        <p:spPr>
          <a:xfrm>
            <a:off x="1790700" y="1957944"/>
            <a:ext cx="9131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of data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we can achieve good classification performance using all the features.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will help increase the accuracy. However, after eliminating noise features, accuracy will not increase as features decreasing. Also, keep eliminating features might lose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1433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CAD44D-A7EC-429D-A6AB-76FEA7F04D10}"/>
              </a:ext>
            </a:extLst>
          </p:cNvPr>
          <p:cNvSpPr txBox="1"/>
          <p:nvPr/>
        </p:nvSpPr>
        <p:spPr>
          <a:xfrm>
            <a:off x="829339" y="404037"/>
            <a:ext cx="241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2A493A-53C4-4D19-BC1C-6F4507F6766E}"/>
              </a:ext>
            </a:extLst>
          </p:cNvPr>
          <p:cNvSpPr txBox="1"/>
          <p:nvPr/>
        </p:nvSpPr>
        <p:spPr>
          <a:xfrm>
            <a:off x="1786269" y="1403500"/>
            <a:ext cx="2204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ARCENE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E699A1-2177-4939-AC08-D01617EFB3C3}"/>
              </a:ext>
            </a:extLst>
          </p:cNvPr>
          <p:cNvSpPr txBox="1"/>
          <p:nvPr/>
        </p:nvSpPr>
        <p:spPr>
          <a:xfrm>
            <a:off x="1786269" y="2218297"/>
            <a:ext cx="8385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Data. Separate cancer vs. normal.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Type: Dense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10000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0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AFBC15-9AA7-42BD-AA71-5B42A824BAD4}"/>
              </a:ext>
            </a:extLst>
          </p:cNvPr>
          <p:cNvSpPr txBox="1"/>
          <p:nvPr/>
        </p:nvSpPr>
        <p:spPr>
          <a:xfrm>
            <a:off x="829339" y="404037"/>
            <a:ext cx="241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B59E6C-C2ED-4360-B019-B6CCB4C17A96}"/>
              </a:ext>
            </a:extLst>
          </p:cNvPr>
          <p:cNvSpPr txBox="1"/>
          <p:nvPr/>
        </p:nvSpPr>
        <p:spPr>
          <a:xfrm>
            <a:off x="1786269" y="1403500"/>
            <a:ext cx="2204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DEXTER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037AF5-5349-494A-8F54-B70C2B8524E4}"/>
              </a:ext>
            </a:extLst>
          </p:cNvPr>
          <p:cNvSpPr txBox="1"/>
          <p:nvPr/>
        </p:nvSpPr>
        <p:spPr>
          <a:xfrm>
            <a:off x="1786269" y="2218297"/>
            <a:ext cx="8385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‘corporate acquisition’ texts.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Type: Sparse-Integer.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20000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1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1865B9-7B0D-4F3C-8A8B-0313D754145C}"/>
              </a:ext>
            </a:extLst>
          </p:cNvPr>
          <p:cNvSpPr txBox="1"/>
          <p:nvPr/>
        </p:nvSpPr>
        <p:spPr>
          <a:xfrm>
            <a:off x="829339" y="404037"/>
            <a:ext cx="241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299292-2EB0-4C17-AAD0-41D283CD56CF}"/>
              </a:ext>
            </a:extLst>
          </p:cNvPr>
          <p:cNvSpPr txBox="1"/>
          <p:nvPr/>
        </p:nvSpPr>
        <p:spPr>
          <a:xfrm>
            <a:off x="1786269" y="1403500"/>
            <a:ext cx="3537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MADELON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81CCDD-8DBD-4C54-96CF-FB13D2408905}"/>
              </a:ext>
            </a:extLst>
          </p:cNvPr>
          <p:cNvSpPr txBox="1"/>
          <p:nvPr/>
        </p:nvSpPr>
        <p:spPr>
          <a:xfrm>
            <a:off x="1786269" y="2218297"/>
            <a:ext cx="8385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data.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Type: Dense.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500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90% of the data is probe.</a:t>
            </a:r>
          </a:p>
        </p:txBody>
      </p:sp>
    </p:spTree>
    <p:extLst>
      <p:ext uri="{BB962C8B-B14F-4D97-AF65-F5344CB8AC3E}">
        <p14:creationId xmlns:p14="http://schemas.microsoft.com/office/powerpoint/2010/main" val="17001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BB12B-1F3C-428F-BD8C-55366073F758}"/>
              </a:ext>
            </a:extLst>
          </p:cNvPr>
          <p:cNvSpPr txBox="1"/>
          <p:nvPr/>
        </p:nvSpPr>
        <p:spPr>
          <a:xfrm>
            <a:off x="829339" y="404037"/>
            <a:ext cx="399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3DEE1A-89D8-4295-92EC-752C80DF09C3}"/>
              </a:ext>
            </a:extLst>
          </p:cNvPr>
          <p:cNvSpPr txBox="1"/>
          <p:nvPr/>
        </p:nvSpPr>
        <p:spPr>
          <a:xfrm>
            <a:off x="1786269" y="1988275"/>
            <a:ext cx="8385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datasets using a minimal number of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how important feature selection can be in the process of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08338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6CB6C6-DB65-4BF6-8019-F61F33C39ABD}"/>
              </a:ext>
            </a:extLst>
          </p:cNvPr>
          <p:cNvSpPr txBox="1"/>
          <p:nvPr/>
        </p:nvSpPr>
        <p:spPr>
          <a:xfrm>
            <a:off x="829339" y="404037"/>
            <a:ext cx="503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F2D5CA-8365-473A-82C0-1D22B10693E2}"/>
              </a:ext>
            </a:extLst>
          </p:cNvPr>
          <p:cNvSpPr txBox="1"/>
          <p:nvPr/>
        </p:nvSpPr>
        <p:spPr>
          <a:xfrm>
            <a:off x="976339" y="1851328"/>
            <a:ext cx="319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FC71D9-7144-4F7F-8974-E7DCC108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544" y="1588707"/>
            <a:ext cx="2543175" cy="1171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4FF922-14D5-4612-A22B-6D783AD890E9}"/>
              </a:ext>
            </a:extLst>
          </p:cNvPr>
          <p:cNvSpPr txBox="1"/>
          <p:nvPr/>
        </p:nvSpPr>
        <p:spPr>
          <a:xfrm>
            <a:off x="976339" y="3063736"/>
            <a:ext cx="319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2FB423-A736-4091-B39F-AB7A8DDE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081" y="2820238"/>
            <a:ext cx="6047431" cy="16312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E10A90-139D-4FFE-BD61-353F5AE4BF7D}"/>
              </a:ext>
            </a:extLst>
          </p:cNvPr>
          <p:cNvSpPr txBox="1"/>
          <p:nvPr/>
        </p:nvSpPr>
        <p:spPr>
          <a:xfrm>
            <a:off x="829339" y="4957573"/>
            <a:ext cx="319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4DAC05-B030-4F4C-BDA3-5C8558CC2D5A}"/>
                  </a:ext>
                </a:extLst>
              </p:cNvPr>
              <p:cNvSpPr txBox="1"/>
              <p:nvPr/>
            </p:nvSpPr>
            <p:spPr>
              <a:xfrm>
                <a:off x="3682569" y="5017589"/>
                <a:ext cx="8262873" cy="86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variance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feature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variance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specified percentage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4DAC05-B030-4F4C-BDA3-5C8558CC2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569" y="5017589"/>
                <a:ext cx="8262873" cy="867160"/>
              </a:xfrm>
              <a:prstGeom prst="rect">
                <a:avLst/>
              </a:prstGeom>
              <a:blipFill>
                <a:blip r:embed="rId4"/>
                <a:stretch>
                  <a:fillRect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7F210-4F09-41B9-BE89-9D8C1F01D4C2}"/>
              </a:ext>
            </a:extLst>
          </p:cNvPr>
          <p:cNvSpPr txBox="1"/>
          <p:nvPr/>
        </p:nvSpPr>
        <p:spPr>
          <a:xfrm>
            <a:off x="829339" y="404037"/>
            <a:ext cx="399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CC547A-A055-4138-A5D2-34DF96EA4E07}"/>
              </a:ext>
            </a:extLst>
          </p:cNvPr>
          <p:cNvSpPr txBox="1"/>
          <p:nvPr/>
        </p:nvSpPr>
        <p:spPr>
          <a:xfrm>
            <a:off x="4098112" y="1577059"/>
            <a:ext cx="319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(non-parameter)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A23214-BDBA-4A66-B1C5-E760AFE30548}"/>
              </a:ext>
            </a:extLst>
          </p:cNvPr>
          <p:cNvSpPr txBox="1"/>
          <p:nvPr/>
        </p:nvSpPr>
        <p:spPr>
          <a:xfrm>
            <a:off x="1502732" y="3682619"/>
            <a:ext cx="3317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aussian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4CFA2-D1F3-4FE5-B4DF-0FBFCE1E564E}"/>
              </a:ext>
            </a:extLst>
          </p:cNvPr>
          <p:cNvSpPr txBox="1"/>
          <p:nvPr/>
        </p:nvSpPr>
        <p:spPr>
          <a:xfrm>
            <a:off x="6419700" y="3405620"/>
            <a:ext cx="3685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+ Gradient descent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(Linear)</a:t>
            </a:r>
          </a:p>
        </p:txBody>
      </p:sp>
    </p:spTree>
    <p:extLst>
      <p:ext uri="{BB962C8B-B14F-4D97-AF65-F5344CB8AC3E}">
        <p14:creationId xmlns:p14="http://schemas.microsoft.com/office/powerpoint/2010/main" val="165670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8690C-1834-4A63-9273-DC01022B872D}"/>
              </a:ext>
            </a:extLst>
          </p:cNvPr>
          <p:cNvSpPr txBox="1"/>
          <p:nvPr/>
        </p:nvSpPr>
        <p:spPr>
          <a:xfrm>
            <a:off x="829339" y="404037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MADELON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4CA0A7-7BEC-4168-9899-B2D66E0D5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3199883"/>
            <a:ext cx="5273749" cy="27063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272BEA-7DC8-4D81-9272-C7D344F7A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382" y="988738"/>
            <a:ext cx="5897526" cy="3015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34DEC9-3730-47ED-95B9-C21ECE5528DA}"/>
              </a:ext>
            </a:extLst>
          </p:cNvPr>
          <p:cNvSpPr txBox="1"/>
          <p:nvPr/>
        </p:nvSpPr>
        <p:spPr>
          <a:xfrm>
            <a:off x="6925340" y="5117804"/>
            <a:ext cx="235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Label: features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CB6256-3D87-414F-A32A-401D8FD62BA7}"/>
              </a:ext>
            </a:extLst>
          </p:cNvPr>
          <p:cNvCxnSpPr>
            <a:cxnSpLocks/>
          </p:cNvCxnSpPr>
          <p:nvPr/>
        </p:nvCxnSpPr>
        <p:spPr>
          <a:xfrm flipH="1">
            <a:off x="5989675" y="5579469"/>
            <a:ext cx="1566530" cy="17012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5C4013-2ECB-4F71-AC20-1CB00E7EC404}"/>
              </a:ext>
            </a:extLst>
          </p:cNvPr>
          <p:cNvCxnSpPr>
            <a:cxnSpLocks/>
          </p:cNvCxnSpPr>
          <p:nvPr/>
        </p:nvCxnSpPr>
        <p:spPr>
          <a:xfrm flipV="1">
            <a:off x="8362950" y="3962610"/>
            <a:ext cx="241300" cy="10284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3495D28-2BC9-482E-9DCC-F37E802781F0}"/>
              </a:ext>
            </a:extLst>
          </p:cNvPr>
          <p:cNvSpPr txBox="1"/>
          <p:nvPr/>
        </p:nvSpPr>
        <p:spPr>
          <a:xfrm>
            <a:off x="505489" y="2533354"/>
            <a:ext cx="287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variance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82BDB1-775E-4408-9E7F-183CD39FEAA2}"/>
              </a:ext>
            </a:extLst>
          </p:cNvPr>
          <p:cNvSpPr txBox="1"/>
          <p:nvPr/>
        </p:nvSpPr>
        <p:spPr>
          <a:xfrm>
            <a:off x="4982239" y="400369"/>
            <a:ext cx="287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mean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F5B95-2E5E-4AD8-81AF-2009A43848CC}"/>
              </a:ext>
            </a:extLst>
          </p:cNvPr>
          <p:cNvSpPr txBox="1"/>
          <p:nvPr/>
        </p:nvSpPr>
        <p:spPr>
          <a:xfrm>
            <a:off x="91780" y="5286275"/>
            <a:ext cx="82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371B37-28A7-4E03-95AC-DE852D750D7F}"/>
              </a:ext>
            </a:extLst>
          </p:cNvPr>
          <p:cNvSpPr txBox="1"/>
          <p:nvPr/>
        </p:nvSpPr>
        <p:spPr>
          <a:xfrm>
            <a:off x="829339" y="404692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MADELON</a:t>
            </a:r>
          </a:p>
        </p:txBody>
      </p:sp>
    </p:spTree>
    <p:extLst>
      <p:ext uri="{BB962C8B-B14F-4D97-AF65-F5344CB8AC3E}">
        <p14:creationId xmlns:p14="http://schemas.microsoft.com/office/powerpoint/2010/main" val="231812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562</Words>
  <Application>Microsoft Office PowerPoint</Application>
  <PresentationFormat>宽屏</PresentationFormat>
  <Paragraphs>287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Feature Selection Challenge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Challenge</dc:title>
  <dc:creator>Zhiqian Zhou</dc:creator>
  <cp:lastModifiedBy>Zhou, Zhiqian (MU-Student)</cp:lastModifiedBy>
  <cp:revision>39</cp:revision>
  <dcterms:created xsi:type="dcterms:W3CDTF">2018-04-23T22:24:21Z</dcterms:created>
  <dcterms:modified xsi:type="dcterms:W3CDTF">2018-05-11T21:13:05Z</dcterms:modified>
</cp:coreProperties>
</file>