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4" r:id="rId2"/>
    <p:sldId id="305" r:id="rId3"/>
    <p:sldId id="376" r:id="rId4"/>
    <p:sldId id="385" r:id="rId5"/>
    <p:sldId id="386" r:id="rId6"/>
    <p:sldId id="350" r:id="rId7"/>
    <p:sldId id="342" r:id="rId8"/>
    <p:sldId id="377" r:id="rId9"/>
    <p:sldId id="333" r:id="rId10"/>
    <p:sldId id="379" r:id="rId11"/>
    <p:sldId id="339" r:id="rId12"/>
    <p:sldId id="351" r:id="rId13"/>
    <p:sldId id="387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AC1"/>
    <a:srgbClr val="1A7BAE"/>
    <a:srgbClr val="95BC49"/>
    <a:srgbClr val="FDA907"/>
    <a:srgbClr val="BF3420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38980" autoAdjust="0"/>
  </p:normalViewPr>
  <p:slideViewPr>
    <p:cSldViewPr>
      <p:cViewPr varScale="1">
        <p:scale>
          <a:sx n="90" d="100"/>
          <a:sy n="90" d="100"/>
        </p:scale>
        <p:origin x="90" y="162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9DEB57-062C-481C-8031-31443E52C0F1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CN" altLang="en-US"/>
        </a:p>
      </dgm:t>
    </dgm:pt>
    <dgm:pt modelId="{B0C273BE-D856-4C10-B7A0-3FDBCB1A953A}">
      <dgm:prSet phldrT="[文本]"/>
      <dgm:spPr/>
      <dgm:t>
        <a:bodyPr/>
        <a:lstStyle/>
        <a:p>
          <a:r>
            <a:rPr lang="en-US" altLang="zh-CN" dirty="0"/>
            <a:t>Person</a:t>
          </a:r>
          <a:endParaRPr lang="zh-CN" altLang="en-US" dirty="0"/>
        </a:p>
      </dgm:t>
    </dgm:pt>
    <dgm:pt modelId="{D0ED4207-7122-4D63-BC11-353C6C08E390}" type="parTrans" cxnId="{46439F07-8118-4554-98C3-2C8545BF5A77}">
      <dgm:prSet/>
      <dgm:spPr/>
      <dgm:t>
        <a:bodyPr/>
        <a:lstStyle/>
        <a:p>
          <a:endParaRPr lang="zh-CN" altLang="en-US"/>
        </a:p>
      </dgm:t>
    </dgm:pt>
    <dgm:pt modelId="{79DA1C2E-3FEF-43E7-8F2B-402C4375F9BF}" type="sibTrans" cxnId="{46439F07-8118-4554-98C3-2C8545BF5A77}">
      <dgm:prSet/>
      <dgm:spPr/>
      <dgm:t>
        <a:bodyPr/>
        <a:lstStyle/>
        <a:p>
          <a:endParaRPr lang="zh-CN" altLang="en-US"/>
        </a:p>
      </dgm:t>
    </dgm:pt>
    <dgm:pt modelId="{FA73B1D8-A2C4-42A1-9353-44C96D614730}">
      <dgm:prSet phldrT="[文本]"/>
      <dgm:spPr/>
      <dgm:t>
        <a:bodyPr/>
        <a:lstStyle/>
        <a:p>
          <a:r>
            <a:rPr lang="en-US" altLang="zh-CN" dirty="0"/>
            <a:t>Student</a:t>
          </a:r>
          <a:endParaRPr lang="zh-CN" altLang="en-US" dirty="0"/>
        </a:p>
      </dgm:t>
    </dgm:pt>
    <dgm:pt modelId="{7DDC53FE-7C87-4CF0-8156-FB00663A77BB}" type="parTrans" cxnId="{3003FC13-7DE2-44F4-91B3-9E617F1C512C}">
      <dgm:prSet/>
      <dgm:spPr/>
      <dgm:t>
        <a:bodyPr/>
        <a:lstStyle/>
        <a:p>
          <a:endParaRPr lang="zh-CN" altLang="en-US"/>
        </a:p>
      </dgm:t>
    </dgm:pt>
    <dgm:pt modelId="{9435067F-13A4-4C02-9F3F-3905AF1AEBA8}" type="sibTrans" cxnId="{3003FC13-7DE2-44F4-91B3-9E617F1C512C}">
      <dgm:prSet/>
      <dgm:spPr/>
      <dgm:t>
        <a:bodyPr/>
        <a:lstStyle/>
        <a:p>
          <a:endParaRPr lang="zh-CN" altLang="en-US"/>
        </a:p>
      </dgm:t>
    </dgm:pt>
    <dgm:pt modelId="{DFA6ED09-A5FC-4E0B-9FCB-A68E5E140955}">
      <dgm:prSet phldrT="[文本]"/>
      <dgm:spPr/>
      <dgm:t>
        <a:bodyPr/>
        <a:lstStyle/>
        <a:p>
          <a:r>
            <a:rPr lang="en-US" altLang="zh-CN" dirty="0"/>
            <a:t>Teacher</a:t>
          </a:r>
          <a:endParaRPr lang="zh-CN" altLang="en-US" dirty="0"/>
        </a:p>
      </dgm:t>
    </dgm:pt>
    <dgm:pt modelId="{11B4ACC9-000D-4A80-B06D-B95AFE07D8B0}" type="parTrans" cxnId="{FBF1FBFD-6790-4BFF-9587-3FACA46FFB03}">
      <dgm:prSet/>
      <dgm:spPr/>
      <dgm:t>
        <a:bodyPr/>
        <a:lstStyle/>
        <a:p>
          <a:endParaRPr lang="zh-CN" altLang="en-US"/>
        </a:p>
      </dgm:t>
    </dgm:pt>
    <dgm:pt modelId="{A6E6B96C-C7EA-4CC4-B2C7-2FAF0604C938}" type="sibTrans" cxnId="{FBF1FBFD-6790-4BFF-9587-3FACA46FFB03}">
      <dgm:prSet/>
      <dgm:spPr/>
      <dgm:t>
        <a:bodyPr/>
        <a:lstStyle/>
        <a:p>
          <a:endParaRPr lang="zh-CN" altLang="en-US"/>
        </a:p>
      </dgm:t>
    </dgm:pt>
    <dgm:pt modelId="{1014C293-DF93-4ECC-AC74-6DCD20B12F48}">
      <dgm:prSet phldrT="[文本]"/>
      <dgm:spPr/>
      <dgm:t>
        <a:bodyPr/>
        <a:lstStyle/>
        <a:p>
          <a:r>
            <a:rPr lang="en-US" altLang="zh-CN" dirty="0"/>
            <a:t>Admin</a:t>
          </a:r>
          <a:endParaRPr lang="zh-CN" altLang="en-US" dirty="0"/>
        </a:p>
      </dgm:t>
    </dgm:pt>
    <dgm:pt modelId="{2397651B-5F3D-41D9-B185-01FD94CEF994}" type="parTrans" cxnId="{E73764E2-8217-468C-A019-06162835AF6E}">
      <dgm:prSet/>
      <dgm:spPr/>
      <dgm:t>
        <a:bodyPr/>
        <a:lstStyle/>
        <a:p>
          <a:endParaRPr lang="zh-CN" altLang="en-US"/>
        </a:p>
      </dgm:t>
    </dgm:pt>
    <dgm:pt modelId="{1050025B-39F5-4704-B98B-56A9874A8C31}" type="sibTrans" cxnId="{E73764E2-8217-468C-A019-06162835AF6E}">
      <dgm:prSet/>
      <dgm:spPr/>
      <dgm:t>
        <a:bodyPr/>
        <a:lstStyle/>
        <a:p>
          <a:endParaRPr lang="zh-CN" altLang="en-US"/>
        </a:p>
      </dgm:t>
    </dgm:pt>
    <dgm:pt modelId="{A45A9E55-29CB-44C3-81C8-7C6239B7081C}">
      <dgm:prSet phldrT="[文本]"/>
      <dgm:spPr/>
      <dgm:t>
        <a:bodyPr/>
        <a:lstStyle/>
        <a:p>
          <a:r>
            <a:rPr lang="en-US" altLang="zh-CN" dirty="0"/>
            <a:t>Compul.txt</a:t>
          </a:r>
          <a:endParaRPr lang="zh-CN" altLang="en-US" dirty="0"/>
        </a:p>
      </dgm:t>
    </dgm:pt>
    <dgm:pt modelId="{909ACFDF-8BA5-430E-9DF0-AC8F0A888D3B}" type="parTrans" cxnId="{C6698C3F-BD84-4CD3-A583-658FFD09FFCF}">
      <dgm:prSet/>
      <dgm:spPr/>
      <dgm:t>
        <a:bodyPr/>
        <a:lstStyle/>
        <a:p>
          <a:endParaRPr lang="zh-CN" altLang="en-US"/>
        </a:p>
      </dgm:t>
    </dgm:pt>
    <dgm:pt modelId="{02137DCD-C69F-4759-B649-804B6CBC24D1}" type="sibTrans" cxnId="{C6698C3F-BD84-4CD3-A583-658FFD09FFCF}">
      <dgm:prSet/>
      <dgm:spPr/>
      <dgm:t>
        <a:bodyPr/>
        <a:lstStyle/>
        <a:p>
          <a:endParaRPr lang="zh-CN" altLang="en-US"/>
        </a:p>
      </dgm:t>
    </dgm:pt>
    <dgm:pt modelId="{4AAAA2F1-7B9B-450A-81BD-1F5EFE8376E3}">
      <dgm:prSet phldrT="[文本]"/>
      <dgm:spPr/>
      <dgm:t>
        <a:bodyPr/>
        <a:lstStyle/>
        <a:p>
          <a:r>
            <a:rPr lang="en-US" altLang="zh-CN" dirty="0"/>
            <a:t>Elect.txt</a:t>
          </a:r>
          <a:endParaRPr lang="zh-CN" altLang="en-US" dirty="0"/>
        </a:p>
      </dgm:t>
    </dgm:pt>
    <dgm:pt modelId="{ABDE528D-591A-41D4-94E5-BE432392B1DC}" type="parTrans" cxnId="{4E31D906-7FB9-43A0-ACF2-B40BBF928AE8}">
      <dgm:prSet/>
      <dgm:spPr/>
      <dgm:t>
        <a:bodyPr/>
        <a:lstStyle/>
        <a:p>
          <a:endParaRPr lang="zh-CN" altLang="en-US"/>
        </a:p>
      </dgm:t>
    </dgm:pt>
    <dgm:pt modelId="{B4690329-4453-440B-91B6-D17CC2D56D37}" type="sibTrans" cxnId="{4E31D906-7FB9-43A0-ACF2-B40BBF928AE8}">
      <dgm:prSet/>
      <dgm:spPr/>
      <dgm:t>
        <a:bodyPr/>
        <a:lstStyle/>
        <a:p>
          <a:endParaRPr lang="zh-CN" altLang="en-US"/>
        </a:p>
      </dgm:t>
    </dgm:pt>
    <dgm:pt modelId="{F348C38B-B474-4B76-A997-5AD6FA1D8163}">
      <dgm:prSet phldrT="[文本]"/>
      <dgm:spPr/>
      <dgm:t>
        <a:bodyPr/>
        <a:lstStyle/>
        <a:p>
          <a:r>
            <a:rPr lang="en-US" altLang="zh-CN" dirty="0"/>
            <a:t>Select.txt</a:t>
          </a:r>
          <a:endParaRPr lang="zh-CN" altLang="en-US" dirty="0"/>
        </a:p>
      </dgm:t>
    </dgm:pt>
    <dgm:pt modelId="{9A334101-14F8-4A10-BAB6-41A18F838DE7}" type="parTrans" cxnId="{59FF3E14-DADB-49F8-AE4E-484932D5073C}">
      <dgm:prSet/>
      <dgm:spPr/>
      <dgm:t>
        <a:bodyPr/>
        <a:lstStyle/>
        <a:p>
          <a:endParaRPr lang="zh-CN" altLang="en-US"/>
        </a:p>
      </dgm:t>
    </dgm:pt>
    <dgm:pt modelId="{FC924AA9-7764-4923-8244-4FD00A1347F1}" type="sibTrans" cxnId="{59FF3E14-DADB-49F8-AE4E-484932D5073C}">
      <dgm:prSet/>
      <dgm:spPr/>
      <dgm:t>
        <a:bodyPr/>
        <a:lstStyle/>
        <a:p>
          <a:endParaRPr lang="zh-CN" altLang="en-US"/>
        </a:p>
      </dgm:t>
    </dgm:pt>
    <dgm:pt modelId="{90C5BC90-BD82-4418-A5AF-D7574C36F688}">
      <dgm:prSet phldrT="[文本]"/>
      <dgm:spPr/>
      <dgm:t>
        <a:bodyPr/>
        <a:lstStyle/>
        <a:p>
          <a:r>
            <a:rPr lang="en-US" altLang="zh-CN" dirty="0"/>
            <a:t>Choosed.txt</a:t>
          </a:r>
          <a:endParaRPr lang="zh-CN" altLang="en-US" dirty="0"/>
        </a:p>
      </dgm:t>
    </dgm:pt>
    <dgm:pt modelId="{0D085796-FCE9-4570-8C81-DA93FD61AF5A}" type="parTrans" cxnId="{618230DB-0B27-455B-9F21-8C99138C3AED}">
      <dgm:prSet/>
      <dgm:spPr/>
      <dgm:t>
        <a:bodyPr/>
        <a:lstStyle/>
        <a:p>
          <a:endParaRPr lang="zh-CN" altLang="en-US"/>
        </a:p>
      </dgm:t>
    </dgm:pt>
    <dgm:pt modelId="{DEAB12B3-D93B-4CCA-BD76-99E3DCF433C2}" type="sibTrans" cxnId="{618230DB-0B27-455B-9F21-8C99138C3AED}">
      <dgm:prSet/>
      <dgm:spPr/>
      <dgm:t>
        <a:bodyPr/>
        <a:lstStyle/>
        <a:p>
          <a:endParaRPr lang="zh-CN" altLang="en-US"/>
        </a:p>
      </dgm:t>
    </dgm:pt>
    <dgm:pt modelId="{713D237D-46D2-46D1-AC66-B9938015AD34}">
      <dgm:prSet phldrT="[文本]"/>
      <dgm:spPr/>
      <dgm:t>
        <a:bodyPr/>
        <a:lstStyle/>
        <a:p>
          <a:r>
            <a:rPr lang="en-US" altLang="zh-CN" dirty="0"/>
            <a:t>Apply.txt</a:t>
          </a:r>
          <a:endParaRPr lang="zh-CN" altLang="en-US" dirty="0"/>
        </a:p>
      </dgm:t>
    </dgm:pt>
    <dgm:pt modelId="{153CA7FC-A72D-4C4B-A635-94DBD79EC5C8}" type="parTrans" cxnId="{92546D51-311F-46BF-84B6-B9654C0F70F7}">
      <dgm:prSet/>
      <dgm:spPr/>
      <dgm:t>
        <a:bodyPr/>
        <a:lstStyle/>
        <a:p>
          <a:endParaRPr lang="zh-CN" altLang="en-US"/>
        </a:p>
      </dgm:t>
    </dgm:pt>
    <dgm:pt modelId="{EE338A59-D0BA-4F94-89CF-DBADF59D0BDF}" type="sibTrans" cxnId="{92546D51-311F-46BF-84B6-B9654C0F70F7}">
      <dgm:prSet/>
      <dgm:spPr/>
      <dgm:t>
        <a:bodyPr/>
        <a:lstStyle/>
        <a:p>
          <a:endParaRPr lang="zh-CN" altLang="en-US"/>
        </a:p>
      </dgm:t>
    </dgm:pt>
    <dgm:pt modelId="{434FF6D3-7BB6-45EB-ADBE-44FE3065F5D9}">
      <dgm:prSet phldrT="[文本]"/>
      <dgm:spPr/>
      <dgm:t>
        <a:bodyPr/>
        <a:lstStyle/>
        <a:p>
          <a:r>
            <a:rPr lang="en-US" altLang="zh-CN" dirty="0"/>
            <a:t>Course.txt</a:t>
          </a:r>
          <a:endParaRPr lang="zh-CN" altLang="en-US" dirty="0"/>
        </a:p>
      </dgm:t>
    </dgm:pt>
    <dgm:pt modelId="{9035B7C4-F523-41FF-96B7-199D5A54AC55}" type="parTrans" cxnId="{38709D31-9EC4-4EAD-9E2B-7886F34E3229}">
      <dgm:prSet/>
      <dgm:spPr/>
      <dgm:t>
        <a:bodyPr/>
        <a:lstStyle/>
        <a:p>
          <a:endParaRPr lang="zh-CN" altLang="en-US"/>
        </a:p>
      </dgm:t>
    </dgm:pt>
    <dgm:pt modelId="{B5153093-B646-428B-A57D-9A0325E38A17}" type="sibTrans" cxnId="{38709D31-9EC4-4EAD-9E2B-7886F34E3229}">
      <dgm:prSet/>
      <dgm:spPr/>
      <dgm:t>
        <a:bodyPr/>
        <a:lstStyle/>
        <a:p>
          <a:endParaRPr lang="zh-CN" altLang="en-US"/>
        </a:p>
      </dgm:t>
    </dgm:pt>
    <dgm:pt modelId="{43C4B4DC-D351-467E-A702-F0C9FCAE2BA6}">
      <dgm:prSet phldrT="[文本]"/>
      <dgm:spPr/>
      <dgm:t>
        <a:bodyPr/>
        <a:lstStyle/>
        <a:p>
          <a:r>
            <a:rPr lang="en-US" altLang="zh-CN" dirty="0"/>
            <a:t>Apply.txt</a:t>
          </a:r>
          <a:endParaRPr lang="zh-CN" altLang="en-US" dirty="0"/>
        </a:p>
      </dgm:t>
    </dgm:pt>
    <dgm:pt modelId="{CE821DA6-7A6C-44A9-926C-DE368F04288B}" type="parTrans" cxnId="{2932FD4F-83B0-439B-AC6B-7AA03A9D3D23}">
      <dgm:prSet/>
      <dgm:spPr/>
      <dgm:t>
        <a:bodyPr/>
        <a:lstStyle/>
        <a:p>
          <a:endParaRPr lang="zh-CN" altLang="en-US"/>
        </a:p>
      </dgm:t>
    </dgm:pt>
    <dgm:pt modelId="{49609AB6-8A8E-44B0-B197-5B5250E90840}" type="sibTrans" cxnId="{2932FD4F-83B0-439B-AC6B-7AA03A9D3D23}">
      <dgm:prSet/>
      <dgm:spPr/>
      <dgm:t>
        <a:bodyPr/>
        <a:lstStyle/>
        <a:p>
          <a:endParaRPr lang="zh-CN" altLang="en-US"/>
        </a:p>
      </dgm:t>
    </dgm:pt>
    <dgm:pt modelId="{726C54B3-C743-44C0-ABE2-515CF0A2A90F}">
      <dgm:prSet phldrT="[文本]"/>
      <dgm:spPr/>
      <dgm:t>
        <a:bodyPr/>
        <a:lstStyle/>
        <a:p>
          <a:r>
            <a:rPr lang="en-US" altLang="zh-CN" dirty="0"/>
            <a:t>/compulsory</a:t>
          </a:r>
          <a:endParaRPr lang="zh-CN" altLang="en-US" dirty="0"/>
        </a:p>
      </dgm:t>
    </dgm:pt>
    <dgm:pt modelId="{CCD3E9A2-71E8-477A-93F0-F555C4C1D400}" type="parTrans" cxnId="{F46130E5-18F9-4BE8-BB18-4603B6F148D1}">
      <dgm:prSet/>
      <dgm:spPr/>
      <dgm:t>
        <a:bodyPr/>
        <a:lstStyle/>
        <a:p>
          <a:endParaRPr lang="zh-CN" altLang="en-US"/>
        </a:p>
      </dgm:t>
    </dgm:pt>
    <dgm:pt modelId="{0A7DC52D-95E7-4559-8185-8295A35DA7A0}" type="sibTrans" cxnId="{F46130E5-18F9-4BE8-BB18-4603B6F148D1}">
      <dgm:prSet/>
      <dgm:spPr/>
      <dgm:t>
        <a:bodyPr/>
        <a:lstStyle/>
        <a:p>
          <a:endParaRPr lang="zh-CN" altLang="en-US"/>
        </a:p>
      </dgm:t>
    </dgm:pt>
    <dgm:pt modelId="{C5B6A0F2-FC82-466B-BEC5-779F152DD408}">
      <dgm:prSet phldrT="[文本]"/>
      <dgm:spPr/>
      <dgm:t>
        <a:bodyPr/>
        <a:lstStyle/>
        <a:p>
          <a:r>
            <a:rPr lang="en-US" altLang="zh-CN" dirty="0"/>
            <a:t>/elective</a:t>
          </a:r>
          <a:endParaRPr lang="zh-CN" altLang="en-US" dirty="0"/>
        </a:p>
      </dgm:t>
    </dgm:pt>
    <dgm:pt modelId="{161FB414-9E00-4280-BC6D-8B963F40D3E2}" type="parTrans" cxnId="{7B1A691B-8C97-483B-A929-D0E83AE74C06}">
      <dgm:prSet/>
      <dgm:spPr/>
      <dgm:t>
        <a:bodyPr/>
        <a:lstStyle/>
        <a:p>
          <a:endParaRPr lang="zh-CN" altLang="en-US"/>
        </a:p>
      </dgm:t>
    </dgm:pt>
    <dgm:pt modelId="{F9184002-2936-4F35-B225-7DF5A4ECCB43}" type="sibTrans" cxnId="{7B1A691B-8C97-483B-A929-D0E83AE74C06}">
      <dgm:prSet/>
      <dgm:spPr/>
      <dgm:t>
        <a:bodyPr/>
        <a:lstStyle/>
        <a:p>
          <a:endParaRPr lang="zh-CN" altLang="en-US"/>
        </a:p>
      </dgm:t>
    </dgm:pt>
    <dgm:pt modelId="{79ACD887-44E7-4B34-B4A2-7AA6F1C72C60}" type="pres">
      <dgm:prSet presAssocID="{9F9DEB57-062C-481C-8031-31443E52C0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9267D1-9DF6-4617-AE37-44D271EBCA01}" type="pres">
      <dgm:prSet presAssocID="{B0C273BE-D856-4C10-B7A0-3FDBCB1A953A}" presName="hierRoot1" presStyleCnt="0">
        <dgm:presLayoutVars>
          <dgm:hierBranch val="init"/>
        </dgm:presLayoutVars>
      </dgm:prSet>
      <dgm:spPr/>
    </dgm:pt>
    <dgm:pt modelId="{BA4C47BD-275B-425D-94DF-73F4A7460664}" type="pres">
      <dgm:prSet presAssocID="{B0C273BE-D856-4C10-B7A0-3FDBCB1A953A}" presName="rootComposite1" presStyleCnt="0"/>
      <dgm:spPr/>
    </dgm:pt>
    <dgm:pt modelId="{F40A3045-D077-4650-9C78-8D70D1666909}" type="pres">
      <dgm:prSet presAssocID="{B0C273BE-D856-4C10-B7A0-3FDBCB1A953A}" presName="rootText1" presStyleLbl="node0" presStyleIdx="0" presStyleCnt="1">
        <dgm:presLayoutVars>
          <dgm:chPref val="3"/>
        </dgm:presLayoutVars>
      </dgm:prSet>
      <dgm:spPr/>
    </dgm:pt>
    <dgm:pt modelId="{C45A9F5C-6806-42E2-883D-2E3396CBB2E5}" type="pres">
      <dgm:prSet presAssocID="{B0C273BE-D856-4C10-B7A0-3FDBCB1A953A}" presName="rootConnector1" presStyleLbl="node1" presStyleIdx="0" presStyleCnt="0"/>
      <dgm:spPr/>
    </dgm:pt>
    <dgm:pt modelId="{BA71BDD9-A54B-4E2E-B298-73B5BCBB4E3B}" type="pres">
      <dgm:prSet presAssocID="{B0C273BE-D856-4C10-B7A0-3FDBCB1A953A}" presName="hierChild2" presStyleCnt="0"/>
      <dgm:spPr/>
    </dgm:pt>
    <dgm:pt modelId="{2774CC9D-28FE-40D3-88B0-9307FD49B056}" type="pres">
      <dgm:prSet presAssocID="{7DDC53FE-7C87-4CF0-8156-FB00663A77BB}" presName="Name37" presStyleLbl="parChTrans1D2" presStyleIdx="0" presStyleCnt="3"/>
      <dgm:spPr/>
    </dgm:pt>
    <dgm:pt modelId="{C96CD837-C285-445F-8A3A-9E0AEA81EEC5}" type="pres">
      <dgm:prSet presAssocID="{FA73B1D8-A2C4-42A1-9353-44C96D614730}" presName="hierRoot2" presStyleCnt="0">
        <dgm:presLayoutVars>
          <dgm:hierBranch val="init"/>
        </dgm:presLayoutVars>
      </dgm:prSet>
      <dgm:spPr/>
    </dgm:pt>
    <dgm:pt modelId="{1DC2A0CF-750C-46FD-BC21-C3C2887E8387}" type="pres">
      <dgm:prSet presAssocID="{FA73B1D8-A2C4-42A1-9353-44C96D614730}" presName="rootComposite" presStyleCnt="0"/>
      <dgm:spPr/>
    </dgm:pt>
    <dgm:pt modelId="{44482580-BF0D-4008-B98B-CFA01C33361D}" type="pres">
      <dgm:prSet presAssocID="{FA73B1D8-A2C4-42A1-9353-44C96D614730}" presName="rootText" presStyleLbl="node2" presStyleIdx="0" presStyleCnt="3" custScaleY="119103">
        <dgm:presLayoutVars>
          <dgm:chPref val="3"/>
        </dgm:presLayoutVars>
      </dgm:prSet>
      <dgm:spPr/>
    </dgm:pt>
    <dgm:pt modelId="{887B5A69-9F12-49B6-ABE9-7D81E72136B4}" type="pres">
      <dgm:prSet presAssocID="{FA73B1D8-A2C4-42A1-9353-44C96D614730}" presName="rootConnector" presStyleLbl="node2" presStyleIdx="0" presStyleCnt="3"/>
      <dgm:spPr/>
    </dgm:pt>
    <dgm:pt modelId="{AB2D721F-FA93-4F81-878A-D3345A00011C}" type="pres">
      <dgm:prSet presAssocID="{FA73B1D8-A2C4-42A1-9353-44C96D614730}" presName="hierChild4" presStyleCnt="0"/>
      <dgm:spPr/>
    </dgm:pt>
    <dgm:pt modelId="{CC7B46E8-C2C7-4322-B1C5-0CDE4249F5E3}" type="pres">
      <dgm:prSet presAssocID="{909ACFDF-8BA5-430E-9DF0-AC8F0A888D3B}" presName="Name37" presStyleLbl="parChTrans1D3" presStyleIdx="0" presStyleCnt="9"/>
      <dgm:spPr/>
    </dgm:pt>
    <dgm:pt modelId="{214267B0-EF9B-43AC-9AF5-C3C9DCBDE1C5}" type="pres">
      <dgm:prSet presAssocID="{A45A9E55-29CB-44C3-81C8-7C6239B7081C}" presName="hierRoot2" presStyleCnt="0">
        <dgm:presLayoutVars>
          <dgm:hierBranch val="init"/>
        </dgm:presLayoutVars>
      </dgm:prSet>
      <dgm:spPr/>
    </dgm:pt>
    <dgm:pt modelId="{217FEACF-5C3D-4A70-A0FA-7DA953FA0A82}" type="pres">
      <dgm:prSet presAssocID="{A45A9E55-29CB-44C3-81C8-7C6239B7081C}" presName="rootComposite" presStyleCnt="0"/>
      <dgm:spPr/>
    </dgm:pt>
    <dgm:pt modelId="{051B8ECA-7401-444F-B540-959B8C3D66A3}" type="pres">
      <dgm:prSet presAssocID="{A45A9E55-29CB-44C3-81C8-7C6239B7081C}" presName="rootText" presStyleLbl="node3" presStyleIdx="0" presStyleCnt="9">
        <dgm:presLayoutVars>
          <dgm:chPref val="3"/>
        </dgm:presLayoutVars>
      </dgm:prSet>
      <dgm:spPr/>
    </dgm:pt>
    <dgm:pt modelId="{0EA43556-1B9D-4EAC-BDFF-45D69041E6C1}" type="pres">
      <dgm:prSet presAssocID="{A45A9E55-29CB-44C3-81C8-7C6239B7081C}" presName="rootConnector" presStyleLbl="node3" presStyleIdx="0" presStyleCnt="9"/>
      <dgm:spPr/>
    </dgm:pt>
    <dgm:pt modelId="{3955673C-FC78-45FE-A66A-A83AC60D96E7}" type="pres">
      <dgm:prSet presAssocID="{A45A9E55-29CB-44C3-81C8-7C6239B7081C}" presName="hierChild4" presStyleCnt="0"/>
      <dgm:spPr/>
    </dgm:pt>
    <dgm:pt modelId="{2BA44A33-809E-4CE7-9943-EF5AD7977F5C}" type="pres">
      <dgm:prSet presAssocID="{A45A9E55-29CB-44C3-81C8-7C6239B7081C}" presName="hierChild5" presStyleCnt="0"/>
      <dgm:spPr/>
    </dgm:pt>
    <dgm:pt modelId="{D51AD3C7-45D2-4723-82A3-B42E165163C7}" type="pres">
      <dgm:prSet presAssocID="{ABDE528D-591A-41D4-94E5-BE432392B1DC}" presName="Name37" presStyleLbl="parChTrans1D3" presStyleIdx="1" presStyleCnt="9"/>
      <dgm:spPr/>
    </dgm:pt>
    <dgm:pt modelId="{8EB26D66-8351-4070-9909-C7A4BE7AF08E}" type="pres">
      <dgm:prSet presAssocID="{4AAAA2F1-7B9B-450A-81BD-1F5EFE8376E3}" presName="hierRoot2" presStyleCnt="0">
        <dgm:presLayoutVars>
          <dgm:hierBranch val="init"/>
        </dgm:presLayoutVars>
      </dgm:prSet>
      <dgm:spPr/>
    </dgm:pt>
    <dgm:pt modelId="{5476F803-3127-4E78-981A-3FEC246C7F10}" type="pres">
      <dgm:prSet presAssocID="{4AAAA2F1-7B9B-450A-81BD-1F5EFE8376E3}" presName="rootComposite" presStyleCnt="0"/>
      <dgm:spPr/>
    </dgm:pt>
    <dgm:pt modelId="{77D6FE29-A1ED-440F-91CD-32D6A71D1F00}" type="pres">
      <dgm:prSet presAssocID="{4AAAA2F1-7B9B-450A-81BD-1F5EFE8376E3}" presName="rootText" presStyleLbl="node3" presStyleIdx="1" presStyleCnt="9">
        <dgm:presLayoutVars>
          <dgm:chPref val="3"/>
        </dgm:presLayoutVars>
      </dgm:prSet>
      <dgm:spPr/>
    </dgm:pt>
    <dgm:pt modelId="{D609E45C-CEB2-4A5A-A3A8-C3BFA9F8D026}" type="pres">
      <dgm:prSet presAssocID="{4AAAA2F1-7B9B-450A-81BD-1F5EFE8376E3}" presName="rootConnector" presStyleLbl="node3" presStyleIdx="1" presStyleCnt="9"/>
      <dgm:spPr/>
    </dgm:pt>
    <dgm:pt modelId="{B78AEE01-8220-400B-82D8-AD47B00A7CA7}" type="pres">
      <dgm:prSet presAssocID="{4AAAA2F1-7B9B-450A-81BD-1F5EFE8376E3}" presName="hierChild4" presStyleCnt="0"/>
      <dgm:spPr/>
    </dgm:pt>
    <dgm:pt modelId="{FEED8E6F-3D1F-4620-A4FD-1DB9C27B6EDB}" type="pres">
      <dgm:prSet presAssocID="{4AAAA2F1-7B9B-450A-81BD-1F5EFE8376E3}" presName="hierChild5" presStyleCnt="0"/>
      <dgm:spPr/>
    </dgm:pt>
    <dgm:pt modelId="{56764DDB-290C-48F4-AD8F-9CFCDA1AF7E6}" type="pres">
      <dgm:prSet presAssocID="{9A334101-14F8-4A10-BAB6-41A18F838DE7}" presName="Name37" presStyleLbl="parChTrans1D3" presStyleIdx="2" presStyleCnt="9"/>
      <dgm:spPr/>
    </dgm:pt>
    <dgm:pt modelId="{08AD2CD2-0810-479F-9F41-9F3134950AC0}" type="pres">
      <dgm:prSet presAssocID="{F348C38B-B474-4B76-A997-5AD6FA1D8163}" presName="hierRoot2" presStyleCnt="0">
        <dgm:presLayoutVars>
          <dgm:hierBranch val="init"/>
        </dgm:presLayoutVars>
      </dgm:prSet>
      <dgm:spPr/>
    </dgm:pt>
    <dgm:pt modelId="{4D1BAEA9-FA65-4D24-B11A-A7F0729A3D05}" type="pres">
      <dgm:prSet presAssocID="{F348C38B-B474-4B76-A997-5AD6FA1D8163}" presName="rootComposite" presStyleCnt="0"/>
      <dgm:spPr/>
    </dgm:pt>
    <dgm:pt modelId="{25F27C41-5C2A-478B-832A-DB11B339F3C0}" type="pres">
      <dgm:prSet presAssocID="{F348C38B-B474-4B76-A997-5AD6FA1D8163}" presName="rootText" presStyleLbl="node3" presStyleIdx="2" presStyleCnt="9">
        <dgm:presLayoutVars>
          <dgm:chPref val="3"/>
        </dgm:presLayoutVars>
      </dgm:prSet>
      <dgm:spPr/>
    </dgm:pt>
    <dgm:pt modelId="{932E7203-18AD-4A19-8932-A3FCAF2B3C54}" type="pres">
      <dgm:prSet presAssocID="{F348C38B-B474-4B76-A997-5AD6FA1D8163}" presName="rootConnector" presStyleLbl="node3" presStyleIdx="2" presStyleCnt="9"/>
      <dgm:spPr/>
    </dgm:pt>
    <dgm:pt modelId="{312F04FF-AC04-4300-AE14-86B0A12C75DD}" type="pres">
      <dgm:prSet presAssocID="{F348C38B-B474-4B76-A997-5AD6FA1D8163}" presName="hierChild4" presStyleCnt="0"/>
      <dgm:spPr/>
    </dgm:pt>
    <dgm:pt modelId="{857C31C8-BAB2-4282-9413-E038FDDEF80F}" type="pres">
      <dgm:prSet presAssocID="{F348C38B-B474-4B76-A997-5AD6FA1D8163}" presName="hierChild5" presStyleCnt="0"/>
      <dgm:spPr/>
    </dgm:pt>
    <dgm:pt modelId="{D0C03F06-1BEA-4F27-ADFB-DF9ACCBE6CC6}" type="pres">
      <dgm:prSet presAssocID="{0D085796-FCE9-4570-8C81-DA93FD61AF5A}" presName="Name37" presStyleLbl="parChTrans1D3" presStyleIdx="3" presStyleCnt="9"/>
      <dgm:spPr/>
    </dgm:pt>
    <dgm:pt modelId="{02C4355C-C91E-4F05-A3B9-DA2559A92967}" type="pres">
      <dgm:prSet presAssocID="{90C5BC90-BD82-4418-A5AF-D7574C36F688}" presName="hierRoot2" presStyleCnt="0">
        <dgm:presLayoutVars>
          <dgm:hierBranch val="init"/>
        </dgm:presLayoutVars>
      </dgm:prSet>
      <dgm:spPr/>
    </dgm:pt>
    <dgm:pt modelId="{7F982BD8-9E46-42BD-9916-CA74E3851F5E}" type="pres">
      <dgm:prSet presAssocID="{90C5BC90-BD82-4418-A5AF-D7574C36F688}" presName="rootComposite" presStyleCnt="0"/>
      <dgm:spPr/>
    </dgm:pt>
    <dgm:pt modelId="{4223E044-831A-4B39-8368-886BEAD82D6E}" type="pres">
      <dgm:prSet presAssocID="{90C5BC90-BD82-4418-A5AF-D7574C36F688}" presName="rootText" presStyleLbl="node3" presStyleIdx="3" presStyleCnt="9">
        <dgm:presLayoutVars>
          <dgm:chPref val="3"/>
        </dgm:presLayoutVars>
      </dgm:prSet>
      <dgm:spPr/>
    </dgm:pt>
    <dgm:pt modelId="{6AB28643-0AFF-4823-9489-50A4903B13DE}" type="pres">
      <dgm:prSet presAssocID="{90C5BC90-BD82-4418-A5AF-D7574C36F688}" presName="rootConnector" presStyleLbl="node3" presStyleIdx="3" presStyleCnt="9"/>
      <dgm:spPr/>
    </dgm:pt>
    <dgm:pt modelId="{9BE7B6E9-A554-4F5E-9678-87BF1C64981B}" type="pres">
      <dgm:prSet presAssocID="{90C5BC90-BD82-4418-A5AF-D7574C36F688}" presName="hierChild4" presStyleCnt="0"/>
      <dgm:spPr/>
    </dgm:pt>
    <dgm:pt modelId="{304C0BAB-A94C-4B2D-A6F4-A46D93F6F75A}" type="pres">
      <dgm:prSet presAssocID="{90C5BC90-BD82-4418-A5AF-D7574C36F688}" presName="hierChild5" presStyleCnt="0"/>
      <dgm:spPr/>
    </dgm:pt>
    <dgm:pt modelId="{47D90367-B863-4791-BFCF-00673A473454}" type="pres">
      <dgm:prSet presAssocID="{FA73B1D8-A2C4-42A1-9353-44C96D614730}" presName="hierChild5" presStyleCnt="0"/>
      <dgm:spPr/>
    </dgm:pt>
    <dgm:pt modelId="{3E5035F3-C6BA-4B2B-A63E-783F8C74CFC7}" type="pres">
      <dgm:prSet presAssocID="{11B4ACC9-000D-4A80-B06D-B95AFE07D8B0}" presName="Name37" presStyleLbl="parChTrans1D2" presStyleIdx="1" presStyleCnt="3"/>
      <dgm:spPr/>
    </dgm:pt>
    <dgm:pt modelId="{28CD317E-39A9-4EDE-9B9D-3FE03DEB772F}" type="pres">
      <dgm:prSet presAssocID="{DFA6ED09-A5FC-4E0B-9FCB-A68E5E140955}" presName="hierRoot2" presStyleCnt="0">
        <dgm:presLayoutVars>
          <dgm:hierBranch val="init"/>
        </dgm:presLayoutVars>
      </dgm:prSet>
      <dgm:spPr/>
    </dgm:pt>
    <dgm:pt modelId="{9E8E6E65-74C8-48A4-86D2-051BB931F222}" type="pres">
      <dgm:prSet presAssocID="{DFA6ED09-A5FC-4E0B-9FCB-A68E5E140955}" presName="rootComposite" presStyleCnt="0"/>
      <dgm:spPr/>
    </dgm:pt>
    <dgm:pt modelId="{718DC0DA-94E8-42C4-9A4B-EE77376E34ED}" type="pres">
      <dgm:prSet presAssocID="{DFA6ED09-A5FC-4E0B-9FCB-A68E5E140955}" presName="rootText" presStyleLbl="node2" presStyleIdx="1" presStyleCnt="3">
        <dgm:presLayoutVars>
          <dgm:chPref val="3"/>
        </dgm:presLayoutVars>
      </dgm:prSet>
      <dgm:spPr/>
    </dgm:pt>
    <dgm:pt modelId="{5CE425F0-B529-4B8F-8A25-0E30EF2D618E}" type="pres">
      <dgm:prSet presAssocID="{DFA6ED09-A5FC-4E0B-9FCB-A68E5E140955}" presName="rootConnector" presStyleLbl="node2" presStyleIdx="1" presStyleCnt="3"/>
      <dgm:spPr/>
    </dgm:pt>
    <dgm:pt modelId="{D9E07066-1321-4EA6-8FA5-D9D519EBA01E}" type="pres">
      <dgm:prSet presAssocID="{DFA6ED09-A5FC-4E0B-9FCB-A68E5E140955}" presName="hierChild4" presStyleCnt="0"/>
      <dgm:spPr/>
    </dgm:pt>
    <dgm:pt modelId="{EA9FA6B7-3615-4056-AB86-B11650CFF031}" type="pres">
      <dgm:prSet presAssocID="{153CA7FC-A72D-4C4B-A635-94DBD79EC5C8}" presName="Name37" presStyleLbl="parChTrans1D3" presStyleIdx="4" presStyleCnt="9"/>
      <dgm:spPr/>
    </dgm:pt>
    <dgm:pt modelId="{80540B65-85CF-41A6-A0C5-4026E67AA31A}" type="pres">
      <dgm:prSet presAssocID="{713D237D-46D2-46D1-AC66-B9938015AD34}" presName="hierRoot2" presStyleCnt="0">
        <dgm:presLayoutVars>
          <dgm:hierBranch val="init"/>
        </dgm:presLayoutVars>
      </dgm:prSet>
      <dgm:spPr/>
    </dgm:pt>
    <dgm:pt modelId="{7D50FE54-7530-43B0-BBA0-3C585F84C30F}" type="pres">
      <dgm:prSet presAssocID="{713D237D-46D2-46D1-AC66-B9938015AD34}" presName="rootComposite" presStyleCnt="0"/>
      <dgm:spPr/>
    </dgm:pt>
    <dgm:pt modelId="{4174196E-411B-42C4-96EC-045962C67461}" type="pres">
      <dgm:prSet presAssocID="{713D237D-46D2-46D1-AC66-B9938015AD34}" presName="rootText" presStyleLbl="node3" presStyleIdx="4" presStyleCnt="9">
        <dgm:presLayoutVars>
          <dgm:chPref val="3"/>
        </dgm:presLayoutVars>
      </dgm:prSet>
      <dgm:spPr/>
    </dgm:pt>
    <dgm:pt modelId="{551A396B-7244-43BF-A556-F5F20978AB12}" type="pres">
      <dgm:prSet presAssocID="{713D237D-46D2-46D1-AC66-B9938015AD34}" presName="rootConnector" presStyleLbl="node3" presStyleIdx="4" presStyleCnt="9"/>
      <dgm:spPr/>
    </dgm:pt>
    <dgm:pt modelId="{715CC7DE-30E4-4150-8B59-87FA3F34E921}" type="pres">
      <dgm:prSet presAssocID="{713D237D-46D2-46D1-AC66-B9938015AD34}" presName="hierChild4" presStyleCnt="0"/>
      <dgm:spPr/>
    </dgm:pt>
    <dgm:pt modelId="{C2A9B5DF-7068-429B-822F-BF14EF08381E}" type="pres">
      <dgm:prSet presAssocID="{713D237D-46D2-46D1-AC66-B9938015AD34}" presName="hierChild5" presStyleCnt="0"/>
      <dgm:spPr/>
    </dgm:pt>
    <dgm:pt modelId="{C1283EA2-617A-436E-BAE2-219F533532BC}" type="pres">
      <dgm:prSet presAssocID="{9035B7C4-F523-41FF-96B7-199D5A54AC55}" presName="Name37" presStyleLbl="parChTrans1D3" presStyleIdx="5" presStyleCnt="9"/>
      <dgm:spPr/>
    </dgm:pt>
    <dgm:pt modelId="{EDE91441-FACD-4260-A35C-6BB963B1EE50}" type="pres">
      <dgm:prSet presAssocID="{434FF6D3-7BB6-45EB-ADBE-44FE3065F5D9}" presName="hierRoot2" presStyleCnt="0">
        <dgm:presLayoutVars>
          <dgm:hierBranch val="init"/>
        </dgm:presLayoutVars>
      </dgm:prSet>
      <dgm:spPr/>
    </dgm:pt>
    <dgm:pt modelId="{C1F995B9-A6F0-43C3-92BD-129786EC551C}" type="pres">
      <dgm:prSet presAssocID="{434FF6D3-7BB6-45EB-ADBE-44FE3065F5D9}" presName="rootComposite" presStyleCnt="0"/>
      <dgm:spPr/>
    </dgm:pt>
    <dgm:pt modelId="{6314AFAA-631E-4C93-830C-ADBDA5206E6B}" type="pres">
      <dgm:prSet presAssocID="{434FF6D3-7BB6-45EB-ADBE-44FE3065F5D9}" presName="rootText" presStyleLbl="node3" presStyleIdx="5" presStyleCnt="9">
        <dgm:presLayoutVars>
          <dgm:chPref val="3"/>
        </dgm:presLayoutVars>
      </dgm:prSet>
      <dgm:spPr/>
    </dgm:pt>
    <dgm:pt modelId="{855C1F85-5912-4216-933E-05150B4C4970}" type="pres">
      <dgm:prSet presAssocID="{434FF6D3-7BB6-45EB-ADBE-44FE3065F5D9}" presName="rootConnector" presStyleLbl="node3" presStyleIdx="5" presStyleCnt="9"/>
      <dgm:spPr/>
    </dgm:pt>
    <dgm:pt modelId="{19B5D2F6-544A-4DFC-9C21-7D46F712A372}" type="pres">
      <dgm:prSet presAssocID="{434FF6D3-7BB6-45EB-ADBE-44FE3065F5D9}" presName="hierChild4" presStyleCnt="0"/>
      <dgm:spPr/>
    </dgm:pt>
    <dgm:pt modelId="{4D1568EC-CD93-433E-B093-E364DA019836}" type="pres">
      <dgm:prSet presAssocID="{434FF6D3-7BB6-45EB-ADBE-44FE3065F5D9}" presName="hierChild5" presStyleCnt="0"/>
      <dgm:spPr/>
    </dgm:pt>
    <dgm:pt modelId="{0BB3022F-8750-4631-B75F-6712AA267771}" type="pres">
      <dgm:prSet presAssocID="{DFA6ED09-A5FC-4E0B-9FCB-A68E5E140955}" presName="hierChild5" presStyleCnt="0"/>
      <dgm:spPr/>
    </dgm:pt>
    <dgm:pt modelId="{0218B2E0-2280-42AC-A2F6-4B096F6DBF54}" type="pres">
      <dgm:prSet presAssocID="{2397651B-5F3D-41D9-B185-01FD94CEF994}" presName="Name37" presStyleLbl="parChTrans1D2" presStyleIdx="2" presStyleCnt="3"/>
      <dgm:spPr/>
    </dgm:pt>
    <dgm:pt modelId="{686D174A-CCD5-4AA5-AC2A-68187105A461}" type="pres">
      <dgm:prSet presAssocID="{1014C293-DF93-4ECC-AC74-6DCD20B12F48}" presName="hierRoot2" presStyleCnt="0">
        <dgm:presLayoutVars>
          <dgm:hierBranch val="init"/>
        </dgm:presLayoutVars>
      </dgm:prSet>
      <dgm:spPr/>
    </dgm:pt>
    <dgm:pt modelId="{985D8253-EE25-4E05-B6B7-5DFFD78782C9}" type="pres">
      <dgm:prSet presAssocID="{1014C293-DF93-4ECC-AC74-6DCD20B12F48}" presName="rootComposite" presStyleCnt="0"/>
      <dgm:spPr/>
    </dgm:pt>
    <dgm:pt modelId="{7A8A141E-DB33-44EC-8BFA-4EFD2CDE58D7}" type="pres">
      <dgm:prSet presAssocID="{1014C293-DF93-4ECC-AC74-6DCD20B12F48}" presName="rootText" presStyleLbl="node2" presStyleIdx="2" presStyleCnt="3">
        <dgm:presLayoutVars>
          <dgm:chPref val="3"/>
        </dgm:presLayoutVars>
      </dgm:prSet>
      <dgm:spPr/>
    </dgm:pt>
    <dgm:pt modelId="{99A95BA8-4F9B-4100-B42E-8706ED0A0660}" type="pres">
      <dgm:prSet presAssocID="{1014C293-DF93-4ECC-AC74-6DCD20B12F48}" presName="rootConnector" presStyleLbl="node2" presStyleIdx="2" presStyleCnt="3"/>
      <dgm:spPr/>
    </dgm:pt>
    <dgm:pt modelId="{7CCA8B16-633B-456E-9592-497AE51179FB}" type="pres">
      <dgm:prSet presAssocID="{1014C293-DF93-4ECC-AC74-6DCD20B12F48}" presName="hierChild4" presStyleCnt="0"/>
      <dgm:spPr/>
    </dgm:pt>
    <dgm:pt modelId="{6BB5FDFE-11DC-4218-9139-11D403EA1F1C}" type="pres">
      <dgm:prSet presAssocID="{CE821DA6-7A6C-44A9-926C-DE368F04288B}" presName="Name37" presStyleLbl="parChTrans1D3" presStyleIdx="6" presStyleCnt="9"/>
      <dgm:spPr/>
    </dgm:pt>
    <dgm:pt modelId="{912C6F7F-40F3-4F2F-A6BC-63CEB6438449}" type="pres">
      <dgm:prSet presAssocID="{43C4B4DC-D351-467E-A702-F0C9FCAE2BA6}" presName="hierRoot2" presStyleCnt="0">
        <dgm:presLayoutVars>
          <dgm:hierBranch val="init"/>
        </dgm:presLayoutVars>
      </dgm:prSet>
      <dgm:spPr/>
    </dgm:pt>
    <dgm:pt modelId="{DA4A86DF-44C4-42CF-BAA1-D000952A3F8B}" type="pres">
      <dgm:prSet presAssocID="{43C4B4DC-D351-467E-A702-F0C9FCAE2BA6}" presName="rootComposite" presStyleCnt="0"/>
      <dgm:spPr/>
    </dgm:pt>
    <dgm:pt modelId="{B4809435-5E67-4E68-934A-BE8B9B2E58D4}" type="pres">
      <dgm:prSet presAssocID="{43C4B4DC-D351-467E-A702-F0C9FCAE2BA6}" presName="rootText" presStyleLbl="node3" presStyleIdx="6" presStyleCnt="9">
        <dgm:presLayoutVars>
          <dgm:chPref val="3"/>
        </dgm:presLayoutVars>
      </dgm:prSet>
      <dgm:spPr/>
    </dgm:pt>
    <dgm:pt modelId="{61E83B6D-04C5-4C47-AC86-DB3AA5AF58B2}" type="pres">
      <dgm:prSet presAssocID="{43C4B4DC-D351-467E-A702-F0C9FCAE2BA6}" presName="rootConnector" presStyleLbl="node3" presStyleIdx="6" presStyleCnt="9"/>
      <dgm:spPr/>
    </dgm:pt>
    <dgm:pt modelId="{8FF3E20A-11A3-4012-85D6-9BA896D79046}" type="pres">
      <dgm:prSet presAssocID="{43C4B4DC-D351-467E-A702-F0C9FCAE2BA6}" presName="hierChild4" presStyleCnt="0"/>
      <dgm:spPr/>
    </dgm:pt>
    <dgm:pt modelId="{4FD49DCC-838C-469F-8366-2FC066AECC1F}" type="pres">
      <dgm:prSet presAssocID="{43C4B4DC-D351-467E-A702-F0C9FCAE2BA6}" presName="hierChild5" presStyleCnt="0"/>
      <dgm:spPr/>
    </dgm:pt>
    <dgm:pt modelId="{6101CDC3-4FAF-479F-B7A9-5D5CA433CF1D}" type="pres">
      <dgm:prSet presAssocID="{CCD3E9A2-71E8-477A-93F0-F555C4C1D400}" presName="Name37" presStyleLbl="parChTrans1D3" presStyleIdx="7" presStyleCnt="9"/>
      <dgm:spPr/>
    </dgm:pt>
    <dgm:pt modelId="{68D0958B-304F-47B1-8014-22261925B1C0}" type="pres">
      <dgm:prSet presAssocID="{726C54B3-C743-44C0-ABE2-515CF0A2A90F}" presName="hierRoot2" presStyleCnt="0">
        <dgm:presLayoutVars>
          <dgm:hierBranch val="init"/>
        </dgm:presLayoutVars>
      </dgm:prSet>
      <dgm:spPr/>
    </dgm:pt>
    <dgm:pt modelId="{2DF76390-09A6-48E2-897E-0BD833A9E00E}" type="pres">
      <dgm:prSet presAssocID="{726C54B3-C743-44C0-ABE2-515CF0A2A90F}" presName="rootComposite" presStyleCnt="0"/>
      <dgm:spPr/>
    </dgm:pt>
    <dgm:pt modelId="{F2EFFDB0-B49A-458F-959D-2C5B6A647C0F}" type="pres">
      <dgm:prSet presAssocID="{726C54B3-C743-44C0-ABE2-515CF0A2A90F}" presName="rootText" presStyleLbl="node3" presStyleIdx="7" presStyleCnt="9">
        <dgm:presLayoutVars>
          <dgm:chPref val="3"/>
        </dgm:presLayoutVars>
      </dgm:prSet>
      <dgm:spPr/>
    </dgm:pt>
    <dgm:pt modelId="{57249352-2B88-4ECE-9F43-6AF007B6770E}" type="pres">
      <dgm:prSet presAssocID="{726C54B3-C743-44C0-ABE2-515CF0A2A90F}" presName="rootConnector" presStyleLbl="node3" presStyleIdx="7" presStyleCnt="9"/>
      <dgm:spPr/>
    </dgm:pt>
    <dgm:pt modelId="{E061D1AC-1A6B-4E33-AA4D-AC763B446611}" type="pres">
      <dgm:prSet presAssocID="{726C54B3-C743-44C0-ABE2-515CF0A2A90F}" presName="hierChild4" presStyleCnt="0"/>
      <dgm:spPr/>
    </dgm:pt>
    <dgm:pt modelId="{82928D09-4BB7-4839-895D-09F241F8EF2C}" type="pres">
      <dgm:prSet presAssocID="{726C54B3-C743-44C0-ABE2-515CF0A2A90F}" presName="hierChild5" presStyleCnt="0"/>
      <dgm:spPr/>
    </dgm:pt>
    <dgm:pt modelId="{A604010F-D22F-4EF3-95ED-8D230A1F7D05}" type="pres">
      <dgm:prSet presAssocID="{161FB414-9E00-4280-BC6D-8B963F40D3E2}" presName="Name37" presStyleLbl="parChTrans1D3" presStyleIdx="8" presStyleCnt="9"/>
      <dgm:spPr/>
    </dgm:pt>
    <dgm:pt modelId="{7E5F5D34-21C8-433F-9889-EA37A7517D94}" type="pres">
      <dgm:prSet presAssocID="{C5B6A0F2-FC82-466B-BEC5-779F152DD408}" presName="hierRoot2" presStyleCnt="0">
        <dgm:presLayoutVars>
          <dgm:hierBranch val="init"/>
        </dgm:presLayoutVars>
      </dgm:prSet>
      <dgm:spPr/>
    </dgm:pt>
    <dgm:pt modelId="{0415A6D6-6BFA-4B05-A517-1AFBEF479989}" type="pres">
      <dgm:prSet presAssocID="{C5B6A0F2-FC82-466B-BEC5-779F152DD408}" presName="rootComposite" presStyleCnt="0"/>
      <dgm:spPr/>
    </dgm:pt>
    <dgm:pt modelId="{11C30E18-1E46-4893-BB63-E7866BE5C5C9}" type="pres">
      <dgm:prSet presAssocID="{C5B6A0F2-FC82-466B-BEC5-779F152DD408}" presName="rootText" presStyleLbl="node3" presStyleIdx="8" presStyleCnt="9">
        <dgm:presLayoutVars>
          <dgm:chPref val="3"/>
        </dgm:presLayoutVars>
      </dgm:prSet>
      <dgm:spPr/>
    </dgm:pt>
    <dgm:pt modelId="{76429FDF-C9EE-41E3-AE87-CE2AEF363DC1}" type="pres">
      <dgm:prSet presAssocID="{C5B6A0F2-FC82-466B-BEC5-779F152DD408}" presName="rootConnector" presStyleLbl="node3" presStyleIdx="8" presStyleCnt="9"/>
      <dgm:spPr/>
    </dgm:pt>
    <dgm:pt modelId="{9907B1AC-90F9-4F57-8B2C-DB3D3D50D857}" type="pres">
      <dgm:prSet presAssocID="{C5B6A0F2-FC82-466B-BEC5-779F152DD408}" presName="hierChild4" presStyleCnt="0"/>
      <dgm:spPr/>
    </dgm:pt>
    <dgm:pt modelId="{D216CFF5-1C64-4E9F-B776-DA9957576A2C}" type="pres">
      <dgm:prSet presAssocID="{C5B6A0F2-FC82-466B-BEC5-779F152DD408}" presName="hierChild5" presStyleCnt="0"/>
      <dgm:spPr/>
    </dgm:pt>
    <dgm:pt modelId="{14715AC8-74F0-4736-BFE7-47DC8609EE11}" type="pres">
      <dgm:prSet presAssocID="{1014C293-DF93-4ECC-AC74-6DCD20B12F48}" presName="hierChild5" presStyleCnt="0"/>
      <dgm:spPr/>
    </dgm:pt>
    <dgm:pt modelId="{4472A401-CACC-4AFD-9B4C-DE126AF169C9}" type="pres">
      <dgm:prSet presAssocID="{B0C273BE-D856-4C10-B7A0-3FDBCB1A953A}" presName="hierChild3" presStyleCnt="0"/>
      <dgm:spPr/>
    </dgm:pt>
  </dgm:ptLst>
  <dgm:cxnLst>
    <dgm:cxn modelId="{FE71C99F-8635-49A7-8EEB-CDEFFD478003}" type="presOf" srcId="{F348C38B-B474-4B76-A997-5AD6FA1D8163}" destId="{25F27C41-5C2A-478B-832A-DB11B339F3C0}" srcOrd="0" destOrd="0" presId="urn:microsoft.com/office/officeart/2005/8/layout/orgChart1"/>
    <dgm:cxn modelId="{F46130E5-18F9-4BE8-BB18-4603B6F148D1}" srcId="{1014C293-DF93-4ECC-AC74-6DCD20B12F48}" destId="{726C54B3-C743-44C0-ABE2-515CF0A2A90F}" srcOrd="1" destOrd="0" parTransId="{CCD3E9A2-71E8-477A-93F0-F555C4C1D400}" sibTransId="{0A7DC52D-95E7-4559-8185-8295A35DA7A0}"/>
    <dgm:cxn modelId="{A61EE8C8-1677-4224-9EC9-54822FE14AB1}" type="presOf" srcId="{A45A9E55-29CB-44C3-81C8-7C6239B7081C}" destId="{051B8ECA-7401-444F-B540-959B8C3D66A3}" srcOrd="0" destOrd="0" presId="urn:microsoft.com/office/officeart/2005/8/layout/orgChart1"/>
    <dgm:cxn modelId="{2B2CC2CC-A74B-4958-AB2D-B5DA0D3D2148}" type="presOf" srcId="{FA73B1D8-A2C4-42A1-9353-44C96D614730}" destId="{887B5A69-9F12-49B6-ABE9-7D81E72136B4}" srcOrd="1" destOrd="0" presId="urn:microsoft.com/office/officeart/2005/8/layout/orgChart1"/>
    <dgm:cxn modelId="{17786D60-C464-467B-A00A-C5578D250D07}" type="presOf" srcId="{0D085796-FCE9-4570-8C81-DA93FD61AF5A}" destId="{D0C03F06-1BEA-4F27-ADFB-DF9ACCBE6CC6}" srcOrd="0" destOrd="0" presId="urn:microsoft.com/office/officeart/2005/8/layout/orgChart1"/>
    <dgm:cxn modelId="{2ADACE89-1B1B-45F3-9F60-01C86CD4C6B1}" type="presOf" srcId="{9A334101-14F8-4A10-BAB6-41A18F838DE7}" destId="{56764DDB-290C-48F4-AD8F-9CFCDA1AF7E6}" srcOrd="0" destOrd="0" presId="urn:microsoft.com/office/officeart/2005/8/layout/orgChart1"/>
    <dgm:cxn modelId="{F6619AF6-DCD1-474F-B6F5-112F9AEA8AC0}" type="presOf" srcId="{713D237D-46D2-46D1-AC66-B9938015AD34}" destId="{551A396B-7244-43BF-A556-F5F20978AB12}" srcOrd="1" destOrd="0" presId="urn:microsoft.com/office/officeart/2005/8/layout/orgChart1"/>
    <dgm:cxn modelId="{59FF3E14-DADB-49F8-AE4E-484932D5073C}" srcId="{FA73B1D8-A2C4-42A1-9353-44C96D614730}" destId="{F348C38B-B474-4B76-A997-5AD6FA1D8163}" srcOrd="2" destOrd="0" parTransId="{9A334101-14F8-4A10-BAB6-41A18F838DE7}" sibTransId="{FC924AA9-7764-4923-8244-4FD00A1347F1}"/>
    <dgm:cxn modelId="{79C4BF46-F719-4B07-8DE8-E5218767C300}" type="presOf" srcId="{434FF6D3-7BB6-45EB-ADBE-44FE3065F5D9}" destId="{855C1F85-5912-4216-933E-05150B4C4970}" srcOrd="1" destOrd="0" presId="urn:microsoft.com/office/officeart/2005/8/layout/orgChart1"/>
    <dgm:cxn modelId="{1CBE635B-7936-455D-A345-E9384F50D0B5}" type="presOf" srcId="{1014C293-DF93-4ECC-AC74-6DCD20B12F48}" destId="{99A95BA8-4F9B-4100-B42E-8706ED0A0660}" srcOrd="1" destOrd="0" presId="urn:microsoft.com/office/officeart/2005/8/layout/orgChart1"/>
    <dgm:cxn modelId="{2932FD4F-83B0-439B-AC6B-7AA03A9D3D23}" srcId="{1014C293-DF93-4ECC-AC74-6DCD20B12F48}" destId="{43C4B4DC-D351-467E-A702-F0C9FCAE2BA6}" srcOrd="0" destOrd="0" parTransId="{CE821DA6-7A6C-44A9-926C-DE368F04288B}" sibTransId="{49609AB6-8A8E-44B0-B197-5B5250E90840}"/>
    <dgm:cxn modelId="{E916FE97-1D8C-4075-952D-D6828D423A75}" type="presOf" srcId="{CCD3E9A2-71E8-477A-93F0-F555C4C1D400}" destId="{6101CDC3-4FAF-479F-B7A9-5D5CA433CF1D}" srcOrd="0" destOrd="0" presId="urn:microsoft.com/office/officeart/2005/8/layout/orgChart1"/>
    <dgm:cxn modelId="{639B7095-615D-4DC1-8B92-99A092B655A9}" type="presOf" srcId="{909ACFDF-8BA5-430E-9DF0-AC8F0A888D3B}" destId="{CC7B46E8-C2C7-4322-B1C5-0CDE4249F5E3}" srcOrd="0" destOrd="0" presId="urn:microsoft.com/office/officeart/2005/8/layout/orgChart1"/>
    <dgm:cxn modelId="{F2E601E9-CA80-4A6B-9CFE-A8B546121338}" type="presOf" srcId="{1014C293-DF93-4ECC-AC74-6DCD20B12F48}" destId="{7A8A141E-DB33-44EC-8BFA-4EFD2CDE58D7}" srcOrd="0" destOrd="0" presId="urn:microsoft.com/office/officeart/2005/8/layout/orgChart1"/>
    <dgm:cxn modelId="{77AF2CE5-56C4-4973-AF63-74E2A783913A}" type="presOf" srcId="{2397651B-5F3D-41D9-B185-01FD94CEF994}" destId="{0218B2E0-2280-42AC-A2F6-4B096F6DBF54}" srcOrd="0" destOrd="0" presId="urn:microsoft.com/office/officeart/2005/8/layout/orgChart1"/>
    <dgm:cxn modelId="{4E31D906-7FB9-43A0-ACF2-B40BBF928AE8}" srcId="{FA73B1D8-A2C4-42A1-9353-44C96D614730}" destId="{4AAAA2F1-7B9B-450A-81BD-1F5EFE8376E3}" srcOrd="1" destOrd="0" parTransId="{ABDE528D-591A-41D4-94E5-BE432392B1DC}" sibTransId="{B4690329-4453-440B-91B6-D17CC2D56D37}"/>
    <dgm:cxn modelId="{4508692D-0828-410F-BFDA-8793449F7FCD}" type="presOf" srcId="{4AAAA2F1-7B9B-450A-81BD-1F5EFE8376E3}" destId="{D609E45C-CEB2-4A5A-A3A8-C3BFA9F8D026}" srcOrd="1" destOrd="0" presId="urn:microsoft.com/office/officeart/2005/8/layout/orgChart1"/>
    <dgm:cxn modelId="{3003FC13-7DE2-44F4-91B3-9E617F1C512C}" srcId="{B0C273BE-D856-4C10-B7A0-3FDBCB1A953A}" destId="{FA73B1D8-A2C4-42A1-9353-44C96D614730}" srcOrd="0" destOrd="0" parTransId="{7DDC53FE-7C87-4CF0-8156-FB00663A77BB}" sibTransId="{9435067F-13A4-4C02-9F3F-3905AF1AEBA8}"/>
    <dgm:cxn modelId="{5466EB98-D0DA-4D0F-930E-D3C6D3EB507F}" type="presOf" srcId="{713D237D-46D2-46D1-AC66-B9938015AD34}" destId="{4174196E-411B-42C4-96EC-045962C67461}" srcOrd="0" destOrd="0" presId="urn:microsoft.com/office/officeart/2005/8/layout/orgChart1"/>
    <dgm:cxn modelId="{7B1A691B-8C97-483B-A929-D0E83AE74C06}" srcId="{1014C293-DF93-4ECC-AC74-6DCD20B12F48}" destId="{C5B6A0F2-FC82-466B-BEC5-779F152DD408}" srcOrd="2" destOrd="0" parTransId="{161FB414-9E00-4280-BC6D-8B963F40D3E2}" sibTransId="{F9184002-2936-4F35-B225-7DF5A4ECCB43}"/>
    <dgm:cxn modelId="{F86919FD-7F19-49FB-BCD9-CDB3F98FAACD}" type="presOf" srcId="{FA73B1D8-A2C4-42A1-9353-44C96D614730}" destId="{44482580-BF0D-4008-B98B-CFA01C33361D}" srcOrd="0" destOrd="0" presId="urn:microsoft.com/office/officeart/2005/8/layout/orgChart1"/>
    <dgm:cxn modelId="{46439F07-8118-4554-98C3-2C8545BF5A77}" srcId="{9F9DEB57-062C-481C-8031-31443E52C0F1}" destId="{B0C273BE-D856-4C10-B7A0-3FDBCB1A953A}" srcOrd="0" destOrd="0" parTransId="{D0ED4207-7122-4D63-BC11-353C6C08E390}" sibTransId="{79DA1C2E-3FEF-43E7-8F2B-402C4375F9BF}"/>
    <dgm:cxn modelId="{B0194542-D6C2-4A94-B6F8-0F0C452D94E8}" type="presOf" srcId="{C5B6A0F2-FC82-466B-BEC5-779F152DD408}" destId="{11C30E18-1E46-4893-BB63-E7866BE5C5C9}" srcOrd="0" destOrd="0" presId="urn:microsoft.com/office/officeart/2005/8/layout/orgChart1"/>
    <dgm:cxn modelId="{FBF1FBFD-6790-4BFF-9587-3FACA46FFB03}" srcId="{B0C273BE-D856-4C10-B7A0-3FDBCB1A953A}" destId="{DFA6ED09-A5FC-4E0B-9FCB-A68E5E140955}" srcOrd="1" destOrd="0" parTransId="{11B4ACC9-000D-4A80-B06D-B95AFE07D8B0}" sibTransId="{A6E6B96C-C7EA-4CC4-B2C7-2FAF0604C938}"/>
    <dgm:cxn modelId="{AFA88676-FAF8-48B4-991A-7E4D3869B0FD}" type="presOf" srcId="{DFA6ED09-A5FC-4E0B-9FCB-A68E5E140955}" destId="{718DC0DA-94E8-42C4-9A4B-EE77376E34ED}" srcOrd="0" destOrd="0" presId="urn:microsoft.com/office/officeart/2005/8/layout/orgChart1"/>
    <dgm:cxn modelId="{360C912A-971A-4B84-9709-65E3CCFFDBE7}" type="presOf" srcId="{B0C273BE-D856-4C10-B7A0-3FDBCB1A953A}" destId="{F40A3045-D077-4650-9C78-8D70D1666909}" srcOrd="0" destOrd="0" presId="urn:microsoft.com/office/officeart/2005/8/layout/orgChart1"/>
    <dgm:cxn modelId="{B2BD0755-EDC7-49DF-9D61-79B17C4BB19C}" type="presOf" srcId="{726C54B3-C743-44C0-ABE2-515CF0A2A90F}" destId="{57249352-2B88-4ECE-9F43-6AF007B6770E}" srcOrd="1" destOrd="0" presId="urn:microsoft.com/office/officeart/2005/8/layout/orgChart1"/>
    <dgm:cxn modelId="{872EB2DC-A0B8-4245-9D45-F609263C2F79}" type="presOf" srcId="{CE821DA6-7A6C-44A9-926C-DE368F04288B}" destId="{6BB5FDFE-11DC-4218-9139-11D403EA1F1C}" srcOrd="0" destOrd="0" presId="urn:microsoft.com/office/officeart/2005/8/layout/orgChart1"/>
    <dgm:cxn modelId="{9E70CA93-E542-4AA4-B23B-EE8FDEA73EF8}" type="presOf" srcId="{434FF6D3-7BB6-45EB-ADBE-44FE3065F5D9}" destId="{6314AFAA-631E-4C93-830C-ADBDA5206E6B}" srcOrd="0" destOrd="0" presId="urn:microsoft.com/office/officeart/2005/8/layout/orgChart1"/>
    <dgm:cxn modelId="{E73764E2-8217-468C-A019-06162835AF6E}" srcId="{B0C273BE-D856-4C10-B7A0-3FDBCB1A953A}" destId="{1014C293-DF93-4ECC-AC74-6DCD20B12F48}" srcOrd="2" destOrd="0" parTransId="{2397651B-5F3D-41D9-B185-01FD94CEF994}" sibTransId="{1050025B-39F5-4704-B98B-56A9874A8C31}"/>
    <dgm:cxn modelId="{BF03395C-FC25-4EA7-A341-C8B44027C263}" type="presOf" srcId="{43C4B4DC-D351-467E-A702-F0C9FCAE2BA6}" destId="{B4809435-5E67-4E68-934A-BE8B9B2E58D4}" srcOrd="0" destOrd="0" presId="urn:microsoft.com/office/officeart/2005/8/layout/orgChart1"/>
    <dgm:cxn modelId="{CFBF0C7F-D4B8-4C43-AC68-ED1541EFE2B7}" type="presOf" srcId="{A45A9E55-29CB-44C3-81C8-7C6239B7081C}" destId="{0EA43556-1B9D-4EAC-BDFF-45D69041E6C1}" srcOrd="1" destOrd="0" presId="urn:microsoft.com/office/officeart/2005/8/layout/orgChart1"/>
    <dgm:cxn modelId="{078DA04B-4823-4B9B-A3FD-679CFA9CE8C2}" type="presOf" srcId="{90C5BC90-BD82-4418-A5AF-D7574C36F688}" destId="{4223E044-831A-4B39-8368-886BEAD82D6E}" srcOrd="0" destOrd="0" presId="urn:microsoft.com/office/officeart/2005/8/layout/orgChart1"/>
    <dgm:cxn modelId="{239EB5DC-396F-42ED-A607-0DB5B6625B47}" type="presOf" srcId="{726C54B3-C743-44C0-ABE2-515CF0A2A90F}" destId="{F2EFFDB0-B49A-458F-959D-2C5B6A647C0F}" srcOrd="0" destOrd="0" presId="urn:microsoft.com/office/officeart/2005/8/layout/orgChart1"/>
    <dgm:cxn modelId="{618230DB-0B27-455B-9F21-8C99138C3AED}" srcId="{FA73B1D8-A2C4-42A1-9353-44C96D614730}" destId="{90C5BC90-BD82-4418-A5AF-D7574C36F688}" srcOrd="3" destOrd="0" parTransId="{0D085796-FCE9-4570-8C81-DA93FD61AF5A}" sibTransId="{DEAB12B3-D93B-4CCA-BD76-99E3DCF433C2}"/>
    <dgm:cxn modelId="{3764C3FE-283A-4183-9308-4B3710C91664}" type="presOf" srcId="{F348C38B-B474-4B76-A997-5AD6FA1D8163}" destId="{932E7203-18AD-4A19-8932-A3FCAF2B3C54}" srcOrd="1" destOrd="0" presId="urn:microsoft.com/office/officeart/2005/8/layout/orgChart1"/>
    <dgm:cxn modelId="{AF777D5E-9EF6-4F93-A71C-E775FFBAF290}" type="presOf" srcId="{90C5BC90-BD82-4418-A5AF-D7574C36F688}" destId="{6AB28643-0AFF-4823-9489-50A4903B13DE}" srcOrd="1" destOrd="0" presId="urn:microsoft.com/office/officeart/2005/8/layout/orgChart1"/>
    <dgm:cxn modelId="{D077633C-BC26-451C-8DFE-D02056EEF60C}" type="presOf" srcId="{4AAAA2F1-7B9B-450A-81BD-1F5EFE8376E3}" destId="{77D6FE29-A1ED-440F-91CD-32D6A71D1F00}" srcOrd="0" destOrd="0" presId="urn:microsoft.com/office/officeart/2005/8/layout/orgChart1"/>
    <dgm:cxn modelId="{740CAC09-0561-4CD5-9E0B-CB106EB57625}" type="presOf" srcId="{9035B7C4-F523-41FF-96B7-199D5A54AC55}" destId="{C1283EA2-617A-436E-BAE2-219F533532BC}" srcOrd="0" destOrd="0" presId="urn:microsoft.com/office/officeart/2005/8/layout/orgChart1"/>
    <dgm:cxn modelId="{A9ECD425-94AC-429C-A30E-4938E5A5946A}" type="presOf" srcId="{161FB414-9E00-4280-BC6D-8B963F40D3E2}" destId="{A604010F-D22F-4EF3-95ED-8D230A1F7D05}" srcOrd="0" destOrd="0" presId="urn:microsoft.com/office/officeart/2005/8/layout/orgChart1"/>
    <dgm:cxn modelId="{9D320257-1950-4367-8714-55F2F644CCC8}" type="presOf" srcId="{7DDC53FE-7C87-4CF0-8156-FB00663A77BB}" destId="{2774CC9D-28FE-40D3-88B0-9307FD49B056}" srcOrd="0" destOrd="0" presId="urn:microsoft.com/office/officeart/2005/8/layout/orgChart1"/>
    <dgm:cxn modelId="{48A23248-7739-407F-8CEA-4CE1D9BF8A3E}" type="presOf" srcId="{153CA7FC-A72D-4C4B-A635-94DBD79EC5C8}" destId="{EA9FA6B7-3615-4056-AB86-B11650CFF031}" srcOrd="0" destOrd="0" presId="urn:microsoft.com/office/officeart/2005/8/layout/orgChart1"/>
    <dgm:cxn modelId="{85A0724E-59A4-498C-A163-3F95CFB90A84}" type="presOf" srcId="{43C4B4DC-D351-467E-A702-F0C9FCAE2BA6}" destId="{61E83B6D-04C5-4C47-AC86-DB3AA5AF58B2}" srcOrd="1" destOrd="0" presId="urn:microsoft.com/office/officeart/2005/8/layout/orgChart1"/>
    <dgm:cxn modelId="{96A08F71-5A0C-4E95-999F-C4E3AF929C8B}" type="presOf" srcId="{B0C273BE-D856-4C10-B7A0-3FDBCB1A953A}" destId="{C45A9F5C-6806-42E2-883D-2E3396CBB2E5}" srcOrd="1" destOrd="0" presId="urn:microsoft.com/office/officeart/2005/8/layout/orgChart1"/>
    <dgm:cxn modelId="{FBA1E492-2943-4072-BA83-9F52958E2A02}" type="presOf" srcId="{DFA6ED09-A5FC-4E0B-9FCB-A68E5E140955}" destId="{5CE425F0-B529-4B8F-8A25-0E30EF2D618E}" srcOrd="1" destOrd="0" presId="urn:microsoft.com/office/officeart/2005/8/layout/orgChart1"/>
    <dgm:cxn modelId="{621B30E4-E0A2-4A78-8437-E0001DBB1010}" type="presOf" srcId="{9F9DEB57-062C-481C-8031-31443E52C0F1}" destId="{79ACD887-44E7-4B34-B4A2-7AA6F1C72C60}" srcOrd="0" destOrd="0" presId="urn:microsoft.com/office/officeart/2005/8/layout/orgChart1"/>
    <dgm:cxn modelId="{38709D31-9EC4-4EAD-9E2B-7886F34E3229}" srcId="{DFA6ED09-A5FC-4E0B-9FCB-A68E5E140955}" destId="{434FF6D3-7BB6-45EB-ADBE-44FE3065F5D9}" srcOrd="1" destOrd="0" parTransId="{9035B7C4-F523-41FF-96B7-199D5A54AC55}" sibTransId="{B5153093-B646-428B-A57D-9A0325E38A17}"/>
    <dgm:cxn modelId="{7BA8C4AB-876A-408A-A41A-312C30BF8BCA}" type="presOf" srcId="{C5B6A0F2-FC82-466B-BEC5-779F152DD408}" destId="{76429FDF-C9EE-41E3-AE87-CE2AEF363DC1}" srcOrd="1" destOrd="0" presId="urn:microsoft.com/office/officeart/2005/8/layout/orgChart1"/>
    <dgm:cxn modelId="{C6698C3F-BD84-4CD3-A583-658FFD09FFCF}" srcId="{FA73B1D8-A2C4-42A1-9353-44C96D614730}" destId="{A45A9E55-29CB-44C3-81C8-7C6239B7081C}" srcOrd="0" destOrd="0" parTransId="{909ACFDF-8BA5-430E-9DF0-AC8F0A888D3B}" sibTransId="{02137DCD-C69F-4759-B649-804B6CBC24D1}"/>
    <dgm:cxn modelId="{92546D51-311F-46BF-84B6-B9654C0F70F7}" srcId="{DFA6ED09-A5FC-4E0B-9FCB-A68E5E140955}" destId="{713D237D-46D2-46D1-AC66-B9938015AD34}" srcOrd="0" destOrd="0" parTransId="{153CA7FC-A72D-4C4B-A635-94DBD79EC5C8}" sibTransId="{EE338A59-D0BA-4F94-89CF-DBADF59D0BDF}"/>
    <dgm:cxn modelId="{065AC71A-4E73-4CCA-9DE3-0D36FACFA239}" type="presOf" srcId="{11B4ACC9-000D-4A80-B06D-B95AFE07D8B0}" destId="{3E5035F3-C6BA-4B2B-A63E-783F8C74CFC7}" srcOrd="0" destOrd="0" presId="urn:microsoft.com/office/officeart/2005/8/layout/orgChart1"/>
    <dgm:cxn modelId="{EEF4AC9D-7A8F-4826-8F14-843E6DDC06B7}" type="presOf" srcId="{ABDE528D-591A-41D4-94E5-BE432392B1DC}" destId="{D51AD3C7-45D2-4723-82A3-B42E165163C7}" srcOrd="0" destOrd="0" presId="urn:microsoft.com/office/officeart/2005/8/layout/orgChart1"/>
    <dgm:cxn modelId="{2FAD689B-712F-4487-8CA7-926483E6F0DF}" type="presParOf" srcId="{79ACD887-44E7-4B34-B4A2-7AA6F1C72C60}" destId="{849267D1-9DF6-4617-AE37-44D271EBCA01}" srcOrd="0" destOrd="0" presId="urn:microsoft.com/office/officeart/2005/8/layout/orgChart1"/>
    <dgm:cxn modelId="{3B8FE854-3E76-4AE4-9AB7-371874C7839D}" type="presParOf" srcId="{849267D1-9DF6-4617-AE37-44D271EBCA01}" destId="{BA4C47BD-275B-425D-94DF-73F4A7460664}" srcOrd="0" destOrd="0" presId="urn:microsoft.com/office/officeart/2005/8/layout/orgChart1"/>
    <dgm:cxn modelId="{4BDCFEF7-87F6-4A4A-BEE9-FD56E3479855}" type="presParOf" srcId="{BA4C47BD-275B-425D-94DF-73F4A7460664}" destId="{F40A3045-D077-4650-9C78-8D70D1666909}" srcOrd="0" destOrd="0" presId="urn:microsoft.com/office/officeart/2005/8/layout/orgChart1"/>
    <dgm:cxn modelId="{74F91E23-240F-46B8-BE29-D7C9967502C2}" type="presParOf" srcId="{BA4C47BD-275B-425D-94DF-73F4A7460664}" destId="{C45A9F5C-6806-42E2-883D-2E3396CBB2E5}" srcOrd="1" destOrd="0" presId="urn:microsoft.com/office/officeart/2005/8/layout/orgChart1"/>
    <dgm:cxn modelId="{F30E2576-4304-410D-8C95-277A6E39FBA3}" type="presParOf" srcId="{849267D1-9DF6-4617-AE37-44D271EBCA01}" destId="{BA71BDD9-A54B-4E2E-B298-73B5BCBB4E3B}" srcOrd="1" destOrd="0" presId="urn:microsoft.com/office/officeart/2005/8/layout/orgChart1"/>
    <dgm:cxn modelId="{BE3F796D-6F1F-4680-B7BF-DBA912297D2A}" type="presParOf" srcId="{BA71BDD9-A54B-4E2E-B298-73B5BCBB4E3B}" destId="{2774CC9D-28FE-40D3-88B0-9307FD49B056}" srcOrd="0" destOrd="0" presId="urn:microsoft.com/office/officeart/2005/8/layout/orgChart1"/>
    <dgm:cxn modelId="{BE61A65C-1C05-4CC4-B264-8D7686B83D81}" type="presParOf" srcId="{BA71BDD9-A54B-4E2E-B298-73B5BCBB4E3B}" destId="{C96CD837-C285-445F-8A3A-9E0AEA81EEC5}" srcOrd="1" destOrd="0" presId="urn:microsoft.com/office/officeart/2005/8/layout/orgChart1"/>
    <dgm:cxn modelId="{05B4E951-10E6-4A7D-9D20-C5EA190D3C0B}" type="presParOf" srcId="{C96CD837-C285-445F-8A3A-9E0AEA81EEC5}" destId="{1DC2A0CF-750C-46FD-BC21-C3C2887E8387}" srcOrd="0" destOrd="0" presId="urn:microsoft.com/office/officeart/2005/8/layout/orgChart1"/>
    <dgm:cxn modelId="{41BE6239-C3C6-4341-8F8E-862B37D73AE7}" type="presParOf" srcId="{1DC2A0CF-750C-46FD-BC21-C3C2887E8387}" destId="{44482580-BF0D-4008-B98B-CFA01C33361D}" srcOrd="0" destOrd="0" presId="urn:microsoft.com/office/officeart/2005/8/layout/orgChart1"/>
    <dgm:cxn modelId="{D8DB195A-B023-4670-8C12-5B5BE2D004FD}" type="presParOf" srcId="{1DC2A0CF-750C-46FD-BC21-C3C2887E8387}" destId="{887B5A69-9F12-49B6-ABE9-7D81E72136B4}" srcOrd="1" destOrd="0" presId="urn:microsoft.com/office/officeart/2005/8/layout/orgChart1"/>
    <dgm:cxn modelId="{FA112C53-666C-45DD-B951-BF81680E6725}" type="presParOf" srcId="{C96CD837-C285-445F-8A3A-9E0AEA81EEC5}" destId="{AB2D721F-FA93-4F81-878A-D3345A00011C}" srcOrd="1" destOrd="0" presId="urn:microsoft.com/office/officeart/2005/8/layout/orgChart1"/>
    <dgm:cxn modelId="{1C929BCD-50D0-41FC-A352-F1CD191D25DB}" type="presParOf" srcId="{AB2D721F-FA93-4F81-878A-D3345A00011C}" destId="{CC7B46E8-C2C7-4322-B1C5-0CDE4249F5E3}" srcOrd="0" destOrd="0" presId="urn:microsoft.com/office/officeart/2005/8/layout/orgChart1"/>
    <dgm:cxn modelId="{E3049BF5-A2DD-4B6E-9267-AECA57724C91}" type="presParOf" srcId="{AB2D721F-FA93-4F81-878A-D3345A00011C}" destId="{214267B0-EF9B-43AC-9AF5-C3C9DCBDE1C5}" srcOrd="1" destOrd="0" presId="urn:microsoft.com/office/officeart/2005/8/layout/orgChart1"/>
    <dgm:cxn modelId="{D0473EDB-F3E1-480D-8A8A-393E602B22D1}" type="presParOf" srcId="{214267B0-EF9B-43AC-9AF5-C3C9DCBDE1C5}" destId="{217FEACF-5C3D-4A70-A0FA-7DA953FA0A82}" srcOrd="0" destOrd="0" presId="urn:microsoft.com/office/officeart/2005/8/layout/orgChart1"/>
    <dgm:cxn modelId="{7194257D-EA51-4C52-A0EA-87171AF2CE85}" type="presParOf" srcId="{217FEACF-5C3D-4A70-A0FA-7DA953FA0A82}" destId="{051B8ECA-7401-444F-B540-959B8C3D66A3}" srcOrd="0" destOrd="0" presId="urn:microsoft.com/office/officeart/2005/8/layout/orgChart1"/>
    <dgm:cxn modelId="{3CF75203-9AAA-43DB-A951-582CAD311CCF}" type="presParOf" srcId="{217FEACF-5C3D-4A70-A0FA-7DA953FA0A82}" destId="{0EA43556-1B9D-4EAC-BDFF-45D69041E6C1}" srcOrd="1" destOrd="0" presId="urn:microsoft.com/office/officeart/2005/8/layout/orgChart1"/>
    <dgm:cxn modelId="{FC01A584-9BEB-407B-B63A-0463C4D4EE08}" type="presParOf" srcId="{214267B0-EF9B-43AC-9AF5-C3C9DCBDE1C5}" destId="{3955673C-FC78-45FE-A66A-A83AC60D96E7}" srcOrd="1" destOrd="0" presId="urn:microsoft.com/office/officeart/2005/8/layout/orgChart1"/>
    <dgm:cxn modelId="{EF41982E-832B-4562-9BD8-06E9C21E9361}" type="presParOf" srcId="{214267B0-EF9B-43AC-9AF5-C3C9DCBDE1C5}" destId="{2BA44A33-809E-4CE7-9943-EF5AD7977F5C}" srcOrd="2" destOrd="0" presId="urn:microsoft.com/office/officeart/2005/8/layout/orgChart1"/>
    <dgm:cxn modelId="{09D9B96B-36CA-48F6-B3A1-A0745DFE7E5D}" type="presParOf" srcId="{AB2D721F-FA93-4F81-878A-D3345A00011C}" destId="{D51AD3C7-45D2-4723-82A3-B42E165163C7}" srcOrd="2" destOrd="0" presId="urn:microsoft.com/office/officeart/2005/8/layout/orgChart1"/>
    <dgm:cxn modelId="{DE07584E-E191-4BAB-B010-CCC721DBE902}" type="presParOf" srcId="{AB2D721F-FA93-4F81-878A-D3345A00011C}" destId="{8EB26D66-8351-4070-9909-C7A4BE7AF08E}" srcOrd="3" destOrd="0" presId="urn:microsoft.com/office/officeart/2005/8/layout/orgChart1"/>
    <dgm:cxn modelId="{6AAD1B30-C359-40FC-9E1A-C74D54EF0E14}" type="presParOf" srcId="{8EB26D66-8351-4070-9909-C7A4BE7AF08E}" destId="{5476F803-3127-4E78-981A-3FEC246C7F10}" srcOrd="0" destOrd="0" presId="urn:microsoft.com/office/officeart/2005/8/layout/orgChart1"/>
    <dgm:cxn modelId="{9E48C322-4E79-4ADC-8AE5-98DB1B8E05D9}" type="presParOf" srcId="{5476F803-3127-4E78-981A-3FEC246C7F10}" destId="{77D6FE29-A1ED-440F-91CD-32D6A71D1F00}" srcOrd="0" destOrd="0" presId="urn:microsoft.com/office/officeart/2005/8/layout/orgChart1"/>
    <dgm:cxn modelId="{B93CC585-E1D1-401E-A1F4-A80B1901820F}" type="presParOf" srcId="{5476F803-3127-4E78-981A-3FEC246C7F10}" destId="{D609E45C-CEB2-4A5A-A3A8-C3BFA9F8D026}" srcOrd="1" destOrd="0" presId="urn:microsoft.com/office/officeart/2005/8/layout/orgChart1"/>
    <dgm:cxn modelId="{6488D3B6-D069-4132-9796-0E58469B83E2}" type="presParOf" srcId="{8EB26D66-8351-4070-9909-C7A4BE7AF08E}" destId="{B78AEE01-8220-400B-82D8-AD47B00A7CA7}" srcOrd="1" destOrd="0" presId="urn:microsoft.com/office/officeart/2005/8/layout/orgChart1"/>
    <dgm:cxn modelId="{5907A9F6-52BC-4F48-A3A8-504EA74C785C}" type="presParOf" srcId="{8EB26D66-8351-4070-9909-C7A4BE7AF08E}" destId="{FEED8E6F-3D1F-4620-A4FD-1DB9C27B6EDB}" srcOrd="2" destOrd="0" presId="urn:microsoft.com/office/officeart/2005/8/layout/orgChart1"/>
    <dgm:cxn modelId="{AE6FDE98-089B-4F3A-8645-EE37F2728677}" type="presParOf" srcId="{AB2D721F-FA93-4F81-878A-D3345A00011C}" destId="{56764DDB-290C-48F4-AD8F-9CFCDA1AF7E6}" srcOrd="4" destOrd="0" presId="urn:microsoft.com/office/officeart/2005/8/layout/orgChart1"/>
    <dgm:cxn modelId="{82AC7E17-3423-432B-B499-E22BDFC6AB1F}" type="presParOf" srcId="{AB2D721F-FA93-4F81-878A-D3345A00011C}" destId="{08AD2CD2-0810-479F-9F41-9F3134950AC0}" srcOrd="5" destOrd="0" presId="urn:microsoft.com/office/officeart/2005/8/layout/orgChart1"/>
    <dgm:cxn modelId="{D69530AF-E6A4-4D79-A5FA-797CC7B30248}" type="presParOf" srcId="{08AD2CD2-0810-479F-9F41-9F3134950AC0}" destId="{4D1BAEA9-FA65-4D24-B11A-A7F0729A3D05}" srcOrd="0" destOrd="0" presId="urn:microsoft.com/office/officeart/2005/8/layout/orgChart1"/>
    <dgm:cxn modelId="{054672CA-5E66-4398-A6FB-75D53847821A}" type="presParOf" srcId="{4D1BAEA9-FA65-4D24-B11A-A7F0729A3D05}" destId="{25F27C41-5C2A-478B-832A-DB11B339F3C0}" srcOrd="0" destOrd="0" presId="urn:microsoft.com/office/officeart/2005/8/layout/orgChart1"/>
    <dgm:cxn modelId="{48D949BD-EB40-44F3-AB6B-C38D1EA9E9D4}" type="presParOf" srcId="{4D1BAEA9-FA65-4D24-B11A-A7F0729A3D05}" destId="{932E7203-18AD-4A19-8932-A3FCAF2B3C54}" srcOrd="1" destOrd="0" presId="urn:microsoft.com/office/officeart/2005/8/layout/orgChart1"/>
    <dgm:cxn modelId="{EA9ABCBF-F0CB-4CC4-82AF-B861DC633E60}" type="presParOf" srcId="{08AD2CD2-0810-479F-9F41-9F3134950AC0}" destId="{312F04FF-AC04-4300-AE14-86B0A12C75DD}" srcOrd="1" destOrd="0" presId="urn:microsoft.com/office/officeart/2005/8/layout/orgChart1"/>
    <dgm:cxn modelId="{CB2F86BA-944A-4DE1-98A7-82280D2F4834}" type="presParOf" srcId="{08AD2CD2-0810-479F-9F41-9F3134950AC0}" destId="{857C31C8-BAB2-4282-9413-E038FDDEF80F}" srcOrd="2" destOrd="0" presId="urn:microsoft.com/office/officeart/2005/8/layout/orgChart1"/>
    <dgm:cxn modelId="{868041AC-6FE1-4A79-B2CB-66507C1AC78F}" type="presParOf" srcId="{AB2D721F-FA93-4F81-878A-D3345A00011C}" destId="{D0C03F06-1BEA-4F27-ADFB-DF9ACCBE6CC6}" srcOrd="6" destOrd="0" presId="urn:microsoft.com/office/officeart/2005/8/layout/orgChart1"/>
    <dgm:cxn modelId="{845DBC94-E1F6-438A-98A3-2A5CDED9DA25}" type="presParOf" srcId="{AB2D721F-FA93-4F81-878A-D3345A00011C}" destId="{02C4355C-C91E-4F05-A3B9-DA2559A92967}" srcOrd="7" destOrd="0" presId="urn:microsoft.com/office/officeart/2005/8/layout/orgChart1"/>
    <dgm:cxn modelId="{28E25ED1-DCF6-4A84-A2A0-1F5D31A791F2}" type="presParOf" srcId="{02C4355C-C91E-4F05-A3B9-DA2559A92967}" destId="{7F982BD8-9E46-42BD-9916-CA74E3851F5E}" srcOrd="0" destOrd="0" presId="urn:microsoft.com/office/officeart/2005/8/layout/orgChart1"/>
    <dgm:cxn modelId="{69DC06FC-5891-46C8-8557-F464DE54D6E7}" type="presParOf" srcId="{7F982BD8-9E46-42BD-9916-CA74E3851F5E}" destId="{4223E044-831A-4B39-8368-886BEAD82D6E}" srcOrd="0" destOrd="0" presId="urn:microsoft.com/office/officeart/2005/8/layout/orgChart1"/>
    <dgm:cxn modelId="{C297251D-CBEB-4184-A14F-85E60C2FBB65}" type="presParOf" srcId="{7F982BD8-9E46-42BD-9916-CA74E3851F5E}" destId="{6AB28643-0AFF-4823-9489-50A4903B13DE}" srcOrd="1" destOrd="0" presId="urn:microsoft.com/office/officeart/2005/8/layout/orgChart1"/>
    <dgm:cxn modelId="{DA8DFA6D-37BB-4A17-A3E8-9EBBE17A3996}" type="presParOf" srcId="{02C4355C-C91E-4F05-A3B9-DA2559A92967}" destId="{9BE7B6E9-A554-4F5E-9678-87BF1C64981B}" srcOrd="1" destOrd="0" presId="urn:microsoft.com/office/officeart/2005/8/layout/orgChart1"/>
    <dgm:cxn modelId="{2E905FEE-8193-45DE-A403-000883CDF2D7}" type="presParOf" srcId="{02C4355C-C91E-4F05-A3B9-DA2559A92967}" destId="{304C0BAB-A94C-4B2D-A6F4-A46D93F6F75A}" srcOrd="2" destOrd="0" presId="urn:microsoft.com/office/officeart/2005/8/layout/orgChart1"/>
    <dgm:cxn modelId="{06E846D9-D78F-4D4C-9701-CB15BE945769}" type="presParOf" srcId="{C96CD837-C285-445F-8A3A-9E0AEA81EEC5}" destId="{47D90367-B863-4791-BFCF-00673A473454}" srcOrd="2" destOrd="0" presId="urn:microsoft.com/office/officeart/2005/8/layout/orgChart1"/>
    <dgm:cxn modelId="{25AD4FDE-2BE1-4F20-B934-5CEA53BBF3A6}" type="presParOf" srcId="{BA71BDD9-A54B-4E2E-B298-73B5BCBB4E3B}" destId="{3E5035F3-C6BA-4B2B-A63E-783F8C74CFC7}" srcOrd="2" destOrd="0" presId="urn:microsoft.com/office/officeart/2005/8/layout/orgChart1"/>
    <dgm:cxn modelId="{54FCCAC3-432B-44E8-83B6-871AC3CFB5CF}" type="presParOf" srcId="{BA71BDD9-A54B-4E2E-B298-73B5BCBB4E3B}" destId="{28CD317E-39A9-4EDE-9B9D-3FE03DEB772F}" srcOrd="3" destOrd="0" presId="urn:microsoft.com/office/officeart/2005/8/layout/orgChart1"/>
    <dgm:cxn modelId="{DF28BDE2-C65A-4E97-B843-9477B1C29A2E}" type="presParOf" srcId="{28CD317E-39A9-4EDE-9B9D-3FE03DEB772F}" destId="{9E8E6E65-74C8-48A4-86D2-051BB931F222}" srcOrd="0" destOrd="0" presId="urn:microsoft.com/office/officeart/2005/8/layout/orgChart1"/>
    <dgm:cxn modelId="{2BCD3AB7-0D5E-4E14-8FEC-F3FA23625B22}" type="presParOf" srcId="{9E8E6E65-74C8-48A4-86D2-051BB931F222}" destId="{718DC0DA-94E8-42C4-9A4B-EE77376E34ED}" srcOrd="0" destOrd="0" presId="urn:microsoft.com/office/officeart/2005/8/layout/orgChart1"/>
    <dgm:cxn modelId="{EC7E5B51-E117-4713-93A9-F12CBA24DD21}" type="presParOf" srcId="{9E8E6E65-74C8-48A4-86D2-051BB931F222}" destId="{5CE425F0-B529-4B8F-8A25-0E30EF2D618E}" srcOrd="1" destOrd="0" presId="urn:microsoft.com/office/officeart/2005/8/layout/orgChart1"/>
    <dgm:cxn modelId="{B04455EB-F596-490D-B526-B1508D8FA0E5}" type="presParOf" srcId="{28CD317E-39A9-4EDE-9B9D-3FE03DEB772F}" destId="{D9E07066-1321-4EA6-8FA5-D9D519EBA01E}" srcOrd="1" destOrd="0" presId="urn:microsoft.com/office/officeart/2005/8/layout/orgChart1"/>
    <dgm:cxn modelId="{CFD10EBA-C563-4C61-AF26-BF273388BF9B}" type="presParOf" srcId="{D9E07066-1321-4EA6-8FA5-D9D519EBA01E}" destId="{EA9FA6B7-3615-4056-AB86-B11650CFF031}" srcOrd="0" destOrd="0" presId="urn:microsoft.com/office/officeart/2005/8/layout/orgChart1"/>
    <dgm:cxn modelId="{3554F66F-517A-40EE-8A54-2F8745A74F8A}" type="presParOf" srcId="{D9E07066-1321-4EA6-8FA5-D9D519EBA01E}" destId="{80540B65-85CF-41A6-A0C5-4026E67AA31A}" srcOrd="1" destOrd="0" presId="urn:microsoft.com/office/officeart/2005/8/layout/orgChart1"/>
    <dgm:cxn modelId="{6E7A1955-D004-44BA-88C0-81B4DCEFBEBB}" type="presParOf" srcId="{80540B65-85CF-41A6-A0C5-4026E67AA31A}" destId="{7D50FE54-7530-43B0-BBA0-3C585F84C30F}" srcOrd="0" destOrd="0" presId="urn:microsoft.com/office/officeart/2005/8/layout/orgChart1"/>
    <dgm:cxn modelId="{6390D0E2-0E73-4348-9CA3-6927BF4DE947}" type="presParOf" srcId="{7D50FE54-7530-43B0-BBA0-3C585F84C30F}" destId="{4174196E-411B-42C4-96EC-045962C67461}" srcOrd="0" destOrd="0" presId="urn:microsoft.com/office/officeart/2005/8/layout/orgChart1"/>
    <dgm:cxn modelId="{9DB09110-B207-48C8-8E09-32B1B29FD216}" type="presParOf" srcId="{7D50FE54-7530-43B0-BBA0-3C585F84C30F}" destId="{551A396B-7244-43BF-A556-F5F20978AB12}" srcOrd="1" destOrd="0" presId="urn:microsoft.com/office/officeart/2005/8/layout/orgChart1"/>
    <dgm:cxn modelId="{76F4BCC3-B594-4ECD-B3B4-CD8BE7478B76}" type="presParOf" srcId="{80540B65-85CF-41A6-A0C5-4026E67AA31A}" destId="{715CC7DE-30E4-4150-8B59-87FA3F34E921}" srcOrd="1" destOrd="0" presId="urn:microsoft.com/office/officeart/2005/8/layout/orgChart1"/>
    <dgm:cxn modelId="{E1B50FE0-28B5-4F94-A32C-47F19C2E1EB4}" type="presParOf" srcId="{80540B65-85CF-41A6-A0C5-4026E67AA31A}" destId="{C2A9B5DF-7068-429B-822F-BF14EF08381E}" srcOrd="2" destOrd="0" presId="urn:microsoft.com/office/officeart/2005/8/layout/orgChart1"/>
    <dgm:cxn modelId="{CB880523-C343-4445-A59B-71033EC21EA9}" type="presParOf" srcId="{D9E07066-1321-4EA6-8FA5-D9D519EBA01E}" destId="{C1283EA2-617A-436E-BAE2-219F533532BC}" srcOrd="2" destOrd="0" presId="urn:microsoft.com/office/officeart/2005/8/layout/orgChart1"/>
    <dgm:cxn modelId="{BD17735A-B417-4D33-AB52-F7E29409D45F}" type="presParOf" srcId="{D9E07066-1321-4EA6-8FA5-D9D519EBA01E}" destId="{EDE91441-FACD-4260-A35C-6BB963B1EE50}" srcOrd="3" destOrd="0" presId="urn:microsoft.com/office/officeart/2005/8/layout/orgChart1"/>
    <dgm:cxn modelId="{56F00158-BD49-4A09-A56A-B2E80F2B8C11}" type="presParOf" srcId="{EDE91441-FACD-4260-A35C-6BB963B1EE50}" destId="{C1F995B9-A6F0-43C3-92BD-129786EC551C}" srcOrd="0" destOrd="0" presId="urn:microsoft.com/office/officeart/2005/8/layout/orgChart1"/>
    <dgm:cxn modelId="{69205B20-E7FE-492C-9811-8EF1CA406DC4}" type="presParOf" srcId="{C1F995B9-A6F0-43C3-92BD-129786EC551C}" destId="{6314AFAA-631E-4C93-830C-ADBDA5206E6B}" srcOrd="0" destOrd="0" presId="urn:microsoft.com/office/officeart/2005/8/layout/orgChart1"/>
    <dgm:cxn modelId="{B401F41D-9332-4FE4-9811-AE9A1D08534A}" type="presParOf" srcId="{C1F995B9-A6F0-43C3-92BD-129786EC551C}" destId="{855C1F85-5912-4216-933E-05150B4C4970}" srcOrd="1" destOrd="0" presId="urn:microsoft.com/office/officeart/2005/8/layout/orgChart1"/>
    <dgm:cxn modelId="{6B4D0064-12B1-4890-9466-7DA81660F812}" type="presParOf" srcId="{EDE91441-FACD-4260-A35C-6BB963B1EE50}" destId="{19B5D2F6-544A-4DFC-9C21-7D46F712A372}" srcOrd="1" destOrd="0" presId="urn:microsoft.com/office/officeart/2005/8/layout/orgChart1"/>
    <dgm:cxn modelId="{38CF6D22-A78E-4896-879C-5116BE751E25}" type="presParOf" srcId="{EDE91441-FACD-4260-A35C-6BB963B1EE50}" destId="{4D1568EC-CD93-433E-B093-E364DA019836}" srcOrd="2" destOrd="0" presId="urn:microsoft.com/office/officeart/2005/8/layout/orgChart1"/>
    <dgm:cxn modelId="{B3F1FE30-1C8C-42EA-83E1-8AA7C7F64287}" type="presParOf" srcId="{28CD317E-39A9-4EDE-9B9D-3FE03DEB772F}" destId="{0BB3022F-8750-4631-B75F-6712AA267771}" srcOrd="2" destOrd="0" presId="urn:microsoft.com/office/officeart/2005/8/layout/orgChart1"/>
    <dgm:cxn modelId="{6384FB3A-B766-4767-A195-AB53F5C251C6}" type="presParOf" srcId="{BA71BDD9-A54B-4E2E-B298-73B5BCBB4E3B}" destId="{0218B2E0-2280-42AC-A2F6-4B096F6DBF54}" srcOrd="4" destOrd="0" presId="urn:microsoft.com/office/officeart/2005/8/layout/orgChart1"/>
    <dgm:cxn modelId="{5B78E825-F9DE-4DE5-8201-B8169B6DB564}" type="presParOf" srcId="{BA71BDD9-A54B-4E2E-B298-73B5BCBB4E3B}" destId="{686D174A-CCD5-4AA5-AC2A-68187105A461}" srcOrd="5" destOrd="0" presId="urn:microsoft.com/office/officeart/2005/8/layout/orgChart1"/>
    <dgm:cxn modelId="{4516AE84-C08B-4051-AE27-8DFA4FFB4171}" type="presParOf" srcId="{686D174A-CCD5-4AA5-AC2A-68187105A461}" destId="{985D8253-EE25-4E05-B6B7-5DFFD78782C9}" srcOrd="0" destOrd="0" presId="urn:microsoft.com/office/officeart/2005/8/layout/orgChart1"/>
    <dgm:cxn modelId="{B61602AB-89E1-4D00-A587-A5790AB00631}" type="presParOf" srcId="{985D8253-EE25-4E05-B6B7-5DFFD78782C9}" destId="{7A8A141E-DB33-44EC-8BFA-4EFD2CDE58D7}" srcOrd="0" destOrd="0" presId="urn:microsoft.com/office/officeart/2005/8/layout/orgChart1"/>
    <dgm:cxn modelId="{7DA33819-8B74-4F63-91F3-2926B6394DA7}" type="presParOf" srcId="{985D8253-EE25-4E05-B6B7-5DFFD78782C9}" destId="{99A95BA8-4F9B-4100-B42E-8706ED0A0660}" srcOrd="1" destOrd="0" presId="urn:microsoft.com/office/officeart/2005/8/layout/orgChart1"/>
    <dgm:cxn modelId="{7324B629-2E11-4102-BF3B-F3CC1BC39F22}" type="presParOf" srcId="{686D174A-CCD5-4AA5-AC2A-68187105A461}" destId="{7CCA8B16-633B-456E-9592-497AE51179FB}" srcOrd="1" destOrd="0" presId="urn:microsoft.com/office/officeart/2005/8/layout/orgChart1"/>
    <dgm:cxn modelId="{80BECCE0-79C7-4C90-9964-FEBBCE32E3DD}" type="presParOf" srcId="{7CCA8B16-633B-456E-9592-497AE51179FB}" destId="{6BB5FDFE-11DC-4218-9139-11D403EA1F1C}" srcOrd="0" destOrd="0" presId="urn:microsoft.com/office/officeart/2005/8/layout/orgChart1"/>
    <dgm:cxn modelId="{2959C272-BAED-4CD8-A324-874B4F5DBA3D}" type="presParOf" srcId="{7CCA8B16-633B-456E-9592-497AE51179FB}" destId="{912C6F7F-40F3-4F2F-A6BC-63CEB6438449}" srcOrd="1" destOrd="0" presId="urn:microsoft.com/office/officeart/2005/8/layout/orgChart1"/>
    <dgm:cxn modelId="{FEE30387-1C8A-4457-883C-BAC2E6DC2D6A}" type="presParOf" srcId="{912C6F7F-40F3-4F2F-A6BC-63CEB6438449}" destId="{DA4A86DF-44C4-42CF-BAA1-D000952A3F8B}" srcOrd="0" destOrd="0" presId="urn:microsoft.com/office/officeart/2005/8/layout/orgChart1"/>
    <dgm:cxn modelId="{CB2AF0D2-2C16-4EF9-A603-484679BF9EAD}" type="presParOf" srcId="{DA4A86DF-44C4-42CF-BAA1-D000952A3F8B}" destId="{B4809435-5E67-4E68-934A-BE8B9B2E58D4}" srcOrd="0" destOrd="0" presId="urn:microsoft.com/office/officeart/2005/8/layout/orgChart1"/>
    <dgm:cxn modelId="{215E3183-CBB6-49FD-B86A-4718AADFE524}" type="presParOf" srcId="{DA4A86DF-44C4-42CF-BAA1-D000952A3F8B}" destId="{61E83B6D-04C5-4C47-AC86-DB3AA5AF58B2}" srcOrd="1" destOrd="0" presId="urn:microsoft.com/office/officeart/2005/8/layout/orgChart1"/>
    <dgm:cxn modelId="{E68CB413-1E63-4AB9-84C6-C41833F4AC57}" type="presParOf" srcId="{912C6F7F-40F3-4F2F-A6BC-63CEB6438449}" destId="{8FF3E20A-11A3-4012-85D6-9BA896D79046}" srcOrd="1" destOrd="0" presId="urn:microsoft.com/office/officeart/2005/8/layout/orgChart1"/>
    <dgm:cxn modelId="{C2E14AF4-C640-45BE-AC82-F37E18F6F1C0}" type="presParOf" srcId="{912C6F7F-40F3-4F2F-A6BC-63CEB6438449}" destId="{4FD49DCC-838C-469F-8366-2FC066AECC1F}" srcOrd="2" destOrd="0" presId="urn:microsoft.com/office/officeart/2005/8/layout/orgChart1"/>
    <dgm:cxn modelId="{8C5778B1-623F-474D-A0E4-C80A635E49C5}" type="presParOf" srcId="{7CCA8B16-633B-456E-9592-497AE51179FB}" destId="{6101CDC3-4FAF-479F-B7A9-5D5CA433CF1D}" srcOrd="2" destOrd="0" presId="urn:microsoft.com/office/officeart/2005/8/layout/orgChart1"/>
    <dgm:cxn modelId="{E5EB18C7-3E6F-4F1A-BA55-5D322E4CF2D4}" type="presParOf" srcId="{7CCA8B16-633B-456E-9592-497AE51179FB}" destId="{68D0958B-304F-47B1-8014-22261925B1C0}" srcOrd="3" destOrd="0" presId="urn:microsoft.com/office/officeart/2005/8/layout/orgChart1"/>
    <dgm:cxn modelId="{94DAFC06-7677-4F05-9047-8D119580147B}" type="presParOf" srcId="{68D0958B-304F-47B1-8014-22261925B1C0}" destId="{2DF76390-09A6-48E2-897E-0BD833A9E00E}" srcOrd="0" destOrd="0" presId="urn:microsoft.com/office/officeart/2005/8/layout/orgChart1"/>
    <dgm:cxn modelId="{816BF261-5147-4CD1-B3D5-C5AC43D0C369}" type="presParOf" srcId="{2DF76390-09A6-48E2-897E-0BD833A9E00E}" destId="{F2EFFDB0-B49A-458F-959D-2C5B6A647C0F}" srcOrd="0" destOrd="0" presId="urn:microsoft.com/office/officeart/2005/8/layout/orgChart1"/>
    <dgm:cxn modelId="{ACC586D3-612D-4978-825E-52EC89EB646E}" type="presParOf" srcId="{2DF76390-09A6-48E2-897E-0BD833A9E00E}" destId="{57249352-2B88-4ECE-9F43-6AF007B6770E}" srcOrd="1" destOrd="0" presId="urn:microsoft.com/office/officeart/2005/8/layout/orgChart1"/>
    <dgm:cxn modelId="{B8DFFF54-AA51-479F-97EB-135BB706AF15}" type="presParOf" srcId="{68D0958B-304F-47B1-8014-22261925B1C0}" destId="{E061D1AC-1A6B-4E33-AA4D-AC763B446611}" srcOrd="1" destOrd="0" presId="urn:microsoft.com/office/officeart/2005/8/layout/orgChart1"/>
    <dgm:cxn modelId="{3995FC96-F933-4A6B-B686-469628733EF9}" type="presParOf" srcId="{68D0958B-304F-47B1-8014-22261925B1C0}" destId="{82928D09-4BB7-4839-895D-09F241F8EF2C}" srcOrd="2" destOrd="0" presId="urn:microsoft.com/office/officeart/2005/8/layout/orgChart1"/>
    <dgm:cxn modelId="{EE7EA234-C053-4526-A243-A83966256F57}" type="presParOf" srcId="{7CCA8B16-633B-456E-9592-497AE51179FB}" destId="{A604010F-D22F-4EF3-95ED-8D230A1F7D05}" srcOrd="4" destOrd="0" presId="urn:microsoft.com/office/officeart/2005/8/layout/orgChart1"/>
    <dgm:cxn modelId="{645F33D7-58AE-4673-AACD-E6BF78EDFBFC}" type="presParOf" srcId="{7CCA8B16-633B-456E-9592-497AE51179FB}" destId="{7E5F5D34-21C8-433F-9889-EA37A7517D94}" srcOrd="5" destOrd="0" presId="urn:microsoft.com/office/officeart/2005/8/layout/orgChart1"/>
    <dgm:cxn modelId="{5D9AE3AF-17F1-4AFB-BBA7-F597FBA890B6}" type="presParOf" srcId="{7E5F5D34-21C8-433F-9889-EA37A7517D94}" destId="{0415A6D6-6BFA-4B05-A517-1AFBEF479989}" srcOrd="0" destOrd="0" presId="urn:microsoft.com/office/officeart/2005/8/layout/orgChart1"/>
    <dgm:cxn modelId="{83D5E5F7-507A-486C-BC2B-D0327A5D7B98}" type="presParOf" srcId="{0415A6D6-6BFA-4B05-A517-1AFBEF479989}" destId="{11C30E18-1E46-4893-BB63-E7866BE5C5C9}" srcOrd="0" destOrd="0" presId="urn:microsoft.com/office/officeart/2005/8/layout/orgChart1"/>
    <dgm:cxn modelId="{B843BDB2-AABB-4A0A-9828-87F5786A1548}" type="presParOf" srcId="{0415A6D6-6BFA-4B05-A517-1AFBEF479989}" destId="{76429FDF-C9EE-41E3-AE87-CE2AEF363DC1}" srcOrd="1" destOrd="0" presId="urn:microsoft.com/office/officeart/2005/8/layout/orgChart1"/>
    <dgm:cxn modelId="{3E009768-94F9-42A1-B2F8-81E0EE779003}" type="presParOf" srcId="{7E5F5D34-21C8-433F-9889-EA37A7517D94}" destId="{9907B1AC-90F9-4F57-8B2C-DB3D3D50D857}" srcOrd="1" destOrd="0" presId="urn:microsoft.com/office/officeart/2005/8/layout/orgChart1"/>
    <dgm:cxn modelId="{7200F038-F78D-4873-AB70-C47D2B2308D1}" type="presParOf" srcId="{7E5F5D34-21C8-433F-9889-EA37A7517D94}" destId="{D216CFF5-1C64-4E9F-B776-DA9957576A2C}" srcOrd="2" destOrd="0" presId="urn:microsoft.com/office/officeart/2005/8/layout/orgChart1"/>
    <dgm:cxn modelId="{86C22750-BCA2-4373-818D-55788629BCC9}" type="presParOf" srcId="{686D174A-CCD5-4AA5-AC2A-68187105A461}" destId="{14715AC8-74F0-4736-BFE7-47DC8609EE11}" srcOrd="2" destOrd="0" presId="urn:microsoft.com/office/officeart/2005/8/layout/orgChart1"/>
    <dgm:cxn modelId="{F83B7996-8F11-4723-BF15-AA79B9DE1208}" type="presParOf" srcId="{849267D1-9DF6-4617-AE37-44D271EBCA01}" destId="{4472A401-CACC-4AFD-9B4C-DE126AF169C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BF4D8F-D724-4A23-9E2F-AD9748FC057F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925D15D-AD83-4A1E-8385-0F3176A1FA70}">
      <dgm:prSet phldrT="[文本]"/>
      <dgm:spPr/>
      <dgm:t>
        <a:bodyPr/>
        <a:lstStyle/>
        <a:p>
          <a:r>
            <a:rPr lang="en-US" altLang="zh-CN" dirty="0"/>
            <a:t>Login</a:t>
          </a:r>
          <a:endParaRPr lang="zh-CN" altLang="en-US" dirty="0"/>
        </a:p>
      </dgm:t>
    </dgm:pt>
    <dgm:pt modelId="{789E66D9-F8BF-4D4D-BD73-FE78CB0A5009}" type="parTrans" cxnId="{C70BC2DA-27F3-4878-B311-1407C18BE688}">
      <dgm:prSet/>
      <dgm:spPr/>
      <dgm:t>
        <a:bodyPr/>
        <a:lstStyle/>
        <a:p>
          <a:endParaRPr lang="zh-CN" altLang="en-US"/>
        </a:p>
      </dgm:t>
    </dgm:pt>
    <dgm:pt modelId="{8FB9B53E-0288-4C5B-AA74-D307FC95BD32}" type="sibTrans" cxnId="{C70BC2DA-27F3-4878-B311-1407C18BE688}">
      <dgm:prSet/>
      <dgm:spPr/>
      <dgm:t>
        <a:bodyPr/>
        <a:lstStyle/>
        <a:p>
          <a:endParaRPr lang="zh-CN" altLang="en-US"/>
        </a:p>
      </dgm:t>
    </dgm:pt>
    <dgm:pt modelId="{6B5F26DD-B5AE-499A-80CB-81484078D0F1}">
      <dgm:prSet phldrT="[文本]"/>
      <dgm:spPr/>
      <dgm:t>
        <a:bodyPr/>
        <a:lstStyle/>
        <a:p>
          <a:r>
            <a:rPr lang="en-US" altLang="zh-CN" dirty="0"/>
            <a:t>Student Widget</a:t>
          </a:r>
          <a:endParaRPr lang="zh-CN" altLang="en-US" dirty="0"/>
        </a:p>
      </dgm:t>
    </dgm:pt>
    <dgm:pt modelId="{018AE521-E778-469D-B199-FA7B0CCDE423}" type="parTrans" cxnId="{9F22564F-28AE-4DF5-97CB-20B66ADD029C}">
      <dgm:prSet/>
      <dgm:spPr/>
      <dgm:t>
        <a:bodyPr/>
        <a:lstStyle/>
        <a:p>
          <a:endParaRPr lang="zh-CN" altLang="en-US"/>
        </a:p>
      </dgm:t>
    </dgm:pt>
    <dgm:pt modelId="{032F0DF0-D711-4CCA-A864-AD98FF92EDEC}" type="sibTrans" cxnId="{9F22564F-28AE-4DF5-97CB-20B66ADD029C}">
      <dgm:prSet/>
      <dgm:spPr/>
      <dgm:t>
        <a:bodyPr/>
        <a:lstStyle/>
        <a:p>
          <a:endParaRPr lang="zh-CN" altLang="en-US"/>
        </a:p>
      </dgm:t>
    </dgm:pt>
    <dgm:pt modelId="{737B207D-F5B8-4D22-B47F-A0F60678DDAA}">
      <dgm:prSet phldrT="[文本]"/>
      <dgm:spPr/>
      <dgm:t>
        <a:bodyPr/>
        <a:lstStyle/>
        <a:p>
          <a:r>
            <a:rPr lang="en-US" altLang="zh-CN" dirty="0"/>
            <a:t>Course</a:t>
          </a:r>
          <a:endParaRPr lang="zh-CN" altLang="en-US" dirty="0"/>
        </a:p>
      </dgm:t>
    </dgm:pt>
    <dgm:pt modelId="{6D0EEB83-38C9-484F-8E29-13054C9FCF55}" type="parTrans" cxnId="{8542A998-4FC0-4E90-93BA-20592ABE15DB}">
      <dgm:prSet/>
      <dgm:spPr/>
      <dgm:t>
        <a:bodyPr/>
        <a:lstStyle/>
        <a:p>
          <a:endParaRPr lang="zh-CN" altLang="en-US"/>
        </a:p>
      </dgm:t>
    </dgm:pt>
    <dgm:pt modelId="{906D2A7B-65B3-4076-8E55-7F9DD7CF84B3}" type="sibTrans" cxnId="{8542A998-4FC0-4E90-93BA-20592ABE15DB}">
      <dgm:prSet/>
      <dgm:spPr/>
      <dgm:t>
        <a:bodyPr/>
        <a:lstStyle/>
        <a:p>
          <a:endParaRPr lang="zh-CN" altLang="en-US"/>
        </a:p>
      </dgm:t>
    </dgm:pt>
    <dgm:pt modelId="{D0A275C7-CB28-461B-8B68-19D3455EDFEA}">
      <dgm:prSet phldrT="[文本]"/>
      <dgm:spPr/>
      <dgm:t>
        <a:bodyPr/>
        <a:lstStyle/>
        <a:p>
          <a:r>
            <a:rPr lang="en-US" altLang="zh-CN" dirty="0"/>
            <a:t>Grade</a:t>
          </a:r>
          <a:endParaRPr lang="zh-CN" altLang="en-US" dirty="0"/>
        </a:p>
      </dgm:t>
    </dgm:pt>
    <dgm:pt modelId="{5639D982-D0CF-4937-A5D9-E22EA014EC1B}" type="parTrans" cxnId="{C5F13859-079D-4A36-A737-4545FA8789B3}">
      <dgm:prSet/>
      <dgm:spPr/>
      <dgm:t>
        <a:bodyPr/>
        <a:lstStyle/>
        <a:p>
          <a:endParaRPr lang="zh-CN" altLang="en-US"/>
        </a:p>
      </dgm:t>
    </dgm:pt>
    <dgm:pt modelId="{7360C7BE-9000-4D26-8DD7-B3556FEA6FE9}" type="sibTrans" cxnId="{C5F13859-079D-4A36-A737-4545FA8789B3}">
      <dgm:prSet/>
      <dgm:spPr/>
      <dgm:t>
        <a:bodyPr/>
        <a:lstStyle/>
        <a:p>
          <a:endParaRPr lang="zh-CN" altLang="en-US"/>
        </a:p>
      </dgm:t>
    </dgm:pt>
    <dgm:pt modelId="{2F15B3A4-94E3-43CE-807A-B34EF2DB7513}">
      <dgm:prSet phldrT="[文本]"/>
      <dgm:spPr/>
      <dgm:t>
        <a:bodyPr/>
        <a:lstStyle/>
        <a:p>
          <a:r>
            <a:rPr lang="en-US" altLang="zh-CN" dirty="0"/>
            <a:t>Teacher Widget</a:t>
          </a:r>
          <a:endParaRPr lang="zh-CN" altLang="en-US" dirty="0"/>
        </a:p>
      </dgm:t>
    </dgm:pt>
    <dgm:pt modelId="{1E71ED1E-AEC5-43F7-B5E7-791AAE334030}" type="parTrans" cxnId="{C1881D1E-3F58-421C-832C-70BA766FB51A}">
      <dgm:prSet/>
      <dgm:spPr/>
      <dgm:t>
        <a:bodyPr/>
        <a:lstStyle/>
        <a:p>
          <a:endParaRPr lang="zh-CN" altLang="en-US"/>
        </a:p>
      </dgm:t>
    </dgm:pt>
    <dgm:pt modelId="{162F6B16-9995-4CDE-9D48-4B32C7E0A6A6}" type="sibTrans" cxnId="{C1881D1E-3F58-421C-832C-70BA766FB51A}">
      <dgm:prSet/>
      <dgm:spPr/>
      <dgm:t>
        <a:bodyPr/>
        <a:lstStyle/>
        <a:p>
          <a:endParaRPr lang="zh-CN" altLang="en-US"/>
        </a:p>
      </dgm:t>
    </dgm:pt>
    <dgm:pt modelId="{FA32A802-EB82-4A37-81BF-A456A80AC280}">
      <dgm:prSet phldrT="[文本]"/>
      <dgm:spPr/>
      <dgm:t>
        <a:bodyPr/>
        <a:lstStyle/>
        <a:p>
          <a:r>
            <a:rPr lang="en-US" altLang="zh-CN" dirty="0"/>
            <a:t>Add Course</a:t>
          </a:r>
          <a:endParaRPr lang="zh-CN" altLang="en-US" dirty="0"/>
        </a:p>
      </dgm:t>
    </dgm:pt>
    <dgm:pt modelId="{FA84BE1A-F2C5-44B7-8958-6621C4153BD2}" type="parTrans" cxnId="{8ECF6186-5591-4AFB-9845-F30F96670FAF}">
      <dgm:prSet/>
      <dgm:spPr/>
      <dgm:t>
        <a:bodyPr/>
        <a:lstStyle/>
        <a:p>
          <a:endParaRPr lang="zh-CN" altLang="en-US"/>
        </a:p>
      </dgm:t>
    </dgm:pt>
    <dgm:pt modelId="{2AAF81EE-C009-4239-B5A9-3FE3067B11C9}" type="sibTrans" cxnId="{8ECF6186-5591-4AFB-9845-F30F96670FAF}">
      <dgm:prSet/>
      <dgm:spPr/>
      <dgm:t>
        <a:bodyPr/>
        <a:lstStyle/>
        <a:p>
          <a:endParaRPr lang="zh-CN" altLang="en-US"/>
        </a:p>
      </dgm:t>
    </dgm:pt>
    <dgm:pt modelId="{7BEB30BF-0F1B-47C2-9D54-28CA6E54E7EA}">
      <dgm:prSet phldrT="[文本]"/>
      <dgm:spPr/>
      <dgm:t>
        <a:bodyPr/>
        <a:lstStyle/>
        <a:p>
          <a:r>
            <a:rPr lang="en-US" altLang="zh-CN" dirty="0"/>
            <a:t>Admin Widget</a:t>
          </a:r>
          <a:endParaRPr lang="zh-CN" altLang="en-US" dirty="0"/>
        </a:p>
      </dgm:t>
    </dgm:pt>
    <dgm:pt modelId="{9C575782-2B7B-41E1-9988-832CDD0135DB}" type="parTrans" cxnId="{45460579-B456-49C7-AE84-7424FBEE3C27}">
      <dgm:prSet/>
      <dgm:spPr/>
      <dgm:t>
        <a:bodyPr/>
        <a:lstStyle/>
        <a:p>
          <a:endParaRPr lang="zh-CN" altLang="en-US"/>
        </a:p>
      </dgm:t>
    </dgm:pt>
    <dgm:pt modelId="{305344D8-D47D-4EF6-9F2A-BB7EFB6C9B97}" type="sibTrans" cxnId="{45460579-B456-49C7-AE84-7424FBEE3C27}">
      <dgm:prSet/>
      <dgm:spPr/>
      <dgm:t>
        <a:bodyPr/>
        <a:lstStyle/>
        <a:p>
          <a:endParaRPr lang="zh-CN" altLang="en-US"/>
        </a:p>
      </dgm:t>
    </dgm:pt>
    <dgm:pt modelId="{02D5621F-3DC4-464B-9765-6DF429344CA9}">
      <dgm:prSet phldrT="[文本]"/>
      <dgm:spPr/>
      <dgm:t>
        <a:bodyPr/>
        <a:lstStyle/>
        <a:p>
          <a:r>
            <a:rPr lang="en-US" altLang="zh-CN" dirty="0"/>
            <a:t>Compultive Message</a:t>
          </a:r>
          <a:endParaRPr lang="zh-CN" altLang="en-US" dirty="0"/>
        </a:p>
      </dgm:t>
    </dgm:pt>
    <dgm:pt modelId="{9915246F-CC5A-4CAA-8CAB-ECE88DCBEFCC}" type="parTrans" cxnId="{46A3231D-EC36-4499-B819-DBD90F7E1738}">
      <dgm:prSet/>
      <dgm:spPr/>
      <dgm:t>
        <a:bodyPr/>
        <a:lstStyle/>
        <a:p>
          <a:endParaRPr lang="zh-CN" altLang="en-US"/>
        </a:p>
      </dgm:t>
    </dgm:pt>
    <dgm:pt modelId="{326D9B63-3D56-4A84-B34F-C9CAFB340917}" type="sibTrans" cxnId="{46A3231D-EC36-4499-B819-DBD90F7E1738}">
      <dgm:prSet/>
      <dgm:spPr/>
      <dgm:t>
        <a:bodyPr/>
        <a:lstStyle/>
        <a:p>
          <a:endParaRPr lang="zh-CN" altLang="en-US"/>
        </a:p>
      </dgm:t>
    </dgm:pt>
    <dgm:pt modelId="{418C0B9B-1A8D-4963-BD11-D8C660ED2F51}">
      <dgm:prSet phldrT="[文本]"/>
      <dgm:spPr/>
      <dgm:t>
        <a:bodyPr/>
        <a:lstStyle/>
        <a:p>
          <a:r>
            <a:rPr lang="en-US" altLang="zh-CN" dirty="0"/>
            <a:t>Elective Message</a:t>
          </a:r>
          <a:endParaRPr lang="zh-CN" altLang="en-US" dirty="0"/>
        </a:p>
      </dgm:t>
    </dgm:pt>
    <dgm:pt modelId="{540A80E6-75F1-4594-9656-E697AE3E4868}" type="parTrans" cxnId="{E66FFC80-EC4F-48C7-92CC-C178D36399CE}">
      <dgm:prSet/>
      <dgm:spPr/>
      <dgm:t>
        <a:bodyPr/>
        <a:lstStyle/>
        <a:p>
          <a:endParaRPr lang="zh-CN" altLang="en-US"/>
        </a:p>
      </dgm:t>
    </dgm:pt>
    <dgm:pt modelId="{0E0A09F3-A97F-4259-8527-AAFA8673F122}" type="sibTrans" cxnId="{E66FFC80-EC4F-48C7-92CC-C178D36399CE}">
      <dgm:prSet/>
      <dgm:spPr/>
      <dgm:t>
        <a:bodyPr/>
        <a:lstStyle/>
        <a:p>
          <a:endParaRPr lang="zh-CN" altLang="en-US"/>
        </a:p>
      </dgm:t>
    </dgm:pt>
    <dgm:pt modelId="{295B0998-D594-4123-9C98-983C596E0FC9}">
      <dgm:prSet phldrT="[文本]"/>
      <dgm:spPr/>
      <dgm:t>
        <a:bodyPr/>
        <a:lstStyle/>
        <a:p>
          <a:r>
            <a:rPr lang="en-US" altLang="zh-CN" dirty="0"/>
            <a:t>Add Student</a:t>
          </a:r>
          <a:endParaRPr lang="zh-CN" altLang="en-US" dirty="0"/>
        </a:p>
      </dgm:t>
    </dgm:pt>
    <dgm:pt modelId="{F02AA30F-95DC-4CA4-BC4A-9D36E5CBDA5C}" type="parTrans" cxnId="{CF22CA04-6AB1-40E0-AA7C-86B36D07FA6F}">
      <dgm:prSet/>
      <dgm:spPr/>
      <dgm:t>
        <a:bodyPr/>
        <a:lstStyle/>
        <a:p>
          <a:endParaRPr lang="zh-CN" altLang="en-US"/>
        </a:p>
      </dgm:t>
    </dgm:pt>
    <dgm:pt modelId="{5D4F56EA-8B49-42F5-AF3F-90FE750FFC9A}" type="sibTrans" cxnId="{CF22CA04-6AB1-40E0-AA7C-86B36D07FA6F}">
      <dgm:prSet/>
      <dgm:spPr/>
      <dgm:t>
        <a:bodyPr/>
        <a:lstStyle/>
        <a:p>
          <a:endParaRPr lang="zh-CN" altLang="en-US"/>
        </a:p>
      </dgm:t>
    </dgm:pt>
    <dgm:pt modelId="{1E609475-A5FE-44D4-8582-F963BC125D7B}">
      <dgm:prSet phldrT="[文本]"/>
      <dgm:spPr/>
      <dgm:t>
        <a:bodyPr/>
        <a:lstStyle/>
        <a:p>
          <a:r>
            <a:rPr lang="en-US" altLang="zh-CN" dirty="0"/>
            <a:t>Compultive Message</a:t>
          </a:r>
          <a:endParaRPr lang="zh-CN" altLang="en-US" dirty="0"/>
        </a:p>
      </dgm:t>
    </dgm:pt>
    <dgm:pt modelId="{40C93F6A-A1BC-4AF8-BABF-80EB4BA22992}" type="parTrans" cxnId="{46C0BBEB-0E5E-461C-ADE6-215931A0B1CF}">
      <dgm:prSet/>
      <dgm:spPr/>
      <dgm:t>
        <a:bodyPr/>
        <a:lstStyle/>
        <a:p>
          <a:endParaRPr lang="zh-CN" altLang="en-US"/>
        </a:p>
      </dgm:t>
    </dgm:pt>
    <dgm:pt modelId="{CA528EA4-A0B7-4626-B3F7-6607D9CEAFD1}" type="sibTrans" cxnId="{46C0BBEB-0E5E-461C-ADE6-215931A0B1CF}">
      <dgm:prSet/>
      <dgm:spPr/>
      <dgm:t>
        <a:bodyPr/>
        <a:lstStyle/>
        <a:p>
          <a:endParaRPr lang="zh-CN" altLang="en-US"/>
        </a:p>
      </dgm:t>
    </dgm:pt>
    <dgm:pt modelId="{DB2BA811-D020-48CE-9F0A-E9F8B8944E30}">
      <dgm:prSet phldrT="[文本]"/>
      <dgm:spPr/>
      <dgm:t>
        <a:bodyPr/>
        <a:lstStyle/>
        <a:p>
          <a:r>
            <a:rPr lang="en-US" altLang="zh-CN" dirty="0"/>
            <a:t>Elective Message</a:t>
          </a:r>
          <a:endParaRPr lang="zh-CN" altLang="en-US" dirty="0"/>
        </a:p>
      </dgm:t>
    </dgm:pt>
    <dgm:pt modelId="{D898AAC1-802A-41B1-88E0-5335D4842A87}" type="parTrans" cxnId="{960ABDFD-E068-4DA7-947D-07BC8A437D04}">
      <dgm:prSet/>
      <dgm:spPr/>
      <dgm:t>
        <a:bodyPr/>
        <a:lstStyle/>
        <a:p>
          <a:endParaRPr lang="zh-CN" altLang="en-US"/>
        </a:p>
      </dgm:t>
    </dgm:pt>
    <dgm:pt modelId="{B4CB4E0E-8B7E-490D-8835-678E203CD4AF}" type="sibTrans" cxnId="{960ABDFD-E068-4DA7-947D-07BC8A437D04}">
      <dgm:prSet/>
      <dgm:spPr/>
      <dgm:t>
        <a:bodyPr/>
        <a:lstStyle/>
        <a:p>
          <a:endParaRPr lang="zh-CN" altLang="en-US"/>
        </a:p>
      </dgm:t>
    </dgm:pt>
    <dgm:pt modelId="{C4B3F93E-25B4-4203-A1BC-0245B0C758B5}">
      <dgm:prSet phldrT="[文本]"/>
      <dgm:spPr/>
      <dgm:t>
        <a:bodyPr/>
        <a:lstStyle/>
        <a:p>
          <a:r>
            <a:rPr lang="en-US" altLang="zh-CN" dirty="0"/>
            <a:t>Detail for Class</a:t>
          </a:r>
          <a:endParaRPr lang="zh-CN" altLang="en-US" dirty="0"/>
        </a:p>
      </dgm:t>
    </dgm:pt>
    <dgm:pt modelId="{46F5B7E9-C85F-490C-8A17-CDC741FE0DA5}" type="parTrans" cxnId="{1387259F-3DF6-40E2-9F33-A8D3B62EAF86}">
      <dgm:prSet/>
      <dgm:spPr/>
      <dgm:t>
        <a:bodyPr/>
        <a:lstStyle/>
        <a:p>
          <a:endParaRPr lang="zh-CN" altLang="en-US"/>
        </a:p>
      </dgm:t>
    </dgm:pt>
    <dgm:pt modelId="{300B902B-545A-44A1-8D18-034CA2D14F92}" type="sibTrans" cxnId="{1387259F-3DF6-40E2-9F33-A8D3B62EAF86}">
      <dgm:prSet/>
      <dgm:spPr/>
      <dgm:t>
        <a:bodyPr/>
        <a:lstStyle/>
        <a:p>
          <a:endParaRPr lang="zh-CN" altLang="en-US"/>
        </a:p>
      </dgm:t>
    </dgm:pt>
    <dgm:pt modelId="{FA790B85-4D53-4391-A48E-9561A8697587}">
      <dgm:prSet phldrT="[文本]"/>
      <dgm:spPr/>
      <dgm:t>
        <a:bodyPr/>
        <a:lstStyle/>
        <a:p>
          <a:r>
            <a:rPr lang="en-US" altLang="zh-CN" dirty="0"/>
            <a:t>Set Grade for Compultive</a:t>
          </a:r>
          <a:endParaRPr lang="zh-CN" altLang="en-US" dirty="0"/>
        </a:p>
      </dgm:t>
    </dgm:pt>
    <dgm:pt modelId="{A801E2B5-314F-4BA7-AB42-FE67EBA7943A}" type="parTrans" cxnId="{73BF897F-A156-456B-965C-9729B79B14EB}">
      <dgm:prSet/>
      <dgm:spPr/>
      <dgm:t>
        <a:bodyPr/>
        <a:lstStyle/>
        <a:p>
          <a:endParaRPr lang="zh-CN" altLang="en-US"/>
        </a:p>
      </dgm:t>
    </dgm:pt>
    <dgm:pt modelId="{7B145353-0DC1-4BFE-913D-668C2BE35985}" type="sibTrans" cxnId="{73BF897F-A156-456B-965C-9729B79B14EB}">
      <dgm:prSet/>
      <dgm:spPr/>
      <dgm:t>
        <a:bodyPr/>
        <a:lstStyle/>
        <a:p>
          <a:endParaRPr lang="zh-CN" altLang="en-US"/>
        </a:p>
      </dgm:t>
    </dgm:pt>
    <dgm:pt modelId="{1322AC78-5F11-4958-A976-BB6C042A39D9}">
      <dgm:prSet phldrT="[文本]"/>
      <dgm:spPr/>
      <dgm:t>
        <a:bodyPr/>
        <a:lstStyle/>
        <a:p>
          <a:r>
            <a:rPr lang="en-US" altLang="zh-CN" dirty="0"/>
            <a:t>Set Grade for Elective</a:t>
          </a:r>
          <a:endParaRPr lang="zh-CN" altLang="en-US" dirty="0"/>
        </a:p>
      </dgm:t>
    </dgm:pt>
    <dgm:pt modelId="{514054B8-55D8-4F8A-BD96-6A1FEB5AE7B1}" type="parTrans" cxnId="{D0B73990-A94E-4CA8-883C-ADC46629A620}">
      <dgm:prSet/>
      <dgm:spPr/>
      <dgm:t>
        <a:bodyPr/>
        <a:lstStyle/>
        <a:p>
          <a:endParaRPr lang="zh-CN" altLang="en-US"/>
        </a:p>
      </dgm:t>
    </dgm:pt>
    <dgm:pt modelId="{9BDEEAF3-B932-4AA5-BCD8-7B211A2617EA}" type="sibTrans" cxnId="{D0B73990-A94E-4CA8-883C-ADC46629A620}">
      <dgm:prSet/>
      <dgm:spPr/>
      <dgm:t>
        <a:bodyPr/>
        <a:lstStyle/>
        <a:p>
          <a:endParaRPr lang="zh-CN" altLang="en-US"/>
        </a:p>
      </dgm:t>
    </dgm:pt>
    <dgm:pt modelId="{8A62C7BE-5D6A-4778-B42E-3C54FFFF820D}">
      <dgm:prSet phldrT="[文本]"/>
      <dgm:spPr/>
      <dgm:t>
        <a:bodyPr/>
        <a:lstStyle/>
        <a:p>
          <a:r>
            <a:rPr lang="en-US" altLang="zh-CN" dirty="0"/>
            <a:t>Detail for Class</a:t>
          </a:r>
          <a:endParaRPr lang="zh-CN" altLang="en-US" dirty="0"/>
        </a:p>
      </dgm:t>
    </dgm:pt>
    <dgm:pt modelId="{FB33D5A6-3D5A-4D98-96D3-A38727DBADBD}" type="parTrans" cxnId="{6573DA6E-1095-4A17-9881-579CC4F4B747}">
      <dgm:prSet/>
      <dgm:spPr/>
      <dgm:t>
        <a:bodyPr/>
        <a:lstStyle/>
        <a:p>
          <a:endParaRPr lang="zh-CN" altLang="en-US"/>
        </a:p>
      </dgm:t>
    </dgm:pt>
    <dgm:pt modelId="{CE66301F-9006-45D4-B37E-5D633841EBD4}" type="sibTrans" cxnId="{6573DA6E-1095-4A17-9881-579CC4F4B747}">
      <dgm:prSet/>
      <dgm:spPr/>
      <dgm:t>
        <a:bodyPr/>
        <a:lstStyle/>
        <a:p>
          <a:endParaRPr lang="zh-CN" altLang="en-US"/>
        </a:p>
      </dgm:t>
    </dgm:pt>
    <dgm:pt modelId="{62039980-7041-463E-85D7-BC5F7667A6C4}">
      <dgm:prSet phldrT="[文本]"/>
      <dgm:spPr/>
      <dgm:t>
        <a:bodyPr/>
        <a:lstStyle/>
        <a:p>
          <a:r>
            <a:rPr lang="en-US" altLang="zh-CN" dirty="0"/>
            <a:t>Set Grade</a:t>
          </a:r>
          <a:endParaRPr lang="zh-CN" altLang="en-US" dirty="0"/>
        </a:p>
      </dgm:t>
    </dgm:pt>
    <dgm:pt modelId="{16A3F680-9709-4D9C-B3FC-5F6AB0A9E948}" type="parTrans" cxnId="{936E9BF0-201A-47DD-8880-1AEB46F93EFB}">
      <dgm:prSet/>
      <dgm:spPr/>
      <dgm:t>
        <a:bodyPr/>
        <a:lstStyle/>
        <a:p>
          <a:endParaRPr lang="zh-CN" altLang="en-US"/>
        </a:p>
      </dgm:t>
    </dgm:pt>
    <dgm:pt modelId="{DA1910B0-90B4-41EE-870B-4D4A3E85D8A5}" type="sibTrans" cxnId="{936E9BF0-201A-47DD-8880-1AEB46F93EFB}">
      <dgm:prSet/>
      <dgm:spPr/>
      <dgm:t>
        <a:bodyPr/>
        <a:lstStyle/>
        <a:p>
          <a:endParaRPr lang="zh-CN" altLang="en-US"/>
        </a:p>
      </dgm:t>
    </dgm:pt>
    <dgm:pt modelId="{41113A8C-83D3-4B39-A42A-07DFAE7D0226}">
      <dgm:prSet phldrT="[文本]"/>
      <dgm:spPr/>
      <dgm:t>
        <a:bodyPr/>
        <a:lstStyle/>
        <a:p>
          <a:r>
            <a:rPr lang="en-US" altLang="zh-CN" dirty="0"/>
            <a:t>Course Apply</a:t>
          </a:r>
          <a:endParaRPr lang="zh-CN" altLang="en-US" dirty="0"/>
        </a:p>
      </dgm:t>
    </dgm:pt>
    <dgm:pt modelId="{52D82D96-78A8-426E-B72A-11AC599DB902}" type="parTrans" cxnId="{74132B95-BACF-41B6-8128-50E385DB515C}">
      <dgm:prSet/>
      <dgm:spPr/>
      <dgm:t>
        <a:bodyPr/>
        <a:lstStyle/>
        <a:p>
          <a:endParaRPr lang="zh-CN" altLang="en-US"/>
        </a:p>
      </dgm:t>
    </dgm:pt>
    <dgm:pt modelId="{AEFB4056-A2EF-4A8B-B599-53226FB77FFC}" type="sibTrans" cxnId="{74132B95-BACF-41B6-8128-50E385DB515C}">
      <dgm:prSet/>
      <dgm:spPr/>
      <dgm:t>
        <a:bodyPr/>
        <a:lstStyle/>
        <a:p>
          <a:endParaRPr lang="zh-CN" altLang="en-US"/>
        </a:p>
      </dgm:t>
    </dgm:pt>
    <dgm:pt modelId="{F0DDB680-EE0D-422C-8B7C-BCC4A21A02C0}" type="pres">
      <dgm:prSet presAssocID="{30BF4D8F-D724-4A23-9E2F-AD9748FC057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B469944-12AD-4819-B165-BECEF8806C32}" type="pres">
      <dgm:prSet presAssocID="{30BF4D8F-D724-4A23-9E2F-AD9748FC057F}" presName="hierFlow" presStyleCnt="0"/>
      <dgm:spPr/>
    </dgm:pt>
    <dgm:pt modelId="{36C6A3B3-936A-4E0B-8BF0-AB2870BD1B6D}" type="pres">
      <dgm:prSet presAssocID="{30BF4D8F-D724-4A23-9E2F-AD9748FC057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383BF8A-3747-41C5-AFF0-EBD3A1420C68}" type="pres">
      <dgm:prSet presAssocID="{9925D15D-AD83-4A1E-8385-0F3176A1FA70}" presName="Name17" presStyleCnt="0"/>
      <dgm:spPr/>
    </dgm:pt>
    <dgm:pt modelId="{C667A4AB-BEA7-4233-9B74-B27B3A3A5318}" type="pres">
      <dgm:prSet presAssocID="{9925D15D-AD83-4A1E-8385-0F3176A1FA70}" presName="level1Shape" presStyleLbl="node0" presStyleIdx="0" presStyleCnt="1">
        <dgm:presLayoutVars>
          <dgm:chPref val="3"/>
        </dgm:presLayoutVars>
      </dgm:prSet>
      <dgm:spPr/>
    </dgm:pt>
    <dgm:pt modelId="{30A21578-264F-4608-BE95-AEAD6B041673}" type="pres">
      <dgm:prSet presAssocID="{9925D15D-AD83-4A1E-8385-0F3176A1FA70}" presName="hierChild2" presStyleCnt="0"/>
      <dgm:spPr/>
    </dgm:pt>
    <dgm:pt modelId="{D61277A5-B77A-4579-B9F6-13F48B8CA6B0}" type="pres">
      <dgm:prSet presAssocID="{018AE521-E778-469D-B199-FA7B0CCDE423}" presName="Name25" presStyleLbl="parChTrans1D2" presStyleIdx="0" presStyleCnt="3"/>
      <dgm:spPr/>
    </dgm:pt>
    <dgm:pt modelId="{A3556C30-A15C-4EE3-8479-595B08433B93}" type="pres">
      <dgm:prSet presAssocID="{018AE521-E778-469D-B199-FA7B0CCDE423}" presName="connTx" presStyleLbl="parChTrans1D2" presStyleIdx="0" presStyleCnt="3"/>
      <dgm:spPr/>
    </dgm:pt>
    <dgm:pt modelId="{A2860942-99A6-4874-BCCC-0575B777745D}" type="pres">
      <dgm:prSet presAssocID="{6B5F26DD-B5AE-499A-80CB-81484078D0F1}" presName="Name30" presStyleCnt="0"/>
      <dgm:spPr/>
    </dgm:pt>
    <dgm:pt modelId="{CEFF1DC3-BA18-4241-81B7-46E5A2E7C1E3}" type="pres">
      <dgm:prSet presAssocID="{6B5F26DD-B5AE-499A-80CB-81484078D0F1}" presName="level2Shape" presStyleLbl="node2" presStyleIdx="0" presStyleCnt="3"/>
      <dgm:spPr/>
    </dgm:pt>
    <dgm:pt modelId="{EC060DCD-57FF-4ECB-B17A-A8F5E933F349}" type="pres">
      <dgm:prSet presAssocID="{6B5F26DD-B5AE-499A-80CB-81484078D0F1}" presName="hierChild3" presStyleCnt="0"/>
      <dgm:spPr/>
    </dgm:pt>
    <dgm:pt modelId="{AC19E95C-6411-4756-B07B-81A62991B278}" type="pres">
      <dgm:prSet presAssocID="{6D0EEB83-38C9-484F-8E29-13054C9FCF55}" presName="Name25" presStyleLbl="parChTrans1D3" presStyleIdx="0" presStyleCnt="10"/>
      <dgm:spPr/>
    </dgm:pt>
    <dgm:pt modelId="{A5397BC5-2BFD-437F-82F1-4B2D2945677E}" type="pres">
      <dgm:prSet presAssocID="{6D0EEB83-38C9-484F-8E29-13054C9FCF55}" presName="connTx" presStyleLbl="parChTrans1D3" presStyleIdx="0" presStyleCnt="10"/>
      <dgm:spPr/>
    </dgm:pt>
    <dgm:pt modelId="{453D7101-E25B-4CC6-B072-5F27F5266714}" type="pres">
      <dgm:prSet presAssocID="{737B207D-F5B8-4D22-B47F-A0F60678DDAA}" presName="Name30" presStyleCnt="0"/>
      <dgm:spPr/>
    </dgm:pt>
    <dgm:pt modelId="{DB4AF663-BBA1-4F67-ABFE-393CD59D3A5B}" type="pres">
      <dgm:prSet presAssocID="{737B207D-F5B8-4D22-B47F-A0F60678DDAA}" presName="level2Shape" presStyleLbl="node3" presStyleIdx="0" presStyleCnt="10"/>
      <dgm:spPr/>
    </dgm:pt>
    <dgm:pt modelId="{AB7EB8EC-95E4-4B84-B15A-E767DCAF3F7B}" type="pres">
      <dgm:prSet presAssocID="{737B207D-F5B8-4D22-B47F-A0F60678DDAA}" presName="hierChild3" presStyleCnt="0"/>
      <dgm:spPr/>
    </dgm:pt>
    <dgm:pt modelId="{6DFADE0B-371E-416E-B2B1-C2C8F76B7455}" type="pres">
      <dgm:prSet presAssocID="{5639D982-D0CF-4937-A5D9-E22EA014EC1B}" presName="Name25" presStyleLbl="parChTrans1D3" presStyleIdx="1" presStyleCnt="10"/>
      <dgm:spPr/>
    </dgm:pt>
    <dgm:pt modelId="{C6EE23EC-EBE9-4927-B7B1-7A2F945FE580}" type="pres">
      <dgm:prSet presAssocID="{5639D982-D0CF-4937-A5D9-E22EA014EC1B}" presName="connTx" presStyleLbl="parChTrans1D3" presStyleIdx="1" presStyleCnt="10"/>
      <dgm:spPr/>
    </dgm:pt>
    <dgm:pt modelId="{1BBB9B74-E2E8-41D8-8E37-6A0E3952CFF3}" type="pres">
      <dgm:prSet presAssocID="{D0A275C7-CB28-461B-8B68-19D3455EDFEA}" presName="Name30" presStyleCnt="0"/>
      <dgm:spPr/>
    </dgm:pt>
    <dgm:pt modelId="{EC141D14-3AFE-45DF-B88A-609D87251044}" type="pres">
      <dgm:prSet presAssocID="{D0A275C7-CB28-461B-8B68-19D3455EDFEA}" presName="level2Shape" presStyleLbl="node3" presStyleIdx="1" presStyleCnt="10"/>
      <dgm:spPr/>
    </dgm:pt>
    <dgm:pt modelId="{DF6284BD-9B88-44BA-B467-A001806DF240}" type="pres">
      <dgm:prSet presAssocID="{D0A275C7-CB28-461B-8B68-19D3455EDFEA}" presName="hierChild3" presStyleCnt="0"/>
      <dgm:spPr/>
    </dgm:pt>
    <dgm:pt modelId="{D73B10F3-FBEB-4991-B1A1-368630B6D73F}" type="pres">
      <dgm:prSet presAssocID="{1E71ED1E-AEC5-43F7-B5E7-791AAE334030}" presName="Name25" presStyleLbl="parChTrans1D2" presStyleIdx="1" presStyleCnt="3"/>
      <dgm:spPr/>
    </dgm:pt>
    <dgm:pt modelId="{F4FD6484-D2C3-4265-A805-B252E7638FC0}" type="pres">
      <dgm:prSet presAssocID="{1E71ED1E-AEC5-43F7-B5E7-791AAE334030}" presName="connTx" presStyleLbl="parChTrans1D2" presStyleIdx="1" presStyleCnt="3"/>
      <dgm:spPr/>
    </dgm:pt>
    <dgm:pt modelId="{2AB0F017-778B-4890-B93A-33188E3E0D03}" type="pres">
      <dgm:prSet presAssocID="{2F15B3A4-94E3-43CE-807A-B34EF2DB7513}" presName="Name30" presStyleCnt="0"/>
      <dgm:spPr/>
    </dgm:pt>
    <dgm:pt modelId="{1B5DD5F7-204A-433F-B6CC-5B13347893FB}" type="pres">
      <dgm:prSet presAssocID="{2F15B3A4-94E3-43CE-807A-B34EF2DB7513}" presName="level2Shape" presStyleLbl="node2" presStyleIdx="1" presStyleCnt="3"/>
      <dgm:spPr/>
    </dgm:pt>
    <dgm:pt modelId="{5DD3B7D6-2C34-4768-AC4D-07A9979ADF55}" type="pres">
      <dgm:prSet presAssocID="{2F15B3A4-94E3-43CE-807A-B34EF2DB7513}" presName="hierChild3" presStyleCnt="0"/>
      <dgm:spPr/>
    </dgm:pt>
    <dgm:pt modelId="{93F5CCC9-21FA-4196-8124-CE0E94DF2F27}" type="pres">
      <dgm:prSet presAssocID="{FA84BE1A-F2C5-44B7-8958-6621C4153BD2}" presName="Name25" presStyleLbl="parChTrans1D3" presStyleIdx="2" presStyleCnt="10"/>
      <dgm:spPr/>
    </dgm:pt>
    <dgm:pt modelId="{1F9F84E4-DE23-413F-83A3-714997EE8EE1}" type="pres">
      <dgm:prSet presAssocID="{FA84BE1A-F2C5-44B7-8958-6621C4153BD2}" presName="connTx" presStyleLbl="parChTrans1D3" presStyleIdx="2" presStyleCnt="10"/>
      <dgm:spPr/>
    </dgm:pt>
    <dgm:pt modelId="{24A9FF10-8A71-423D-B5C1-67336384F800}" type="pres">
      <dgm:prSet presAssocID="{FA32A802-EB82-4A37-81BF-A456A80AC280}" presName="Name30" presStyleCnt="0"/>
      <dgm:spPr/>
    </dgm:pt>
    <dgm:pt modelId="{DF397584-9443-44F1-996C-61740841E249}" type="pres">
      <dgm:prSet presAssocID="{FA32A802-EB82-4A37-81BF-A456A80AC280}" presName="level2Shape" presStyleLbl="node3" presStyleIdx="2" presStyleCnt="10"/>
      <dgm:spPr/>
    </dgm:pt>
    <dgm:pt modelId="{79D1032A-8BFC-49B1-B88B-802DAABEAD98}" type="pres">
      <dgm:prSet presAssocID="{FA32A802-EB82-4A37-81BF-A456A80AC280}" presName="hierChild3" presStyleCnt="0"/>
      <dgm:spPr/>
    </dgm:pt>
    <dgm:pt modelId="{319E5286-8690-4614-AB20-2C589AE50970}" type="pres">
      <dgm:prSet presAssocID="{40C93F6A-A1BC-4AF8-BABF-80EB4BA22992}" presName="Name25" presStyleLbl="parChTrans1D3" presStyleIdx="3" presStyleCnt="10"/>
      <dgm:spPr/>
    </dgm:pt>
    <dgm:pt modelId="{CAB1B98B-20E2-4173-8E01-AAC7CFB3BA73}" type="pres">
      <dgm:prSet presAssocID="{40C93F6A-A1BC-4AF8-BABF-80EB4BA22992}" presName="connTx" presStyleLbl="parChTrans1D3" presStyleIdx="3" presStyleCnt="10"/>
      <dgm:spPr/>
    </dgm:pt>
    <dgm:pt modelId="{77C2ACBC-CE73-48C1-BBCD-E9ED8F9BD611}" type="pres">
      <dgm:prSet presAssocID="{1E609475-A5FE-44D4-8582-F963BC125D7B}" presName="Name30" presStyleCnt="0"/>
      <dgm:spPr/>
    </dgm:pt>
    <dgm:pt modelId="{A4A1A3E5-E1A6-48CB-AA9D-2714D867845D}" type="pres">
      <dgm:prSet presAssocID="{1E609475-A5FE-44D4-8582-F963BC125D7B}" presName="level2Shape" presStyleLbl="node3" presStyleIdx="3" presStyleCnt="10"/>
      <dgm:spPr/>
    </dgm:pt>
    <dgm:pt modelId="{AEB62F2A-7BE2-49CF-933B-AB5B79C045D6}" type="pres">
      <dgm:prSet presAssocID="{1E609475-A5FE-44D4-8582-F963BC125D7B}" presName="hierChild3" presStyleCnt="0"/>
      <dgm:spPr/>
    </dgm:pt>
    <dgm:pt modelId="{59F2F293-4EF2-4492-9C20-22BAF4C1CEDB}" type="pres">
      <dgm:prSet presAssocID="{46F5B7E9-C85F-490C-8A17-CDC741FE0DA5}" presName="Name25" presStyleLbl="parChTrans1D4" presStyleIdx="0" presStyleCnt="4"/>
      <dgm:spPr/>
    </dgm:pt>
    <dgm:pt modelId="{AE1F5A03-B67A-4A3E-9566-17FBB21E32F6}" type="pres">
      <dgm:prSet presAssocID="{46F5B7E9-C85F-490C-8A17-CDC741FE0DA5}" presName="connTx" presStyleLbl="parChTrans1D4" presStyleIdx="0" presStyleCnt="4"/>
      <dgm:spPr/>
    </dgm:pt>
    <dgm:pt modelId="{FCE9CAB9-5A3A-4CAF-B91D-375320A1B10D}" type="pres">
      <dgm:prSet presAssocID="{C4B3F93E-25B4-4203-A1BC-0245B0C758B5}" presName="Name30" presStyleCnt="0"/>
      <dgm:spPr/>
    </dgm:pt>
    <dgm:pt modelId="{AAF16582-C5CD-482D-807F-06F74466A806}" type="pres">
      <dgm:prSet presAssocID="{C4B3F93E-25B4-4203-A1BC-0245B0C758B5}" presName="level2Shape" presStyleLbl="node4" presStyleIdx="0" presStyleCnt="4"/>
      <dgm:spPr/>
    </dgm:pt>
    <dgm:pt modelId="{2413E6CC-D6C9-4FB0-BBD0-638099287BDD}" type="pres">
      <dgm:prSet presAssocID="{C4B3F93E-25B4-4203-A1BC-0245B0C758B5}" presName="hierChild3" presStyleCnt="0"/>
      <dgm:spPr/>
    </dgm:pt>
    <dgm:pt modelId="{532CBCE2-6690-4758-AD3C-03765259B5F8}" type="pres">
      <dgm:prSet presAssocID="{A801E2B5-314F-4BA7-AB42-FE67EBA7943A}" presName="Name25" presStyleLbl="parChTrans1D3" presStyleIdx="4" presStyleCnt="10"/>
      <dgm:spPr/>
    </dgm:pt>
    <dgm:pt modelId="{43AFA23D-8278-49D9-B1C6-5A1E53AC8971}" type="pres">
      <dgm:prSet presAssocID="{A801E2B5-314F-4BA7-AB42-FE67EBA7943A}" presName="connTx" presStyleLbl="parChTrans1D3" presStyleIdx="4" presStyleCnt="10"/>
      <dgm:spPr/>
    </dgm:pt>
    <dgm:pt modelId="{5151AF59-E98A-4349-866C-62E0B7FB2848}" type="pres">
      <dgm:prSet presAssocID="{FA790B85-4D53-4391-A48E-9561A8697587}" presName="Name30" presStyleCnt="0"/>
      <dgm:spPr/>
    </dgm:pt>
    <dgm:pt modelId="{277B2D3F-9A7B-4A47-B67C-AABEB795DAAF}" type="pres">
      <dgm:prSet presAssocID="{FA790B85-4D53-4391-A48E-9561A8697587}" presName="level2Shape" presStyleLbl="node3" presStyleIdx="4" presStyleCnt="10"/>
      <dgm:spPr/>
    </dgm:pt>
    <dgm:pt modelId="{F236D066-E323-49A4-8509-D79A1DCD7C38}" type="pres">
      <dgm:prSet presAssocID="{FA790B85-4D53-4391-A48E-9561A8697587}" presName="hierChild3" presStyleCnt="0"/>
      <dgm:spPr/>
    </dgm:pt>
    <dgm:pt modelId="{B9F91718-DADE-43D8-A2F7-07CB30EBFDFF}" type="pres">
      <dgm:prSet presAssocID="{FB33D5A6-3D5A-4D98-96D3-A38727DBADBD}" presName="Name25" presStyleLbl="parChTrans1D4" presStyleIdx="1" presStyleCnt="4"/>
      <dgm:spPr/>
    </dgm:pt>
    <dgm:pt modelId="{68F6830D-790A-4D23-8E8F-FE9884EB339C}" type="pres">
      <dgm:prSet presAssocID="{FB33D5A6-3D5A-4D98-96D3-A38727DBADBD}" presName="connTx" presStyleLbl="parChTrans1D4" presStyleIdx="1" presStyleCnt="4"/>
      <dgm:spPr/>
    </dgm:pt>
    <dgm:pt modelId="{B6E436E5-2368-4050-B010-B07772B3F49B}" type="pres">
      <dgm:prSet presAssocID="{8A62C7BE-5D6A-4778-B42E-3C54FFFF820D}" presName="Name30" presStyleCnt="0"/>
      <dgm:spPr/>
    </dgm:pt>
    <dgm:pt modelId="{04532ED6-1606-48D9-AB2B-6A715A6C8D1F}" type="pres">
      <dgm:prSet presAssocID="{8A62C7BE-5D6A-4778-B42E-3C54FFFF820D}" presName="level2Shape" presStyleLbl="node4" presStyleIdx="1" presStyleCnt="4"/>
      <dgm:spPr/>
    </dgm:pt>
    <dgm:pt modelId="{D89B6A99-6958-45F3-9728-376F3C193A63}" type="pres">
      <dgm:prSet presAssocID="{8A62C7BE-5D6A-4778-B42E-3C54FFFF820D}" presName="hierChild3" presStyleCnt="0"/>
      <dgm:spPr/>
    </dgm:pt>
    <dgm:pt modelId="{F11B5E86-3027-419D-9145-4F3E54788C35}" type="pres">
      <dgm:prSet presAssocID="{16A3F680-9709-4D9C-B3FC-5F6AB0A9E948}" presName="Name25" presStyleLbl="parChTrans1D4" presStyleIdx="2" presStyleCnt="4"/>
      <dgm:spPr/>
    </dgm:pt>
    <dgm:pt modelId="{10ABD3AE-0609-4043-BE70-7A1D48000AFC}" type="pres">
      <dgm:prSet presAssocID="{16A3F680-9709-4D9C-B3FC-5F6AB0A9E948}" presName="connTx" presStyleLbl="parChTrans1D4" presStyleIdx="2" presStyleCnt="4"/>
      <dgm:spPr/>
    </dgm:pt>
    <dgm:pt modelId="{557D9845-6C44-4852-A478-AB02076A7D28}" type="pres">
      <dgm:prSet presAssocID="{62039980-7041-463E-85D7-BC5F7667A6C4}" presName="Name30" presStyleCnt="0"/>
      <dgm:spPr/>
    </dgm:pt>
    <dgm:pt modelId="{70A2D71A-94D1-4A7F-ACD4-FB25244ECA4D}" type="pres">
      <dgm:prSet presAssocID="{62039980-7041-463E-85D7-BC5F7667A6C4}" presName="level2Shape" presStyleLbl="node4" presStyleIdx="2" presStyleCnt="4"/>
      <dgm:spPr/>
    </dgm:pt>
    <dgm:pt modelId="{2D1BFEC5-9F23-400F-98CE-77DCBBA55B0D}" type="pres">
      <dgm:prSet presAssocID="{62039980-7041-463E-85D7-BC5F7667A6C4}" presName="hierChild3" presStyleCnt="0"/>
      <dgm:spPr/>
    </dgm:pt>
    <dgm:pt modelId="{7CA9293B-1941-48FE-99F4-C7F5475BEA66}" type="pres">
      <dgm:prSet presAssocID="{D898AAC1-802A-41B1-88E0-5335D4842A87}" presName="Name25" presStyleLbl="parChTrans1D3" presStyleIdx="5" presStyleCnt="10"/>
      <dgm:spPr/>
    </dgm:pt>
    <dgm:pt modelId="{693C2E85-0B26-493C-A312-4B8F78E86F27}" type="pres">
      <dgm:prSet presAssocID="{D898AAC1-802A-41B1-88E0-5335D4842A87}" presName="connTx" presStyleLbl="parChTrans1D3" presStyleIdx="5" presStyleCnt="10"/>
      <dgm:spPr/>
    </dgm:pt>
    <dgm:pt modelId="{D31A3F89-7C89-4687-8F13-9BF95C64E7E1}" type="pres">
      <dgm:prSet presAssocID="{DB2BA811-D020-48CE-9F0A-E9F8B8944E30}" presName="Name30" presStyleCnt="0"/>
      <dgm:spPr/>
    </dgm:pt>
    <dgm:pt modelId="{69413D74-84A8-4F70-AE42-477958D6E0E0}" type="pres">
      <dgm:prSet presAssocID="{DB2BA811-D020-48CE-9F0A-E9F8B8944E30}" presName="level2Shape" presStyleLbl="node3" presStyleIdx="5" presStyleCnt="10"/>
      <dgm:spPr/>
    </dgm:pt>
    <dgm:pt modelId="{D291FA2F-1E98-400C-8F97-D3D76E209F84}" type="pres">
      <dgm:prSet presAssocID="{DB2BA811-D020-48CE-9F0A-E9F8B8944E30}" presName="hierChild3" presStyleCnt="0"/>
      <dgm:spPr/>
    </dgm:pt>
    <dgm:pt modelId="{1A55531A-D1FE-4F79-B639-1D80ECF23381}" type="pres">
      <dgm:prSet presAssocID="{514054B8-55D8-4F8A-BD96-6A1FEB5AE7B1}" presName="Name25" presStyleLbl="parChTrans1D3" presStyleIdx="6" presStyleCnt="10"/>
      <dgm:spPr/>
    </dgm:pt>
    <dgm:pt modelId="{CF5C2299-FB92-44FD-9C56-F26E37E3BD73}" type="pres">
      <dgm:prSet presAssocID="{514054B8-55D8-4F8A-BD96-6A1FEB5AE7B1}" presName="connTx" presStyleLbl="parChTrans1D3" presStyleIdx="6" presStyleCnt="10"/>
      <dgm:spPr/>
    </dgm:pt>
    <dgm:pt modelId="{060979B4-7643-45D3-AB8E-4484DDCA494E}" type="pres">
      <dgm:prSet presAssocID="{1322AC78-5F11-4958-A976-BB6C042A39D9}" presName="Name30" presStyleCnt="0"/>
      <dgm:spPr/>
    </dgm:pt>
    <dgm:pt modelId="{9D702EC5-16A2-4725-8DC2-0CDD9C5B9114}" type="pres">
      <dgm:prSet presAssocID="{1322AC78-5F11-4958-A976-BB6C042A39D9}" presName="level2Shape" presStyleLbl="node3" presStyleIdx="6" presStyleCnt="10"/>
      <dgm:spPr/>
    </dgm:pt>
    <dgm:pt modelId="{045E3624-BC56-4762-9F38-A9C76FB7C479}" type="pres">
      <dgm:prSet presAssocID="{1322AC78-5F11-4958-A976-BB6C042A39D9}" presName="hierChild3" presStyleCnt="0"/>
      <dgm:spPr/>
    </dgm:pt>
    <dgm:pt modelId="{A7EAC5FE-22A5-4B37-B281-8C6EE2FF8D69}" type="pres">
      <dgm:prSet presAssocID="{9C575782-2B7B-41E1-9988-832CDD0135DB}" presName="Name25" presStyleLbl="parChTrans1D2" presStyleIdx="2" presStyleCnt="3"/>
      <dgm:spPr/>
    </dgm:pt>
    <dgm:pt modelId="{75C9165B-1F5E-49DA-A8E1-6E4C035F2DEC}" type="pres">
      <dgm:prSet presAssocID="{9C575782-2B7B-41E1-9988-832CDD0135DB}" presName="connTx" presStyleLbl="parChTrans1D2" presStyleIdx="2" presStyleCnt="3"/>
      <dgm:spPr/>
    </dgm:pt>
    <dgm:pt modelId="{82516384-05A1-45F0-984F-54B3A987D504}" type="pres">
      <dgm:prSet presAssocID="{7BEB30BF-0F1B-47C2-9D54-28CA6E54E7EA}" presName="Name30" presStyleCnt="0"/>
      <dgm:spPr/>
    </dgm:pt>
    <dgm:pt modelId="{FEA5B351-DB02-439C-A71B-5F6D42A2901E}" type="pres">
      <dgm:prSet presAssocID="{7BEB30BF-0F1B-47C2-9D54-28CA6E54E7EA}" presName="level2Shape" presStyleLbl="node2" presStyleIdx="2" presStyleCnt="3"/>
      <dgm:spPr/>
    </dgm:pt>
    <dgm:pt modelId="{2A1DB8B9-8130-4325-BACF-B9F4C88955AB}" type="pres">
      <dgm:prSet presAssocID="{7BEB30BF-0F1B-47C2-9D54-28CA6E54E7EA}" presName="hierChild3" presStyleCnt="0"/>
      <dgm:spPr/>
    </dgm:pt>
    <dgm:pt modelId="{025433F0-F20D-47A9-8D92-911BEBEE8492}" type="pres">
      <dgm:prSet presAssocID="{9915246F-CC5A-4CAA-8CAB-ECE88DCBEFCC}" presName="Name25" presStyleLbl="parChTrans1D3" presStyleIdx="7" presStyleCnt="10"/>
      <dgm:spPr/>
    </dgm:pt>
    <dgm:pt modelId="{4B3497F3-CFA7-4493-8A6B-3890B844E8E3}" type="pres">
      <dgm:prSet presAssocID="{9915246F-CC5A-4CAA-8CAB-ECE88DCBEFCC}" presName="connTx" presStyleLbl="parChTrans1D3" presStyleIdx="7" presStyleCnt="10"/>
      <dgm:spPr/>
    </dgm:pt>
    <dgm:pt modelId="{538D8425-9605-4222-8DEB-2CB38A9A5201}" type="pres">
      <dgm:prSet presAssocID="{02D5621F-3DC4-464B-9765-6DF429344CA9}" presName="Name30" presStyleCnt="0"/>
      <dgm:spPr/>
    </dgm:pt>
    <dgm:pt modelId="{0FE53877-C391-4754-8C5C-5B17EEF08A4F}" type="pres">
      <dgm:prSet presAssocID="{02D5621F-3DC4-464B-9765-6DF429344CA9}" presName="level2Shape" presStyleLbl="node3" presStyleIdx="7" presStyleCnt="10"/>
      <dgm:spPr/>
    </dgm:pt>
    <dgm:pt modelId="{E700CD09-6F13-4A23-855B-7BE431908826}" type="pres">
      <dgm:prSet presAssocID="{02D5621F-3DC4-464B-9765-6DF429344CA9}" presName="hierChild3" presStyleCnt="0"/>
      <dgm:spPr/>
    </dgm:pt>
    <dgm:pt modelId="{FFE27B72-3274-4A62-A04E-FD21D89B0691}" type="pres">
      <dgm:prSet presAssocID="{F02AA30F-95DC-4CA4-BC4A-9D36E5CBDA5C}" presName="Name25" presStyleLbl="parChTrans1D4" presStyleIdx="3" presStyleCnt="4"/>
      <dgm:spPr/>
    </dgm:pt>
    <dgm:pt modelId="{C3B1716A-5684-48EB-A5D1-2BF5B26A2475}" type="pres">
      <dgm:prSet presAssocID="{F02AA30F-95DC-4CA4-BC4A-9D36E5CBDA5C}" presName="connTx" presStyleLbl="parChTrans1D4" presStyleIdx="3" presStyleCnt="4"/>
      <dgm:spPr/>
    </dgm:pt>
    <dgm:pt modelId="{28B396CD-E739-49A2-9691-B721E0D5B4A6}" type="pres">
      <dgm:prSet presAssocID="{295B0998-D594-4123-9C98-983C596E0FC9}" presName="Name30" presStyleCnt="0"/>
      <dgm:spPr/>
    </dgm:pt>
    <dgm:pt modelId="{C4FC7391-B60E-414C-AED1-35807919E32C}" type="pres">
      <dgm:prSet presAssocID="{295B0998-D594-4123-9C98-983C596E0FC9}" presName="level2Shape" presStyleLbl="node4" presStyleIdx="3" presStyleCnt="4"/>
      <dgm:spPr/>
    </dgm:pt>
    <dgm:pt modelId="{F94A2455-8AEF-457C-9A1E-943EA254F996}" type="pres">
      <dgm:prSet presAssocID="{295B0998-D594-4123-9C98-983C596E0FC9}" presName="hierChild3" presStyleCnt="0"/>
      <dgm:spPr/>
    </dgm:pt>
    <dgm:pt modelId="{353974DD-8E63-4A15-B282-3290534FFB3E}" type="pres">
      <dgm:prSet presAssocID="{540A80E6-75F1-4594-9656-E697AE3E4868}" presName="Name25" presStyleLbl="parChTrans1D3" presStyleIdx="8" presStyleCnt="10"/>
      <dgm:spPr/>
    </dgm:pt>
    <dgm:pt modelId="{73B6771D-1A91-4651-B366-5F6DBE6A0C75}" type="pres">
      <dgm:prSet presAssocID="{540A80E6-75F1-4594-9656-E697AE3E4868}" presName="connTx" presStyleLbl="parChTrans1D3" presStyleIdx="8" presStyleCnt="10"/>
      <dgm:spPr/>
    </dgm:pt>
    <dgm:pt modelId="{FDFD119B-A463-44E2-8E46-DFF0DAA7598A}" type="pres">
      <dgm:prSet presAssocID="{418C0B9B-1A8D-4963-BD11-D8C660ED2F51}" presName="Name30" presStyleCnt="0"/>
      <dgm:spPr/>
    </dgm:pt>
    <dgm:pt modelId="{823A532A-F607-4AD1-B53B-C7038F2888F2}" type="pres">
      <dgm:prSet presAssocID="{418C0B9B-1A8D-4963-BD11-D8C660ED2F51}" presName="level2Shape" presStyleLbl="node3" presStyleIdx="8" presStyleCnt="10"/>
      <dgm:spPr/>
    </dgm:pt>
    <dgm:pt modelId="{329E0608-D803-4507-A576-1FAB613C81DD}" type="pres">
      <dgm:prSet presAssocID="{418C0B9B-1A8D-4963-BD11-D8C660ED2F51}" presName="hierChild3" presStyleCnt="0"/>
      <dgm:spPr/>
    </dgm:pt>
    <dgm:pt modelId="{3A325948-D100-4142-A931-EFDCD6198B2F}" type="pres">
      <dgm:prSet presAssocID="{52D82D96-78A8-426E-B72A-11AC599DB902}" presName="Name25" presStyleLbl="parChTrans1D3" presStyleIdx="9" presStyleCnt="10"/>
      <dgm:spPr/>
    </dgm:pt>
    <dgm:pt modelId="{F735665A-3BF4-46CC-B006-B7FD12DFAA15}" type="pres">
      <dgm:prSet presAssocID="{52D82D96-78A8-426E-B72A-11AC599DB902}" presName="connTx" presStyleLbl="parChTrans1D3" presStyleIdx="9" presStyleCnt="10"/>
      <dgm:spPr/>
    </dgm:pt>
    <dgm:pt modelId="{32171ED5-521D-48AB-A1A5-6A6ABE53281B}" type="pres">
      <dgm:prSet presAssocID="{41113A8C-83D3-4B39-A42A-07DFAE7D0226}" presName="Name30" presStyleCnt="0"/>
      <dgm:spPr/>
    </dgm:pt>
    <dgm:pt modelId="{F9542EC5-BDA0-480A-BE64-82562769124A}" type="pres">
      <dgm:prSet presAssocID="{41113A8C-83D3-4B39-A42A-07DFAE7D0226}" presName="level2Shape" presStyleLbl="node3" presStyleIdx="9" presStyleCnt="10"/>
      <dgm:spPr/>
    </dgm:pt>
    <dgm:pt modelId="{00F7753F-B1ED-4853-885B-E4DA6080219D}" type="pres">
      <dgm:prSet presAssocID="{41113A8C-83D3-4B39-A42A-07DFAE7D0226}" presName="hierChild3" presStyleCnt="0"/>
      <dgm:spPr/>
    </dgm:pt>
    <dgm:pt modelId="{13F9DC7B-CC33-48CB-8BD5-58B83563BA62}" type="pres">
      <dgm:prSet presAssocID="{30BF4D8F-D724-4A23-9E2F-AD9748FC057F}" presName="bgShapesFlow" presStyleCnt="0"/>
      <dgm:spPr/>
    </dgm:pt>
  </dgm:ptLst>
  <dgm:cxnLst>
    <dgm:cxn modelId="{D4069628-183D-4830-A679-794892A8F92D}" type="presOf" srcId="{1E609475-A5FE-44D4-8582-F963BC125D7B}" destId="{A4A1A3E5-E1A6-48CB-AA9D-2714D867845D}" srcOrd="0" destOrd="0" presId="urn:microsoft.com/office/officeart/2005/8/layout/hierarchy5"/>
    <dgm:cxn modelId="{46C0BBEB-0E5E-461C-ADE6-215931A0B1CF}" srcId="{2F15B3A4-94E3-43CE-807A-B34EF2DB7513}" destId="{1E609475-A5FE-44D4-8582-F963BC125D7B}" srcOrd="1" destOrd="0" parTransId="{40C93F6A-A1BC-4AF8-BABF-80EB4BA22992}" sibTransId="{CA528EA4-A0B7-4626-B3F7-6607D9CEAFD1}"/>
    <dgm:cxn modelId="{5841793E-BD0F-4F2F-BF78-11516379A906}" type="presOf" srcId="{5639D982-D0CF-4937-A5D9-E22EA014EC1B}" destId="{C6EE23EC-EBE9-4927-B7B1-7A2F945FE580}" srcOrd="1" destOrd="0" presId="urn:microsoft.com/office/officeart/2005/8/layout/hierarchy5"/>
    <dgm:cxn modelId="{679B9E0B-AD39-482D-89DF-08545E0A9CA9}" type="presOf" srcId="{540A80E6-75F1-4594-9656-E697AE3E4868}" destId="{73B6771D-1A91-4651-B366-5F6DBE6A0C75}" srcOrd="1" destOrd="0" presId="urn:microsoft.com/office/officeart/2005/8/layout/hierarchy5"/>
    <dgm:cxn modelId="{8B68FCA4-A9F4-488B-9120-1357F85B320F}" type="presOf" srcId="{1E71ED1E-AEC5-43F7-B5E7-791AAE334030}" destId="{F4FD6484-D2C3-4265-A805-B252E7638FC0}" srcOrd="1" destOrd="0" presId="urn:microsoft.com/office/officeart/2005/8/layout/hierarchy5"/>
    <dgm:cxn modelId="{31909D29-8BBA-45E0-81E0-434115314B74}" type="presOf" srcId="{FB33D5A6-3D5A-4D98-96D3-A38727DBADBD}" destId="{B9F91718-DADE-43D8-A2F7-07CB30EBFDFF}" srcOrd="0" destOrd="0" presId="urn:microsoft.com/office/officeart/2005/8/layout/hierarchy5"/>
    <dgm:cxn modelId="{578843AE-9F82-4E67-8C3A-FD514D354F8E}" type="presOf" srcId="{16A3F680-9709-4D9C-B3FC-5F6AB0A9E948}" destId="{F11B5E86-3027-419D-9145-4F3E54788C35}" srcOrd="0" destOrd="0" presId="urn:microsoft.com/office/officeart/2005/8/layout/hierarchy5"/>
    <dgm:cxn modelId="{73BF897F-A156-456B-965C-9729B79B14EB}" srcId="{2F15B3A4-94E3-43CE-807A-B34EF2DB7513}" destId="{FA790B85-4D53-4391-A48E-9561A8697587}" srcOrd="2" destOrd="0" parTransId="{A801E2B5-314F-4BA7-AB42-FE67EBA7943A}" sibTransId="{7B145353-0DC1-4BFE-913D-668C2BE35985}"/>
    <dgm:cxn modelId="{84D4BBE6-53F4-4625-AD0F-38308D4B044E}" type="presOf" srcId="{9C575782-2B7B-41E1-9988-832CDD0135DB}" destId="{A7EAC5FE-22A5-4B37-B281-8C6EE2FF8D69}" srcOrd="0" destOrd="0" presId="urn:microsoft.com/office/officeart/2005/8/layout/hierarchy5"/>
    <dgm:cxn modelId="{9B1E4AE9-ECD1-470A-AEA9-6DFFDE2B039E}" type="presOf" srcId="{F02AA30F-95DC-4CA4-BC4A-9D36E5CBDA5C}" destId="{FFE27B72-3274-4A62-A04E-FD21D89B0691}" srcOrd="0" destOrd="0" presId="urn:microsoft.com/office/officeart/2005/8/layout/hierarchy5"/>
    <dgm:cxn modelId="{45BF421D-A318-4B30-A24E-AAD9F4B8826F}" type="presOf" srcId="{737B207D-F5B8-4D22-B47F-A0F60678DDAA}" destId="{DB4AF663-BBA1-4F67-ABFE-393CD59D3A5B}" srcOrd="0" destOrd="0" presId="urn:microsoft.com/office/officeart/2005/8/layout/hierarchy5"/>
    <dgm:cxn modelId="{CCB7970E-FE33-4E7C-8123-9881B8D1FFDF}" type="presOf" srcId="{DB2BA811-D020-48CE-9F0A-E9F8B8944E30}" destId="{69413D74-84A8-4F70-AE42-477958D6E0E0}" srcOrd="0" destOrd="0" presId="urn:microsoft.com/office/officeart/2005/8/layout/hierarchy5"/>
    <dgm:cxn modelId="{9E66B52E-6E1B-4112-BB07-6CF1BE347C29}" type="presOf" srcId="{8A62C7BE-5D6A-4778-B42E-3C54FFFF820D}" destId="{04532ED6-1606-48D9-AB2B-6A715A6C8D1F}" srcOrd="0" destOrd="0" presId="urn:microsoft.com/office/officeart/2005/8/layout/hierarchy5"/>
    <dgm:cxn modelId="{52555B1D-682C-428B-AC12-9FFE3EC8E87C}" type="presOf" srcId="{46F5B7E9-C85F-490C-8A17-CDC741FE0DA5}" destId="{AE1F5A03-B67A-4A3E-9566-17FBB21E32F6}" srcOrd="1" destOrd="0" presId="urn:microsoft.com/office/officeart/2005/8/layout/hierarchy5"/>
    <dgm:cxn modelId="{6E9C8BEA-3711-471F-A572-AB8D6A2E371D}" type="presOf" srcId="{2F15B3A4-94E3-43CE-807A-B34EF2DB7513}" destId="{1B5DD5F7-204A-433F-B6CC-5B13347893FB}" srcOrd="0" destOrd="0" presId="urn:microsoft.com/office/officeart/2005/8/layout/hierarchy5"/>
    <dgm:cxn modelId="{90F48F77-3CBC-4605-B8B0-90503FCD66EB}" type="presOf" srcId="{418C0B9B-1A8D-4963-BD11-D8C660ED2F51}" destId="{823A532A-F607-4AD1-B53B-C7038F2888F2}" srcOrd="0" destOrd="0" presId="urn:microsoft.com/office/officeart/2005/8/layout/hierarchy5"/>
    <dgm:cxn modelId="{9BAA1DF6-F007-48AE-9342-3D32DF2BA512}" type="presOf" srcId="{62039980-7041-463E-85D7-BC5F7667A6C4}" destId="{70A2D71A-94D1-4A7F-ACD4-FB25244ECA4D}" srcOrd="0" destOrd="0" presId="urn:microsoft.com/office/officeart/2005/8/layout/hierarchy5"/>
    <dgm:cxn modelId="{6030AA05-97DE-4AD3-BED6-06FE2AE716CA}" type="presOf" srcId="{9915246F-CC5A-4CAA-8CAB-ECE88DCBEFCC}" destId="{4B3497F3-CFA7-4493-8A6B-3890B844E8E3}" srcOrd="1" destOrd="0" presId="urn:microsoft.com/office/officeart/2005/8/layout/hierarchy5"/>
    <dgm:cxn modelId="{E88F8247-7671-4CE3-9094-7D3CFC9574B5}" type="presOf" srcId="{9915246F-CC5A-4CAA-8CAB-ECE88DCBEFCC}" destId="{025433F0-F20D-47A9-8D92-911BEBEE8492}" srcOrd="0" destOrd="0" presId="urn:microsoft.com/office/officeart/2005/8/layout/hierarchy5"/>
    <dgm:cxn modelId="{8F54BFDC-CB7A-49C4-9132-273842D4C826}" type="presOf" srcId="{F02AA30F-95DC-4CA4-BC4A-9D36E5CBDA5C}" destId="{C3B1716A-5684-48EB-A5D1-2BF5B26A2475}" srcOrd="1" destOrd="0" presId="urn:microsoft.com/office/officeart/2005/8/layout/hierarchy5"/>
    <dgm:cxn modelId="{9EBAE25C-4A79-4E81-BFF5-2E2CD4E38083}" type="presOf" srcId="{D898AAC1-802A-41B1-88E0-5335D4842A87}" destId="{7CA9293B-1941-48FE-99F4-C7F5475BEA66}" srcOrd="0" destOrd="0" presId="urn:microsoft.com/office/officeart/2005/8/layout/hierarchy5"/>
    <dgm:cxn modelId="{1B010D4C-3B0B-4D8E-8CBE-988D664E3B95}" type="presOf" srcId="{41113A8C-83D3-4B39-A42A-07DFAE7D0226}" destId="{F9542EC5-BDA0-480A-BE64-82562769124A}" srcOrd="0" destOrd="0" presId="urn:microsoft.com/office/officeart/2005/8/layout/hierarchy5"/>
    <dgm:cxn modelId="{8542A998-4FC0-4E90-93BA-20592ABE15DB}" srcId="{6B5F26DD-B5AE-499A-80CB-81484078D0F1}" destId="{737B207D-F5B8-4D22-B47F-A0F60678DDAA}" srcOrd="0" destOrd="0" parTransId="{6D0EEB83-38C9-484F-8E29-13054C9FCF55}" sibTransId="{906D2A7B-65B3-4076-8E55-7F9DD7CF84B3}"/>
    <dgm:cxn modelId="{722A6B01-1863-416A-B7A9-F928D1401648}" type="presOf" srcId="{5639D982-D0CF-4937-A5D9-E22EA014EC1B}" destId="{6DFADE0B-371E-416E-B2B1-C2C8F76B7455}" srcOrd="0" destOrd="0" presId="urn:microsoft.com/office/officeart/2005/8/layout/hierarchy5"/>
    <dgm:cxn modelId="{1177ADE3-7D68-45F9-AEC2-7B7A9133E97E}" type="presOf" srcId="{40C93F6A-A1BC-4AF8-BABF-80EB4BA22992}" destId="{CAB1B98B-20E2-4173-8E01-AAC7CFB3BA73}" srcOrd="1" destOrd="0" presId="urn:microsoft.com/office/officeart/2005/8/layout/hierarchy5"/>
    <dgm:cxn modelId="{1387259F-3DF6-40E2-9F33-A8D3B62EAF86}" srcId="{1E609475-A5FE-44D4-8582-F963BC125D7B}" destId="{C4B3F93E-25B4-4203-A1BC-0245B0C758B5}" srcOrd="0" destOrd="0" parTransId="{46F5B7E9-C85F-490C-8A17-CDC741FE0DA5}" sibTransId="{300B902B-545A-44A1-8D18-034CA2D14F92}"/>
    <dgm:cxn modelId="{9F22564F-28AE-4DF5-97CB-20B66ADD029C}" srcId="{9925D15D-AD83-4A1E-8385-0F3176A1FA70}" destId="{6B5F26DD-B5AE-499A-80CB-81484078D0F1}" srcOrd="0" destOrd="0" parTransId="{018AE521-E778-469D-B199-FA7B0CCDE423}" sibTransId="{032F0DF0-D711-4CCA-A864-AD98FF92EDEC}"/>
    <dgm:cxn modelId="{4E193B99-99F9-4985-BF7E-D60F307BA193}" type="presOf" srcId="{295B0998-D594-4123-9C98-983C596E0FC9}" destId="{C4FC7391-B60E-414C-AED1-35807919E32C}" srcOrd="0" destOrd="0" presId="urn:microsoft.com/office/officeart/2005/8/layout/hierarchy5"/>
    <dgm:cxn modelId="{1FDB38D0-5F01-4A3D-AD68-80CDA20D01C5}" type="presOf" srcId="{018AE521-E778-469D-B199-FA7B0CCDE423}" destId="{D61277A5-B77A-4579-B9F6-13F48B8CA6B0}" srcOrd="0" destOrd="0" presId="urn:microsoft.com/office/officeart/2005/8/layout/hierarchy5"/>
    <dgm:cxn modelId="{59D76875-94C0-4E98-A98C-391C5B020B12}" type="presOf" srcId="{46F5B7E9-C85F-490C-8A17-CDC741FE0DA5}" destId="{59F2F293-4EF2-4492-9C20-22BAF4C1CEDB}" srcOrd="0" destOrd="0" presId="urn:microsoft.com/office/officeart/2005/8/layout/hierarchy5"/>
    <dgm:cxn modelId="{D0B73990-A94E-4CA8-883C-ADC46629A620}" srcId="{2F15B3A4-94E3-43CE-807A-B34EF2DB7513}" destId="{1322AC78-5F11-4958-A976-BB6C042A39D9}" srcOrd="4" destOrd="0" parTransId="{514054B8-55D8-4F8A-BD96-6A1FEB5AE7B1}" sibTransId="{9BDEEAF3-B932-4AA5-BCD8-7B211A2617EA}"/>
    <dgm:cxn modelId="{8ECF6186-5591-4AFB-9845-F30F96670FAF}" srcId="{2F15B3A4-94E3-43CE-807A-B34EF2DB7513}" destId="{FA32A802-EB82-4A37-81BF-A456A80AC280}" srcOrd="0" destOrd="0" parTransId="{FA84BE1A-F2C5-44B7-8958-6621C4153BD2}" sibTransId="{2AAF81EE-C009-4239-B5A9-3FE3067B11C9}"/>
    <dgm:cxn modelId="{B0CE770E-85E6-47D1-9BBE-F0EAC1561EE3}" type="presOf" srcId="{D898AAC1-802A-41B1-88E0-5335D4842A87}" destId="{693C2E85-0B26-493C-A312-4B8F78E86F27}" srcOrd="1" destOrd="0" presId="urn:microsoft.com/office/officeart/2005/8/layout/hierarchy5"/>
    <dgm:cxn modelId="{F293CFF7-772F-4298-9BA2-122865786F28}" type="presOf" srcId="{6D0EEB83-38C9-484F-8E29-13054C9FCF55}" destId="{A5397BC5-2BFD-437F-82F1-4B2D2945677E}" srcOrd="1" destOrd="0" presId="urn:microsoft.com/office/officeart/2005/8/layout/hierarchy5"/>
    <dgm:cxn modelId="{74132B95-BACF-41B6-8128-50E385DB515C}" srcId="{7BEB30BF-0F1B-47C2-9D54-28CA6E54E7EA}" destId="{41113A8C-83D3-4B39-A42A-07DFAE7D0226}" srcOrd="2" destOrd="0" parTransId="{52D82D96-78A8-426E-B72A-11AC599DB902}" sibTransId="{AEFB4056-A2EF-4A8B-B599-53226FB77FFC}"/>
    <dgm:cxn modelId="{CF22CA04-6AB1-40E0-AA7C-86B36D07FA6F}" srcId="{02D5621F-3DC4-464B-9765-6DF429344CA9}" destId="{295B0998-D594-4123-9C98-983C596E0FC9}" srcOrd="0" destOrd="0" parTransId="{F02AA30F-95DC-4CA4-BC4A-9D36E5CBDA5C}" sibTransId="{5D4F56EA-8B49-42F5-AF3F-90FE750FFC9A}"/>
    <dgm:cxn modelId="{B9DC9F6C-1053-48BB-A489-00E00B5C6E3E}" type="presOf" srcId="{FA790B85-4D53-4391-A48E-9561A8697587}" destId="{277B2D3F-9A7B-4A47-B67C-AABEB795DAAF}" srcOrd="0" destOrd="0" presId="urn:microsoft.com/office/officeart/2005/8/layout/hierarchy5"/>
    <dgm:cxn modelId="{BF2B233F-0B97-43A7-B3F4-F741912DF93B}" type="presOf" srcId="{D0A275C7-CB28-461B-8B68-19D3455EDFEA}" destId="{EC141D14-3AFE-45DF-B88A-609D87251044}" srcOrd="0" destOrd="0" presId="urn:microsoft.com/office/officeart/2005/8/layout/hierarchy5"/>
    <dgm:cxn modelId="{B38A2F61-7601-40CD-B8CB-3FF4CF35BA7A}" type="presOf" srcId="{FA84BE1A-F2C5-44B7-8958-6621C4153BD2}" destId="{93F5CCC9-21FA-4196-8124-CE0E94DF2F27}" srcOrd="0" destOrd="0" presId="urn:microsoft.com/office/officeart/2005/8/layout/hierarchy5"/>
    <dgm:cxn modelId="{936E9BF0-201A-47DD-8880-1AEB46F93EFB}" srcId="{FA790B85-4D53-4391-A48E-9561A8697587}" destId="{62039980-7041-463E-85D7-BC5F7667A6C4}" srcOrd="1" destOrd="0" parTransId="{16A3F680-9709-4D9C-B3FC-5F6AB0A9E948}" sibTransId="{DA1910B0-90B4-41EE-870B-4D4A3E85D8A5}"/>
    <dgm:cxn modelId="{728B4A6C-735F-4F52-A75E-AFC29C3C9E83}" type="presOf" srcId="{6B5F26DD-B5AE-499A-80CB-81484078D0F1}" destId="{CEFF1DC3-BA18-4241-81B7-46E5A2E7C1E3}" srcOrd="0" destOrd="0" presId="urn:microsoft.com/office/officeart/2005/8/layout/hierarchy5"/>
    <dgm:cxn modelId="{C5F13859-079D-4A36-A737-4545FA8789B3}" srcId="{6B5F26DD-B5AE-499A-80CB-81484078D0F1}" destId="{D0A275C7-CB28-461B-8B68-19D3455EDFEA}" srcOrd="1" destOrd="0" parTransId="{5639D982-D0CF-4937-A5D9-E22EA014EC1B}" sibTransId="{7360C7BE-9000-4D26-8DD7-B3556FEA6FE9}"/>
    <dgm:cxn modelId="{EAAF012D-EBDE-44B0-B09D-5D228F7F366F}" type="presOf" srcId="{7BEB30BF-0F1B-47C2-9D54-28CA6E54E7EA}" destId="{FEA5B351-DB02-439C-A71B-5F6D42A2901E}" srcOrd="0" destOrd="0" presId="urn:microsoft.com/office/officeart/2005/8/layout/hierarchy5"/>
    <dgm:cxn modelId="{45460579-B456-49C7-AE84-7424FBEE3C27}" srcId="{9925D15D-AD83-4A1E-8385-0F3176A1FA70}" destId="{7BEB30BF-0F1B-47C2-9D54-28CA6E54E7EA}" srcOrd="2" destOrd="0" parTransId="{9C575782-2B7B-41E1-9988-832CDD0135DB}" sibTransId="{305344D8-D47D-4EF6-9F2A-BB7EFB6C9B97}"/>
    <dgm:cxn modelId="{17A654F7-5799-478C-B8BD-6E2C9E6E99D1}" type="presOf" srcId="{30BF4D8F-D724-4A23-9E2F-AD9748FC057F}" destId="{F0DDB680-EE0D-422C-8B7C-BCC4A21A02C0}" srcOrd="0" destOrd="0" presId="urn:microsoft.com/office/officeart/2005/8/layout/hierarchy5"/>
    <dgm:cxn modelId="{053D1097-9019-4FC7-9A4C-237A315304B7}" type="presOf" srcId="{540A80E6-75F1-4594-9656-E697AE3E4868}" destId="{353974DD-8E63-4A15-B282-3290534FFB3E}" srcOrd="0" destOrd="0" presId="urn:microsoft.com/office/officeart/2005/8/layout/hierarchy5"/>
    <dgm:cxn modelId="{BFFC15BE-0D30-42CA-B95B-A0BD0767CABD}" type="presOf" srcId="{018AE521-E778-469D-B199-FA7B0CCDE423}" destId="{A3556C30-A15C-4EE3-8479-595B08433B93}" srcOrd="1" destOrd="0" presId="urn:microsoft.com/office/officeart/2005/8/layout/hierarchy5"/>
    <dgm:cxn modelId="{9CE89176-53FA-452E-847D-055A97BD3FB0}" type="presOf" srcId="{9C575782-2B7B-41E1-9988-832CDD0135DB}" destId="{75C9165B-1F5E-49DA-A8E1-6E4C035F2DEC}" srcOrd="1" destOrd="0" presId="urn:microsoft.com/office/officeart/2005/8/layout/hierarchy5"/>
    <dgm:cxn modelId="{6573DA6E-1095-4A17-9881-579CC4F4B747}" srcId="{FA790B85-4D53-4391-A48E-9561A8697587}" destId="{8A62C7BE-5D6A-4778-B42E-3C54FFFF820D}" srcOrd="0" destOrd="0" parTransId="{FB33D5A6-3D5A-4D98-96D3-A38727DBADBD}" sibTransId="{CE66301F-9006-45D4-B37E-5D633841EBD4}"/>
    <dgm:cxn modelId="{C70BC2DA-27F3-4878-B311-1407C18BE688}" srcId="{30BF4D8F-D724-4A23-9E2F-AD9748FC057F}" destId="{9925D15D-AD83-4A1E-8385-0F3176A1FA70}" srcOrd="0" destOrd="0" parTransId="{789E66D9-F8BF-4D4D-BD73-FE78CB0A5009}" sibTransId="{8FB9B53E-0288-4C5B-AA74-D307FC95BD32}"/>
    <dgm:cxn modelId="{960ABDFD-E068-4DA7-947D-07BC8A437D04}" srcId="{2F15B3A4-94E3-43CE-807A-B34EF2DB7513}" destId="{DB2BA811-D020-48CE-9F0A-E9F8B8944E30}" srcOrd="3" destOrd="0" parTransId="{D898AAC1-802A-41B1-88E0-5335D4842A87}" sibTransId="{B4CB4E0E-8B7E-490D-8835-678E203CD4AF}"/>
    <dgm:cxn modelId="{D969A57B-BD85-4641-A6DF-80D028F0D3DF}" type="presOf" srcId="{A801E2B5-314F-4BA7-AB42-FE67EBA7943A}" destId="{43AFA23D-8278-49D9-B1C6-5A1E53AC8971}" srcOrd="1" destOrd="0" presId="urn:microsoft.com/office/officeart/2005/8/layout/hierarchy5"/>
    <dgm:cxn modelId="{ED9FA317-9EDF-4EAE-9358-2584DB5D29E3}" type="presOf" srcId="{A801E2B5-314F-4BA7-AB42-FE67EBA7943A}" destId="{532CBCE2-6690-4758-AD3C-03765259B5F8}" srcOrd="0" destOrd="0" presId="urn:microsoft.com/office/officeart/2005/8/layout/hierarchy5"/>
    <dgm:cxn modelId="{F8B19D5D-DC0D-44F6-9B2C-78C491128BDB}" type="presOf" srcId="{514054B8-55D8-4F8A-BD96-6A1FEB5AE7B1}" destId="{1A55531A-D1FE-4F79-B639-1D80ECF23381}" srcOrd="0" destOrd="0" presId="urn:microsoft.com/office/officeart/2005/8/layout/hierarchy5"/>
    <dgm:cxn modelId="{0747D039-FE3B-4FDC-9E23-6FD76FF65740}" type="presOf" srcId="{02D5621F-3DC4-464B-9765-6DF429344CA9}" destId="{0FE53877-C391-4754-8C5C-5B17EEF08A4F}" srcOrd="0" destOrd="0" presId="urn:microsoft.com/office/officeart/2005/8/layout/hierarchy5"/>
    <dgm:cxn modelId="{C8442F46-F675-4642-BC8E-C91ACEFCD0E7}" type="presOf" srcId="{514054B8-55D8-4F8A-BD96-6A1FEB5AE7B1}" destId="{CF5C2299-FB92-44FD-9C56-F26E37E3BD73}" srcOrd="1" destOrd="0" presId="urn:microsoft.com/office/officeart/2005/8/layout/hierarchy5"/>
    <dgm:cxn modelId="{7FA58E9D-980A-4AB3-BA03-A5BA1575DC12}" type="presOf" srcId="{9925D15D-AD83-4A1E-8385-0F3176A1FA70}" destId="{C667A4AB-BEA7-4233-9B74-B27B3A3A5318}" srcOrd="0" destOrd="0" presId="urn:microsoft.com/office/officeart/2005/8/layout/hierarchy5"/>
    <dgm:cxn modelId="{9F6ECB5E-8E1A-4AAF-9D10-EDEA3770D6B8}" type="presOf" srcId="{FA84BE1A-F2C5-44B7-8958-6621C4153BD2}" destId="{1F9F84E4-DE23-413F-83A3-714997EE8EE1}" srcOrd="1" destOrd="0" presId="urn:microsoft.com/office/officeart/2005/8/layout/hierarchy5"/>
    <dgm:cxn modelId="{1A771F2D-F30D-4C69-9AD8-C120119529FE}" type="presOf" srcId="{FB33D5A6-3D5A-4D98-96D3-A38727DBADBD}" destId="{68F6830D-790A-4D23-8E8F-FE9884EB339C}" srcOrd="1" destOrd="0" presId="urn:microsoft.com/office/officeart/2005/8/layout/hierarchy5"/>
    <dgm:cxn modelId="{129981CA-B9B9-4849-9C94-D1E6C37F9F56}" type="presOf" srcId="{1E71ED1E-AEC5-43F7-B5E7-791AAE334030}" destId="{D73B10F3-FBEB-4991-B1A1-368630B6D73F}" srcOrd="0" destOrd="0" presId="urn:microsoft.com/office/officeart/2005/8/layout/hierarchy5"/>
    <dgm:cxn modelId="{4D0C0A12-BF86-4F9A-B8FF-32F1C1316A68}" type="presOf" srcId="{C4B3F93E-25B4-4203-A1BC-0245B0C758B5}" destId="{AAF16582-C5CD-482D-807F-06F74466A806}" srcOrd="0" destOrd="0" presId="urn:microsoft.com/office/officeart/2005/8/layout/hierarchy5"/>
    <dgm:cxn modelId="{121309E9-3074-411B-B203-69DE8A1D19ED}" type="presOf" srcId="{16A3F680-9709-4D9C-B3FC-5F6AB0A9E948}" destId="{10ABD3AE-0609-4043-BE70-7A1D48000AFC}" srcOrd="1" destOrd="0" presId="urn:microsoft.com/office/officeart/2005/8/layout/hierarchy5"/>
    <dgm:cxn modelId="{80C6147A-9614-4822-B07C-AB8BD146EDB7}" type="presOf" srcId="{52D82D96-78A8-426E-B72A-11AC599DB902}" destId="{F735665A-3BF4-46CC-B006-B7FD12DFAA15}" srcOrd="1" destOrd="0" presId="urn:microsoft.com/office/officeart/2005/8/layout/hierarchy5"/>
    <dgm:cxn modelId="{179CBAF6-6179-4E2C-A143-245ED2C64985}" type="presOf" srcId="{52D82D96-78A8-426E-B72A-11AC599DB902}" destId="{3A325948-D100-4142-A931-EFDCD6198B2F}" srcOrd="0" destOrd="0" presId="urn:microsoft.com/office/officeart/2005/8/layout/hierarchy5"/>
    <dgm:cxn modelId="{5AB69638-DB57-44D7-BF2D-FEF7BF12B900}" type="presOf" srcId="{1322AC78-5F11-4958-A976-BB6C042A39D9}" destId="{9D702EC5-16A2-4725-8DC2-0CDD9C5B9114}" srcOrd="0" destOrd="0" presId="urn:microsoft.com/office/officeart/2005/8/layout/hierarchy5"/>
    <dgm:cxn modelId="{C4E8F08A-BC51-401E-B9F1-7BB10AF054BA}" type="presOf" srcId="{FA32A802-EB82-4A37-81BF-A456A80AC280}" destId="{DF397584-9443-44F1-996C-61740841E249}" srcOrd="0" destOrd="0" presId="urn:microsoft.com/office/officeart/2005/8/layout/hierarchy5"/>
    <dgm:cxn modelId="{A659EA5B-0CF8-434F-9C0A-8843AD185D97}" type="presOf" srcId="{6D0EEB83-38C9-484F-8E29-13054C9FCF55}" destId="{AC19E95C-6411-4756-B07B-81A62991B278}" srcOrd="0" destOrd="0" presId="urn:microsoft.com/office/officeart/2005/8/layout/hierarchy5"/>
    <dgm:cxn modelId="{46A3231D-EC36-4499-B819-DBD90F7E1738}" srcId="{7BEB30BF-0F1B-47C2-9D54-28CA6E54E7EA}" destId="{02D5621F-3DC4-464B-9765-6DF429344CA9}" srcOrd="0" destOrd="0" parTransId="{9915246F-CC5A-4CAA-8CAB-ECE88DCBEFCC}" sibTransId="{326D9B63-3D56-4A84-B34F-C9CAFB340917}"/>
    <dgm:cxn modelId="{F1FF7216-5E3D-40B8-9D58-32F0FDA34DAB}" type="presOf" srcId="{40C93F6A-A1BC-4AF8-BABF-80EB4BA22992}" destId="{319E5286-8690-4614-AB20-2C589AE50970}" srcOrd="0" destOrd="0" presId="urn:microsoft.com/office/officeart/2005/8/layout/hierarchy5"/>
    <dgm:cxn modelId="{E66FFC80-EC4F-48C7-92CC-C178D36399CE}" srcId="{7BEB30BF-0F1B-47C2-9D54-28CA6E54E7EA}" destId="{418C0B9B-1A8D-4963-BD11-D8C660ED2F51}" srcOrd="1" destOrd="0" parTransId="{540A80E6-75F1-4594-9656-E697AE3E4868}" sibTransId="{0E0A09F3-A97F-4259-8527-AAFA8673F122}"/>
    <dgm:cxn modelId="{C1881D1E-3F58-421C-832C-70BA766FB51A}" srcId="{9925D15D-AD83-4A1E-8385-0F3176A1FA70}" destId="{2F15B3A4-94E3-43CE-807A-B34EF2DB7513}" srcOrd="1" destOrd="0" parTransId="{1E71ED1E-AEC5-43F7-B5E7-791AAE334030}" sibTransId="{162F6B16-9995-4CDE-9D48-4B32C7E0A6A6}"/>
    <dgm:cxn modelId="{CC5EAD53-7433-41A7-B5D8-6D2BF81BDACB}" type="presParOf" srcId="{F0DDB680-EE0D-422C-8B7C-BCC4A21A02C0}" destId="{0B469944-12AD-4819-B165-BECEF8806C32}" srcOrd="0" destOrd="0" presId="urn:microsoft.com/office/officeart/2005/8/layout/hierarchy5"/>
    <dgm:cxn modelId="{97FA4D8F-AABB-414F-86E8-E17D1A046B69}" type="presParOf" srcId="{0B469944-12AD-4819-B165-BECEF8806C32}" destId="{36C6A3B3-936A-4E0B-8BF0-AB2870BD1B6D}" srcOrd="0" destOrd="0" presId="urn:microsoft.com/office/officeart/2005/8/layout/hierarchy5"/>
    <dgm:cxn modelId="{2D351238-3C2A-44C0-9619-4B89A816A10A}" type="presParOf" srcId="{36C6A3B3-936A-4E0B-8BF0-AB2870BD1B6D}" destId="{C383BF8A-3747-41C5-AFF0-EBD3A1420C68}" srcOrd="0" destOrd="0" presId="urn:microsoft.com/office/officeart/2005/8/layout/hierarchy5"/>
    <dgm:cxn modelId="{EC67FB95-4FFF-45AC-854D-AA8D4D9F4D5F}" type="presParOf" srcId="{C383BF8A-3747-41C5-AFF0-EBD3A1420C68}" destId="{C667A4AB-BEA7-4233-9B74-B27B3A3A5318}" srcOrd="0" destOrd="0" presId="urn:microsoft.com/office/officeart/2005/8/layout/hierarchy5"/>
    <dgm:cxn modelId="{2E834C15-31E0-4707-9BD5-D09569A42F4B}" type="presParOf" srcId="{C383BF8A-3747-41C5-AFF0-EBD3A1420C68}" destId="{30A21578-264F-4608-BE95-AEAD6B041673}" srcOrd="1" destOrd="0" presId="urn:microsoft.com/office/officeart/2005/8/layout/hierarchy5"/>
    <dgm:cxn modelId="{055A4F5C-C647-4E61-8ABD-62F7129E8EA4}" type="presParOf" srcId="{30A21578-264F-4608-BE95-AEAD6B041673}" destId="{D61277A5-B77A-4579-B9F6-13F48B8CA6B0}" srcOrd="0" destOrd="0" presId="urn:microsoft.com/office/officeart/2005/8/layout/hierarchy5"/>
    <dgm:cxn modelId="{FA3B7215-B7CC-47A9-B5F0-2BADD86A0A54}" type="presParOf" srcId="{D61277A5-B77A-4579-B9F6-13F48B8CA6B0}" destId="{A3556C30-A15C-4EE3-8479-595B08433B93}" srcOrd="0" destOrd="0" presId="urn:microsoft.com/office/officeart/2005/8/layout/hierarchy5"/>
    <dgm:cxn modelId="{62FA0A8E-C5FE-420E-8450-3802F32ABEE2}" type="presParOf" srcId="{30A21578-264F-4608-BE95-AEAD6B041673}" destId="{A2860942-99A6-4874-BCCC-0575B777745D}" srcOrd="1" destOrd="0" presId="urn:microsoft.com/office/officeart/2005/8/layout/hierarchy5"/>
    <dgm:cxn modelId="{17A02F9D-DD8F-4AF2-BE1B-89D378800411}" type="presParOf" srcId="{A2860942-99A6-4874-BCCC-0575B777745D}" destId="{CEFF1DC3-BA18-4241-81B7-46E5A2E7C1E3}" srcOrd="0" destOrd="0" presId="urn:microsoft.com/office/officeart/2005/8/layout/hierarchy5"/>
    <dgm:cxn modelId="{4850094D-EFDF-44E9-BD97-0297039CC1C7}" type="presParOf" srcId="{A2860942-99A6-4874-BCCC-0575B777745D}" destId="{EC060DCD-57FF-4ECB-B17A-A8F5E933F349}" srcOrd="1" destOrd="0" presId="urn:microsoft.com/office/officeart/2005/8/layout/hierarchy5"/>
    <dgm:cxn modelId="{3957673E-9788-4507-8944-FAFAD4A0C682}" type="presParOf" srcId="{EC060DCD-57FF-4ECB-B17A-A8F5E933F349}" destId="{AC19E95C-6411-4756-B07B-81A62991B278}" srcOrd="0" destOrd="0" presId="urn:microsoft.com/office/officeart/2005/8/layout/hierarchy5"/>
    <dgm:cxn modelId="{7328F008-35D0-4337-B8D5-3A59B5F1E3B5}" type="presParOf" srcId="{AC19E95C-6411-4756-B07B-81A62991B278}" destId="{A5397BC5-2BFD-437F-82F1-4B2D2945677E}" srcOrd="0" destOrd="0" presId="urn:microsoft.com/office/officeart/2005/8/layout/hierarchy5"/>
    <dgm:cxn modelId="{65FF4E94-95F9-4BEB-9B84-8CFF5E3EDCC9}" type="presParOf" srcId="{EC060DCD-57FF-4ECB-B17A-A8F5E933F349}" destId="{453D7101-E25B-4CC6-B072-5F27F5266714}" srcOrd="1" destOrd="0" presId="urn:microsoft.com/office/officeart/2005/8/layout/hierarchy5"/>
    <dgm:cxn modelId="{8A10D851-11FF-42C4-AF9A-9FAA4DBD9E90}" type="presParOf" srcId="{453D7101-E25B-4CC6-B072-5F27F5266714}" destId="{DB4AF663-BBA1-4F67-ABFE-393CD59D3A5B}" srcOrd="0" destOrd="0" presId="urn:microsoft.com/office/officeart/2005/8/layout/hierarchy5"/>
    <dgm:cxn modelId="{38B3A206-DBC2-44C8-8159-B6F823413D50}" type="presParOf" srcId="{453D7101-E25B-4CC6-B072-5F27F5266714}" destId="{AB7EB8EC-95E4-4B84-B15A-E767DCAF3F7B}" srcOrd="1" destOrd="0" presId="urn:microsoft.com/office/officeart/2005/8/layout/hierarchy5"/>
    <dgm:cxn modelId="{DCD4375C-93F2-412A-96A1-BF427616121F}" type="presParOf" srcId="{EC060DCD-57FF-4ECB-B17A-A8F5E933F349}" destId="{6DFADE0B-371E-416E-B2B1-C2C8F76B7455}" srcOrd="2" destOrd="0" presId="urn:microsoft.com/office/officeart/2005/8/layout/hierarchy5"/>
    <dgm:cxn modelId="{D74B6946-E36E-4589-8463-D5CCA48E24D0}" type="presParOf" srcId="{6DFADE0B-371E-416E-B2B1-C2C8F76B7455}" destId="{C6EE23EC-EBE9-4927-B7B1-7A2F945FE580}" srcOrd="0" destOrd="0" presId="urn:microsoft.com/office/officeart/2005/8/layout/hierarchy5"/>
    <dgm:cxn modelId="{7523DCC3-091A-46B3-A78D-7CD84E4466EB}" type="presParOf" srcId="{EC060DCD-57FF-4ECB-B17A-A8F5E933F349}" destId="{1BBB9B74-E2E8-41D8-8E37-6A0E3952CFF3}" srcOrd="3" destOrd="0" presId="urn:microsoft.com/office/officeart/2005/8/layout/hierarchy5"/>
    <dgm:cxn modelId="{2A56668F-8910-400F-993D-1C57E8CD6487}" type="presParOf" srcId="{1BBB9B74-E2E8-41D8-8E37-6A0E3952CFF3}" destId="{EC141D14-3AFE-45DF-B88A-609D87251044}" srcOrd="0" destOrd="0" presId="urn:microsoft.com/office/officeart/2005/8/layout/hierarchy5"/>
    <dgm:cxn modelId="{A69ED474-4CBB-42A5-B504-B34E405CFC87}" type="presParOf" srcId="{1BBB9B74-E2E8-41D8-8E37-6A0E3952CFF3}" destId="{DF6284BD-9B88-44BA-B467-A001806DF240}" srcOrd="1" destOrd="0" presId="urn:microsoft.com/office/officeart/2005/8/layout/hierarchy5"/>
    <dgm:cxn modelId="{E9135CBA-16A1-4316-8374-02E69448FA5E}" type="presParOf" srcId="{30A21578-264F-4608-BE95-AEAD6B041673}" destId="{D73B10F3-FBEB-4991-B1A1-368630B6D73F}" srcOrd="2" destOrd="0" presId="urn:microsoft.com/office/officeart/2005/8/layout/hierarchy5"/>
    <dgm:cxn modelId="{E2E109A7-59DD-4A1A-9454-4C39C41B129B}" type="presParOf" srcId="{D73B10F3-FBEB-4991-B1A1-368630B6D73F}" destId="{F4FD6484-D2C3-4265-A805-B252E7638FC0}" srcOrd="0" destOrd="0" presId="urn:microsoft.com/office/officeart/2005/8/layout/hierarchy5"/>
    <dgm:cxn modelId="{7B5633B2-5B64-4A82-AD3E-B12151CE755F}" type="presParOf" srcId="{30A21578-264F-4608-BE95-AEAD6B041673}" destId="{2AB0F017-778B-4890-B93A-33188E3E0D03}" srcOrd="3" destOrd="0" presId="urn:microsoft.com/office/officeart/2005/8/layout/hierarchy5"/>
    <dgm:cxn modelId="{30313798-003E-419F-8267-BF18680E8B5D}" type="presParOf" srcId="{2AB0F017-778B-4890-B93A-33188E3E0D03}" destId="{1B5DD5F7-204A-433F-B6CC-5B13347893FB}" srcOrd="0" destOrd="0" presId="urn:microsoft.com/office/officeart/2005/8/layout/hierarchy5"/>
    <dgm:cxn modelId="{AFC8C10A-EE0D-4305-BABE-24113B90EC1D}" type="presParOf" srcId="{2AB0F017-778B-4890-B93A-33188E3E0D03}" destId="{5DD3B7D6-2C34-4768-AC4D-07A9979ADF55}" srcOrd="1" destOrd="0" presId="urn:microsoft.com/office/officeart/2005/8/layout/hierarchy5"/>
    <dgm:cxn modelId="{DBE5649E-F926-4C49-95A9-67C90C8B66E6}" type="presParOf" srcId="{5DD3B7D6-2C34-4768-AC4D-07A9979ADF55}" destId="{93F5CCC9-21FA-4196-8124-CE0E94DF2F27}" srcOrd="0" destOrd="0" presId="urn:microsoft.com/office/officeart/2005/8/layout/hierarchy5"/>
    <dgm:cxn modelId="{D1CCC09A-A5AA-4FE7-97C0-A202E8F5C71F}" type="presParOf" srcId="{93F5CCC9-21FA-4196-8124-CE0E94DF2F27}" destId="{1F9F84E4-DE23-413F-83A3-714997EE8EE1}" srcOrd="0" destOrd="0" presId="urn:microsoft.com/office/officeart/2005/8/layout/hierarchy5"/>
    <dgm:cxn modelId="{3CC82CE8-C02E-4184-A522-D5EE08C307B0}" type="presParOf" srcId="{5DD3B7D6-2C34-4768-AC4D-07A9979ADF55}" destId="{24A9FF10-8A71-423D-B5C1-67336384F800}" srcOrd="1" destOrd="0" presId="urn:microsoft.com/office/officeart/2005/8/layout/hierarchy5"/>
    <dgm:cxn modelId="{E3885B6A-9BDB-43E2-B8A7-811449BDB805}" type="presParOf" srcId="{24A9FF10-8A71-423D-B5C1-67336384F800}" destId="{DF397584-9443-44F1-996C-61740841E249}" srcOrd="0" destOrd="0" presId="urn:microsoft.com/office/officeart/2005/8/layout/hierarchy5"/>
    <dgm:cxn modelId="{3891625C-45ED-4E27-B81E-D663C7BF3352}" type="presParOf" srcId="{24A9FF10-8A71-423D-B5C1-67336384F800}" destId="{79D1032A-8BFC-49B1-B88B-802DAABEAD98}" srcOrd="1" destOrd="0" presId="urn:microsoft.com/office/officeart/2005/8/layout/hierarchy5"/>
    <dgm:cxn modelId="{6F83578A-B98D-46A8-8FC8-D9DA8ACE20B4}" type="presParOf" srcId="{5DD3B7D6-2C34-4768-AC4D-07A9979ADF55}" destId="{319E5286-8690-4614-AB20-2C589AE50970}" srcOrd="2" destOrd="0" presId="urn:microsoft.com/office/officeart/2005/8/layout/hierarchy5"/>
    <dgm:cxn modelId="{186D4DC7-EDB4-4B49-AB79-142A875DF2FC}" type="presParOf" srcId="{319E5286-8690-4614-AB20-2C589AE50970}" destId="{CAB1B98B-20E2-4173-8E01-AAC7CFB3BA73}" srcOrd="0" destOrd="0" presId="urn:microsoft.com/office/officeart/2005/8/layout/hierarchy5"/>
    <dgm:cxn modelId="{F40BD190-1B3B-4501-B5A5-E0DCDB765F4C}" type="presParOf" srcId="{5DD3B7D6-2C34-4768-AC4D-07A9979ADF55}" destId="{77C2ACBC-CE73-48C1-BBCD-E9ED8F9BD611}" srcOrd="3" destOrd="0" presId="urn:microsoft.com/office/officeart/2005/8/layout/hierarchy5"/>
    <dgm:cxn modelId="{B0F737FA-13AB-4DA8-B0B6-58626B1BCCD0}" type="presParOf" srcId="{77C2ACBC-CE73-48C1-BBCD-E9ED8F9BD611}" destId="{A4A1A3E5-E1A6-48CB-AA9D-2714D867845D}" srcOrd="0" destOrd="0" presId="urn:microsoft.com/office/officeart/2005/8/layout/hierarchy5"/>
    <dgm:cxn modelId="{6EDBCD6E-64CA-4EFE-ADEF-11BE48E9C15F}" type="presParOf" srcId="{77C2ACBC-CE73-48C1-BBCD-E9ED8F9BD611}" destId="{AEB62F2A-7BE2-49CF-933B-AB5B79C045D6}" srcOrd="1" destOrd="0" presId="urn:microsoft.com/office/officeart/2005/8/layout/hierarchy5"/>
    <dgm:cxn modelId="{B02F1B90-D546-40D2-A025-569BC2E8CD17}" type="presParOf" srcId="{AEB62F2A-7BE2-49CF-933B-AB5B79C045D6}" destId="{59F2F293-4EF2-4492-9C20-22BAF4C1CEDB}" srcOrd="0" destOrd="0" presId="urn:microsoft.com/office/officeart/2005/8/layout/hierarchy5"/>
    <dgm:cxn modelId="{64C41F5C-4309-474C-AF52-1EDB93CE3C04}" type="presParOf" srcId="{59F2F293-4EF2-4492-9C20-22BAF4C1CEDB}" destId="{AE1F5A03-B67A-4A3E-9566-17FBB21E32F6}" srcOrd="0" destOrd="0" presId="urn:microsoft.com/office/officeart/2005/8/layout/hierarchy5"/>
    <dgm:cxn modelId="{9FCDE40B-848D-4B11-BE95-8C7CE77DEBB5}" type="presParOf" srcId="{AEB62F2A-7BE2-49CF-933B-AB5B79C045D6}" destId="{FCE9CAB9-5A3A-4CAF-B91D-375320A1B10D}" srcOrd="1" destOrd="0" presId="urn:microsoft.com/office/officeart/2005/8/layout/hierarchy5"/>
    <dgm:cxn modelId="{C8FC660E-9E4B-4C5D-B464-72E121F3EA41}" type="presParOf" srcId="{FCE9CAB9-5A3A-4CAF-B91D-375320A1B10D}" destId="{AAF16582-C5CD-482D-807F-06F74466A806}" srcOrd="0" destOrd="0" presId="urn:microsoft.com/office/officeart/2005/8/layout/hierarchy5"/>
    <dgm:cxn modelId="{37330506-1DFE-40FF-91D7-FF59F73EDAF4}" type="presParOf" srcId="{FCE9CAB9-5A3A-4CAF-B91D-375320A1B10D}" destId="{2413E6CC-D6C9-4FB0-BBD0-638099287BDD}" srcOrd="1" destOrd="0" presId="urn:microsoft.com/office/officeart/2005/8/layout/hierarchy5"/>
    <dgm:cxn modelId="{83D4D264-000B-430E-BC31-CBAE8D5DF192}" type="presParOf" srcId="{5DD3B7D6-2C34-4768-AC4D-07A9979ADF55}" destId="{532CBCE2-6690-4758-AD3C-03765259B5F8}" srcOrd="4" destOrd="0" presId="urn:microsoft.com/office/officeart/2005/8/layout/hierarchy5"/>
    <dgm:cxn modelId="{03769B14-5A06-4343-A4EA-4613D112C80B}" type="presParOf" srcId="{532CBCE2-6690-4758-AD3C-03765259B5F8}" destId="{43AFA23D-8278-49D9-B1C6-5A1E53AC8971}" srcOrd="0" destOrd="0" presId="urn:microsoft.com/office/officeart/2005/8/layout/hierarchy5"/>
    <dgm:cxn modelId="{96F542BE-A6AD-453A-BF92-22907D394127}" type="presParOf" srcId="{5DD3B7D6-2C34-4768-AC4D-07A9979ADF55}" destId="{5151AF59-E98A-4349-866C-62E0B7FB2848}" srcOrd="5" destOrd="0" presId="urn:microsoft.com/office/officeart/2005/8/layout/hierarchy5"/>
    <dgm:cxn modelId="{CBC2CF59-61D4-41A3-9C1E-16FCBD8542EC}" type="presParOf" srcId="{5151AF59-E98A-4349-866C-62E0B7FB2848}" destId="{277B2D3F-9A7B-4A47-B67C-AABEB795DAAF}" srcOrd="0" destOrd="0" presId="urn:microsoft.com/office/officeart/2005/8/layout/hierarchy5"/>
    <dgm:cxn modelId="{C682D00E-50B3-460E-8462-9112E50138BC}" type="presParOf" srcId="{5151AF59-E98A-4349-866C-62E0B7FB2848}" destId="{F236D066-E323-49A4-8509-D79A1DCD7C38}" srcOrd="1" destOrd="0" presId="urn:microsoft.com/office/officeart/2005/8/layout/hierarchy5"/>
    <dgm:cxn modelId="{B77178F9-5D27-416A-818F-4EE254283358}" type="presParOf" srcId="{F236D066-E323-49A4-8509-D79A1DCD7C38}" destId="{B9F91718-DADE-43D8-A2F7-07CB30EBFDFF}" srcOrd="0" destOrd="0" presId="urn:microsoft.com/office/officeart/2005/8/layout/hierarchy5"/>
    <dgm:cxn modelId="{7AFF40AE-3154-4B97-9AFF-9430B83B5C85}" type="presParOf" srcId="{B9F91718-DADE-43D8-A2F7-07CB30EBFDFF}" destId="{68F6830D-790A-4D23-8E8F-FE9884EB339C}" srcOrd="0" destOrd="0" presId="urn:microsoft.com/office/officeart/2005/8/layout/hierarchy5"/>
    <dgm:cxn modelId="{354169AC-4885-405D-BC3E-5775ABDC4A6D}" type="presParOf" srcId="{F236D066-E323-49A4-8509-D79A1DCD7C38}" destId="{B6E436E5-2368-4050-B010-B07772B3F49B}" srcOrd="1" destOrd="0" presId="urn:microsoft.com/office/officeart/2005/8/layout/hierarchy5"/>
    <dgm:cxn modelId="{48339DC2-A726-4A5F-B0BF-73F2DE0A6712}" type="presParOf" srcId="{B6E436E5-2368-4050-B010-B07772B3F49B}" destId="{04532ED6-1606-48D9-AB2B-6A715A6C8D1F}" srcOrd="0" destOrd="0" presId="urn:microsoft.com/office/officeart/2005/8/layout/hierarchy5"/>
    <dgm:cxn modelId="{E782BB33-4A53-43BE-926B-81E979DA08AB}" type="presParOf" srcId="{B6E436E5-2368-4050-B010-B07772B3F49B}" destId="{D89B6A99-6958-45F3-9728-376F3C193A63}" srcOrd="1" destOrd="0" presId="urn:microsoft.com/office/officeart/2005/8/layout/hierarchy5"/>
    <dgm:cxn modelId="{352D9345-F293-4B9E-AD9D-D867AD12CDA8}" type="presParOf" srcId="{F236D066-E323-49A4-8509-D79A1DCD7C38}" destId="{F11B5E86-3027-419D-9145-4F3E54788C35}" srcOrd="2" destOrd="0" presId="urn:microsoft.com/office/officeart/2005/8/layout/hierarchy5"/>
    <dgm:cxn modelId="{8C8A5C4A-692C-4511-BF40-2EBF17CA4B2F}" type="presParOf" srcId="{F11B5E86-3027-419D-9145-4F3E54788C35}" destId="{10ABD3AE-0609-4043-BE70-7A1D48000AFC}" srcOrd="0" destOrd="0" presId="urn:microsoft.com/office/officeart/2005/8/layout/hierarchy5"/>
    <dgm:cxn modelId="{45B0CB35-2F2B-4355-8A4C-9BD38B8B6C8F}" type="presParOf" srcId="{F236D066-E323-49A4-8509-D79A1DCD7C38}" destId="{557D9845-6C44-4852-A478-AB02076A7D28}" srcOrd="3" destOrd="0" presId="urn:microsoft.com/office/officeart/2005/8/layout/hierarchy5"/>
    <dgm:cxn modelId="{56843EF3-6EC6-49F3-A5B2-BD756F6A541D}" type="presParOf" srcId="{557D9845-6C44-4852-A478-AB02076A7D28}" destId="{70A2D71A-94D1-4A7F-ACD4-FB25244ECA4D}" srcOrd="0" destOrd="0" presId="urn:microsoft.com/office/officeart/2005/8/layout/hierarchy5"/>
    <dgm:cxn modelId="{ADA32211-8227-4B6C-88E3-657C12BBA154}" type="presParOf" srcId="{557D9845-6C44-4852-A478-AB02076A7D28}" destId="{2D1BFEC5-9F23-400F-98CE-77DCBBA55B0D}" srcOrd="1" destOrd="0" presId="urn:microsoft.com/office/officeart/2005/8/layout/hierarchy5"/>
    <dgm:cxn modelId="{785F5A10-A1EE-4030-AD2F-03971009DF1E}" type="presParOf" srcId="{5DD3B7D6-2C34-4768-AC4D-07A9979ADF55}" destId="{7CA9293B-1941-48FE-99F4-C7F5475BEA66}" srcOrd="6" destOrd="0" presId="urn:microsoft.com/office/officeart/2005/8/layout/hierarchy5"/>
    <dgm:cxn modelId="{AD7AB6B7-0327-4F39-9647-CD6C110F705F}" type="presParOf" srcId="{7CA9293B-1941-48FE-99F4-C7F5475BEA66}" destId="{693C2E85-0B26-493C-A312-4B8F78E86F27}" srcOrd="0" destOrd="0" presId="urn:microsoft.com/office/officeart/2005/8/layout/hierarchy5"/>
    <dgm:cxn modelId="{541AF0F0-59DD-4AA8-8457-5E262213062F}" type="presParOf" srcId="{5DD3B7D6-2C34-4768-AC4D-07A9979ADF55}" destId="{D31A3F89-7C89-4687-8F13-9BF95C64E7E1}" srcOrd="7" destOrd="0" presId="urn:microsoft.com/office/officeart/2005/8/layout/hierarchy5"/>
    <dgm:cxn modelId="{49E59E90-9DE3-4C03-80F8-8725BEFB44B2}" type="presParOf" srcId="{D31A3F89-7C89-4687-8F13-9BF95C64E7E1}" destId="{69413D74-84A8-4F70-AE42-477958D6E0E0}" srcOrd="0" destOrd="0" presId="urn:microsoft.com/office/officeart/2005/8/layout/hierarchy5"/>
    <dgm:cxn modelId="{8F26AFC6-A461-4EA5-84F0-FA33FEEFBAF0}" type="presParOf" srcId="{D31A3F89-7C89-4687-8F13-9BF95C64E7E1}" destId="{D291FA2F-1E98-400C-8F97-D3D76E209F84}" srcOrd="1" destOrd="0" presId="urn:microsoft.com/office/officeart/2005/8/layout/hierarchy5"/>
    <dgm:cxn modelId="{822DB2E0-946E-4AD8-84C5-7890C9CD9930}" type="presParOf" srcId="{5DD3B7D6-2C34-4768-AC4D-07A9979ADF55}" destId="{1A55531A-D1FE-4F79-B639-1D80ECF23381}" srcOrd="8" destOrd="0" presId="urn:microsoft.com/office/officeart/2005/8/layout/hierarchy5"/>
    <dgm:cxn modelId="{652F8C10-90E6-425E-AA57-564720F3C01F}" type="presParOf" srcId="{1A55531A-D1FE-4F79-B639-1D80ECF23381}" destId="{CF5C2299-FB92-44FD-9C56-F26E37E3BD73}" srcOrd="0" destOrd="0" presId="urn:microsoft.com/office/officeart/2005/8/layout/hierarchy5"/>
    <dgm:cxn modelId="{EC892774-15B7-440F-A1CD-B251BBD812F8}" type="presParOf" srcId="{5DD3B7D6-2C34-4768-AC4D-07A9979ADF55}" destId="{060979B4-7643-45D3-AB8E-4484DDCA494E}" srcOrd="9" destOrd="0" presId="urn:microsoft.com/office/officeart/2005/8/layout/hierarchy5"/>
    <dgm:cxn modelId="{30090ABF-0833-40AB-971A-918D7A3BEF74}" type="presParOf" srcId="{060979B4-7643-45D3-AB8E-4484DDCA494E}" destId="{9D702EC5-16A2-4725-8DC2-0CDD9C5B9114}" srcOrd="0" destOrd="0" presId="urn:microsoft.com/office/officeart/2005/8/layout/hierarchy5"/>
    <dgm:cxn modelId="{3ED672C2-803B-4805-8AFD-520C76ADB50C}" type="presParOf" srcId="{060979B4-7643-45D3-AB8E-4484DDCA494E}" destId="{045E3624-BC56-4762-9F38-A9C76FB7C479}" srcOrd="1" destOrd="0" presId="urn:microsoft.com/office/officeart/2005/8/layout/hierarchy5"/>
    <dgm:cxn modelId="{626C1DA8-7147-4E5B-BEA8-35639BC302FF}" type="presParOf" srcId="{30A21578-264F-4608-BE95-AEAD6B041673}" destId="{A7EAC5FE-22A5-4B37-B281-8C6EE2FF8D69}" srcOrd="4" destOrd="0" presId="urn:microsoft.com/office/officeart/2005/8/layout/hierarchy5"/>
    <dgm:cxn modelId="{35234A8E-EC96-42DD-8DFC-6FC5600218AD}" type="presParOf" srcId="{A7EAC5FE-22A5-4B37-B281-8C6EE2FF8D69}" destId="{75C9165B-1F5E-49DA-A8E1-6E4C035F2DEC}" srcOrd="0" destOrd="0" presId="urn:microsoft.com/office/officeart/2005/8/layout/hierarchy5"/>
    <dgm:cxn modelId="{4AC42A60-AC2E-44C9-A0A6-453872863559}" type="presParOf" srcId="{30A21578-264F-4608-BE95-AEAD6B041673}" destId="{82516384-05A1-45F0-984F-54B3A987D504}" srcOrd="5" destOrd="0" presId="urn:microsoft.com/office/officeart/2005/8/layout/hierarchy5"/>
    <dgm:cxn modelId="{418CE3AA-2415-4018-9F44-65A892FF3511}" type="presParOf" srcId="{82516384-05A1-45F0-984F-54B3A987D504}" destId="{FEA5B351-DB02-439C-A71B-5F6D42A2901E}" srcOrd="0" destOrd="0" presId="urn:microsoft.com/office/officeart/2005/8/layout/hierarchy5"/>
    <dgm:cxn modelId="{49ED054D-5128-40C7-9521-E4441965D2AD}" type="presParOf" srcId="{82516384-05A1-45F0-984F-54B3A987D504}" destId="{2A1DB8B9-8130-4325-BACF-B9F4C88955AB}" srcOrd="1" destOrd="0" presId="urn:microsoft.com/office/officeart/2005/8/layout/hierarchy5"/>
    <dgm:cxn modelId="{E94A1BBE-D2BD-4EF9-B86E-7EDBFBCCDFA6}" type="presParOf" srcId="{2A1DB8B9-8130-4325-BACF-B9F4C88955AB}" destId="{025433F0-F20D-47A9-8D92-911BEBEE8492}" srcOrd="0" destOrd="0" presId="urn:microsoft.com/office/officeart/2005/8/layout/hierarchy5"/>
    <dgm:cxn modelId="{CC861CCE-30BB-4505-9A92-B5D0C05721FD}" type="presParOf" srcId="{025433F0-F20D-47A9-8D92-911BEBEE8492}" destId="{4B3497F3-CFA7-4493-8A6B-3890B844E8E3}" srcOrd="0" destOrd="0" presId="urn:microsoft.com/office/officeart/2005/8/layout/hierarchy5"/>
    <dgm:cxn modelId="{F09D091E-EC05-452F-8F23-AC4B29FBF310}" type="presParOf" srcId="{2A1DB8B9-8130-4325-BACF-B9F4C88955AB}" destId="{538D8425-9605-4222-8DEB-2CB38A9A5201}" srcOrd="1" destOrd="0" presId="urn:microsoft.com/office/officeart/2005/8/layout/hierarchy5"/>
    <dgm:cxn modelId="{1C9CF46D-B130-458A-B54C-A5D1A86A07E0}" type="presParOf" srcId="{538D8425-9605-4222-8DEB-2CB38A9A5201}" destId="{0FE53877-C391-4754-8C5C-5B17EEF08A4F}" srcOrd="0" destOrd="0" presId="urn:microsoft.com/office/officeart/2005/8/layout/hierarchy5"/>
    <dgm:cxn modelId="{EC0E0F3B-A2BF-4527-85D9-E441FC5EB839}" type="presParOf" srcId="{538D8425-9605-4222-8DEB-2CB38A9A5201}" destId="{E700CD09-6F13-4A23-855B-7BE431908826}" srcOrd="1" destOrd="0" presId="urn:microsoft.com/office/officeart/2005/8/layout/hierarchy5"/>
    <dgm:cxn modelId="{9BEC9E2A-2971-4121-B3A8-CB58B8ED9D16}" type="presParOf" srcId="{E700CD09-6F13-4A23-855B-7BE431908826}" destId="{FFE27B72-3274-4A62-A04E-FD21D89B0691}" srcOrd="0" destOrd="0" presId="urn:microsoft.com/office/officeart/2005/8/layout/hierarchy5"/>
    <dgm:cxn modelId="{4A2A7AAC-8E45-487E-90D7-D64A89F10BC9}" type="presParOf" srcId="{FFE27B72-3274-4A62-A04E-FD21D89B0691}" destId="{C3B1716A-5684-48EB-A5D1-2BF5B26A2475}" srcOrd="0" destOrd="0" presId="urn:microsoft.com/office/officeart/2005/8/layout/hierarchy5"/>
    <dgm:cxn modelId="{505EF8BD-8586-47BC-BED6-4124DD03FE40}" type="presParOf" srcId="{E700CD09-6F13-4A23-855B-7BE431908826}" destId="{28B396CD-E739-49A2-9691-B721E0D5B4A6}" srcOrd="1" destOrd="0" presId="urn:microsoft.com/office/officeart/2005/8/layout/hierarchy5"/>
    <dgm:cxn modelId="{8988BDE8-5218-4D41-BCB7-4AFFA027486E}" type="presParOf" srcId="{28B396CD-E739-49A2-9691-B721E0D5B4A6}" destId="{C4FC7391-B60E-414C-AED1-35807919E32C}" srcOrd="0" destOrd="0" presId="urn:microsoft.com/office/officeart/2005/8/layout/hierarchy5"/>
    <dgm:cxn modelId="{102F9DA3-7EA4-4B58-8111-38A91DA88D2E}" type="presParOf" srcId="{28B396CD-E739-49A2-9691-B721E0D5B4A6}" destId="{F94A2455-8AEF-457C-9A1E-943EA254F996}" srcOrd="1" destOrd="0" presId="urn:microsoft.com/office/officeart/2005/8/layout/hierarchy5"/>
    <dgm:cxn modelId="{88D6D62C-7DA4-4B7D-B72D-4D82509C8564}" type="presParOf" srcId="{2A1DB8B9-8130-4325-BACF-B9F4C88955AB}" destId="{353974DD-8E63-4A15-B282-3290534FFB3E}" srcOrd="2" destOrd="0" presId="urn:microsoft.com/office/officeart/2005/8/layout/hierarchy5"/>
    <dgm:cxn modelId="{A3D1633F-9730-486E-8400-8BD26257E57D}" type="presParOf" srcId="{353974DD-8E63-4A15-B282-3290534FFB3E}" destId="{73B6771D-1A91-4651-B366-5F6DBE6A0C75}" srcOrd="0" destOrd="0" presId="urn:microsoft.com/office/officeart/2005/8/layout/hierarchy5"/>
    <dgm:cxn modelId="{6F6139E4-00DD-4B22-B9C0-4D8220D539E0}" type="presParOf" srcId="{2A1DB8B9-8130-4325-BACF-B9F4C88955AB}" destId="{FDFD119B-A463-44E2-8E46-DFF0DAA7598A}" srcOrd="3" destOrd="0" presId="urn:microsoft.com/office/officeart/2005/8/layout/hierarchy5"/>
    <dgm:cxn modelId="{4A07504B-6EBF-4351-BD7D-A5017806AC5B}" type="presParOf" srcId="{FDFD119B-A463-44E2-8E46-DFF0DAA7598A}" destId="{823A532A-F607-4AD1-B53B-C7038F2888F2}" srcOrd="0" destOrd="0" presId="urn:microsoft.com/office/officeart/2005/8/layout/hierarchy5"/>
    <dgm:cxn modelId="{AADF241F-B0A5-4E86-9043-639034BC42EB}" type="presParOf" srcId="{FDFD119B-A463-44E2-8E46-DFF0DAA7598A}" destId="{329E0608-D803-4507-A576-1FAB613C81DD}" srcOrd="1" destOrd="0" presId="urn:microsoft.com/office/officeart/2005/8/layout/hierarchy5"/>
    <dgm:cxn modelId="{B69F68B5-7862-44A4-8FEC-17F2983390FD}" type="presParOf" srcId="{2A1DB8B9-8130-4325-BACF-B9F4C88955AB}" destId="{3A325948-D100-4142-A931-EFDCD6198B2F}" srcOrd="4" destOrd="0" presId="urn:microsoft.com/office/officeart/2005/8/layout/hierarchy5"/>
    <dgm:cxn modelId="{D6155918-ABE9-4420-889E-29C6D009F048}" type="presParOf" srcId="{3A325948-D100-4142-A931-EFDCD6198B2F}" destId="{F735665A-3BF4-46CC-B006-B7FD12DFAA15}" srcOrd="0" destOrd="0" presId="urn:microsoft.com/office/officeart/2005/8/layout/hierarchy5"/>
    <dgm:cxn modelId="{1CE038C8-F96F-4348-B3BC-4B9F93A067A5}" type="presParOf" srcId="{2A1DB8B9-8130-4325-BACF-B9F4C88955AB}" destId="{32171ED5-521D-48AB-A1A5-6A6ABE53281B}" srcOrd="5" destOrd="0" presId="urn:microsoft.com/office/officeart/2005/8/layout/hierarchy5"/>
    <dgm:cxn modelId="{7620E35D-A9CD-4B41-8938-F3823B073927}" type="presParOf" srcId="{32171ED5-521D-48AB-A1A5-6A6ABE53281B}" destId="{F9542EC5-BDA0-480A-BE64-82562769124A}" srcOrd="0" destOrd="0" presId="urn:microsoft.com/office/officeart/2005/8/layout/hierarchy5"/>
    <dgm:cxn modelId="{CD80464A-D822-4EC7-AE06-6DBD1ED0E80B}" type="presParOf" srcId="{32171ED5-521D-48AB-A1A5-6A6ABE53281B}" destId="{00F7753F-B1ED-4853-885B-E4DA6080219D}" srcOrd="1" destOrd="0" presId="urn:microsoft.com/office/officeart/2005/8/layout/hierarchy5"/>
    <dgm:cxn modelId="{72F9749A-1418-4BFA-899A-3A3F1B80C2B5}" type="presParOf" srcId="{F0DDB680-EE0D-422C-8B7C-BCC4A21A02C0}" destId="{13F9DC7B-CC33-48CB-8BD5-58B83563BA62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4010F-D22F-4EF3-95ED-8D230A1F7D05}">
      <dsp:nvSpPr>
        <dsp:cNvPr id="0" name=""/>
        <dsp:cNvSpPr/>
      </dsp:nvSpPr>
      <dsp:spPr>
        <a:xfrm>
          <a:off x="3718303" y="1187753"/>
          <a:ext cx="146781" cy="1839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64"/>
              </a:lnTo>
              <a:lnTo>
                <a:pt x="146781" y="1839664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1CDC3-4FAF-479F-B7A9-5D5CA433CF1D}">
      <dsp:nvSpPr>
        <dsp:cNvPr id="0" name=""/>
        <dsp:cNvSpPr/>
      </dsp:nvSpPr>
      <dsp:spPr>
        <a:xfrm>
          <a:off x="3718303" y="1187753"/>
          <a:ext cx="146781" cy="1144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4897"/>
              </a:lnTo>
              <a:lnTo>
                <a:pt x="146781" y="1144897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5FDFE-11DC-4218-9139-11D403EA1F1C}">
      <dsp:nvSpPr>
        <dsp:cNvPr id="0" name=""/>
        <dsp:cNvSpPr/>
      </dsp:nvSpPr>
      <dsp:spPr>
        <a:xfrm>
          <a:off x="3718303" y="1187753"/>
          <a:ext cx="146781" cy="45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130"/>
              </a:lnTo>
              <a:lnTo>
                <a:pt x="146781" y="450130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8B2E0-2280-42AC-A2F6-4B096F6DBF54}">
      <dsp:nvSpPr>
        <dsp:cNvPr id="0" name=""/>
        <dsp:cNvSpPr/>
      </dsp:nvSpPr>
      <dsp:spPr>
        <a:xfrm>
          <a:off x="2925681" y="492986"/>
          <a:ext cx="1184039" cy="205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747"/>
              </a:lnTo>
              <a:lnTo>
                <a:pt x="1184039" y="102747"/>
              </a:lnTo>
              <a:lnTo>
                <a:pt x="1184039" y="205494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83EA2-617A-436E-BAE2-219F533532BC}">
      <dsp:nvSpPr>
        <dsp:cNvPr id="0" name=""/>
        <dsp:cNvSpPr/>
      </dsp:nvSpPr>
      <dsp:spPr>
        <a:xfrm>
          <a:off x="2534263" y="1187753"/>
          <a:ext cx="146781" cy="1144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4897"/>
              </a:lnTo>
              <a:lnTo>
                <a:pt x="146781" y="1144897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FA6B7-3615-4056-AB86-B11650CFF031}">
      <dsp:nvSpPr>
        <dsp:cNvPr id="0" name=""/>
        <dsp:cNvSpPr/>
      </dsp:nvSpPr>
      <dsp:spPr>
        <a:xfrm>
          <a:off x="2534263" y="1187753"/>
          <a:ext cx="146781" cy="45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130"/>
              </a:lnTo>
              <a:lnTo>
                <a:pt x="146781" y="450130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035F3-C6BA-4B2B-A63E-783F8C74CFC7}">
      <dsp:nvSpPr>
        <dsp:cNvPr id="0" name=""/>
        <dsp:cNvSpPr/>
      </dsp:nvSpPr>
      <dsp:spPr>
        <a:xfrm>
          <a:off x="2879961" y="492986"/>
          <a:ext cx="91440" cy="2054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494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03F06-1BEA-4F27-ADFB-DF9ACCBE6CC6}">
      <dsp:nvSpPr>
        <dsp:cNvPr id="0" name=""/>
        <dsp:cNvSpPr/>
      </dsp:nvSpPr>
      <dsp:spPr>
        <a:xfrm>
          <a:off x="1350224" y="1281218"/>
          <a:ext cx="146781" cy="2534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4431"/>
              </a:lnTo>
              <a:lnTo>
                <a:pt x="146781" y="253443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64DDB-290C-48F4-AD8F-9CFCDA1AF7E6}">
      <dsp:nvSpPr>
        <dsp:cNvPr id="0" name=""/>
        <dsp:cNvSpPr/>
      </dsp:nvSpPr>
      <dsp:spPr>
        <a:xfrm>
          <a:off x="1350224" y="1281218"/>
          <a:ext cx="146781" cy="1839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64"/>
              </a:lnTo>
              <a:lnTo>
                <a:pt x="146781" y="1839664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AD3C7-45D2-4723-82A3-B42E165163C7}">
      <dsp:nvSpPr>
        <dsp:cNvPr id="0" name=""/>
        <dsp:cNvSpPr/>
      </dsp:nvSpPr>
      <dsp:spPr>
        <a:xfrm>
          <a:off x="1350224" y="1281218"/>
          <a:ext cx="146781" cy="1144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4897"/>
              </a:lnTo>
              <a:lnTo>
                <a:pt x="146781" y="1144897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B46E8-C2C7-4322-B1C5-0CDE4249F5E3}">
      <dsp:nvSpPr>
        <dsp:cNvPr id="0" name=""/>
        <dsp:cNvSpPr/>
      </dsp:nvSpPr>
      <dsp:spPr>
        <a:xfrm>
          <a:off x="1350224" y="1281218"/>
          <a:ext cx="146781" cy="45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130"/>
              </a:lnTo>
              <a:lnTo>
                <a:pt x="146781" y="450130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4CC9D-28FE-40D3-88B0-9307FD49B056}">
      <dsp:nvSpPr>
        <dsp:cNvPr id="0" name=""/>
        <dsp:cNvSpPr/>
      </dsp:nvSpPr>
      <dsp:spPr>
        <a:xfrm>
          <a:off x="1741642" y="492986"/>
          <a:ext cx="1184039" cy="205494"/>
        </a:xfrm>
        <a:custGeom>
          <a:avLst/>
          <a:gdLst/>
          <a:ahLst/>
          <a:cxnLst/>
          <a:rect l="0" t="0" r="0" b="0"/>
          <a:pathLst>
            <a:path>
              <a:moveTo>
                <a:pt x="1184039" y="0"/>
              </a:moveTo>
              <a:lnTo>
                <a:pt x="1184039" y="102747"/>
              </a:lnTo>
              <a:lnTo>
                <a:pt x="0" y="102747"/>
              </a:lnTo>
              <a:lnTo>
                <a:pt x="0" y="205494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A3045-D077-4650-9C78-8D70D1666909}">
      <dsp:nvSpPr>
        <dsp:cNvPr id="0" name=""/>
        <dsp:cNvSpPr/>
      </dsp:nvSpPr>
      <dsp:spPr>
        <a:xfrm>
          <a:off x="2436409" y="3713"/>
          <a:ext cx="978544" cy="489272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Person</a:t>
          </a:r>
          <a:endParaRPr lang="zh-CN" altLang="en-US" sz="1400" kern="1200" dirty="0"/>
        </a:p>
      </dsp:txBody>
      <dsp:txXfrm>
        <a:off x="2436409" y="3713"/>
        <a:ext cx="978544" cy="489272"/>
      </dsp:txXfrm>
    </dsp:sp>
    <dsp:sp modelId="{44482580-BF0D-4008-B98B-CFA01C33361D}">
      <dsp:nvSpPr>
        <dsp:cNvPr id="0" name=""/>
        <dsp:cNvSpPr/>
      </dsp:nvSpPr>
      <dsp:spPr>
        <a:xfrm>
          <a:off x="1252370" y="698480"/>
          <a:ext cx="978544" cy="582738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Student</a:t>
          </a:r>
          <a:endParaRPr lang="zh-CN" altLang="en-US" sz="1400" kern="1200" dirty="0"/>
        </a:p>
      </dsp:txBody>
      <dsp:txXfrm>
        <a:off x="1252370" y="698480"/>
        <a:ext cx="978544" cy="582738"/>
      </dsp:txXfrm>
    </dsp:sp>
    <dsp:sp modelId="{051B8ECA-7401-444F-B540-959B8C3D66A3}">
      <dsp:nvSpPr>
        <dsp:cNvPr id="0" name=""/>
        <dsp:cNvSpPr/>
      </dsp:nvSpPr>
      <dsp:spPr>
        <a:xfrm>
          <a:off x="1497006" y="1486713"/>
          <a:ext cx="978544" cy="489272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Compul.txt</a:t>
          </a:r>
          <a:endParaRPr lang="zh-CN" altLang="en-US" sz="1400" kern="1200" dirty="0"/>
        </a:p>
      </dsp:txBody>
      <dsp:txXfrm>
        <a:off x="1497006" y="1486713"/>
        <a:ext cx="978544" cy="489272"/>
      </dsp:txXfrm>
    </dsp:sp>
    <dsp:sp modelId="{77D6FE29-A1ED-440F-91CD-32D6A71D1F00}">
      <dsp:nvSpPr>
        <dsp:cNvPr id="0" name=""/>
        <dsp:cNvSpPr/>
      </dsp:nvSpPr>
      <dsp:spPr>
        <a:xfrm>
          <a:off x="1497006" y="2181480"/>
          <a:ext cx="978544" cy="489272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Elect.txt</a:t>
          </a:r>
          <a:endParaRPr lang="zh-CN" altLang="en-US" sz="1400" kern="1200" dirty="0"/>
        </a:p>
      </dsp:txBody>
      <dsp:txXfrm>
        <a:off x="1497006" y="2181480"/>
        <a:ext cx="978544" cy="489272"/>
      </dsp:txXfrm>
    </dsp:sp>
    <dsp:sp modelId="{25F27C41-5C2A-478B-832A-DB11B339F3C0}">
      <dsp:nvSpPr>
        <dsp:cNvPr id="0" name=""/>
        <dsp:cNvSpPr/>
      </dsp:nvSpPr>
      <dsp:spPr>
        <a:xfrm>
          <a:off x="1497006" y="2876246"/>
          <a:ext cx="978544" cy="489272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Select.txt</a:t>
          </a:r>
          <a:endParaRPr lang="zh-CN" altLang="en-US" sz="1400" kern="1200" dirty="0"/>
        </a:p>
      </dsp:txBody>
      <dsp:txXfrm>
        <a:off x="1497006" y="2876246"/>
        <a:ext cx="978544" cy="489272"/>
      </dsp:txXfrm>
    </dsp:sp>
    <dsp:sp modelId="{4223E044-831A-4B39-8368-886BEAD82D6E}">
      <dsp:nvSpPr>
        <dsp:cNvPr id="0" name=""/>
        <dsp:cNvSpPr/>
      </dsp:nvSpPr>
      <dsp:spPr>
        <a:xfrm>
          <a:off x="1497006" y="3571013"/>
          <a:ext cx="978544" cy="489272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Choosed.txt</a:t>
          </a:r>
          <a:endParaRPr lang="zh-CN" altLang="en-US" sz="1400" kern="1200" dirty="0"/>
        </a:p>
      </dsp:txBody>
      <dsp:txXfrm>
        <a:off x="1497006" y="3571013"/>
        <a:ext cx="978544" cy="489272"/>
      </dsp:txXfrm>
    </dsp:sp>
    <dsp:sp modelId="{718DC0DA-94E8-42C4-9A4B-EE77376E34ED}">
      <dsp:nvSpPr>
        <dsp:cNvPr id="0" name=""/>
        <dsp:cNvSpPr/>
      </dsp:nvSpPr>
      <dsp:spPr>
        <a:xfrm>
          <a:off x="2436409" y="698480"/>
          <a:ext cx="978544" cy="489272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Teacher</a:t>
          </a:r>
          <a:endParaRPr lang="zh-CN" altLang="en-US" sz="1400" kern="1200" dirty="0"/>
        </a:p>
      </dsp:txBody>
      <dsp:txXfrm>
        <a:off x="2436409" y="698480"/>
        <a:ext cx="978544" cy="489272"/>
      </dsp:txXfrm>
    </dsp:sp>
    <dsp:sp modelId="{4174196E-411B-42C4-96EC-045962C67461}">
      <dsp:nvSpPr>
        <dsp:cNvPr id="0" name=""/>
        <dsp:cNvSpPr/>
      </dsp:nvSpPr>
      <dsp:spPr>
        <a:xfrm>
          <a:off x="2681045" y="1393247"/>
          <a:ext cx="978544" cy="489272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Apply.txt</a:t>
          </a:r>
          <a:endParaRPr lang="zh-CN" altLang="en-US" sz="1400" kern="1200" dirty="0"/>
        </a:p>
      </dsp:txBody>
      <dsp:txXfrm>
        <a:off x="2681045" y="1393247"/>
        <a:ext cx="978544" cy="489272"/>
      </dsp:txXfrm>
    </dsp:sp>
    <dsp:sp modelId="{6314AFAA-631E-4C93-830C-ADBDA5206E6B}">
      <dsp:nvSpPr>
        <dsp:cNvPr id="0" name=""/>
        <dsp:cNvSpPr/>
      </dsp:nvSpPr>
      <dsp:spPr>
        <a:xfrm>
          <a:off x="2681045" y="2088014"/>
          <a:ext cx="978544" cy="489272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Course.txt</a:t>
          </a:r>
          <a:endParaRPr lang="zh-CN" altLang="en-US" sz="1400" kern="1200" dirty="0"/>
        </a:p>
      </dsp:txBody>
      <dsp:txXfrm>
        <a:off x="2681045" y="2088014"/>
        <a:ext cx="978544" cy="489272"/>
      </dsp:txXfrm>
    </dsp:sp>
    <dsp:sp modelId="{7A8A141E-DB33-44EC-8BFA-4EFD2CDE58D7}">
      <dsp:nvSpPr>
        <dsp:cNvPr id="0" name=""/>
        <dsp:cNvSpPr/>
      </dsp:nvSpPr>
      <dsp:spPr>
        <a:xfrm>
          <a:off x="3620448" y="698480"/>
          <a:ext cx="978544" cy="489272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Admin</a:t>
          </a:r>
          <a:endParaRPr lang="zh-CN" altLang="en-US" sz="1400" kern="1200" dirty="0"/>
        </a:p>
      </dsp:txBody>
      <dsp:txXfrm>
        <a:off x="3620448" y="698480"/>
        <a:ext cx="978544" cy="489272"/>
      </dsp:txXfrm>
    </dsp:sp>
    <dsp:sp modelId="{B4809435-5E67-4E68-934A-BE8B9B2E58D4}">
      <dsp:nvSpPr>
        <dsp:cNvPr id="0" name=""/>
        <dsp:cNvSpPr/>
      </dsp:nvSpPr>
      <dsp:spPr>
        <a:xfrm>
          <a:off x="3865085" y="1393247"/>
          <a:ext cx="978544" cy="489272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Apply.txt</a:t>
          </a:r>
          <a:endParaRPr lang="zh-CN" altLang="en-US" sz="1400" kern="1200" dirty="0"/>
        </a:p>
      </dsp:txBody>
      <dsp:txXfrm>
        <a:off x="3865085" y="1393247"/>
        <a:ext cx="978544" cy="489272"/>
      </dsp:txXfrm>
    </dsp:sp>
    <dsp:sp modelId="{F2EFFDB0-B49A-458F-959D-2C5B6A647C0F}">
      <dsp:nvSpPr>
        <dsp:cNvPr id="0" name=""/>
        <dsp:cNvSpPr/>
      </dsp:nvSpPr>
      <dsp:spPr>
        <a:xfrm>
          <a:off x="3865085" y="2088014"/>
          <a:ext cx="978544" cy="489272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/compulsory</a:t>
          </a:r>
          <a:endParaRPr lang="zh-CN" altLang="en-US" sz="1400" kern="1200" dirty="0"/>
        </a:p>
      </dsp:txBody>
      <dsp:txXfrm>
        <a:off x="3865085" y="2088014"/>
        <a:ext cx="978544" cy="489272"/>
      </dsp:txXfrm>
    </dsp:sp>
    <dsp:sp modelId="{11C30E18-1E46-4893-BB63-E7866BE5C5C9}">
      <dsp:nvSpPr>
        <dsp:cNvPr id="0" name=""/>
        <dsp:cNvSpPr/>
      </dsp:nvSpPr>
      <dsp:spPr>
        <a:xfrm>
          <a:off x="3865085" y="2782781"/>
          <a:ext cx="978544" cy="489272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/elective</a:t>
          </a:r>
          <a:endParaRPr lang="zh-CN" altLang="en-US" sz="1400" kern="1200" dirty="0"/>
        </a:p>
      </dsp:txBody>
      <dsp:txXfrm>
        <a:off x="3865085" y="2782781"/>
        <a:ext cx="978544" cy="489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7A4AB-BEA7-4233-9B74-B27B3A3A5318}">
      <dsp:nvSpPr>
        <dsp:cNvPr id="0" name=""/>
        <dsp:cNvSpPr/>
      </dsp:nvSpPr>
      <dsp:spPr>
        <a:xfrm>
          <a:off x="2103249" y="2232559"/>
          <a:ext cx="861435" cy="43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Login</a:t>
          </a:r>
          <a:endParaRPr lang="zh-CN" altLang="en-US" sz="1000" kern="1200" dirty="0"/>
        </a:p>
      </dsp:txBody>
      <dsp:txXfrm>
        <a:off x="2115864" y="2245174"/>
        <a:ext cx="836205" cy="405487"/>
      </dsp:txXfrm>
    </dsp:sp>
    <dsp:sp modelId="{D61277A5-B77A-4579-B9F6-13F48B8CA6B0}">
      <dsp:nvSpPr>
        <dsp:cNvPr id="0" name=""/>
        <dsp:cNvSpPr/>
      </dsp:nvSpPr>
      <dsp:spPr>
        <a:xfrm rot="16791948">
          <a:off x="2131451" y="1449730"/>
          <a:ext cx="2011042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2011042" y="75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086696" y="1406991"/>
        <a:ext cx="100552" cy="100552"/>
      </dsp:txXfrm>
    </dsp:sp>
    <dsp:sp modelId="{CEFF1DC3-BA18-4241-81B7-46E5A2E7C1E3}">
      <dsp:nvSpPr>
        <dsp:cNvPr id="0" name=""/>
        <dsp:cNvSpPr/>
      </dsp:nvSpPr>
      <dsp:spPr>
        <a:xfrm>
          <a:off x="3309259" y="251257"/>
          <a:ext cx="861435" cy="43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Student Widget</a:t>
          </a:r>
          <a:endParaRPr lang="zh-CN" altLang="en-US" sz="1000" kern="1200" dirty="0"/>
        </a:p>
      </dsp:txBody>
      <dsp:txXfrm>
        <a:off x="3321874" y="263872"/>
        <a:ext cx="836205" cy="405487"/>
      </dsp:txXfrm>
    </dsp:sp>
    <dsp:sp modelId="{AC19E95C-6411-4756-B07B-81A62991B278}">
      <dsp:nvSpPr>
        <dsp:cNvPr id="0" name=""/>
        <dsp:cNvSpPr/>
      </dsp:nvSpPr>
      <dsp:spPr>
        <a:xfrm rot="19457599">
          <a:off x="4130810" y="335248"/>
          <a:ext cx="424344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424344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32373" y="332176"/>
        <a:ext cx="21217" cy="21217"/>
      </dsp:txXfrm>
    </dsp:sp>
    <dsp:sp modelId="{DB4AF663-BBA1-4F67-ABFE-393CD59D3A5B}">
      <dsp:nvSpPr>
        <dsp:cNvPr id="0" name=""/>
        <dsp:cNvSpPr/>
      </dsp:nvSpPr>
      <dsp:spPr>
        <a:xfrm>
          <a:off x="4515269" y="3594"/>
          <a:ext cx="861435" cy="43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Course</a:t>
          </a:r>
          <a:endParaRPr lang="zh-CN" altLang="en-US" sz="1000" kern="1200" dirty="0"/>
        </a:p>
      </dsp:txBody>
      <dsp:txXfrm>
        <a:off x="4527884" y="16209"/>
        <a:ext cx="836205" cy="405487"/>
      </dsp:txXfrm>
    </dsp:sp>
    <dsp:sp modelId="{6DFADE0B-371E-416E-B2B1-C2C8F76B7455}">
      <dsp:nvSpPr>
        <dsp:cNvPr id="0" name=""/>
        <dsp:cNvSpPr/>
      </dsp:nvSpPr>
      <dsp:spPr>
        <a:xfrm rot="2142401">
          <a:off x="4130810" y="582911"/>
          <a:ext cx="424344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424344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32373" y="579839"/>
        <a:ext cx="21217" cy="21217"/>
      </dsp:txXfrm>
    </dsp:sp>
    <dsp:sp modelId="{EC141D14-3AFE-45DF-B88A-609D87251044}">
      <dsp:nvSpPr>
        <dsp:cNvPr id="0" name=""/>
        <dsp:cNvSpPr/>
      </dsp:nvSpPr>
      <dsp:spPr>
        <a:xfrm>
          <a:off x="4515269" y="498920"/>
          <a:ext cx="861435" cy="43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Grade</a:t>
          </a:r>
          <a:endParaRPr lang="zh-CN" altLang="en-US" sz="1000" kern="1200" dirty="0"/>
        </a:p>
      </dsp:txBody>
      <dsp:txXfrm>
        <a:off x="4527884" y="511535"/>
        <a:ext cx="836205" cy="405487"/>
      </dsp:txXfrm>
    </dsp:sp>
    <dsp:sp modelId="{D73B10F3-FBEB-4991-B1A1-368630B6D73F}">
      <dsp:nvSpPr>
        <dsp:cNvPr id="0" name=""/>
        <dsp:cNvSpPr/>
      </dsp:nvSpPr>
      <dsp:spPr>
        <a:xfrm rot="20413970">
          <a:off x="2953897" y="2378466"/>
          <a:ext cx="366149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366149" y="75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27818" y="2376849"/>
        <a:ext cx="18307" cy="18307"/>
      </dsp:txXfrm>
    </dsp:sp>
    <dsp:sp modelId="{1B5DD5F7-204A-433F-B6CC-5B13347893FB}">
      <dsp:nvSpPr>
        <dsp:cNvPr id="0" name=""/>
        <dsp:cNvSpPr/>
      </dsp:nvSpPr>
      <dsp:spPr>
        <a:xfrm>
          <a:off x="3309259" y="2108728"/>
          <a:ext cx="861435" cy="43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Teacher Widget</a:t>
          </a:r>
          <a:endParaRPr lang="zh-CN" altLang="en-US" sz="1000" kern="1200" dirty="0"/>
        </a:p>
      </dsp:txBody>
      <dsp:txXfrm>
        <a:off x="3321874" y="2121343"/>
        <a:ext cx="836205" cy="405487"/>
      </dsp:txXfrm>
    </dsp:sp>
    <dsp:sp modelId="{93F5CCC9-21FA-4196-8124-CE0E94DF2F27}">
      <dsp:nvSpPr>
        <dsp:cNvPr id="0" name=""/>
        <dsp:cNvSpPr/>
      </dsp:nvSpPr>
      <dsp:spPr>
        <a:xfrm rot="17230830">
          <a:off x="3759715" y="1759309"/>
          <a:ext cx="1166534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1166534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13819" y="1737682"/>
        <a:ext cx="58326" cy="58326"/>
      </dsp:txXfrm>
    </dsp:sp>
    <dsp:sp modelId="{DF397584-9443-44F1-996C-61740841E249}">
      <dsp:nvSpPr>
        <dsp:cNvPr id="0" name=""/>
        <dsp:cNvSpPr/>
      </dsp:nvSpPr>
      <dsp:spPr>
        <a:xfrm>
          <a:off x="4515269" y="994245"/>
          <a:ext cx="861435" cy="43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Add Course</a:t>
          </a:r>
          <a:endParaRPr lang="zh-CN" altLang="en-US" sz="1000" kern="1200" dirty="0"/>
        </a:p>
      </dsp:txBody>
      <dsp:txXfrm>
        <a:off x="4527884" y="1006860"/>
        <a:ext cx="836205" cy="405487"/>
      </dsp:txXfrm>
    </dsp:sp>
    <dsp:sp modelId="{319E5286-8690-4614-AB20-2C589AE50970}">
      <dsp:nvSpPr>
        <dsp:cNvPr id="0" name=""/>
        <dsp:cNvSpPr/>
      </dsp:nvSpPr>
      <dsp:spPr>
        <a:xfrm rot="17945813">
          <a:off x="3988692" y="2006972"/>
          <a:ext cx="708580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708580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25267" y="1996794"/>
        <a:ext cx="35429" cy="35429"/>
      </dsp:txXfrm>
    </dsp:sp>
    <dsp:sp modelId="{A4A1A3E5-E1A6-48CB-AA9D-2714D867845D}">
      <dsp:nvSpPr>
        <dsp:cNvPr id="0" name=""/>
        <dsp:cNvSpPr/>
      </dsp:nvSpPr>
      <dsp:spPr>
        <a:xfrm>
          <a:off x="4515269" y="1489571"/>
          <a:ext cx="861435" cy="43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Compultive Message</a:t>
          </a:r>
          <a:endParaRPr lang="zh-CN" altLang="en-US" sz="1000" kern="1200" dirty="0"/>
        </a:p>
      </dsp:txBody>
      <dsp:txXfrm>
        <a:off x="4527884" y="1502186"/>
        <a:ext cx="836205" cy="405487"/>
      </dsp:txXfrm>
    </dsp:sp>
    <dsp:sp modelId="{59F2F293-4EF2-4492-9C20-22BAF4C1CEDB}">
      <dsp:nvSpPr>
        <dsp:cNvPr id="0" name=""/>
        <dsp:cNvSpPr/>
      </dsp:nvSpPr>
      <dsp:spPr>
        <a:xfrm>
          <a:off x="5376705" y="1697393"/>
          <a:ext cx="344574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344574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40378" y="1696315"/>
        <a:ext cx="17228" cy="17228"/>
      </dsp:txXfrm>
    </dsp:sp>
    <dsp:sp modelId="{AAF16582-C5CD-482D-807F-06F74466A806}">
      <dsp:nvSpPr>
        <dsp:cNvPr id="0" name=""/>
        <dsp:cNvSpPr/>
      </dsp:nvSpPr>
      <dsp:spPr>
        <a:xfrm>
          <a:off x="5721279" y="1489571"/>
          <a:ext cx="861435" cy="43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Detail for Class</a:t>
          </a:r>
          <a:endParaRPr lang="zh-CN" altLang="en-US" sz="1000" kern="1200" dirty="0"/>
        </a:p>
      </dsp:txBody>
      <dsp:txXfrm>
        <a:off x="5733894" y="1502186"/>
        <a:ext cx="836205" cy="405487"/>
      </dsp:txXfrm>
    </dsp:sp>
    <dsp:sp modelId="{532CBCE2-6690-4758-AD3C-03765259B5F8}">
      <dsp:nvSpPr>
        <dsp:cNvPr id="0" name=""/>
        <dsp:cNvSpPr/>
      </dsp:nvSpPr>
      <dsp:spPr>
        <a:xfrm rot="1186030">
          <a:off x="4159907" y="2378466"/>
          <a:ext cx="366149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366149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33828" y="2376849"/>
        <a:ext cx="18307" cy="18307"/>
      </dsp:txXfrm>
    </dsp:sp>
    <dsp:sp modelId="{277B2D3F-9A7B-4A47-B67C-AABEB795DAAF}">
      <dsp:nvSpPr>
        <dsp:cNvPr id="0" name=""/>
        <dsp:cNvSpPr/>
      </dsp:nvSpPr>
      <dsp:spPr>
        <a:xfrm>
          <a:off x="4515269" y="2232559"/>
          <a:ext cx="861435" cy="43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Set Grade for Compultive</a:t>
          </a:r>
          <a:endParaRPr lang="zh-CN" altLang="en-US" sz="1000" kern="1200" dirty="0"/>
        </a:p>
      </dsp:txBody>
      <dsp:txXfrm>
        <a:off x="4527884" y="2245174"/>
        <a:ext cx="836205" cy="405487"/>
      </dsp:txXfrm>
    </dsp:sp>
    <dsp:sp modelId="{B9F91718-DADE-43D8-A2F7-07CB30EBFDFF}">
      <dsp:nvSpPr>
        <dsp:cNvPr id="0" name=""/>
        <dsp:cNvSpPr/>
      </dsp:nvSpPr>
      <dsp:spPr>
        <a:xfrm rot="19457599">
          <a:off x="5336820" y="2316550"/>
          <a:ext cx="424344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424344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8383" y="2313478"/>
        <a:ext cx="21217" cy="21217"/>
      </dsp:txXfrm>
    </dsp:sp>
    <dsp:sp modelId="{04532ED6-1606-48D9-AB2B-6A715A6C8D1F}">
      <dsp:nvSpPr>
        <dsp:cNvPr id="0" name=""/>
        <dsp:cNvSpPr/>
      </dsp:nvSpPr>
      <dsp:spPr>
        <a:xfrm>
          <a:off x="5721279" y="1984896"/>
          <a:ext cx="861435" cy="43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Detail for Class</a:t>
          </a:r>
          <a:endParaRPr lang="zh-CN" altLang="en-US" sz="1000" kern="1200" dirty="0"/>
        </a:p>
      </dsp:txBody>
      <dsp:txXfrm>
        <a:off x="5733894" y="1997511"/>
        <a:ext cx="836205" cy="405487"/>
      </dsp:txXfrm>
    </dsp:sp>
    <dsp:sp modelId="{F11B5E86-3027-419D-9145-4F3E54788C35}">
      <dsp:nvSpPr>
        <dsp:cNvPr id="0" name=""/>
        <dsp:cNvSpPr/>
      </dsp:nvSpPr>
      <dsp:spPr>
        <a:xfrm rot="2142401">
          <a:off x="5336820" y="2564213"/>
          <a:ext cx="424344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424344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8383" y="2561141"/>
        <a:ext cx="21217" cy="21217"/>
      </dsp:txXfrm>
    </dsp:sp>
    <dsp:sp modelId="{70A2D71A-94D1-4A7F-ACD4-FB25244ECA4D}">
      <dsp:nvSpPr>
        <dsp:cNvPr id="0" name=""/>
        <dsp:cNvSpPr/>
      </dsp:nvSpPr>
      <dsp:spPr>
        <a:xfrm>
          <a:off x="5721279" y="2480222"/>
          <a:ext cx="861435" cy="43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Set Grade</a:t>
          </a:r>
          <a:endParaRPr lang="zh-CN" altLang="en-US" sz="1000" kern="1200" dirty="0"/>
        </a:p>
      </dsp:txBody>
      <dsp:txXfrm>
        <a:off x="5733894" y="2492837"/>
        <a:ext cx="836205" cy="405487"/>
      </dsp:txXfrm>
    </dsp:sp>
    <dsp:sp modelId="{7CA9293B-1941-48FE-99F4-C7F5475BEA66}">
      <dsp:nvSpPr>
        <dsp:cNvPr id="0" name=""/>
        <dsp:cNvSpPr/>
      </dsp:nvSpPr>
      <dsp:spPr>
        <a:xfrm rot="3654187">
          <a:off x="3988692" y="2626129"/>
          <a:ext cx="708580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708580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25267" y="2615951"/>
        <a:ext cx="35429" cy="35429"/>
      </dsp:txXfrm>
    </dsp:sp>
    <dsp:sp modelId="{69413D74-84A8-4F70-AE42-477958D6E0E0}">
      <dsp:nvSpPr>
        <dsp:cNvPr id="0" name=""/>
        <dsp:cNvSpPr/>
      </dsp:nvSpPr>
      <dsp:spPr>
        <a:xfrm>
          <a:off x="4515269" y="2727885"/>
          <a:ext cx="861435" cy="43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Elective Message</a:t>
          </a:r>
          <a:endParaRPr lang="zh-CN" altLang="en-US" sz="1000" kern="1200" dirty="0"/>
        </a:p>
      </dsp:txBody>
      <dsp:txXfrm>
        <a:off x="4527884" y="2740500"/>
        <a:ext cx="836205" cy="405487"/>
      </dsp:txXfrm>
    </dsp:sp>
    <dsp:sp modelId="{1A55531A-D1FE-4F79-B639-1D80ECF23381}">
      <dsp:nvSpPr>
        <dsp:cNvPr id="0" name=""/>
        <dsp:cNvSpPr/>
      </dsp:nvSpPr>
      <dsp:spPr>
        <a:xfrm rot="4369170">
          <a:off x="3759715" y="2873791"/>
          <a:ext cx="1166534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1166534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13819" y="2852165"/>
        <a:ext cx="58326" cy="58326"/>
      </dsp:txXfrm>
    </dsp:sp>
    <dsp:sp modelId="{9D702EC5-16A2-4725-8DC2-0CDD9C5B9114}">
      <dsp:nvSpPr>
        <dsp:cNvPr id="0" name=""/>
        <dsp:cNvSpPr/>
      </dsp:nvSpPr>
      <dsp:spPr>
        <a:xfrm>
          <a:off x="4515269" y="3223210"/>
          <a:ext cx="861435" cy="43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Set Grade for Elective</a:t>
          </a:r>
          <a:endParaRPr lang="zh-CN" altLang="en-US" sz="1000" kern="1200" dirty="0"/>
        </a:p>
      </dsp:txBody>
      <dsp:txXfrm>
        <a:off x="4527884" y="3235825"/>
        <a:ext cx="836205" cy="405487"/>
      </dsp:txXfrm>
    </dsp:sp>
    <dsp:sp modelId="{A7EAC5FE-22A5-4B37-B281-8C6EE2FF8D69}">
      <dsp:nvSpPr>
        <dsp:cNvPr id="0" name=""/>
        <dsp:cNvSpPr/>
      </dsp:nvSpPr>
      <dsp:spPr>
        <a:xfrm rot="4808052">
          <a:off x="2131451" y="3431033"/>
          <a:ext cx="2011042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2011042" y="75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086696" y="3388293"/>
        <a:ext cx="100552" cy="100552"/>
      </dsp:txXfrm>
    </dsp:sp>
    <dsp:sp modelId="{FEA5B351-DB02-439C-A71B-5F6D42A2901E}">
      <dsp:nvSpPr>
        <dsp:cNvPr id="0" name=""/>
        <dsp:cNvSpPr/>
      </dsp:nvSpPr>
      <dsp:spPr>
        <a:xfrm>
          <a:off x="3309259" y="4213861"/>
          <a:ext cx="861435" cy="43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Admin Widget</a:t>
          </a:r>
          <a:endParaRPr lang="zh-CN" altLang="en-US" sz="1000" kern="1200" dirty="0"/>
        </a:p>
      </dsp:txBody>
      <dsp:txXfrm>
        <a:off x="3321874" y="4226476"/>
        <a:ext cx="836205" cy="405487"/>
      </dsp:txXfrm>
    </dsp:sp>
    <dsp:sp modelId="{025433F0-F20D-47A9-8D92-911BEBEE8492}">
      <dsp:nvSpPr>
        <dsp:cNvPr id="0" name=""/>
        <dsp:cNvSpPr/>
      </dsp:nvSpPr>
      <dsp:spPr>
        <a:xfrm rot="18289469">
          <a:off x="4041287" y="4174021"/>
          <a:ext cx="603389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603389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27897" y="4166473"/>
        <a:ext cx="30169" cy="30169"/>
      </dsp:txXfrm>
    </dsp:sp>
    <dsp:sp modelId="{0FE53877-C391-4754-8C5C-5B17EEF08A4F}">
      <dsp:nvSpPr>
        <dsp:cNvPr id="0" name=""/>
        <dsp:cNvSpPr/>
      </dsp:nvSpPr>
      <dsp:spPr>
        <a:xfrm>
          <a:off x="4515269" y="3718536"/>
          <a:ext cx="861435" cy="43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Compultive Message</a:t>
          </a:r>
          <a:endParaRPr lang="zh-CN" altLang="en-US" sz="1000" kern="1200" dirty="0"/>
        </a:p>
      </dsp:txBody>
      <dsp:txXfrm>
        <a:off x="4527884" y="3731151"/>
        <a:ext cx="836205" cy="405487"/>
      </dsp:txXfrm>
    </dsp:sp>
    <dsp:sp modelId="{FFE27B72-3274-4A62-A04E-FD21D89B0691}">
      <dsp:nvSpPr>
        <dsp:cNvPr id="0" name=""/>
        <dsp:cNvSpPr/>
      </dsp:nvSpPr>
      <dsp:spPr>
        <a:xfrm>
          <a:off x="5376705" y="3926358"/>
          <a:ext cx="344574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344574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40378" y="3925280"/>
        <a:ext cx="17228" cy="17228"/>
      </dsp:txXfrm>
    </dsp:sp>
    <dsp:sp modelId="{C4FC7391-B60E-414C-AED1-35807919E32C}">
      <dsp:nvSpPr>
        <dsp:cNvPr id="0" name=""/>
        <dsp:cNvSpPr/>
      </dsp:nvSpPr>
      <dsp:spPr>
        <a:xfrm>
          <a:off x="5721279" y="3718536"/>
          <a:ext cx="861435" cy="43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Add Student</a:t>
          </a:r>
          <a:endParaRPr lang="zh-CN" altLang="en-US" sz="1000" kern="1200" dirty="0"/>
        </a:p>
      </dsp:txBody>
      <dsp:txXfrm>
        <a:off x="5733894" y="3731151"/>
        <a:ext cx="836205" cy="405487"/>
      </dsp:txXfrm>
    </dsp:sp>
    <dsp:sp modelId="{353974DD-8E63-4A15-B282-3290534FFB3E}">
      <dsp:nvSpPr>
        <dsp:cNvPr id="0" name=""/>
        <dsp:cNvSpPr/>
      </dsp:nvSpPr>
      <dsp:spPr>
        <a:xfrm>
          <a:off x="4170695" y="4421684"/>
          <a:ext cx="344574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344574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34368" y="4420606"/>
        <a:ext cx="17228" cy="17228"/>
      </dsp:txXfrm>
    </dsp:sp>
    <dsp:sp modelId="{823A532A-F607-4AD1-B53B-C7038F2888F2}">
      <dsp:nvSpPr>
        <dsp:cNvPr id="0" name=""/>
        <dsp:cNvSpPr/>
      </dsp:nvSpPr>
      <dsp:spPr>
        <a:xfrm>
          <a:off x="4515269" y="4213861"/>
          <a:ext cx="861435" cy="43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Elective Message</a:t>
          </a:r>
          <a:endParaRPr lang="zh-CN" altLang="en-US" sz="1000" kern="1200" dirty="0"/>
        </a:p>
      </dsp:txBody>
      <dsp:txXfrm>
        <a:off x="4527884" y="4226476"/>
        <a:ext cx="836205" cy="405487"/>
      </dsp:txXfrm>
    </dsp:sp>
    <dsp:sp modelId="{3A325948-D100-4142-A931-EFDCD6198B2F}">
      <dsp:nvSpPr>
        <dsp:cNvPr id="0" name=""/>
        <dsp:cNvSpPr/>
      </dsp:nvSpPr>
      <dsp:spPr>
        <a:xfrm rot="3310531">
          <a:off x="4041287" y="4669347"/>
          <a:ext cx="603389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603389" y="7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27897" y="4661798"/>
        <a:ext cx="30169" cy="30169"/>
      </dsp:txXfrm>
    </dsp:sp>
    <dsp:sp modelId="{F9542EC5-BDA0-480A-BE64-82562769124A}">
      <dsp:nvSpPr>
        <dsp:cNvPr id="0" name=""/>
        <dsp:cNvSpPr/>
      </dsp:nvSpPr>
      <dsp:spPr>
        <a:xfrm>
          <a:off x="4515269" y="4709187"/>
          <a:ext cx="861435" cy="430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Course Apply</a:t>
          </a:r>
          <a:endParaRPr lang="zh-CN" altLang="en-US" sz="1000" kern="1200" dirty="0"/>
        </a:p>
      </dsp:txBody>
      <dsp:txXfrm>
        <a:off x="4527884" y="4721802"/>
        <a:ext cx="836205" cy="405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24172" y="2841780"/>
            <a:ext cx="589565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1A7BAE"/>
                </a:solidFill>
              </a:rPr>
              <a:t>学生管理系统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61710" y="3651870"/>
            <a:ext cx="5220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C000"/>
                </a:solidFill>
              </a:rPr>
              <a:t>周芷茜</a:t>
            </a:r>
          </a:p>
        </p:txBody>
      </p:sp>
    </p:spTree>
    <p:extLst>
      <p:ext uri="{BB962C8B-B14F-4D97-AF65-F5344CB8AC3E}">
        <p14:creationId xmlns:p14="http://schemas.microsoft.com/office/powerpoint/2010/main" val="3752435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02828" y="2266317"/>
            <a:ext cx="3877508" cy="388931"/>
            <a:chOff x="604482" y="1945383"/>
            <a:chExt cx="3877508" cy="388931"/>
          </a:xfrm>
        </p:grpSpPr>
        <p:sp>
          <p:nvSpPr>
            <p:cNvPr id="22" name="矩形 8"/>
            <p:cNvSpPr/>
            <p:nvPr/>
          </p:nvSpPr>
          <p:spPr>
            <a:xfrm>
              <a:off x="604482" y="1945383"/>
              <a:ext cx="478941" cy="388931"/>
            </a:xfrm>
            <a:custGeom>
              <a:avLst/>
              <a:gdLst/>
              <a:ahLst/>
              <a:cxnLst/>
              <a:rect l="l" t="t" r="r" b="b"/>
              <a:pathLst>
                <a:path w="855095" h="855095">
                  <a:moveTo>
                    <a:pt x="805897" y="427546"/>
                  </a:moveTo>
                  <a:lnTo>
                    <a:pt x="855095" y="427546"/>
                  </a:lnTo>
                  <a:lnTo>
                    <a:pt x="855095" y="855095"/>
                  </a:lnTo>
                  <a:lnTo>
                    <a:pt x="427546" y="855095"/>
                  </a:lnTo>
                  <a:lnTo>
                    <a:pt x="427546" y="805897"/>
                  </a:lnTo>
                  <a:lnTo>
                    <a:pt x="805897" y="805897"/>
                  </a:lnTo>
                  <a:close/>
                  <a:moveTo>
                    <a:pt x="0" y="0"/>
                  </a:moveTo>
                  <a:lnTo>
                    <a:pt x="427546" y="0"/>
                  </a:lnTo>
                  <a:lnTo>
                    <a:pt x="427546" y="49196"/>
                  </a:lnTo>
                  <a:lnTo>
                    <a:pt x="49196" y="49196"/>
                  </a:lnTo>
                  <a:lnTo>
                    <a:pt x="49196" y="427546"/>
                  </a:lnTo>
                  <a:lnTo>
                    <a:pt x="0" y="427546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+mj-lt"/>
                </a:rPr>
                <a:t>02</a:t>
              </a:r>
              <a:endParaRPr lang="zh-CN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99537" y="1970572"/>
              <a:ext cx="3382453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功能实现</a:t>
              </a:r>
              <a:endParaRPr lang="en-US" altLang="zh-CN" sz="1600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2828" y="970774"/>
            <a:ext cx="3479542" cy="388931"/>
            <a:chOff x="597404" y="1221600"/>
            <a:chExt cx="3479542" cy="388931"/>
          </a:xfrm>
        </p:grpSpPr>
        <p:sp>
          <p:nvSpPr>
            <p:cNvPr id="21" name="TextBox 20"/>
            <p:cNvSpPr txBox="1"/>
            <p:nvPr/>
          </p:nvSpPr>
          <p:spPr>
            <a:xfrm>
              <a:off x="1092460" y="1246789"/>
              <a:ext cx="298448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基本功能</a:t>
              </a:r>
              <a:endParaRPr lang="en-US" altLang="zh-CN" sz="1600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8"/>
            <p:cNvSpPr/>
            <p:nvPr/>
          </p:nvSpPr>
          <p:spPr>
            <a:xfrm>
              <a:off x="597404" y="1221600"/>
              <a:ext cx="478941" cy="388931"/>
            </a:xfrm>
            <a:custGeom>
              <a:avLst/>
              <a:gdLst/>
              <a:ahLst/>
              <a:cxnLst/>
              <a:rect l="l" t="t" r="r" b="b"/>
              <a:pathLst>
                <a:path w="855095" h="855095">
                  <a:moveTo>
                    <a:pt x="805897" y="427546"/>
                  </a:moveTo>
                  <a:lnTo>
                    <a:pt x="855095" y="427546"/>
                  </a:lnTo>
                  <a:lnTo>
                    <a:pt x="855095" y="855095"/>
                  </a:lnTo>
                  <a:lnTo>
                    <a:pt x="427546" y="855095"/>
                  </a:lnTo>
                  <a:lnTo>
                    <a:pt x="427546" y="805897"/>
                  </a:lnTo>
                  <a:lnTo>
                    <a:pt x="805897" y="805897"/>
                  </a:lnTo>
                  <a:close/>
                  <a:moveTo>
                    <a:pt x="0" y="0"/>
                  </a:moveTo>
                  <a:lnTo>
                    <a:pt x="427546" y="0"/>
                  </a:lnTo>
                  <a:lnTo>
                    <a:pt x="427546" y="49196"/>
                  </a:lnTo>
                  <a:lnTo>
                    <a:pt x="49196" y="49196"/>
                  </a:lnTo>
                  <a:lnTo>
                    <a:pt x="49196" y="427546"/>
                  </a:lnTo>
                  <a:lnTo>
                    <a:pt x="0" y="427546"/>
                  </a:lnTo>
                  <a:close/>
                </a:path>
              </a:pathLst>
            </a:custGeom>
            <a:solidFill>
              <a:srgbClr val="1A7BA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2">
                      <a:lumMod val="20000"/>
                      <a:lumOff val="80000"/>
                    </a:schemeClr>
                  </a:solidFill>
                  <a:latin typeface="+mj-lt"/>
                </a:rPr>
                <a:t>01</a:t>
              </a:r>
              <a:endParaRPr lang="zh-CN" altLang="en-US" sz="16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12239" y="3561860"/>
            <a:ext cx="4133382" cy="388931"/>
            <a:chOff x="611560" y="2661760"/>
            <a:chExt cx="4133382" cy="388931"/>
          </a:xfrm>
        </p:grpSpPr>
        <p:sp>
          <p:nvSpPr>
            <p:cNvPr id="37" name="TextBox 22"/>
            <p:cNvSpPr txBox="1"/>
            <p:nvPr/>
          </p:nvSpPr>
          <p:spPr>
            <a:xfrm>
              <a:off x="1106615" y="2686949"/>
              <a:ext cx="3638327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0C0"/>
                  </a:solidFill>
                </a:rPr>
                <a:t>实现流程</a:t>
              </a:r>
              <a:endParaRPr lang="en-US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38" name="矩形 8"/>
            <p:cNvSpPr/>
            <p:nvPr/>
          </p:nvSpPr>
          <p:spPr>
            <a:xfrm>
              <a:off x="611560" y="2661760"/>
              <a:ext cx="478941" cy="388931"/>
            </a:xfrm>
            <a:custGeom>
              <a:avLst/>
              <a:gdLst/>
              <a:ahLst/>
              <a:cxnLst/>
              <a:rect l="l" t="t" r="r" b="b"/>
              <a:pathLst>
                <a:path w="855095" h="855095">
                  <a:moveTo>
                    <a:pt x="805897" y="427546"/>
                  </a:moveTo>
                  <a:lnTo>
                    <a:pt x="855095" y="427546"/>
                  </a:lnTo>
                  <a:lnTo>
                    <a:pt x="855095" y="855095"/>
                  </a:lnTo>
                  <a:lnTo>
                    <a:pt x="427546" y="855095"/>
                  </a:lnTo>
                  <a:lnTo>
                    <a:pt x="427546" y="805897"/>
                  </a:lnTo>
                  <a:lnTo>
                    <a:pt x="805897" y="805897"/>
                  </a:lnTo>
                  <a:close/>
                  <a:moveTo>
                    <a:pt x="0" y="0"/>
                  </a:moveTo>
                  <a:lnTo>
                    <a:pt x="427546" y="0"/>
                  </a:lnTo>
                  <a:lnTo>
                    <a:pt x="427546" y="49196"/>
                  </a:lnTo>
                  <a:lnTo>
                    <a:pt x="49196" y="49196"/>
                  </a:lnTo>
                  <a:lnTo>
                    <a:pt x="49196" y="427546"/>
                  </a:lnTo>
                  <a:lnTo>
                    <a:pt x="0" y="42754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  <a:latin typeface="+mj-lt"/>
                </a:rPr>
                <a:t>03</a:t>
              </a:r>
              <a:endParaRPr lang="zh-CN" altLang="en-US" sz="1600" dirty="0">
                <a:solidFill>
                  <a:srgbClr val="0070C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9222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21550" y="33471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功能实现</a:t>
            </a:r>
            <a:endParaRPr lang="en-US" altLang="zh-CN" dirty="0"/>
          </a:p>
        </p:txBody>
      </p:sp>
      <p:sp>
        <p:nvSpPr>
          <p:cNvPr id="7" name="椭圆 6"/>
          <p:cNvSpPr/>
          <p:nvPr/>
        </p:nvSpPr>
        <p:spPr>
          <a:xfrm>
            <a:off x="521550" y="861560"/>
            <a:ext cx="875928" cy="8390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241630" y="1401620"/>
            <a:ext cx="7385028" cy="2586093"/>
            <a:chOff x="686743" y="2715115"/>
            <a:chExt cx="7385028" cy="2586093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3842214" y="4215134"/>
              <a:ext cx="236125" cy="180396"/>
            </a:xfrm>
            <a:prstGeom prst="line">
              <a:avLst/>
            </a:prstGeom>
            <a:ln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842214" y="3628153"/>
              <a:ext cx="248322" cy="144289"/>
            </a:xfrm>
            <a:prstGeom prst="line">
              <a:avLst/>
            </a:prstGeom>
            <a:ln>
              <a:solidFill>
                <a:srgbClr val="8BA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4041713" y="3288161"/>
              <a:ext cx="1480634" cy="1440000"/>
              <a:chOff x="1058623" y="3078990"/>
              <a:chExt cx="1480634" cy="1440000"/>
            </a:xfrm>
          </p:grpSpPr>
          <p:sp>
            <p:nvSpPr>
              <p:cNvPr id="29" name="Freeform 188"/>
              <p:cNvSpPr>
                <a:spLocks noEditPoints="1"/>
              </p:cNvSpPr>
              <p:nvPr/>
            </p:nvSpPr>
            <p:spPr bwMode="auto">
              <a:xfrm>
                <a:off x="1058623" y="3078990"/>
                <a:ext cx="1440000" cy="1440000"/>
              </a:xfrm>
              <a:custGeom>
                <a:avLst/>
                <a:gdLst>
                  <a:gd name="T0" fmla="*/ 86 w 172"/>
                  <a:gd name="T1" fmla="*/ 172 h 172"/>
                  <a:gd name="T2" fmla="*/ 0 w 172"/>
                  <a:gd name="T3" fmla="*/ 86 h 172"/>
                  <a:gd name="T4" fmla="*/ 86 w 172"/>
                  <a:gd name="T5" fmla="*/ 0 h 172"/>
                  <a:gd name="T6" fmla="*/ 172 w 172"/>
                  <a:gd name="T7" fmla="*/ 86 h 172"/>
                  <a:gd name="T8" fmla="*/ 86 w 172"/>
                  <a:gd name="T9" fmla="*/ 172 h 172"/>
                  <a:gd name="T10" fmla="*/ 86 w 172"/>
                  <a:gd name="T11" fmla="*/ 2 h 172"/>
                  <a:gd name="T12" fmla="*/ 2 w 172"/>
                  <a:gd name="T13" fmla="*/ 86 h 172"/>
                  <a:gd name="T14" fmla="*/ 86 w 172"/>
                  <a:gd name="T15" fmla="*/ 169 h 172"/>
                  <a:gd name="T16" fmla="*/ 169 w 172"/>
                  <a:gd name="T17" fmla="*/ 86 h 172"/>
                  <a:gd name="T18" fmla="*/ 86 w 172"/>
                  <a:gd name="T19" fmla="*/ 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72">
                    <a:moveTo>
                      <a:pt x="86" y="172"/>
                    </a:moveTo>
                    <a:cubicBezTo>
                      <a:pt x="39" y="172"/>
                      <a:pt x="0" y="133"/>
                      <a:pt x="0" y="86"/>
                    </a:cubicBezTo>
                    <a:cubicBezTo>
                      <a:pt x="0" y="38"/>
                      <a:pt x="39" y="0"/>
                      <a:pt x="86" y="0"/>
                    </a:cubicBezTo>
                    <a:cubicBezTo>
                      <a:pt x="133" y="0"/>
                      <a:pt x="172" y="38"/>
                      <a:pt x="172" y="86"/>
                    </a:cubicBezTo>
                    <a:cubicBezTo>
                      <a:pt x="172" y="133"/>
                      <a:pt x="133" y="172"/>
                      <a:pt x="86" y="172"/>
                    </a:cubicBezTo>
                    <a:close/>
                    <a:moveTo>
                      <a:pt x="86" y="2"/>
                    </a:moveTo>
                    <a:cubicBezTo>
                      <a:pt x="40" y="2"/>
                      <a:pt x="2" y="40"/>
                      <a:pt x="2" y="86"/>
                    </a:cubicBezTo>
                    <a:cubicBezTo>
                      <a:pt x="2" y="132"/>
                      <a:pt x="40" y="169"/>
                      <a:pt x="86" y="169"/>
                    </a:cubicBezTo>
                    <a:cubicBezTo>
                      <a:pt x="132" y="169"/>
                      <a:pt x="169" y="132"/>
                      <a:pt x="169" y="86"/>
                    </a:cubicBezTo>
                    <a:cubicBezTo>
                      <a:pt x="169" y="40"/>
                      <a:pt x="132" y="2"/>
                      <a:pt x="86" y="2"/>
                    </a:cubicBezTo>
                    <a:close/>
                  </a:path>
                </a:pathLst>
              </a:custGeom>
              <a:solidFill>
                <a:srgbClr val="CD1F0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Oval 189"/>
              <p:cNvSpPr>
                <a:spLocks noChangeArrowheads="1"/>
              </p:cNvSpPr>
              <p:nvPr/>
            </p:nvSpPr>
            <p:spPr bwMode="auto">
              <a:xfrm>
                <a:off x="1130623" y="3150990"/>
                <a:ext cx="1296000" cy="1296000"/>
              </a:xfrm>
              <a:prstGeom prst="ellipse">
                <a:avLst/>
              </a:prstGeom>
              <a:solidFill>
                <a:srgbClr val="CD1F0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65777" y="3537380"/>
                <a:ext cx="14734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2800" dirty="0">
                    <a:solidFill>
                      <a:schemeClr val="bg1"/>
                    </a:solidFill>
                    <a:latin typeface="华康俪金黑W8(P)" pitchFamily="34" charset="-122"/>
                    <a:ea typeface="华康俪金黑W8(P)" pitchFamily="34" charset="-122"/>
                  </a:rPr>
                  <a:t>Course</a:t>
                </a:r>
                <a:endParaRPr lang="zh-CN" altLang="en-US" sz="2800" dirty="0">
                  <a:solidFill>
                    <a:schemeClr val="bg1"/>
                  </a:solidFill>
                  <a:latin typeface="华康俪金黑W8(P)" pitchFamily="34" charset="-122"/>
                  <a:ea typeface="华康俪金黑W8(P)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797280" y="4141181"/>
              <a:ext cx="1155233" cy="1160027"/>
              <a:chOff x="5608149" y="3846954"/>
              <a:chExt cx="1155233" cy="1160027"/>
            </a:xfrm>
          </p:grpSpPr>
          <p:sp>
            <p:nvSpPr>
              <p:cNvPr id="23" name="Freeform 190"/>
              <p:cNvSpPr>
                <a:spLocks noEditPoints="1"/>
              </p:cNvSpPr>
              <p:nvPr/>
            </p:nvSpPr>
            <p:spPr bwMode="auto">
              <a:xfrm>
                <a:off x="5608149" y="3846954"/>
                <a:ext cx="1155233" cy="1160027"/>
              </a:xfrm>
              <a:custGeom>
                <a:avLst/>
                <a:gdLst>
                  <a:gd name="T0" fmla="*/ 102 w 204"/>
                  <a:gd name="T1" fmla="*/ 205 h 205"/>
                  <a:gd name="T2" fmla="*/ 0 w 204"/>
                  <a:gd name="T3" fmla="*/ 103 h 205"/>
                  <a:gd name="T4" fmla="*/ 102 w 204"/>
                  <a:gd name="T5" fmla="*/ 0 h 205"/>
                  <a:gd name="T6" fmla="*/ 204 w 204"/>
                  <a:gd name="T7" fmla="*/ 103 h 205"/>
                  <a:gd name="T8" fmla="*/ 102 w 204"/>
                  <a:gd name="T9" fmla="*/ 205 h 205"/>
                  <a:gd name="T10" fmla="*/ 102 w 204"/>
                  <a:gd name="T11" fmla="*/ 3 h 205"/>
                  <a:gd name="T12" fmla="*/ 3 w 204"/>
                  <a:gd name="T13" fmla="*/ 103 h 205"/>
                  <a:gd name="T14" fmla="*/ 102 w 204"/>
                  <a:gd name="T15" fmla="*/ 202 h 205"/>
                  <a:gd name="T16" fmla="*/ 202 w 204"/>
                  <a:gd name="T17" fmla="*/ 103 h 205"/>
                  <a:gd name="T18" fmla="*/ 102 w 204"/>
                  <a:gd name="T19" fmla="*/ 3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5">
                    <a:moveTo>
                      <a:pt x="102" y="205"/>
                    </a:moveTo>
                    <a:cubicBezTo>
                      <a:pt x="46" y="205"/>
                      <a:pt x="0" y="159"/>
                      <a:pt x="0" y="103"/>
                    </a:cubicBezTo>
                    <a:cubicBezTo>
                      <a:pt x="0" y="46"/>
                      <a:pt x="46" y="0"/>
                      <a:pt x="102" y="0"/>
                    </a:cubicBezTo>
                    <a:cubicBezTo>
                      <a:pt x="159" y="0"/>
                      <a:pt x="204" y="46"/>
                      <a:pt x="204" y="103"/>
                    </a:cubicBezTo>
                    <a:cubicBezTo>
                      <a:pt x="204" y="159"/>
                      <a:pt x="159" y="205"/>
                      <a:pt x="102" y="205"/>
                    </a:cubicBezTo>
                    <a:close/>
                    <a:moveTo>
                      <a:pt x="102" y="3"/>
                    </a:moveTo>
                    <a:cubicBezTo>
                      <a:pt x="47" y="3"/>
                      <a:pt x="3" y="48"/>
                      <a:pt x="3" y="103"/>
                    </a:cubicBezTo>
                    <a:cubicBezTo>
                      <a:pt x="3" y="158"/>
                      <a:pt x="47" y="202"/>
                      <a:pt x="102" y="202"/>
                    </a:cubicBezTo>
                    <a:cubicBezTo>
                      <a:pt x="157" y="202"/>
                      <a:pt x="202" y="158"/>
                      <a:pt x="202" y="103"/>
                    </a:cubicBezTo>
                    <a:cubicBezTo>
                      <a:pt x="202" y="48"/>
                      <a:pt x="157" y="3"/>
                      <a:pt x="102" y="3"/>
                    </a:cubicBezTo>
                    <a:close/>
                  </a:path>
                </a:pathLst>
              </a:custGeom>
              <a:solidFill>
                <a:srgbClr val="FF93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Oval 191"/>
              <p:cNvSpPr>
                <a:spLocks noChangeArrowheads="1"/>
              </p:cNvSpPr>
              <p:nvPr/>
            </p:nvSpPr>
            <p:spPr bwMode="auto">
              <a:xfrm>
                <a:off x="5682448" y="3922451"/>
                <a:ext cx="1006635" cy="1009032"/>
              </a:xfrm>
              <a:prstGeom prst="ellipse">
                <a:avLst/>
              </a:prstGeom>
              <a:solidFill>
                <a:srgbClr val="FF85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682448" y="4073024"/>
                <a:ext cx="100663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elective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797280" y="2715115"/>
              <a:ext cx="1155233" cy="1160027"/>
              <a:chOff x="5608149" y="2420888"/>
              <a:chExt cx="1155233" cy="1160027"/>
            </a:xfrm>
          </p:grpSpPr>
          <p:sp>
            <p:nvSpPr>
              <p:cNvPr id="20" name="Freeform 192"/>
              <p:cNvSpPr>
                <a:spLocks noEditPoints="1"/>
              </p:cNvSpPr>
              <p:nvPr/>
            </p:nvSpPr>
            <p:spPr bwMode="auto">
              <a:xfrm>
                <a:off x="5608149" y="2420888"/>
                <a:ext cx="1155233" cy="1160027"/>
              </a:xfrm>
              <a:custGeom>
                <a:avLst/>
                <a:gdLst>
                  <a:gd name="T0" fmla="*/ 102 w 204"/>
                  <a:gd name="T1" fmla="*/ 205 h 205"/>
                  <a:gd name="T2" fmla="*/ 0 w 204"/>
                  <a:gd name="T3" fmla="*/ 103 h 205"/>
                  <a:gd name="T4" fmla="*/ 102 w 204"/>
                  <a:gd name="T5" fmla="*/ 0 h 205"/>
                  <a:gd name="T6" fmla="*/ 204 w 204"/>
                  <a:gd name="T7" fmla="*/ 103 h 205"/>
                  <a:gd name="T8" fmla="*/ 102 w 204"/>
                  <a:gd name="T9" fmla="*/ 205 h 205"/>
                  <a:gd name="T10" fmla="*/ 102 w 204"/>
                  <a:gd name="T11" fmla="*/ 3 h 205"/>
                  <a:gd name="T12" fmla="*/ 3 w 204"/>
                  <a:gd name="T13" fmla="*/ 103 h 205"/>
                  <a:gd name="T14" fmla="*/ 102 w 204"/>
                  <a:gd name="T15" fmla="*/ 202 h 205"/>
                  <a:gd name="T16" fmla="*/ 202 w 204"/>
                  <a:gd name="T17" fmla="*/ 103 h 205"/>
                  <a:gd name="T18" fmla="*/ 102 w 204"/>
                  <a:gd name="T19" fmla="*/ 3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5">
                    <a:moveTo>
                      <a:pt x="102" y="205"/>
                    </a:moveTo>
                    <a:cubicBezTo>
                      <a:pt x="46" y="205"/>
                      <a:pt x="0" y="159"/>
                      <a:pt x="0" y="103"/>
                    </a:cubicBezTo>
                    <a:cubicBezTo>
                      <a:pt x="0" y="46"/>
                      <a:pt x="46" y="0"/>
                      <a:pt x="102" y="0"/>
                    </a:cubicBezTo>
                    <a:cubicBezTo>
                      <a:pt x="159" y="0"/>
                      <a:pt x="204" y="46"/>
                      <a:pt x="204" y="103"/>
                    </a:cubicBezTo>
                    <a:cubicBezTo>
                      <a:pt x="204" y="159"/>
                      <a:pt x="159" y="205"/>
                      <a:pt x="102" y="205"/>
                    </a:cubicBezTo>
                    <a:close/>
                    <a:moveTo>
                      <a:pt x="102" y="3"/>
                    </a:moveTo>
                    <a:cubicBezTo>
                      <a:pt x="47" y="3"/>
                      <a:pt x="3" y="48"/>
                      <a:pt x="3" y="103"/>
                    </a:cubicBezTo>
                    <a:cubicBezTo>
                      <a:pt x="3" y="158"/>
                      <a:pt x="47" y="202"/>
                      <a:pt x="102" y="202"/>
                    </a:cubicBezTo>
                    <a:cubicBezTo>
                      <a:pt x="157" y="202"/>
                      <a:pt x="202" y="158"/>
                      <a:pt x="202" y="103"/>
                    </a:cubicBezTo>
                    <a:cubicBezTo>
                      <a:pt x="202" y="48"/>
                      <a:pt x="157" y="3"/>
                      <a:pt x="102" y="3"/>
                    </a:cubicBezTo>
                    <a:close/>
                  </a:path>
                </a:pathLst>
              </a:custGeom>
              <a:solidFill>
                <a:srgbClr val="8BAB0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Oval 193"/>
              <p:cNvSpPr>
                <a:spLocks noChangeArrowheads="1"/>
              </p:cNvSpPr>
              <p:nvPr/>
            </p:nvSpPr>
            <p:spPr bwMode="auto">
              <a:xfrm>
                <a:off x="5682448" y="2499981"/>
                <a:ext cx="1006635" cy="1009032"/>
              </a:xfrm>
              <a:prstGeom prst="ellipse">
                <a:avLst/>
              </a:prstGeom>
              <a:solidFill>
                <a:srgbClr val="8BAB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682448" y="2646958"/>
                <a:ext cx="100663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Compultive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TextBox 6"/>
            <p:cNvSpPr txBox="1"/>
            <p:nvPr/>
          </p:nvSpPr>
          <p:spPr>
            <a:xfrm>
              <a:off x="686743" y="3031200"/>
              <a:ext cx="1865436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5F5E5C"/>
                  </a:solidFill>
                  <a:latin typeface="微软雅黑" pitchFamily="34" charset="-122"/>
                  <a:ea typeface="微软雅黑" pitchFamily="34" charset="-122"/>
                </a:rPr>
                <a:t>必修课</a:t>
              </a:r>
            </a:p>
          </p:txBody>
        </p:sp>
        <p:sp>
          <p:nvSpPr>
            <p:cNvPr id="15" name="TextBox 6"/>
            <p:cNvSpPr txBox="1"/>
            <p:nvPr/>
          </p:nvSpPr>
          <p:spPr>
            <a:xfrm>
              <a:off x="686743" y="4404635"/>
              <a:ext cx="1865436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5F5E5C"/>
                  </a:solidFill>
                  <a:latin typeface="微软雅黑" pitchFamily="34" charset="-122"/>
                  <a:ea typeface="微软雅黑" pitchFamily="34" charset="-122"/>
                </a:rPr>
                <a:t>选修课</a:t>
              </a:r>
            </a:p>
          </p:txBody>
        </p:sp>
        <p:sp>
          <p:nvSpPr>
            <p:cNvPr id="16" name="TextBox 6"/>
            <p:cNvSpPr txBox="1"/>
            <p:nvPr/>
          </p:nvSpPr>
          <p:spPr>
            <a:xfrm>
              <a:off x="5515366" y="3751348"/>
              <a:ext cx="25564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5F5E5C"/>
                  </a:solidFill>
                  <a:latin typeface="微软雅黑" pitchFamily="34" charset="-122"/>
                  <a:ea typeface="微软雅黑" pitchFamily="34" charset="-122"/>
                </a:rPr>
                <a:t>课程所具备基本属性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 flipH="1">
              <a:off x="1058615" y="3581360"/>
              <a:ext cx="1812964" cy="0"/>
            </a:xfrm>
            <a:prstGeom prst="line">
              <a:avLst/>
            </a:prstGeom>
            <a:ln>
              <a:solidFill>
                <a:srgbClr val="8BA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058615" y="4966926"/>
              <a:ext cx="1812964" cy="0"/>
            </a:xfrm>
            <a:prstGeom prst="line">
              <a:avLst/>
            </a:prstGeom>
            <a:ln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5420144" y="4242436"/>
              <a:ext cx="1945986" cy="0"/>
            </a:xfrm>
            <a:prstGeom prst="line">
              <a:avLst/>
            </a:prstGeom>
            <a:ln>
              <a:solidFill>
                <a:srgbClr val="CD1F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959655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21550" y="33471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功能实现</a:t>
            </a:r>
            <a:endParaRPr lang="en-US" altLang="zh-CN" dirty="0"/>
          </a:p>
        </p:txBody>
      </p:sp>
      <p:sp>
        <p:nvSpPr>
          <p:cNvPr id="13" name="椭圆 12"/>
          <p:cNvSpPr/>
          <p:nvPr/>
        </p:nvSpPr>
        <p:spPr>
          <a:xfrm>
            <a:off x="521550" y="861560"/>
            <a:ext cx="875928" cy="8390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632235057"/>
              </p:ext>
            </p:extLst>
          </p:nvPr>
        </p:nvGraphicFramePr>
        <p:xfrm>
          <a:off x="1961710" y="70404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94660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1550" y="33471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功能实现</a:t>
            </a:r>
            <a:endParaRPr lang="en-US" altLang="zh-CN" dirty="0"/>
          </a:p>
        </p:txBody>
      </p:sp>
      <p:sp>
        <p:nvSpPr>
          <p:cNvPr id="3" name="椭圆 2"/>
          <p:cNvSpPr/>
          <p:nvPr/>
        </p:nvSpPr>
        <p:spPr>
          <a:xfrm>
            <a:off x="530537" y="906565"/>
            <a:ext cx="875928" cy="8390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77745181"/>
              </p:ext>
            </p:extLst>
          </p:nvPr>
        </p:nvGraphicFramePr>
        <p:xfrm>
          <a:off x="206515" y="0"/>
          <a:ext cx="8685965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0282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7667" y="1138799"/>
            <a:ext cx="3479542" cy="388931"/>
            <a:chOff x="597404" y="1221600"/>
            <a:chExt cx="3479542" cy="388931"/>
          </a:xfrm>
        </p:grpSpPr>
        <p:sp>
          <p:nvSpPr>
            <p:cNvPr id="21" name="TextBox 20"/>
            <p:cNvSpPr txBox="1"/>
            <p:nvPr/>
          </p:nvSpPr>
          <p:spPr>
            <a:xfrm>
              <a:off x="1092460" y="1246789"/>
              <a:ext cx="298448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0C0"/>
                  </a:solidFill>
                </a:rPr>
                <a:t>基本功能</a:t>
              </a:r>
              <a:endParaRPr lang="en-US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19" name="矩形 8"/>
            <p:cNvSpPr/>
            <p:nvPr/>
          </p:nvSpPr>
          <p:spPr>
            <a:xfrm>
              <a:off x="597404" y="1221600"/>
              <a:ext cx="478941" cy="388931"/>
            </a:xfrm>
            <a:custGeom>
              <a:avLst/>
              <a:gdLst/>
              <a:ahLst/>
              <a:cxnLst/>
              <a:rect l="l" t="t" r="r" b="b"/>
              <a:pathLst>
                <a:path w="855095" h="855095">
                  <a:moveTo>
                    <a:pt x="805897" y="427546"/>
                  </a:moveTo>
                  <a:lnTo>
                    <a:pt x="855095" y="427546"/>
                  </a:lnTo>
                  <a:lnTo>
                    <a:pt x="855095" y="855095"/>
                  </a:lnTo>
                  <a:lnTo>
                    <a:pt x="427546" y="855095"/>
                  </a:lnTo>
                  <a:lnTo>
                    <a:pt x="427546" y="805897"/>
                  </a:lnTo>
                  <a:lnTo>
                    <a:pt x="805897" y="805897"/>
                  </a:lnTo>
                  <a:close/>
                  <a:moveTo>
                    <a:pt x="0" y="0"/>
                  </a:moveTo>
                  <a:lnTo>
                    <a:pt x="427546" y="0"/>
                  </a:lnTo>
                  <a:lnTo>
                    <a:pt x="427546" y="49196"/>
                  </a:lnTo>
                  <a:lnTo>
                    <a:pt x="49196" y="49196"/>
                  </a:lnTo>
                  <a:lnTo>
                    <a:pt x="49196" y="427546"/>
                  </a:lnTo>
                  <a:lnTo>
                    <a:pt x="0" y="427546"/>
                  </a:ln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0070C0"/>
                  </a:solidFill>
                  <a:latin typeface="+mj-lt"/>
                </a:rPr>
                <a:t>01</a:t>
              </a:r>
              <a:endParaRPr lang="zh-CN" altLang="en-US" sz="1600">
                <a:solidFill>
                  <a:srgbClr val="0070C0"/>
                </a:solidFill>
                <a:latin typeface="+mj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87667" y="2377284"/>
            <a:ext cx="3877508" cy="388931"/>
            <a:chOff x="604482" y="1945383"/>
            <a:chExt cx="3877508" cy="388931"/>
          </a:xfrm>
        </p:grpSpPr>
        <p:sp>
          <p:nvSpPr>
            <p:cNvPr id="20" name="TextBox 19"/>
            <p:cNvSpPr txBox="1"/>
            <p:nvPr/>
          </p:nvSpPr>
          <p:spPr>
            <a:xfrm>
              <a:off x="1099537" y="1970572"/>
              <a:ext cx="3382453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0C0"/>
                  </a:solidFill>
                </a:rPr>
                <a:t>功能实现</a:t>
              </a:r>
              <a:endParaRPr lang="en-US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22" name="矩形 8"/>
            <p:cNvSpPr/>
            <p:nvPr/>
          </p:nvSpPr>
          <p:spPr>
            <a:xfrm>
              <a:off x="604482" y="1945383"/>
              <a:ext cx="478941" cy="388931"/>
            </a:xfrm>
            <a:custGeom>
              <a:avLst/>
              <a:gdLst/>
              <a:ahLst/>
              <a:cxnLst/>
              <a:rect l="l" t="t" r="r" b="b"/>
              <a:pathLst>
                <a:path w="855095" h="855095">
                  <a:moveTo>
                    <a:pt x="805897" y="427546"/>
                  </a:moveTo>
                  <a:lnTo>
                    <a:pt x="855095" y="427546"/>
                  </a:lnTo>
                  <a:lnTo>
                    <a:pt x="855095" y="855095"/>
                  </a:lnTo>
                  <a:lnTo>
                    <a:pt x="427546" y="855095"/>
                  </a:lnTo>
                  <a:lnTo>
                    <a:pt x="427546" y="805897"/>
                  </a:lnTo>
                  <a:lnTo>
                    <a:pt x="805897" y="805897"/>
                  </a:lnTo>
                  <a:close/>
                  <a:moveTo>
                    <a:pt x="0" y="0"/>
                  </a:moveTo>
                  <a:lnTo>
                    <a:pt x="427546" y="0"/>
                  </a:lnTo>
                  <a:lnTo>
                    <a:pt x="427546" y="49196"/>
                  </a:lnTo>
                  <a:lnTo>
                    <a:pt x="49196" y="49196"/>
                  </a:lnTo>
                  <a:lnTo>
                    <a:pt x="49196" y="427546"/>
                  </a:lnTo>
                  <a:lnTo>
                    <a:pt x="0" y="42754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0070C0"/>
                  </a:solidFill>
                  <a:latin typeface="+mj-lt"/>
                </a:rPr>
                <a:t>02</a:t>
              </a:r>
              <a:endParaRPr lang="zh-CN" altLang="en-US" sz="1600">
                <a:solidFill>
                  <a:srgbClr val="0070C0"/>
                </a:solidFill>
                <a:latin typeface="+mj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2548" y="3615769"/>
            <a:ext cx="4133382" cy="388931"/>
            <a:chOff x="611560" y="2661760"/>
            <a:chExt cx="4133382" cy="388931"/>
          </a:xfrm>
        </p:grpSpPr>
        <p:sp>
          <p:nvSpPr>
            <p:cNvPr id="23" name="TextBox 22"/>
            <p:cNvSpPr txBox="1"/>
            <p:nvPr/>
          </p:nvSpPr>
          <p:spPr>
            <a:xfrm>
              <a:off x="1106615" y="2686949"/>
              <a:ext cx="3638327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0C0"/>
                  </a:solidFill>
                </a:rPr>
                <a:t>实现流程</a:t>
              </a:r>
              <a:endParaRPr lang="en-US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24" name="矩形 8"/>
            <p:cNvSpPr/>
            <p:nvPr/>
          </p:nvSpPr>
          <p:spPr>
            <a:xfrm>
              <a:off x="611560" y="2661760"/>
              <a:ext cx="478941" cy="388931"/>
            </a:xfrm>
            <a:custGeom>
              <a:avLst/>
              <a:gdLst/>
              <a:ahLst/>
              <a:cxnLst/>
              <a:rect l="l" t="t" r="r" b="b"/>
              <a:pathLst>
                <a:path w="855095" h="855095">
                  <a:moveTo>
                    <a:pt x="805897" y="427546"/>
                  </a:moveTo>
                  <a:lnTo>
                    <a:pt x="855095" y="427546"/>
                  </a:lnTo>
                  <a:lnTo>
                    <a:pt x="855095" y="855095"/>
                  </a:lnTo>
                  <a:lnTo>
                    <a:pt x="427546" y="855095"/>
                  </a:lnTo>
                  <a:lnTo>
                    <a:pt x="427546" y="805897"/>
                  </a:lnTo>
                  <a:lnTo>
                    <a:pt x="805897" y="805897"/>
                  </a:lnTo>
                  <a:close/>
                  <a:moveTo>
                    <a:pt x="0" y="0"/>
                  </a:moveTo>
                  <a:lnTo>
                    <a:pt x="427546" y="0"/>
                  </a:lnTo>
                  <a:lnTo>
                    <a:pt x="427546" y="49196"/>
                  </a:lnTo>
                  <a:lnTo>
                    <a:pt x="49196" y="49196"/>
                  </a:lnTo>
                  <a:lnTo>
                    <a:pt x="49196" y="427546"/>
                  </a:lnTo>
                  <a:lnTo>
                    <a:pt x="0" y="42754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  <a:latin typeface="+mj-lt"/>
                </a:rPr>
                <a:t>03</a:t>
              </a:r>
              <a:endParaRPr lang="zh-CN" altLang="en-US" sz="1600" dirty="0">
                <a:solidFill>
                  <a:srgbClr val="0070C0"/>
                </a:solidFill>
                <a:latin typeface="+mj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865935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96057" y="2377284"/>
            <a:ext cx="3858227" cy="388931"/>
            <a:chOff x="604482" y="1945383"/>
            <a:chExt cx="3858227" cy="388931"/>
          </a:xfrm>
        </p:grpSpPr>
        <p:sp>
          <p:nvSpPr>
            <p:cNvPr id="22" name="矩形 8"/>
            <p:cNvSpPr/>
            <p:nvPr/>
          </p:nvSpPr>
          <p:spPr>
            <a:xfrm>
              <a:off x="604482" y="1945383"/>
              <a:ext cx="478941" cy="388931"/>
            </a:xfrm>
            <a:custGeom>
              <a:avLst/>
              <a:gdLst/>
              <a:ahLst/>
              <a:cxnLst/>
              <a:rect l="l" t="t" r="r" b="b"/>
              <a:pathLst>
                <a:path w="855095" h="855095">
                  <a:moveTo>
                    <a:pt x="805897" y="427546"/>
                  </a:moveTo>
                  <a:lnTo>
                    <a:pt x="855095" y="427546"/>
                  </a:lnTo>
                  <a:lnTo>
                    <a:pt x="855095" y="855095"/>
                  </a:lnTo>
                  <a:lnTo>
                    <a:pt x="427546" y="855095"/>
                  </a:lnTo>
                  <a:lnTo>
                    <a:pt x="427546" y="805897"/>
                  </a:lnTo>
                  <a:lnTo>
                    <a:pt x="805897" y="805897"/>
                  </a:lnTo>
                  <a:close/>
                  <a:moveTo>
                    <a:pt x="0" y="0"/>
                  </a:moveTo>
                  <a:lnTo>
                    <a:pt x="427546" y="0"/>
                  </a:lnTo>
                  <a:lnTo>
                    <a:pt x="427546" y="49196"/>
                  </a:lnTo>
                  <a:lnTo>
                    <a:pt x="49196" y="49196"/>
                  </a:lnTo>
                  <a:lnTo>
                    <a:pt x="49196" y="427546"/>
                  </a:lnTo>
                  <a:lnTo>
                    <a:pt x="0" y="427546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+mj-lt"/>
                </a:rPr>
                <a:t>02</a:t>
              </a:r>
              <a:endParaRPr lang="zh-CN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80256" y="1988067"/>
              <a:ext cx="3382453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功能实现</a:t>
              </a:r>
              <a:endParaRPr lang="en-US" altLang="zh-CN" sz="1600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2958" y="3606865"/>
            <a:ext cx="4133382" cy="388931"/>
            <a:chOff x="611560" y="2661760"/>
            <a:chExt cx="4133382" cy="388931"/>
          </a:xfrm>
        </p:grpSpPr>
        <p:sp>
          <p:nvSpPr>
            <p:cNvPr id="23" name="TextBox 22"/>
            <p:cNvSpPr txBox="1"/>
            <p:nvPr/>
          </p:nvSpPr>
          <p:spPr>
            <a:xfrm>
              <a:off x="1106615" y="2686949"/>
              <a:ext cx="3638327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实现流程</a:t>
              </a:r>
              <a:endParaRPr lang="en-US" altLang="zh-CN" sz="1600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8"/>
            <p:cNvSpPr/>
            <p:nvPr/>
          </p:nvSpPr>
          <p:spPr>
            <a:xfrm>
              <a:off x="611560" y="2661760"/>
              <a:ext cx="478941" cy="388931"/>
            </a:xfrm>
            <a:custGeom>
              <a:avLst/>
              <a:gdLst/>
              <a:ahLst/>
              <a:cxnLst/>
              <a:rect l="l" t="t" r="r" b="b"/>
              <a:pathLst>
                <a:path w="855095" h="855095">
                  <a:moveTo>
                    <a:pt x="805897" y="427546"/>
                  </a:moveTo>
                  <a:lnTo>
                    <a:pt x="855095" y="427546"/>
                  </a:lnTo>
                  <a:lnTo>
                    <a:pt x="855095" y="855095"/>
                  </a:lnTo>
                  <a:lnTo>
                    <a:pt x="427546" y="855095"/>
                  </a:lnTo>
                  <a:lnTo>
                    <a:pt x="427546" y="805897"/>
                  </a:lnTo>
                  <a:lnTo>
                    <a:pt x="805897" y="805897"/>
                  </a:lnTo>
                  <a:close/>
                  <a:moveTo>
                    <a:pt x="0" y="0"/>
                  </a:moveTo>
                  <a:lnTo>
                    <a:pt x="427546" y="0"/>
                  </a:lnTo>
                  <a:lnTo>
                    <a:pt x="427546" y="49196"/>
                  </a:lnTo>
                  <a:lnTo>
                    <a:pt x="49196" y="49196"/>
                  </a:lnTo>
                  <a:lnTo>
                    <a:pt x="49196" y="427546"/>
                  </a:lnTo>
                  <a:lnTo>
                    <a:pt x="0" y="427546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2">
                      <a:lumMod val="20000"/>
                      <a:lumOff val="80000"/>
                    </a:schemeClr>
                  </a:solidFill>
                  <a:latin typeface="+mj-lt"/>
                </a:rPr>
                <a:t>03</a:t>
              </a:r>
              <a:endParaRPr lang="zh-CN" altLang="en-US" sz="16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2958" y="1147704"/>
            <a:ext cx="3479542" cy="388931"/>
            <a:chOff x="597404" y="1221600"/>
            <a:chExt cx="3479542" cy="388931"/>
          </a:xfrm>
        </p:grpSpPr>
        <p:sp>
          <p:nvSpPr>
            <p:cNvPr id="21" name="TextBox 20"/>
            <p:cNvSpPr txBox="1"/>
            <p:nvPr/>
          </p:nvSpPr>
          <p:spPr>
            <a:xfrm>
              <a:off x="1092460" y="1246789"/>
              <a:ext cx="298448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0C0"/>
                  </a:solidFill>
                </a:rPr>
                <a:t>基本功能</a:t>
              </a:r>
              <a:endParaRPr lang="en-US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19" name="矩形 8"/>
            <p:cNvSpPr/>
            <p:nvPr/>
          </p:nvSpPr>
          <p:spPr>
            <a:xfrm>
              <a:off x="597404" y="1221600"/>
              <a:ext cx="478941" cy="388931"/>
            </a:xfrm>
            <a:custGeom>
              <a:avLst/>
              <a:gdLst/>
              <a:ahLst/>
              <a:cxnLst/>
              <a:rect l="l" t="t" r="r" b="b"/>
              <a:pathLst>
                <a:path w="855095" h="855095">
                  <a:moveTo>
                    <a:pt x="805897" y="427546"/>
                  </a:moveTo>
                  <a:lnTo>
                    <a:pt x="855095" y="427546"/>
                  </a:lnTo>
                  <a:lnTo>
                    <a:pt x="855095" y="855095"/>
                  </a:lnTo>
                  <a:lnTo>
                    <a:pt x="427546" y="855095"/>
                  </a:lnTo>
                  <a:lnTo>
                    <a:pt x="427546" y="805897"/>
                  </a:lnTo>
                  <a:lnTo>
                    <a:pt x="805897" y="805897"/>
                  </a:lnTo>
                  <a:close/>
                  <a:moveTo>
                    <a:pt x="0" y="0"/>
                  </a:moveTo>
                  <a:lnTo>
                    <a:pt x="427546" y="0"/>
                  </a:lnTo>
                  <a:lnTo>
                    <a:pt x="427546" y="49196"/>
                  </a:lnTo>
                  <a:lnTo>
                    <a:pt x="49196" y="49196"/>
                  </a:lnTo>
                  <a:lnTo>
                    <a:pt x="49196" y="427546"/>
                  </a:lnTo>
                  <a:lnTo>
                    <a:pt x="0" y="427546"/>
                  </a:ln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0070C0"/>
                  </a:solidFill>
                  <a:latin typeface="+mj-lt"/>
                </a:rPr>
                <a:t>01</a:t>
              </a:r>
              <a:endParaRPr lang="zh-CN" altLang="en-US" sz="1600">
                <a:solidFill>
                  <a:srgbClr val="0070C0"/>
                </a:solidFill>
                <a:latin typeface="+mj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9294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21550" y="33471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基本功能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4301970" y="1041580"/>
            <a:ext cx="3780420" cy="3375375"/>
            <a:chOff x="994211" y="693337"/>
            <a:chExt cx="5289462" cy="4784320"/>
          </a:xfrm>
        </p:grpSpPr>
        <p:sp>
          <p:nvSpPr>
            <p:cNvPr id="15" name="Freeform 40217"/>
            <p:cNvSpPr>
              <a:spLocks/>
            </p:cNvSpPr>
            <p:nvPr/>
          </p:nvSpPr>
          <p:spPr bwMode="auto">
            <a:xfrm>
              <a:off x="3610416" y="2752095"/>
              <a:ext cx="2673257" cy="2725562"/>
            </a:xfrm>
            <a:custGeom>
              <a:avLst/>
              <a:gdLst>
                <a:gd name="T0" fmla="*/ 269 w 1121"/>
                <a:gd name="T1" fmla="*/ 1000 h 1143"/>
                <a:gd name="T2" fmla="*/ 978 w 1121"/>
                <a:gd name="T3" fmla="*/ 810 h 1143"/>
                <a:gd name="T4" fmla="*/ 788 w 1121"/>
                <a:gd name="T5" fmla="*/ 101 h 1143"/>
                <a:gd name="T6" fmla="*/ 245 w 1121"/>
                <a:gd name="T7" fmla="*/ 116 h 1143"/>
                <a:gd name="T8" fmla="*/ 245 w 1121"/>
                <a:gd name="T9" fmla="*/ 116 h 1143"/>
                <a:gd name="T10" fmla="*/ 10 w 1121"/>
                <a:gd name="T11" fmla="*/ 252 h 1143"/>
                <a:gd name="T12" fmla="*/ 10 w 1121"/>
                <a:gd name="T13" fmla="*/ 522 h 1143"/>
                <a:gd name="T14" fmla="*/ 10 w 1121"/>
                <a:gd name="T15" fmla="*/ 522 h 1143"/>
                <a:gd name="T16" fmla="*/ 269 w 1121"/>
                <a:gd name="T17" fmla="*/ 1000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1" h="1143">
                  <a:moveTo>
                    <a:pt x="269" y="1000"/>
                  </a:moveTo>
                  <a:cubicBezTo>
                    <a:pt x="517" y="1143"/>
                    <a:pt x="834" y="1058"/>
                    <a:pt x="978" y="810"/>
                  </a:cubicBezTo>
                  <a:cubicBezTo>
                    <a:pt x="1121" y="562"/>
                    <a:pt x="1036" y="245"/>
                    <a:pt x="788" y="101"/>
                  </a:cubicBezTo>
                  <a:cubicBezTo>
                    <a:pt x="613" y="0"/>
                    <a:pt x="403" y="13"/>
                    <a:pt x="245" y="116"/>
                  </a:cubicBezTo>
                  <a:cubicBezTo>
                    <a:pt x="245" y="116"/>
                    <a:pt x="245" y="116"/>
                    <a:pt x="245" y="116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10" y="522"/>
                    <a:pt x="10" y="522"/>
                    <a:pt x="10" y="522"/>
                  </a:cubicBezTo>
                  <a:cubicBezTo>
                    <a:pt x="10" y="522"/>
                    <a:pt x="10" y="522"/>
                    <a:pt x="10" y="522"/>
                  </a:cubicBezTo>
                  <a:cubicBezTo>
                    <a:pt x="0" y="711"/>
                    <a:pt x="94" y="899"/>
                    <a:pt x="269" y="100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0218"/>
            <p:cNvSpPr>
              <a:spLocks/>
            </p:cNvSpPr>
            <p:nvPr/>
          </p:nvSpPr>
          <p:spPr bwMode="auto">
            <a:xfrm>
              <a:off x="994211" y="2752095"/>
              <a:ext cx="2674850" cy="2725562"/>
            </a:xfrm>
            <a:custGeom>
              <a:avLst/>
              <a:gdLst>
                <a:gd name="T0" fmla="*/ 333 w 1121"/>
                <a:gd name="T1" fmla="*/ 101 h 1143"/>
                <a:gd name="T2" fmla="*/ 143 w 1121"/>
                <a:gd name="T3" fmla="*/ 810 h 1143"/>
                <a:gd name="T4" fmla="*/ 852 w 1121"/>
                <a:gd name="T5" fmla="*/ 1000 h 1143"/>
                <a:gd name="T6" fmla="*/ 1111 w 1121"/>
                <a:gd name="T7" fmla="*/ 522 h 1143"/>
                <a:gd name="T8" fmla="*/ 1111 w 1121"/>
                <a:gd name="T9" fmla="*/ 522 h 1143"/>
                <a:gd name="T10" fmla="*/ 1111 w 1121"/>
                <a:gd name="T11" fmla="*/ 252 h 1143"/>
                <a:gd name="T12" fmla="*/ 876 w 1121"/>
                <a:gd name="T13" fmla="*/ 116 h 1143"/>
                <a:gd name="T14" fmla="*/ 876 w 1121"/>
                <a:gd name="T15" fmla="*/ 116 h 1143"/>
                <a:gd name="T16" fmla="*/ 333 w 1121"/>
                <a:gd name="T17" fmla="*/ 101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1" h="1143">
                  <a:moveTo>
                    <a:pt x="333" y="101"/>
                  </a:moveTo>
                  <a:cubicBezTo>
                    <a:pt x="85" y="245"/>
                    <a:pt x="0" y="562"/>
                    <a:pt x="143" y="810"/>
                  </a:cubicBezTo>
                  <a:cubicBezTo>
                    <a:pt x="287" y="1058"/>
                    <a:pt x="604" y="1143"/>
                    <a:pt x="852" y="1000"/>
                  </a:cubicBezTo>
                  <a:cubicBezTo>
                    <a:pt x="1027" y="899"/>
                    <a:pt x="1121" y="711"/>
                    <a:pt x="1111" y="522"/>
                  </a:cubicBezTo>
                  <a:cubicBezTo>
                    <a:pt x="1111" y="522"/>
                    <a:pt x="1111" y="522"/>
                    <a:pt x="1111" y="522"/>
                  </a:cubicBezTo>
                  <a:cubicBezTo>
                    <a:pt x="1111" y="252"/>
                    <a:pt x="1111" y="252"/>
                    <a:pt x="1111" y="252"/>
                  </a:cubicBezTo>
                  <a:cubicBezTo>
                    <a:pt x="876" y="116"/>
                    <a:pt x="876" y="116"/>
                    <a:pt x="876" y="116"/>
                  </a:cubicBezTo>
                  <a:cubicBezTo>
                    <a:pt x="876" y="116"/>
                    <a:pt x="876" y="116"/>
                    <a:pt x="876" y="116"/>
                  </a:cubicBezTo>
                  <a:cubicBezTo>
                    <a:pt x="718" y="13"/>
                    <a:pt x="508" y="0"/>
                    <a:pt x="333" y="101"/>
                  </a:cubicBezTo>
                </a:path>
              </a:pathLst>
            </a:custGeom>
            <a:solidFill>
              <a:srgbClr val="2AA1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40219"/>
            <p:cNvSpPr>
              <a:spLocks/>
            </p:cNvSpPr>
            <p:nvPr/>
          </p:nvSpPr>
          <p:spPr bwMode="auto">
            <a:xfrm>
              <a:off x="2401556" y="693337"/>
              <a:ext cx="2475592" cy="2668182"/>
            </a:xfrm>
            <a:custGeom>
              <a:avLst/>
              <a:gdLst>
                <a:gd name="T0" fmla="*/ 1038 w 1038"/>
                <a:gd name="T1" fmla="*/ 519 h 1118"/>
                <a:gd name="T2" fmla="*/ 519 w 1038"/>
                <a:gd name="T3" fmla="*/ 0 h 1118"/>
                <a:gd name="T4" fmla="*/ 0 w 1038"/>
                <a:gd name="T5" fmla="*/ 519 h 1118"/>
                <a:gd name="T6" fmla="*/ 284 w 1038"/>
                <a:gd name="T7" fmla="*/ 982 h 1118"/>
                <a:gd name="T8" fmla="*/ 284 w 1038"/>
                <a:gd name="T9" fmla="*/ 982 h 1118"/>
                <a:gd name="T10" fmla="*/ 519 w 1038"/>
                <a:gd name="T11" fmla="*/ 1118 h 1118"/>
                <a:gd name="T12" fmla="*/ 754 w 1038"/>
                <a:gd name="T13" fmla="*/ 982 h 1118"/>
                <a:gd name="T14" fmla="*/ 754 w 1038"/>
                <a:gd name="T15" fmla="*/ 982 h 1118"/>
                <a:gd name="T16" fmla="*/ 1038 w 1038"/>
                <a:gd name="T17" fmla="*/ 519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8" h="1118">
                  <a:moveTo>
                    <a:pt x="1038" y="519"/>
                  </a:moveTo>
                  <a:cubicBezTo>
                    <a:pt x="1038" y="233"/>
                    <a:pt x="806" y="0"/>
                    <a:pt x="519" y="0"/>
                  </a:cubicBezTo>
                  <a:cubicBezTo>
                    <a:pt x="232" y="0"/>
                    <a:pt x="0" y="233"/>
                    <a:pt x="0" y="519"/>
                  </a:cubicBezTo>
                  <a:cubicBezTo>
                    <a:pt x="0" y="721"/>
                    <a:pt x="116" y="896"/>
                    <a:pt x="284" y="982"/>
                  </a:cubicBezTo>
                  <a:cubicBezTo>
                    <a:pt x="284" y="982"/>
                    <a:pt x="284" y="982"/>
                    <a:pt x="284" y="982"/>
                  </a:cubicBezTo>
                  <a:cubicBezTo>
                    <a:pt x="519" y="1118"/>
                    <a:pt x="519" y="1118"/>
                    <a:pt x="519" y="1118"/>
                  </a:cubicBezTo>
                  <a:cubicBezTo>
                    <a:pt x="754" y="982"/>
                    <a:pt x="754" y="982"/>
                    <a:pt x="754" y="982"/>
                  </a:cubicBezTo>
                  <a:cubicBezTo>
                    <a:pt x="754" y="982"/>
                    <a:pt x="754" y="982"/>
                    <a:pt x="754" y="982"/>
                  </a:cubicBezTo>
                  <a:cubicBezTo>
                    <a:pt x="922" y="896"/>
                    <a:pt x="1038" y="721"/>
                    <a:pt x="1038" y="51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44665"/>
            <p:cNvSpPr>
              <a:spLocks noChangeArrowheads="1"/>
            </p:cNvSpPr>
            <p:nvPr/>
          </p:nvSpPr>
          <p:spPr bwMode="auto">
            <a:xfrm>
              <a:off x="3589238" y="903640"/>
              <a:ext cx="108397" cy="106792"/>
            </a:xfrm>
            <a:prstGeom prst="ellipse">
              <a:avLst/>
            </a:prstGeom>
            <a:solidFill>
              <a:srgbClr val="483F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44666"/>
            <p:cNvSpPr>
              <a:spLocks noChangeArrowheads="1"/>
            </p:cNvSpPr>
            <p:nvPr/>
          </p:nvSpPr>
          <p:spPr bwMode="auto">
            <a:xfrm>
              <a:off x="3773513" y="979961"/>
              <a:ext cx="78110" cy="76507"/>
            </a:xfrm>
            <a:prstGeom prst="ellipse">
              <a:avLst/>
            </a:prstGeom>
            <a:solidFill>
              <a:srgbClr val="483F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44667"/>
            <p:cNvSpPr>
              <a:spLocks noChangeArrowheads="1"/>
            </p:cNvSpPr>
            <p:nvPr/>
          </p:nvSpPr>
          <p:spPr bwMode="auto">
            <a:xfrm>
              <a:off x="3433828" y="1003813"/>
              <a:ext cx="68546" cy="66944"/>
            </a:xfrm>
            <a:prstGeom prst="ellipse">
              <a:avLst/>
            </a:prstGeom>
            <a:solidFill>
              <a:srgbClr val="483F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4668"/>
            <p:cNvSpPr>
              <a:spLocks/>
            </p:cNvSpPr>
            <p:nvPr/>
          </p:nvSpPr>
          <p:spPr bwMode="auto">
            <a:xfrm>
              <a:off x="3491599" y="1019342"/>
              <a:ext cx="302873" cy="153014"/>
            </a:xfrm>
            <a:custGeom>
              <a:avLst/>
              <a:gdLst>
                <a:gd name="T0" fmla="*/ 63 w 127"/>
                <a:gd name="T1" fmla="*/ 0 h 64"/>
                <a:gd name="T2" fmla="*/ 0 w 127"/>
                <a:gd name="T3" fmla="*/ 64 h 64"/>
                <a:gd name="T4" fmla="*/ 127 w 127"/>
                <a:gd name="T5" fmla="*/ 64 h 64"/>
                <a:gd name="T6" fmla="*/ 63 w 127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64">
                  <a:moveTo>
                    <a:pt x="63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7" y="29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483F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4669"/>
            <p:cNvSpPr>
              <a:spLocks/>
            </p:cNvSpPr>
            <p:nvPr/>
          </p:nvSpPr>
          <p:spPr bwMode="auto">
            <a:xfrm>
              <a:off x="3373247" y="1076722"/>
              <a:ext cx="130714" cy="95634"/>
            </a:xfrm>
            <a:custGeom>
              <a:avLst/>
              <a:gdLst>
                <a:gd name="T0" fmla="*/ 55 w 55"/>
                <a:gd name="T1" fmla="*/ 3 h 40"/>
                <a:gd name="T2" fmla="*/ 40 w 55"/>
                <a:gd name="T3" fmla="*/ 0 h 40"/>
                <a:gd name="T4" fmla="*/ 0 w 55"/>
                <a:gd name="T5" fmla="*/ 40 h 40"/>
                <a:gd name="T6" fmla="*/ 44 w 55"/>
                <a:gd name="T7" fmla="*/ 40 h 40"/>
                <a:gd name="T8" fmla="*/ 55 w 55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0">
                  <a:moveTo>
                    <a:pt x="55" y="3"/>
                  </a:moveTo>
                  <a:cubicBezTo>
                    <a:pt x="50" y="1"/>
                    <a:pt x="45" y="0"/>
                    <a:pt x="40" y="0"/>
                  </a:cubicBezTo>
                  <a:cubicBezTo>
                    <a:pt x="18" y="0"/>
                    <a:pt x="0" y="17"/>
                    <a:pt x="0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26"/>
                    <a:pt x="48" y="13"/>
                    <a:pt x="55" y="3"/>
                  </a:cubicBezTo>
                  <a:close/>
                </a:path>
              </a:pathLst>
            </a:custGeom>
            <a:solidFill>
              <a:srgbClr val="483F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4670"/>
            <p:cNvSpPr>
              <a:spLocks/>
            </p:cNvSpPr>
            <p:nvPr/>
          </p:nvSpPr>
          <p:spPr bwMode="auto">
            <a:xfrm>
              <a:off x="3773231" y="1062377"/>
              <a:ext cx="146654" cy="109979"/>
            </a:xfrm>
            <a:custGeom>
              <a:avLst/>
              <a:gdLst>
                <a:gd name="T0" fmla="*/ 16 w 62"/>
                <a:gd name="T1" fmla="*/ 0 h 46"/>
                <a:gd name="T2" fmla="*/ 0 w 62"/>
                <a:gd name="T3" fmla="*/ 3 h 46"/>
                <a:gd name="T4" fmla="*/ 14 w 62"/>
                <a:gd name="T5" fmla="*/ 46 h 46"/>
                <a:gd name="T6" fmla="*/ 62 w 62"/>
                <a:gd name="T7" fmla="*/ 46 h 46"/>
                <a:gd name="T8" fmla="*/ 16 w 62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6">
                  <a:moveTo>
                    <a:pt x="16" y="0"/>
                  </a:moveTo>
                  <a:cubicBezTo>
                    <a:pt x="11" y="0"/>
                    <a:pt x="5" y="1"/>
                    <a:pt x="0" y="3"/>
                  </a:cubicBezTo>
                  <a:cubicBezTo>
                    <a:pt x="9" y="15"/>
                    <a:pt x="14" y="30"/>
                    <a:pt x="14" y="46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2" y="21"/>
                    <a:pt x="42" y="0"/>
                    <a:pt x="16" y="0"/>
                  </a:cubicBezTo>
                  <a:close/>
                </a:path>
              </a:pathLst>
            </a:custGeom>
            <a:solidFill>
              <a:srgbClr val="483F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4671"/>
            <p:cNvSpPr>
              <a:spLocks noChangeArrowheads="1"/>
            </p:cNvSpPr>
            <p:nvPr/>
          </p:nvSpPr>
          <p:spPr bwMode="auto">
            <a:xfrm>
              <a:off x="1491730" y="3965512"/>
              <a:ext cx="210417" cy="21039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4672"/>
            <p:cNvSpPr>
              <a:spLocks noEditPoints="1"/>
            </p:cNvSpPr>
            <p:nvPr/>
          </p:nvSpPr>
          <p:spPr bwMode="auto">
            <a:xfrm>
              <a:off x="1394092" y="3867894"/>
              <a:ext cx="404894" cy="404850"/>
            </a:xfrm>
            <a:custGeom>
              <a:avLst/>
              <a:gdLst>
                <a:gd name="T0" fmla="*/ 152 w 170"/>
                <a:gd name="T1" fmla="*/ 90 h 170"/>
                <a:gd name="T2" fmla="*/ 170 w 170"/>
                <a:gd name="T3" fmla="*/ 79 h 170"/>
                <a:gd name="T4" fmla="*/ 151 w 170"/>
                <a:gd name="T5" fmla="*/ 71 h 170"/>
                <a:gd name="T6" fmla="*/ 165 w 170"/>
                <a:gd name="T7" fmla="*/ 55 h 170"/>
                <a:gd name="T8" fmla="*/ 144 w 170"/>
                <a:gd name="T9" fmla="*/ 53 h 170"/>
                <a:gd name="T10" fmla="*/ 154 w 170"/>
                <a:gd name="T11" fmla="*/ 34 h 170"/>
                <a:gd name="T12" fmla="*/ 133 w 170"/>
                <a:gd name="T13" fmla="*/ 38 h 170"/>
                <a:gd name="T14" fmla="*/ 136 w 170"/>
                <a:gd name="T15" fmla="*/ 16 h 170"/>
                <a:gd name="T16" fmla="*/ 117 w 170"/>
                <a:gd name="T17" fmla="*/ 26 h 170"/>
                <a:gd name="T18" fmla="*/ 115 w 170"/>
                <a:gd name="T19" fmla="*/ 5 h 170"/>
                <a:gd name="T20" fmla="*/ 99 w 170"/>
                <a:gd name="T21" fmla="*/ 19 h 170"/>
                <a:gd name="T22" fmla="*/ 91 w 170"/>
                <a:gd name="T23" fmla="*/ 0 h 170"/>
                <a:gd name="T24" fmla="*/ 81 w 170"/>
                <a:gd name="T25" fmla="*/ 18 h 170"/>
                <a:gd name="T26" fmla="*/ 67 w 170"/>
                <a:gd name="T27" fmla="*/ 1 h 170"/>
                <a:gd name="T28" fmla="*/ 62 w 170"/>
                <a:gd name="T29" fmla="*/ 22 h 170"/>
                <a:gd name="T30" fmla="*/ 44 w 170"/>
                <a:gd name="T31" fmla="*/ 10 h 170"/>
                <a:gd name="T32" fmla="*/ 45 w 170"/>
                <a:gd name="T33" fmla="*/ 31 h 170"/>
                <a:gd name="T34" fmla="*/ 25 w 170"/>
                <a:gd name="T35" fmla="*/ 24 h 170"/>
                <a:gd name="T36" fmla="*/ 32 w 170"/>
                <a:gd name="T37" fmla="*/ 45 h 170"/>
                <a:gd name="T38" fmla="*/ 10 w 170"/>
                <a:gd name="T39" fmla="*/ 44 h 170"/>
                <a:gd name="T40" fmla="*/ 23 w 170"/>
                <a:gd name="T41" fmla="*/ 61 h 170"/>
                <a:gd name="T42" fmla="*/ 2 w 170"/>
                <a:gd name="T43" fmla="*/ 67 h 170"/>
                <a:gd name="T44" fmla="*/ 19 w 170"/>
                <a:gd name="T45" fmla="*/ 80 h 170"/>
                <a:gd name="T46" fmla="*/ 0 w 170"/>
                <a:gd name="T47" fmla="*/ 91 h 170"/>
                <a:gd name="T48" fmla="*/ 20 w 170"/>
                <a:gd name="T49" fmla="*/ 99 h 170"/>
                <a:gd name="T50" fmla="*/ 5 w 170"/>
                <a:gd name="T51" fmla="*/ 115 h 170"/>
                <a:gd name="T52" fmla="*/ 27 w 170"/>
                <a:gd name="T53" fmla="*/ 117 h 170"/>
                <a:gd name="T54" fmla="*/ 17 w 170"/>
                <a:gd name="T55" fmla="*/ 136 h 170"/>
                <a:gd name="T56" fmla="*/ 38 w 170"/>
                <a:gd name="T57" fmla="*/ 132 h 170"/>
                <a:gd name="T58" fmla="*/ 34 w 170"/>
                <a:gd name="T59" fmla="*/ 153 h 170"/>
                <a:gd name="T60" fmla="*/ 53 w 170"/>
                <a:gd name="T61" fmla="*/ 143 h 170"/>
                <a:gd name="T62" fmla="*/ 55 w 170"/>
                <a:gd name="T63" fmla="*/ 165 h 170"/>
                <a:gd name="T64" fmla="*/ 71 w 170"/>
                <a:gd name="T65" fmla="*/ 150 h 170"/>
                <a:gd name="T66" fmla="*/ 79 w 170"/>
                <a:gd name="T67" fmla="*/ 170 h 170"/>
                <a:gd name="T68" fmla="*/ 90 w 170"/>
                <a:gd name="T69" fmla="*/ 151 h 170"/>
                <a:gd name="T70" fmla="*/ 103 w 170"/>
                <a:gd name="T71" fmla="*/ 168 h 170"/>
                <a:gd name="T72" fmla="*/ 109 w 170"/>
                <a:gd name="T73" fmla="*/ 147 h 170"/>
                <a:gd name="T74" fmla="*/ 126 w 170"/>
                <a:gd name="T75" fmla="*/ 160 h 170"/>
                <a:gd name="T76" fmla="*/ 125 w 170"/>
                <a:gd name="T77" fmla="*/ 138 h 170"/>
                <a:gd name="T78" fmla="*/ 146 w 170"/>
                <a:gd name="T79" fmla="*/ 145 h 170"/>
                <a:gd name="T80" fmla="*/ 139 w 170"/>
                <a:gd name="T81" fmla="*/ 125 h 170"/>
                <a:gd name="T82" fmla="*/ 160 w 170"/>
                <a:gd name="T83" fmla="*/ 126 h 170"/>
                <a:gd name="T84" fmla="*/ 148 w 170"/>
                <a:gd name="T85" fmla="*/ 108 h 170"/>
                <a:gd name="T86" fmla="*/ 169 w 170"/>
                <a:gd name="T87" fmla="*/ 103 h 170"/>
                <a:gd name="T88" fmla="*/ 152 w 170"/>
                <a:gd name="T89" fmla="*/ 90 h 170"/>
                <a:gd name="T90" fmla="*/ 85 w 170"/>
                <a:gd name="T91" fmla="*/ 141 h 170"/>
                <a:gd name="T92" fmla="*/ 30 w 170"/>
                <a:gd name="T93" fmla="*/ 85 h 170"/>
                <a:gd name="T94" fmla="*/ 85 w 170"/>
                <a:gd name="T95" fmla="*/ 29 h 170"/>
                <a:gd name="T96" fmla="*/ 141 w 170"/>
                <a:gd name="T97" fmla="*/ 85 h 170"/>
                <a:gd name="T98" fmla="*/ 85 w 170"/>
                <a:gd name="T99" fmla="*/ 14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" h="170">
                  <a:moveTo>
                    <a:pt x="152" y="90"/>
                  </a:moveTo>
                  <a:cubicBezTo>
                    <a:pt x="170" y="79"/>
                    <a:pt x="170" y="79"/>
                    <a:pt x="170" y="79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44" y="53"/>
                    <a:pt x="144" y="53"/>
                    <a:pt x="144" y="5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5" y="115"/>
                    <a:pt x="5" y="115"/>
                    <a:pt x="5" y="115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53" y="143"/>
                    <a:pt x="53" y="143"/>
                    <a:pt x="53" y="143"/>
                  </a:cubicBezTo>
                  <a:cubicBezTo>
                    <a:pt x="55" y="165"/>
                    <a:pt x="55" y="165"/>
                    <a:pt x="55" y="165"/>
                  </a:cubicBezTo>
                  <a:cubicBezTo>
                    <a:pt x="71" y="150"/>
                    <a:pt x="71" y="150"/>
                    <a:pt x="71" y="150"/>
                  </a:cubicBezTo>
                  <a:cubicBezTo>
                    <a:pt x="79" y="170"/>
                    <a:pt x="79" y="170"/>
                    <a:pt x="79" y="170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103" y="168"/>
                    <a:pt x="103" y="168"/>
                    <a:pt x="103" y="168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26" y="160"/>
                    <a:pt x="126" y="160"/>
                    <a:pt x="126" y="160"/>
                  </a:cubicBezTo>
                  <a:cubicBezTo>
                    <a:pt x="125" y="138"/>
                    <a:pt x="125" y="138"/>
                    <a:pt x="125" y="138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39" y="125"/>
                    <a:pt x="139" y="125"/>
                    <a:pt x="139" y="125"/>
                  </a:cubicBezTo>
                  <a:cubicBezTo>
                    <a:pt x="160" y="126"/>
                    <a:pt x="160" y="126"/>
                    <a:pt x="160" y="126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69" y="103"/>
                    <a:pt x="169" y="103"/>
                    <a:pt x="169" y="103"/>
                  </a:cubicBezTo>
                  <a:lnTo>
                    <a:pt x="152" y="90"/>
                  </a:lnTo>
                  <a:close/>
                  <a:moveTo>
                    <a:pt x="85" y="141"/>
                  </a:moveTo>
                  <a:cubicBezTo>
                    <a:pt x="55" y="141"/>
                    <a:pt x="30" y="116"/>
                    <a:pt x="30" y="85"/>
                  </a:cubicBezTo>
                  <a:cubicBezTo>
                    <a:pt x="30" y="54"/>
                    <a:pt x="55" y="29"/>
                    <a:pt x="85" y="29"/>
                  </a:cubicBezTo>
                  <a:cubicBezTo>
                    <a:pt x="116" y="29"/>
                    <a:pt x="141" y="54"/>
                    <a:pt x="141" y="85"/>
                  </a:cubicBezTo>
                  <a:cubicBezTo>
                    <a:pt x="141" y="116"/>
                    <a:pt x="116" y="141"/>
                    <a:pt x="85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4673"/>
            <p:cNvSpPr>
              <a:spLocks/>
            </p:cNvSpPr>
            <p:nvPr/>
          </p:nvSpPr>
          <p:spPr bwMode="auto">
            <a:xfrm>
              <a:off x="5559896" y="3842334"/>
              <a:ext cx="355478" cy="444698"/>
            </a:xfrm>
            <a:custGeom>
              <a:avLst/>
              <a:gdLst>
                <a:gd name="T0" fmla="*/ 142 w 149"/>
                <a:gd name="T1" fmla="*/ 83 h 187"/>
                <a:gd name="T2" fmla="*/ 115 w 149"/>
                <a:gd name="T3" fmla="*/ 54 h 187"/>
                <a:gd name="T4" fmla="*/ 104 w 149"/>
                <a:gd name="T5" fmla="*/ 17 h 187"/>
                <a:gd name="T6" fmla="*/ 44 w 149"/>
                <a:gd name="T7" fmla="*/ 17 h 187"/>
                <a:gd name="T8" fmla="*/ 33 w 149"/>
                <a:gd name="T9" fmla="*/ 55 h 187"/>
                <a:gd name="T10" fmla="*/ 6 w 149"/>
                <a:gd name="T11" fmla="*/ 84 h 187"/>
                <a:gd name="T12" fmla="*/ 36 w 149"/>
                <a:gd name="T13" fmla="*/ 135 h 187"/>
                <a:gd name="T14" fmla="*/ 64 w 149"/>
                <a:gd name="T15" fmla="*/ 133 h 187"/>
                <a:gd name="T16" fmla="*/ 64 w 149"/>
                <a:gd name="T17" fmla="*/ 179 h 187"/>
                <a:gd name="T18" fmla="*/ 75 w 149"/>
                <a:gd name="T19" fmla="*/ 187 h 187"/>
                <a:gd name="T20" fmla="*/ 86 w 149"/>
                <a:gd name="T21" fmla="*/ 179 h 187"/>
                <a:gd name="T22" fmla="*/ 86 w 149"/>
                <a:gd name="T23" fmla="*/ 133 h 187"/>
                <a:gd name="T24" fmla="*/ 113 w 149"/>
                <a:gd name="T25" fmla="*/ 135 h 187"/>
                <a:gd name="T26" fmla="*/ 142 w 149"/>
                <a:gd name="T27" fmla="*/ 8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187">
                  <a:moveTo>
                    <a:pt x="142" y="83"/>
                  </a:moveTo>
                  <a:cubicBezTo>
                    <a:pt x="139" y="69"/>
                    <a:pt x="128" y="59"/>
                    <a:pt x="115" y="54"/>
                  </a:cubicBezTo>
                  <a:cubicBezTo>
                    <a:pt x="118" y="41"/>
                    <a:pt x="114" y="27"/>
                    <a:pt x="104" y="17"/>
                  </a:cubicBezTo>
                  <a:cubicBezTo>
                    <a:pt x="87" y="0"/>
                    <a:pt x="60" y="0"/>
                    <a:pt x="44" y="17"/>
                  </a:cubicBezTo>
                  <a:cubicBezTo>
                    <a:pt x="34" y="27"/>
                    <a:pt x="30" y="42"/>
                    <a:pt x="33" y="55"/>
                  </a:cubicBezTo>
                  <a:cubicBezTo>
                    <a:pt x="20" y="59"/>
                    <a:pt x="9" y="70"/>
                    <a:pt x="6" y="84"/>
                  </a:cubicBezTo>
                  <a:cubicBezTo>
                    <a:pt x="0" y="107"/>
                    <a:pt x="13" y="130"/>
                    <a:pt x="36" y="135"/>
                  </a:cubicBezTo>
                  <a:cubicBezTo>
                    <a:pt x="46" y="138"/>
                    <a:pt x="55" y="137"/>
                    <a:pt x="64" y="133"/>
                  </a:cubicBezTo>
                  <a:cubicBezTo>
                    <a:pt x="64" y="179"/>
                    <a:pt x="64" y="179"/>
                    <a:pt x="64" y="179"/>
                  </a:cubicBezTo>
                  <a:cubicBezTo>
                    <a:pt x="64" y="183"/>
                    <a:pt x="69" y="187"/>
                    <a:pt x="75" y="187"/>
                  </a:cubicBezTo>
                  <a:cubicBezTo>
                    <a:pt x="81" y="187"/>
                    <a:pt x="86" y="183"/>
                    <a:pt x="86" y="179"/>
                  </a:cubicBezTo>
                  <a:cubicBezTo>
                    <a:pt x="86" y="133"/>
                    <a:pt x="86" y="133"/>
                    <a:pt x="86" y="133"/>
                  </a:cubicBezTo>
                  <a:cubicBezTo>
                    <a:pt x="94" y="137"/>
                    <a:pt x="104" y="138"/>
                    <a:pt x="113" y="135"/>
                  </a:cubicBezTo>
                  <a:cubicBezTo>
                    <a:pt x="135" y="129"/>
                    <a:pt x="149" y="106"/>
                    <a:pt x="14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69688" y="3698694"/>
              <a:ext cx="1790004" cy="685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</a:rPr>
                <a:t>老师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19784" y="3697248"/>
              <a:ext cx="1790004" cy="533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</a:rPr>
                <a:t>学生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770369" y="1665299"/>
              <a:ext cx="1790004" cy="685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605E5E"/>
                  </a:solidFill>
                </a:rPr>
                <a:t>管理员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 rot="5400000">
            <a:off x="1836105" y="1342150"/>
            <a:ext cx="557874" cy="1642059"/>
            <a:chOff x="6096000" y="-4571875"/>
            <a:chExt cx="2974030" cy="10579467"/>
          </a:xfrm>
        </p:grpSpPr>
        <p:sp>
          <p:nvSpPr>
            <p:cNvPr id="49" name="Freeform 74"/>
            <p:cNvSpPr>
              <a:spLocks/>
            </p:cNvSpPr>
            <p:nvPr/>
          </p:nvSpPr>
          <p:spPr bwMode="auto">
            <a:xfrm>
              <a:off x="6096000" y="-4571875"/>
              <a:ext cx="2974030" cy="10579467"/>
            </a:xfrm>
            <a:custGeom>
              <a:avLst/>
              <a:gdLst>
                <a:gd name="T0" fmla="*/ 0 w 296"/>
                <a:gd name="T1" fmla="*/ 961 h 1062"/>
                <a:gd name="T2" fmla="*/ 17 w 296"/>
                <a:gd name="T3" fmla="*/ 991 h 1062"/>
                <a:gd name="T4" fmla="*/ 130 w 296"/>
                <a:gd name="T5" fmla="*/ 1056 h 1062"/>
                <a:gd name="T6" fmla="*/ 165 w 296"/>
                <a:gd name="T7" fmla="*/ 1056 h 1062"/>
                <a:gd name="T8" fmla="*/ 279 w 296"/>
                <a:gd name="T9" fmla="*/ 991 h 1062"/>
                <a:gd name="T10" fmla="*/ 296 w 296"/>
                <a:gd name="T11" fmla="*/ 961 h 1062"/>
                <a:gd name="T12" fmla="*/ 296 w 296"/>
                <a:gd name="T13" fmla="*/ 102 h 1062"/>
                <a:gd name="T14" fmla="*/ 279 w 296"/>
                <a:gd name="T15" fmla="*/ 72 h 1062"/>
                <a:gd name="T16" fmla="*/ 165 w 296"/>
                <a:gd name="T17" fmla="*/ 7 h 1062"/>
                <a:gd name="T18" fmla="*/ 130 w 296"/>
                <a:gd name="T19" fmla="*/ 7 h 1062"/>
                <a:gd name="T20" fmla="*/ 17 w 296"/>
                <a:gd name="T21" fmla="*/ 72 h 1062"/>
                <a:gd name="T22" fmla="*/ 0 w 296"/>
                <a:gd name="T23" fmla="*/ 102 h 1062"/>
                <a:gd name="T24" fmla="*/ 0 w 296"/>
                <a:gd name="T25" fmla="*/ 96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6" h="1062">
                  <a:moveTo>
                    <a:pt x="0" y="961"/>
                  </a:moveTo>
                  <a:cubicBezTo>
                    <a:pt x="0" y="973"/>
                    <a:pt x="6" y="984"/>
                    <a:pt x="17" y="991"/>
                  </a:cubicBezTo>
                  <a:cubicBezTo>
                    <a:pt x="130" y="1056"/>
                    <a:pt x="130" y="1056"/>
                    <a:pt x="130" y="1056"/>
                  </a:cubicBezTo>
                  <a:cubicBezTo>
                    <a:pt x="141" y="1062"/>
                    <a:pt x="154" y="1062"/>
                    <a:pt x="165" y="1056"/>
                  </a:cubicBezTo>
                  <a:cubicBezTo>
                    <a:pt x="279" y="991"/>
                    <a:pt x="279" y="991"/>
                    <a:pt x="279" y="991"/>
                  </a:cubicBezTo>
                  <a:cubicBezTo>
                    <a:pt x="289" y="984"/>
                    <a:pt x="296" y="973"/>
                    <a:pt x="296" y="961"/>
                  </a:cubicBezTo>
                  <a:cubicBezTo>
                    <a:pt x="296" y="102"/>
                    <a:pt x="296" y="102"/>
                    <a:pt x="296" y="102"/>
                  </a:cubicBezTo>
                  <a:cubicBezTo>
                    <a:pt x="296" y="90"/>
                    <a:pt x="289" y="78"/>
                    <a:pt x="279" y="72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54" y="0"/>
                    <a:pt x="141" y="0"/>
                    <a:pt x="130" y="7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6" y="78"/>
                    <a:pt x="0" y="90"/>
                    <a:pt x="0" y="102"/>
                  </a:cubicBezTo>
                  <a:cubicBezTo>
                    <a:pt x="0" y="961"/>
                    <a:pt x="0" y="961"/>
                    <a:pt x="0" y="961"/>
                  </a:cubicBezTo>
                </a:path>
              </a:pathLst>
            </a:custGeom>
            <a:gradFill>
              <a:gsLst>
                <a:gs pos="0">
                  <a:srgbClr val="D6E2E9"/>
                </a:gs>
                <a:gs pos="100000">
                  <a:srgbClr val="D1DDE4"/>
                </a:gs>
              </a:gsLst>
              <a:lin ang="5400000" scaled="1"/>
            </a:gradFill>
            <a:ln>
              <a:noFill/>
            </a:ln>
            <a:effectLst>
              <a:outerShdw blurRad="152400" dist="63500" dir="8100000" algn="tr" rotWithShape="0">
                <a:prstClr val="black">
                  <a:alpha val="3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6"/>
            <p:cNvSpPr>
              <a:spLocks/>
            </p:cNvSpPr>
            <p:nvPr/>
          </p:nvSpPr>
          <p:spPr bwMode="auto">
            <a:xfrm flipH="1">
              <a:off x="7576705" y="-4512983"/>
              <a:ext cx="1493325" cy="10503749"/>
            </a:xfrm>
            <a:custGeom>
              <a:avLst/>
              <a:gdLst>
                <a:gd name="T0" fmla="*/ 147 w 147"/>
                <a:gd name="T1" fmla="*/ 0 h 1054"/>
                <a:gd name="T2" fmla="*/ 2 w 147"/>
                <a:gd name="T3" fmla="*/ 84 h 1054"/>
                <a:gd name="T4" fmla="*/ 0 w 147"/>
                <a:gd name="T5" fmla="*/ 96 h 1054"/>
                <a:gd name="T6" fmla="*/ 0 w 147"/>
                <a:gd name="T7" fmla="*/ 96 h 1054"/>
                <a:gd name="T8" fmla="*/ 0 w 147"/>
                <a:gd name="T9" fmla="*/ 96 h 1054"/>
                <a:gd name="T10" fmla="*/ 0 w 147"/>
                <a:gd name="T11" fmla="*/ 96 h 1054"/>
                <a:gd name="T12" fmla="*/ 0 w 147"/>
                <a:gd name="T13" fmla="*/ 955 h 1054"/>
                <a:gd name="T14" fmla="*/ 17 w 147"/>
                <a:gd name="T15" fmla="*/ 985 h 1054"/>
                <a:gd name="T16" fmla="*/ 130 w 147"/>
                <a:gd name="T17" fmla="*/ 1050 h 1054"/>
                <a:gd name="T18" fmla="*/ 130 w 147"/>
                <a:gd name="T19" fmla="*/ 1050 h 1054"/>
                <a:gd name="T20" fmla="*/ 133 w 147"/>
                <a:gd name="T21" fmla="*/ 1052 h 1054"/>
                <a:gd name="T22" fmla="*/ 143 w 147"/>
                <a:gd name="T23" fmla="*/ 1054 h 1054"/>
                <a:gd name="T24" fmla="*/ 147 w 147"/>
                <a:gd name="T25" fmla="*/ 1052 h 1054"/>
                <a:gd name="T26" fmla="*/ 147 w 147"/>
                <a:gd name="T27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7" h="1054">
                  <a:moveTo>
                    <a:pt x="147" y="0"/>
                  </a:moveTo>
                  <a:cubicBezTo>
                    <a:pt x="2" y="84"/>
                    <a:pt x="2" y="84"/>
                    <a:pt x="2" y="84"/>
                  </a:cubicBezTo>
                  <a:cubicBezTo>
                    <a:pt x="1" y="87"/>
                    <a:pt x="0" y="92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5"/>
                    <a:pt x="0" y="955"/>
                    <a:pt x="0" y="955"/>
                  </a:cubicBezTo>
                  <a:cubicBezTo>
                    <a:pt x="0" y="967"/>
                    <a:pt x="6" y="978"/>
                    <a:pt x="17" y="985"/>
                  </a:cubicBezTo>
                  <a:cubicBezTo>
                    <a:pt x="130" y="1050"/>
                    <a:pt x="130" y="1050"/>
                    <a:pt x="130" y="1050"/>
                  </a:cubicBezTo>
                  <a:cubicBezTo>
                    <a:pt x="130" y="1050"/>
                    <a:pt x="130" y="1050"/>
                    <a:pt x="130" y="1050"/>
                  </a:cubicBezTo>
                  <a:cubicBezTo>
                    <a:pt x="131" y="1051"/>
                    <a:pt x="132" y="1051"/>
                    <a:pt x="133" y="1052"/>
                  </a:cubicBezTo>
                  <a:cubicBezTo>
                    <a:pt x="137" y="1053"/>
                    <a:pt x="140" y="1054"/>
                    <a:pt x="143" y="1054"/>
                  </a:cubicBezTo>
                  <a:cubicBezTo>
                    <a:pt x="147" y="1052"/>
                    <a:pt x="147" y="1052"/>
                    <a:pt x="147" y="105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gradFill>
              <a:gsLst>
                <a:gs pos="0">
                  <a:srgbClr val="B7C2C9"/>
                </a:gs>
                <a:gs pos="100000">
                  <a:srgbClr val="C7D4D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622793" y="19773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必修课</a:t>
            </a:r>
          </a:p>
        </p:txBody>
      </p:sp>
      <p:grpSp>
        <p:nvGrpSpPr>
          <p:cNvPr id="53" name="组合 52"/>
          <p:cNvGrpSpPr/>
          <p:nvPr/>
        </p:nvGrpSpPr>
        <p:grpSpPr>
          <a:xfrm rot="5400000">
            <a:off x="1845246" y="2428085"/>
            <a:ext cx="557874" cy="1642059"/>
            <a:chOff x="6096000" y="-4571875"/>
            <a:chExt cx="2974030" cy="10579467"/>
          </a:xfrm>
        </p:grpSpPr>
        <p:sp>
          <p:nvSpPr>
            <p:cNvPr id="54" name="Freeform 74"/>
            <p:cNvSpPr>
              <a:spLocks/>
            </p:cNvSpPr>
            <p:nvPr/>
          </p:nvSpPr>
          <p:spPr bwMode="auto">
            <a:xfrm>
              <a:off x="6096000" y="-4571875"/>
              <a:ext cx="2974030" cy="10579467"/>
            </a:xfrm>
            <a:custGeom>
              <a:avLst/>
              <a:gdLst>
                <a:gd name="T0" fmla="*/ 0 w 296"/>
                <a:gd name="T1" fmla="*/ 961 h 1062"/>
                <a:gd name="T2" fmla="*/ 17 w 296"/>
                <a:gd name="T3" fmla="*/ 991 h 1062"/>
                <a:gd name="T4" fmla="*/ 130 w 296"/>
                <a:gd name="T5" fmla="*/ 1056 h 1062"/>
                <a:gd name="T6" fmla="*/ 165 w 296"/>
                <a:gd name="T7" fmla="*/ 1056 h 1062"/>
                <a:gd name="T8" fmla="*/ 279 w 296"/>
                <a:gd name="T9" fmla="*/ 991 h 1062"/>
                <a:gd name="T10" fmla="*/ 296 w 296"/>
                <a:gd name="T11" fmla="*/ 961 h 1062"/>
                <a:gd name="T12" fmla="*/ 296 w 296"/>
                <a:gd name="T13" fmla="*/ 102 h 1062"/>
                <a:gd name="T14" fmla="*/ 279 w 296"/>
                <a:gd name="T15" fmla="*/ 72 h 1062"/>
                <a:gd name="T16" fmla="*/ 165 w 296"/>
                <a:gd name="T17" fmla="*/ 7 h 1062"/>
                <a:gd name="T18" fmla="*/ 130 w 296"/>
                <a:gd name="T19" fmla="*/ 7 h 1062"/>
                <a:gd name="T20" fmla="*/ 17 w 296"/>
                <a:gd name="T21" fmla="*/ 72 h 1062"/>
                <a:gd name="T22" fmla="*/ 0 w 296"/>
                <a:gd name="T23" fmla="*/ 102 h 1062"/>
                <a:gd name="T24" fmla="*/ 0 w 296"/>
                <a:gd name="T25" fmla="*/ 96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6" h="1062">
                  <a:moveTo>
                    <a:pt x="0" y="961"/>
                  </a:moveTo>
                  <a:cubicBezTo>
                    <a:pt x="0" y="973"/>
                    <a:pt x="6" y="984"/>
                    <a:pt x="17" y="991"/>
                  </a:cubicBezTo>
                  <a:cubicBezTo>
                    <a:pt x="130" y="1056"/>
                    <a:pt x="130" y="1056"/>
                    <a:pt x="130" y="1056"/>
                  </a:cubicBezTo>
                  <a:cubicBezTo>
                    <a:pt x="141" y="1062"/>
                    <a:pt x="154" y="1062"/>
                    <a:pt x="165" y="1056"/>
                  </a:cubicBezTo>
                  <a:cubicBezTo>
                    <a:pt x="279" y="991"/>
                    <a:pt x="279" y="991"/>
                    <a:pt x="279" y="991"/>
                  </a:cubicBezTo>
                  <a:cubicBezTo>
                    <a:pt x="289" y="984"/>
                    <a:pt x="296" y="973"/>
                    <a:pt x="296" y="961"/>
                  </a:cubicBezTo>
                  <a:cubicBezTo>
                    <a:pt x="296" y="102"/>
                    <a:pt x="296" y="102"/>
                    <a:pt x="296" y="102"/>
                  </a:cubicBezTo>
                  <a:cubicBezTo>
                    <a:pt x="296" y="90"/>
                    <a:pt x="289" y="78"/>
                    <a:pt x="279" y="72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54" y="0"/>
                    <a:pt x="141" y="0"/>
                    <a:pt x="130" y="7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6" y="78"/>
                    <a:pt x="0" y="90"/>
                    <a:pt x="0" y="102"/>
                  </a:cubicBezTo>
                  <a:cubicBezTo>
                    <a:pt x="0" y="961"/>
                    <a:pt x="0" y="961"/>
                    <a:pt x="0" y="961"/>
                  </a:cubicBezTo>
                </a:path>
              </a:pathLst>
            </a:custGeom>
            <a:gradFill>
              <a:gsLst>
                <a:gs pos="0">
                  <a:srgbClr val="D6E2E9"/>
                </a:gs>
                <a:gs pos="100000">
                  <a:srgbClr val="D1DDE4"/>
                </a:gs>
              </a:gsLst>
              <a:lin ang="5400000" scaled="1"/>
            </a:gradFill>
            <a:ln>
              <a:noFill/>
            </a:ln>
            <a:effectLst>
              <a:outerShdw blurRad="152400" dist="63500" dir="8100000" algn="tr" rotWithShape="0">
                <a:prstClr val="black">
                  <a:alpha val="3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76"/>
            <p:cNvSpPr>
              <a:spLocks/>
            </p:cNvSpPr>
            <p:nvPr/>
          </p:nvSpPr>
          <p:spPr bwMode="auto">
            <a:xfrm flipH="1">
              <a:off x="7576705" y="-4512983"/>
              <a:ext cx="1493325" cy="10503749"/>
            </a:xfrm>
            <a:custGeom>
              <a:avLst/>
              <a:gdLst>
                <a:gd name="T0" fmla="*/ 147 w 147"/>
                <a:gd name="T1" fmla="*/ 0 h 1054"/>
                <a:gd name="T2" fmla="*/ 2 w 147"/>
                <a:gd name="T3" fmla="*/ 84 h 1054"/>
                <a:gd name="T4" fmla="*/ 0 w 147"/>
                <a:gd name="T5" fmla="*/ 96 h 1054"/>
                <a:gd name="T6" fmla="*/ 0 w 147"/>
                <a:gd name="T7" fmla="*/ 96 h 1054"/>
                <a:gd name="T8" fmla="*/ 0 w 147"/>
                <a:gd name="T9" fmla="*/ 96 h 1054"/>
                <a:gd name="T10" fmla="*/ 0 w 147"/>
                <a:gd name="T11" fmla="*/ 96 h 1054"/>
                <a:gd name="T12" fmla="*/ 0 w 147"/>
                <a:gd name="T13" fmla="*/ 955 h 1054"/>
                <a:gd name="T14" fmla="*/ 17 w 147"/>
                <a:gd name="T15" fmla="*/ 985 h 1054"/>
                <a:gd name="T16" fmla="*/ 130 w 147"/>
                <a:gd name="T17" fmla="*/ 1050 h 1054"/>
                <a:gd name="T18" fmla="*/ 130 w 147"/>
                <a:gd name="T19" fmla="*/ 1050 h 1054"/>
                <a:gd name="T20" fmla="*/ 133 w 147"/>
                <a:gd name="T21" fmla="*/ 1052 h 1054"/>
                <a:gd name="T22" fmla="*/ 143 w 147"/>
                <a:gd name="T23" fmla="*/ 1054 h 1054"/>
                <a:gd name="T24" fmla="*/ 147 w 147"/>
                <a:gd name="T25" fmla="*/ 1052 h 1054"/>
                <a:gd name="T26" fmla="*/ 147 w 147"/>
                <a:gd name="T27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7" h="1054">
                  <a:moveTo>
                    <a:pt x="147" y="0"/>
                  </a:moveTo>
                  <a:cubicBezTo>
                    <a:pt x="2" y="84"/>
                    <a:pt x="2" y="84"/>
                    <a:pt x="2" y="84"/>
                  </a:cubicBezTo>
                  <a:cubicBezTo>
                    <a:pt x="1" y="87"/>
                    <a:pt x="0" y="92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5"/>
                    <a:pt x="0" y="955"/>
                    <a:pt x="0" y="955"/>
                  </a:cubicBezTo>
                  <a:cubicBezTo>
                    <a:pt x="0" y="967"/>
                    <a:pt x="6" y="978"/>
                    <a:pt x="17" y="985"/>
                  </a:cubicBezTo>
                  <a:cubicBezTo>
                    <a:pt x="130" y="1050"/>
                    <a:pt x="130" y="1050"/>
                    <a:pt x="130" y="1050"/>
                  </a:cubicBezTo>
                  <a:cubicBezTo>
                    <a:pt x="130" y="1050"/>
                    <a:pt x="130" y="1050"/>
                    <a:pt x="130" y="1050"/>
                  </a:cubicBezTo>
                  <a:cubicBezTo>
                    <a:pt x="131" y="1051"/>
                    <a:pt x="132" y="1051"/>
                    <a:pt x="133" y="1052"/>
                  </a:cubicBezTo>
                  <a:cubicBezTo>
                    <a:pt x="137" y="1053"/>
                    <a:pt x="140" y="1054"/>
                    <a:pt x="143" y="1054"/>
                  </a:cubicBezTo>
                  <a:cubicBezTo>
                    <a:pt x="147" y="1052"/>
                    <a:pt x="147" y="1052"/>
                    <a:pt x="147" y="105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gradFill>
              <a:gsLst>
                <a:gs pos="0">
                  <a:srgbClr val="B7C2C9"/>
                </a:gs>
                <a:gs pos="100000">
                  <a:srgbClr val="C7D4D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1622793" y="30544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选修课</a:t>
            </a:r>
          </a:p>
        </p:txBody>
      </p:sp>
    </p:spTree>
    <p:extLst>
      <p:ext uri="{BB962C8B-B14F-4D97-AF65-F5344CB8AC3E}">
        <p14:creationId xmlns:p14="http://schemas.microsoft.com/office/powerpoint/2010/main" val="11263132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21550" y="33471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基本功能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2276744" y="334711"/>
            <a:ext cx="6301465" cy="4388873"/>
            <a:chOff x="4630904" y="599758"/>
            <a:chExt cx="7592710" cy="5685790"/>
          </a:xfrm>
        </p:grpSpPr>
        <p:sp>
          <p:nvSpPr>
            <p:cNvPr id="11" name="六边形 10"/>
            <p:cNvSpPr/>
            <p:nvPr/>
          </p:nvSpPr>
          <p:spPr>
            <a:xfrm rot="16200000">
              <a:off x="8788258" y="3092944"/>
              <a:ext cx="2888574" cy="2490150"/>
            </a:xfrm>
            <a:prstGeom prst="hexagon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六边形 11"/>
            <p:cNvSpPr/>
            <p:nvPr/>
          </p:nvSpPr>
          <p:spPr>
            <a:xfrm rot="16200000">
              <a:off x="6298108" y="3092945"/>
              <a:ext cx="2888574" cy="2490150"/>
            </a:xfrm>
            <a:prstGeom prst="hexagon">
              <a:avLst/>
            </a:prstGeom>
            <a:solidFill>
              <a:srgbClr val="EC373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六边形 12"/>
            <p:cNvSpPr/>
            <p:nvPr/>
          </p:nvSpPr>
          <p:spPr>
            <a:xfrm rot="16200000">
              <a:off x="7543183" y="834201"/>
              <a:ext cx="2888574" cy="2490150"/>
            </a:xfrm>
            <a:prstGeom prst="hexagon">
              <a:avLst/>
            </a:prstGeom>
            <a:solidFill>
              <a:srgbClr val="F36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9979025" y="599758"/>
              <a:ext cx="465138" cy="533400"/>
            </a:xfrm>
            <a:custGeom>
              <a:avLst/>
              <a:gdLst>
                <a:gd name="T0" fmla="*/ 0 w 293"/>
                <a:gd name="T1" fmla="*/ 85 h 336"/>
                <a:gd name="T2" fmla="*/ 144 w 293"/>
                <a:gd name="T3" fmla="*/ 0 h 336"/>
                <a:gd name="T4" fmla="*/ 291 w 293"/>
                <a:gd name="T5" fmla="*/ 80 h 336"/>
                <a:gd name="T6" fmla="*/ 293 w 293"/>
                <a:gd name="T7" fmla="*/ 249 h 336"/>
                <a:gd name="T8" fmla="*/ 149 w 293"/>
                <a:gd name="T9" fmla="*/ 336 h 336"/>
                <a:gd name="T10" fmla="*/ 2 w 293"/>
                <a:gd name="T11" fmla="*/ 253 h 336"/>
                <a:gd name="T12" fmla="*/ 0 w 293"/>
                <a:gd name="T13" fmla="*/ 8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36">
                  <a:moveTo>
                    <a:pt x="0" y="85"/>
                  </a:moveTo>
                  <a:lnTo>
                    <a:pt x="144" y="0"/>
                  </a:lnTo>
                  <a:lnTo>
                    <a:pt x="291" y="80"/>
                  </a:lnTo>
                  <a:lnTo>
                    <a:pt x="293" y="249"/>
                  </a:lnTo>
                  <a:lnTo>
                    <a:pt x="149" y="336"/>
                  </a:lnTo>
                  <a:lnTo>
                    <a:pt x="2" y="253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E76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0064750" y="720408"/>
              <a:ext cx="290513" cy="258763"/>
              <a:chOff x="10034270" y="674688"/>
              <a:chExt cx="290513" cy="258763"/>
            </a:xfrm>
          </p:grpSpPr>
          <p:sp>
            <p:nvSpPr>
              <p:cNvPr id="38" name="Freeform 75"/>
              <p:cNvSpPr>
                <a:spLocks/>
              </p:cNvSpPr>
              <p:nvPr/>
            </p:nvSpPr>
            <p:spPr bwMode="auto">
              <a:xfrm>
                <a:off x="10061258" y="722313"/>
                <a:ext cx="239713" cy="211138"/>
              </a:xfrm>
              <a:custGeom>
                <a:avLst/>
                <a:gdLst>
                  <a:gd name="T0" fmla="*/ 34 w 64"/>
                  <a:gd name="T1" fmla="*/ 1 h 56"/>
                  <a:gd name="T2" fmla="*/ 28 w 64"/>
                  <a:gd name="T3" fmla="*/ 1 h 56"/>
                  <a:gd name="T4" fmla="*/ 3 w 64"/>
                  <a:gd name="T5" fmla="*/ 16 h 56"/>
                  <a:gd name="T6" fmla="*/ 0 w 64"/>
                  <a:gd name="T7" fmla="*/ 21 h 56"/>
                  <a:gd name="T8" fmla="*/ 0 w 64"/>
                  <a:gd name="T9" fmla="*/ 53 h 56"/>
                  <a:gd name="T10" fmla="*/ 4 w 64"/>
                  <a:gd name="T11" fmla="*/ 56 h 56"/>
                  <a:gd name="T12" fmla="*/ 19 w 64"/>
                  <a:gd name="T13" fmla="*/ 56 h 56"/>
                  <a:gd name="T14" fmla="*/ 22 w 64"/>
                  <a:gd name="T15" fmla="*/ 53 h 56"/>
                  <a:gd name="T16" fmla="*/ 22 w 64"/>
                  <a:gd name="T17" fmla="*/ 38 h 56"/>
                  <a:gd name="T18" fmla="*/ 26 w 64"/>
                  <a:gd name="T19" fmla="*/ 35 h 56"/>
                  <a:gd name="T20" fmla="*/ 39 w 64"/>
                  <a:gd name="T21" fmla="*/ 35 h 56"/>
                  <a:gd name="T22" fmla="*/ 42 w 64"/>
                  <a:gd name="T23" fmla="*/ 38 h 56"/>
                  <a:gd name="T24" fmla="*/ 42 w 64"/>
                  <a:gd name="T25" fmla="*/ 53 h 56"/>
                  <a:gd name="T26" fmla="*/ 46 w 64"/>
                  <a:gd name="T27" fmla="*/ 56 h 56"/>
                  <a:gd name="T28" fmla="*/ 60 w 64"/>
                  <a:gd name="T29" fmla="*/ 56 h 56"/>
                  <a:gd name="T30" fmla="*/ 64 w 64"/>
                  <a:gd name="T31" fmla="*/ 53 h 56"/>
                  <a:gd name="T32" fmla="*/ 64 w 64"/>
                  <a:gd name="T33" fmla="*/ 21 h 56"/>
                  <a:gd name="T34" fmla="*/ 61 w 64"/>
                  <a:gd name="T35" fmla="*/ 16 h 56"/>
                  <a:gd name="T36" fmla="*/ 34 w 64"/>
                  <a:gd name="T37" fmla="*/ 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56">
                    <a:moveTo>
                      <a:pt x="34" y="1"/>
                    </a:moveTo>
                    <a:cubicBezTo>
                      <a:pt x="33" y="0"/>
                      <a:pt x="30" y="0"/>
                      <a:pt x="28" y="1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7"/>
                      <a:pt x="0" y="19"/>
                      <a:pt x="0" y="2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2" y="56"/>
                      <a:pt x="4" y="56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56"/>
                      <a:pt x="22" y="54"/>
                      <a:pt x="22" y="53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6"/>
                      <a:pt x="24" y="35"/>
                      <a:pt x="26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0" y="35"/>
                      <a:pt x="42" y="36"/>
                      <a:pt x="42" y="38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54"/>
                      <a:pt x="44" y="56"/>
                      <a:pt x="46" y="56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2" y="56"/>
                      <a:pt x="64" y="54"/>
                      <a:pt x="64" y="53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4" y="19"/>
                      <a:pt x="62" y="17"/>
                      <a:pt x="61" y="16"/>
                    </a:cubicBez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76"/>
              <p:cNvSpPr>
                <a:spLocks/>
              </p:cNvSpPr>
              <p:nvPr/>
            </p:nvSpPr>
            <p:spPr bwMode="auto">
              <a:xfrm>
                <a:off x="10034270" y="674688"/>
                <a:ext cx="290513" cy="96838"/>
              </a:xfrm>
              <a:custGeom>
                <a:avLst/>
                <a:gdLst>
                  <a:gd name="T0" fmla="*/ 76 w 77"/>
                  <a:gd name="T1" fmla="*/ 25 h 26"/>
                  <a:gd name="T2" fmla="*/ 72 w 77"/>
                  <a:gd name="T3" fmla="*/ 25 h 26"/>
                  <a:gd name="T4" fmla="*/ 41 w 77"/>
                  <a:gd name="T5" fmla="*/ 7 h 26"/>
                  <a:gd name="T6" fmla="*/ 35 w 77"/>
                  <a:gd name="T7" fmla="*/ 7 h 26"/>
                  <a:gd name="T8" fmla="*/ 5 w 77"/>
                  <a:gd name="T9" fmla="*/ 25 h 26"/>
                  <a:gd name="T10" fmla="*/ 1 w 77"/>
                  <a:gd name="T11" fmla="*/ 25 h 26"/>
                  <a:gd name="T12" fmla="*/ 3 w 77"/>
                  <a:gd name="T13" fmla="*/ 21 h 26"/>
                  <a:gd name="T14" fmla="*/ 35 w 77"/>
                  <a:gd name="T15" fmla="*/ 2 h 26"/>
                  <a:gd name="T16" fmla="*/ 41 w 77"/>
                  <a:gd name="T17" fmla="*/ 1 h 26"/>
                  <a:gd name="T18" fmla="*/ 75 w 77"/>
                  <a:gd name="T19" fmla="*/ 21 h 26"/>
                  <a:gd name="T20" fmla="*/ 76 w 77"/>
                  <a:gd name="T21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26">
                    <a:moveTo>
                      <a:pt x="76" y="25"/>
                    </a:moveTo>
                    <a:cubicBezTo>
                      <a:pt x="76" y="26"/>
                      <a:pt x="74" y="26"/>
                      <a:pt x="72" y="25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9" y="6"/>
                      <a:pt x="37" y="6"/>
                      <a:pt x="35" y="7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4" y="26"/>
                      <a:pt x="2" y="26"/>
                      <a:pt x="1" y="25"/>
                    </a:cubicBezTo>
                    <a:cubicBezTo>
                      <a:pt x="0" y="24"/>
                      <a:pt x="1" y="22"/>
                      <a:pt x="3" y="2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7" y="1"/>
                      <a:pt x="39" y="0"/>
                      <a:pt x="41" y="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6" y="22"/>
                      <a:pt x="77" y="24"/>
                      <a:pt x="76" y="25"/>
                    </a:cubicBez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Freeform 77"/>
            <p:cNvSpPr>
              <a:spLocks/>
            </p:cNvSpPr>
            <p:nvPr/>
          </p:nvSpPr>
          <p:spPr bwMode="auto">
            <a:xfrm>
              <a:off x="9681210" y="5752148"/>
              <a:ext cx="466725" cy="533400"/>
            </a:xfrm>
            <a:custGeom>
              <a:avLst/>
              <a:gdLst>
                <a:gd name="T0" fmla="*/ 0 w 294"/>
                <a:gd name="T1" fmla="*/ 87 h 336"/>
                <a:gd name="T2" fmla="*/ 145 w 294"/>
                <a:gd name="T3" fmla="*/ 0 h 336"/>
                <a:gd name="T4" fmla="*/ 292 w 294"/>
                <a:gd name="T5" fmla="*/ 82 h 336"/>
                <a:gd name="T6" fmla="*/ 294 w 294"/>
                <a:gd name="T7" fmla="*/ 250 h 336"/>
                <a:gd name="T8" fmla="*/ 152 w 294"/>
                <a:gd name="T9" fmla="*/ 336 h 336"/>
                <a:gd name="T10" fmla="*/ 5 w 294"/>
                <a:gd name="T11" fmla="*/ 255 h 336"/>
                <a:gd name="T12" fmla="*/ 0 w 294"/>
                <a:gd name="T13" fmla="*/ 8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336">
                  <a:moveTo>
                    <a:pt x="0" y="87"/>
                  </a:moveTo>
                  <a:lnTo>
                    <a:pt x="145" y="0"/>
                  </a:lnTo>
                  <a:lnTo>
                    <a:pt x="292" y="82"/>
                  </a:lnTo>
                  <a:lnTo>
                    <a:pt x="294" y="250"/>
                  </a:lnTo>
                  <a:lnTo>
                    <a:pt x="152" y="336"/>
                  </a:lnTo>
                  <a:lnTo>
                    <a:pt x="5" y="255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9749473" y="5879148"/>
              <a:ext cx="315912" cy="330200"/>
              <a:chOff x="9734233" y="5894388"/>
              <a:chExt cx="315912" cy="330200"/>
            </a:xfrm>
          </p:grpSpPr>
          <p:sp>
            <p:nvSpPr>
              <p:cNvPr id="35" name="Freeform 78"/>
              <p:cNvSpPr>
                <a:spLocks/>
              </p:cNvSpPr>
              <p:nvPr/>
            </p:nvSpPr>
            <p:spPr bwMode="auto">
              <a:xfrm>
                <a:off x="9734233" y="5916613"/>
                <a:ext cx="282575" cy="307975"/>
              </a:xfrm>
              <a:custGeom>
                <a:avLst/>
                <a:gdLst>
                  <a:gd name="T0" fmla="*/ 59 w 75"/>
                  <a:gd name="T1" fmla="*/ 44 h 82"/>
                  <a:gd name="T2" fmla="*/ 38 w 75"/>
                  <a:gd name="T3" fmla="*/ 40 h 82"/>
                  <a:gd name="T4" fmla="*/ 35 w 75"/>
                  <a:gd name="T5" fmla="*/ 18 h 82"/>
                  <a:gd name="T6" fmla="*/ 20 w 75"/>
                  <a:gd name="T7" fmla="*/ 0 h 82"/>
                  <a:gd name="T8" fmla="*/ 28 w 75"/>
                  <a:gd name="T9" fmla="*/ 49 h 82"/>
                  <a:gd name="T10" fmla="*/ 75 w 75"/>
                  <a:gd name="T11" fmla="*/ 63 h 82"/>
                  <a:gd name="T12" fmla="*/ 59 w 75"/>
                  <a:gd name="T13" fmla="*/ 4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82">
                    <a:moveTo>
                      <a:pt x="59" y="44"/>
                    </a:moveTo>
                    <a:cubicBezTo>
                      <a:pt x="59" y="44"/>
                      <a:pt x="53" y="55"/>
                      <a:pt x="38" y="40"/>
                    </a:cubicBezTo>
                    <a:cubicBezTo>
                      <a:pt x="23" y="23"/>
                      <a:pt x="35" y="18"/>
                      <a:pt x="35" y="1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0" y="18"/>
                      <a:pt x="28" y="49"/>
                    </a:cubicBezTo>
                    <a:cubicBezTo>
                      <a:pt x="58" y="82"/>
                      <a:pt x="75" y="63"/>
                      <a:pt x="75" y="63"/>
                    </a:cubicBezTo>
                    <a:lnTo>
                      <a:pt x="59" y="44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79"/>
              <p:cNvSpPr>
                <a:spLocks/>
              </p:cNvSpPr>
              <p:nvPr/>
            </p:nvSpPr>
            <p:spPr bwMode="auto">
              <a:xfrm>
                <a:off x="9970770" y="6059488"/>
                <a:ext cx="79375" cy="87313"/>
              </a:xfrm>
              <a:custGeom>
                <a:avLst/>
                <a:gdLst>
                  <a:gd name="T0" fmla="*/ 50 w 50"/>
                  <a:gd name="T1" fmla="*/ 45 h 55"/>
                  <a:gd name="T2" fmla="*/ 38 w 50"/>
                  <a:gd name="T3" fmla="*/ 55 h 55"/>
                  <a:gd name="T4" fmla="*/ 0 w 50"/>
                  <a:gd name="T5" fmla="*/ 10 h 55"/>
                  <a:gd name="T6" fmla="*/ 10 w 50"/>
                  <a:gd name="T7" fmla="*/ 0 h 55"/>
                  <a:gd name="T8" fmla="*/ 50 w 50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5">
                    <a:moveTo>
                      <a:pt x="50" y="45"/>
                    </a:moveTo>
                    <a:lnTo>
                      <a:pt x="38" y="55"/>
                    </a:lnTo>
                    <a:lnTo>
                      <a:pt x="0" y="10"/>
                    </a:lnTo>
                    <a:lnTo>
                      <a:pt x="10" y="0"/>
                    </a:lnTo>
                    <a:lnTo>
                      <a:pt x="50" y="45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80"/>
              <p:cNvSpPr>
                <a:spLocks/>
              </p:cNvSpPr>
              <p:nvPr/>
            </p:nvSpPr>
            <p:spPr bwMode="auto">
              <a:xfrm>
                <a:off x="9819958" y="5894388"/>
                <a:ext cx="76200" cy="82550"/>
              </a:xfrm>
              <a:custGeom>
                <a:avLst/>
                <a:gdLst>
                  <a:gd name="T0" fmla="*/ 48 w 48"/>
                  <a:gd name="T1" fmla="*/ 43 h 52"/>
                  <a:gd name="T2" fmla="*/ 38 w 48"/>
                  <a:gd name="T3" fmla="*/ 52 h 52"/>
                  <a:gd name="T4" fmla="*/ 0 w 48"/>
                  <a:gd name="T5" fmla="*/ 9 h 52"/>
                  <a:gd name="T6" fmla="*/ 10 w 48"/>
                  <a:gd name="T7" fmla="*/ 0 h 52"/>
                  <a:gd name="T8" fmla="*/ 48 w 48"/>
                  <a:gd name="T9" fmla="*/ 4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2">
                    <a:moveTo>
                      <a:pt x="48" y="43"/>
                    </a:moveTo>
                    <a:lnTo>
                      <a:pt x="38" y="52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48" y="43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229350" y="2889886"/>
              <a:ext cx="466725" cy="533400"/>
            </a:xfrm>
            <a:custGeom>
              <a:avLst/>
              <a:gdLst>
                <a:gd name="T0" fmla="*/ 0 w 294"/>
                <a:gd name="T1" fmla="*/ 85 h 336"/>
                <a:gd name="T2" fmla="*/ 144 w 294"/>
                <a:gd name="T3" fmla="*/ 0 h 336"/>
                <a:gd name="T4" fmla="*/ 291 w 294"/>
                <a:gd name="T5" fmla="*/ 80 h 336"/>
                <a:gd name="T6" fmla="*/ 294 w 294"/>
                <a:gd name="T7" fmla="*/ 248 h 336"/>
                <a:gd name="T8" fmla="*/ 152 w 294"/>
                <a:gd name="T9" fmla="*/ 336 h 336"/>
                <a:gd name="T10" fmla="*/ 5 w 294"/>
                <a:gd name="T11" fmla="*/ 253 h 336"/>
                <a:gd name="T12" fmla="*/ 0 w 294"/>
                <a:gd name="T13" fmla="*/ 8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336">
                  <a:moveTo>
                    <a:pt x="0" y="85"/>
                  </a:moveTo>
                  <a:lnTo>
                    <a:pt x="144" y="0"/>
                  </a:lnTo>
                  <a:lnTo>
                    <a:pt x="291" y="80"/>
                  </a:lnTo>
                  <a:lnTo>
                    <a:pt x="294" y="248"/>
                  </a:lnTo>
                  <a:lnTo>
                    <a:pt x="152" y="336"/>
                  </a:lnTo>
                  <a:lnTo>
                    <a:pt x="5" y="253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DE39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6319838" y="3066098"/>
              <a:ext cx="285750" cy="176213"/>
              <a:chOff x="6213158" y="2928938"/>
              <a:chExt cx="285750" cy="176213"/>
            </a:xfrm>
          </p:grpSpPr>
          <p:sp>
            <p:nvSpPr>
              <p:cNvPr id="33" name="Freeform 82"/>
              <p:cNvSpPr>
                <a:spLocks/>
              </p:cNvSpPr>
              <p:nvPr/>
            </p:nvSpPr>
            <p:spPr bwMode="auto">
              <a:xfrm>
                <a:off x="6227445" y="2928938"/>
                <a:ext cx="255588" cy="71438"/>
              </a:xfrm>
              <a:custGeom>
                <a:avLst/>
                <a:gdLst>
                  <a:gd name="T0" fmla="*/ 39 w 68"/>
                  <a:gd name="T1" fmla="*/ 18 h 19"/>
                  <a:gd name="T2" fmla="*/ 68 w 68"/>
                  <a:gd name="T3" fmla="*/ 1 h 19"/>
                  <a:gd name="T4" fmla="*/ 66 w 68"/>
                  <a:gd name="T5" fmla="*/ 0 h 19"/>
                  <a:gd name="T6" fmla="*/ 3 w 68"/>
                  <a:gd name="T7" fmla="*/ 0 h 19"/>
                  <a:gd name="T8" fmla="*/ 0 w 68"/>
                  <a:gd name="T9" fmla="*/ 1 h 19"/>
                  <a:gd name="T10" fmla="*/ 30 w 68"/>
                  <a:gd name="T11" fmla="*/ 18 h 19"/>
                  <a:gd name="T12" fmla="*/ 39 w 68"/>
                  <a:gd name="T13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9">
                    <a:moveTo>
                      <a:pt x="39" y="18"/>
                    </a:moveTo>
                    <a:cubicBezTo>
                      <a:pt x="68" y="1"/>
                      <a:pt x="68" y="1"/>
                      <a:pt x="68" y="1"/>
                    </a:cubicBezTo>
                    <a:cubicBezTo>
                      <a:pt x="68" y="0"/>
                      <a:pt x="67" y="0"/>
                      <a:pt x="6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2" y="19"/>
                      <a:pt x="36" y="19"/>
                      <a:pt x="39" y="18"/>
                    </a:cubicBez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83"/>
              <p:cNvSpPr>
                <a:spLocks/>
              </p:cNvSpPr>
              <p:nvPr/>
            </p:nvSpPr>
            <p:spPr bwMode="auto">
              <a:xfrm>
                <a:off x="6213158" y="2947988"/>
                <a:ext cx="285750" cy="157163"/>
              </a:xfrm>
              <a:custGeom>
                <a:avLst/>
                <a:gdLst>
                  <a:gd name="T0" fmla="*/ 45 w 76"/>
                  <a:gd name="T1" fmla="*/ 18 h 42"/>
                  <a:gd name="T2" fmla="*/ 38 w 76"/>
                  <a:gd name="T3" fmla="*/ 20 h 42"/>
                  <a:gd name="T4" fmla="*/ 32 w 76"/>
                  <a:gd name="T5" fmla="*/ 18 h 42"/>
                  <a:gd name="T6" fmla="*/ 1 w 76"/>
                  <a:gd name="T7" fmla="*/ 0 h 42"/>
                  <a:gd name="T8" fmla="*/ 0 w 76"/>
                  <a:gd name="T9" fmla="*/ 1 h 42"/>
                  <a:gd name="T10" fmla="*/ 0 w 76"/>
                  <a:gd name="T11" fmla="*/ 38 h 42"/>
                  <a:gd name="T12" fmla="*/ 7 w 76"/>
                  <a:gd name="T13" fmla="*/ 42 h 42"/>
                  <a:gd name="T14" fmla="*/ 70 w 76"/>
                  <a:gd name="T15" fmla="*/ 42 h 42"/>
                  <a:gd name="T16" fmla="*/ 76 w 76"/>
                  <a:gd name="T17" fmla="*/ 38 h 42"/>
                  <a:gd name="T18" fmla="*/ 76 w 76"/>
                  <a:gd name="T19" fmla="*/ 1 h 42"/>
                  <a:gd name="T20" fmla="*/ 76 w 76"/>
                  <a:gd name="T21" fmla="*/ 0 h 42"/>
                  <a:gd name="T22" fmla="*/ 45 w 76"/>
                  <a:gd name="T23" fmla="*/ 1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42">
                    <a:moveTo>
                      <a:pt x="45" y="18"/>
                    </a:moveTo>
                    <a:cubicBezTo>
                      <a:pt x="43" y="19"/>
                      <a:pt x="41" y="20"/>
                      <a:pt x="38" y="20"/>
                    </a:cubicBezTo>
                    <a:cubicBezTo>
                      <a:pt x="36" y="20"/>
                      <a:pt x="34" y="19"/>
                      <a:pt x="32" y="1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0"/>
                      <a:pt x="3" y="42"/>
                      <a:pt x="7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3" y="42"/>
                      <a:pt x="76" y="40"/>
                      <a:pt x="76" y="38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1"/>
                      <a:pt x="76" y="0"/>
                      <a:pt x="76" y="0"/>
                    </a:cubicBezTo>
                    <a:lnTo>
                      <a:pt x="45" y="18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10440988" y="660083"/>
              <a:ext cx="1782626" cy="43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605E5E"/>
                  </a:solidFill>
                </a:rPr>
                <a:t>弹出对话框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58108" y="5840016"/>
              <a:ext cx="1782626" cy="43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605E5E"/>
                  </a:solidFill>
                </a:rPr>
                <a:t>时间不可重复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630904" y="2979062"/>
              <a:ext cx="1619945" cy="75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rgbClr val="605E5E"/>
                  </a:solidFill>
                </a:rPr>
                <a:t>管理员通过后才可设置</a:t>
              </a:r>
            </a:p>
          </p:txBody>
        </p:sp>
        <p:sp>
          <p:nvSpPr>
            <p:cNvPr id="23" name="任意多边形 59"/>
            <p:cNvSpPr>
              <a:spLocks noChangeAspect="1"/>
            </p:cNvSpPr>
            <p:nvPr/>
          </p:nvSpPr>
          <p:spPr>
            <a:xfrm rot="16200000">
              <a:off x="9920782" y="1960422"/>
              <a:ext cx="623528" cy="2490148"/>
            </a:xfrm>
            <a:custGeom>
              <a:avLst/>
              <a:gdLst>
                <a:gd name="connsiteX0" fmla="*/ 623528 w 623528"/>
                <a:gd name="connsiteY0" fmla="*/ 1245074 h 2490148"/>
                <a:gd name="connsiteX1" fmla="*/ 991 w 623528"/>
                <a:gd name="connsiteY1" fmla="*/ 2490148 h 2490148"/>
                <a:gd name="connsiteX2" fmla="*/ 0 w 623528"/>
                <a:gd name="connsiteY2" fmla="*/ 2490148 h 2490148"/>
                <a:gd name="connsiteX3" fmla="*/ 0 w 623528"/>
                <a:gd name="connsiteY3" fmla="*/ 0 h 2490148"/>
                <a:gd name="connsiteX4" fmla="*/ 991 w 623528"/>
                <a:gd name="connsiteY4" fmla="*/ 0 h 249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528" h="2490148">
                  <a:moveTo>
                    <a:pt x="623528" y="1245074"/>
                  </a:moveTo>
                  <a:lnTo>
                    <a:pt x="991" y="2490148"/>
                  </a:lnTo>
                  <a:lnTo>
                    <a:pt x="0" y="2490148"/>
                  </a:lnTo>
                  <a:lnTo>
                    <a:pt x="0" y="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任意多边形 60"/>
            <p:cNvSpPr/>
            <p:nvPr/>
          </p:nvSpPr>
          <p:spPr>
            <a:xfrm rot="16200000">
              <a:off x="7430170" y="1960423"/>
              <a:ext cx="623528" cy="2490148"/>
            </a:xfrm>
            <a:custGeom>
              <a:avLst/>
              <a:gdLst>
                <a:gd name="connsiteX0" fmla="*/ 623528 w 623528"/>
                <a:gd name="connsiteY0" fmla="*/ 1245074 h 2490148"/>
                <a:gd name="connsiteX1" fmla="*/ 991 w 623528"/>
                <a:gd name="connsiteY1" fmla="*/ 2490148 h 2490148"/>
                <a:gd name="connsiteX2" fmla="*/ 0 w 623528"/>
                <a:gd name="connsiteY2" fmla="*/ 2490148 h 2490148"/>
                <a:gd name="connsiteX3" fmla="*/ 0 w 623528"/>
                <a:gd name="connsiteY3" fmla="*/ 0 h 2490148"/>
                <a:gd name="connsiteX4" fmla="*/ 991 w 623528"/>
                <a:gd name="connsiteY4" fmla="*/ 0 h 249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528" h="2490148">
                  <a:moveTo>
                    <a:pt x="623528" y="1245074"/>
                  </a:moveTo>
                  <a:lnTo>
                    <a:pt x="991" y="2490148"/>
                  </a:lnTo>
                  <a:lnTo>
                    <a:pt x="0" y="2490148"/>
                  </a:lnTo>
                  <a:lnTo>
                    <a:pt x="0" y="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任意多边形 61"/>
            <p:cNvSpPr>
              <a:spLocks noChangeAspect="1"/>
            </p:cNvSpPr>
            <p:nvPr/>
          </p:nvSpPr>
          <p:spPr>
            <a:xfrm rot="5400000" flipV="1">
              <a:off x="8675707" y="1966725"/>
              <a:ext cx="623528" cy="2490148"/>
            </a:xfrm>
            <a:custGeom>
              <a:avLst/>
              <a:gdLst>
                <a:gd name="connsiteX0" fmla="*/ 623528 w 623528"/>
                <a:gd name="connsiteY0" fmla="*/ 1245074 h 2490148"/>
                <a:gd name="connsiteX1" fmla="*/ 991 w 623528"/>
                <a:gd name="connsiteY1" fmla="*/ 2490148 h 2490148"/>
                <a:gd name="connsiteX2" fmla="*/ 0 w 623528"/>
                <a:gd name="connsiteY2" fmla="*/ 2490148 h 2490148"/>
                <a:gd name="connsiteX3" fmla="*/ 0 w 623528"/>
                <a:gd name="connsiteY3" fmla="*/ 0 h 2490148"/>
                <a:gd name="connsiteX4" fmla="*/ 991 w 623528"/>
                <a:gd name="connsiteY4" fmla="*/ 0 h 249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528" h="2490148">
                  <a:moveTo>
                    <a:pt x="623528" y="1245074"/>
                  </a:moveTo>
                  <a:lnTo>
                    <a:pt x="991" y="2490148"/>
                  </a:lnTo>
                  <a:lnTo>
                    <a:pt x="0" y="2490148"/>
                  </a:lnTo>
                  <a:lnTo>
                    <a:pt x="0" y="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947596" y="1061875"/>
              <a:ext cx="2200339" cy="757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申请课程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405167" y="4758843"/>
              <a:ext cx="1705880" cy="757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必修课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886053" y="4758843"/>
              <a:ext cx="1705880" cy="757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选修课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158743" y="1983896"/>
              <a:ext cx="1607597" cy="83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申请将发送至管理员处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45153" y="3736639"/>
              <a:ext cx="2006304" cy="83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对整个课程的学生设置成绩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459498" y="3733525"/>
              <a:ext cx="1629871" cy="83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以班级为单位设置成绩</a:t>
              </a:r>
            </a:p>
          </p:txBody>
        </p:sp>
      </p:grpSp>
      <p:sp>
        <p:nvSpPr>
          <p:cNvPr id="44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圆角矩形 87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老师</a:t>
            </a:r>
          </a:p>
        </p:txBody>
      </p:sp>
      <p:sp>
        <p:nvSpPr>
          <p:cNvPr id="46" name="等腰三角形 45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4206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21550" y="33471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基本功能</a:t>
            </a:r>
            <a:endParaRPr lang="en-US" altLang="zh-CN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31740" y="920571"/>
            <a:ext cx="4950550" cy="3946434"/>
            <a:chOff x="6157337" y="730250"/>
            <a:chExt cx="6002029" cy="5303709"/>
          </a:xfrm>
        </p:grpSpPr>
        <p:sp>
          <p:nvSpPr>
            <p:cNvPr id="30" name="Freeform 106"/>
            <p:cNvSpPr>
              <a:spLocks noEditPoints="1"/>
            </p:cNvSpPr>
            <p:nvPr/>
          </p:nvSpPr>
          <p:spPr bwMode="auto">
            <a:xfrm>
              <a:off x="6494463" y="730250"/>
              <a:ext cx="5240338" cy="5241925"/>
            </a:xfrm>
            <a:custGeom>
              <a:avLst/>
              <a:gdLst>
                <a:gd name="T0" fmla="*/ 252 w 504"/>
                <a:gd name="T1" fmla="*/ 366 h 504"/>
                <a:gd name="T2" fmla="*/ 138 w 504"/>
                <a:gd name="T3" fmla="*/ 251 h 504"/>
                <a:gd name="T4" fmla="*/ 138 w 504"/>
                <a:gd name="T5" fmla="*/ 249 h 504"/>
                <a:gd name="T6" fmla="*/ 250 w 504"/>
                <a:gd name="T7" fmla="*/ 138 h 504"/>
                <a:gd name="T8" fmla="*/ 254 w 504"/>
                <a:gd name="T9" fmla="*/ 138 h 504"/>
                <a:gd name="T10" fmla="*/ 366 w 504"/>
                <a:gd name="T11" fmla="*/ 249 h 504"/>
                <a:gd name="T12" fmla="*/ 366 w 504"/>
                <a:gd name="T13" fmla="*/ 250 h 504"/>
                <a:gd name="T14" fmla="*/ 252 w 504"/>
                <a:gd name="T15" fmla="*/ 366 h 504"/>
                <a:gd name="T16" fmla="*/ 308 w 504"/>
                <a:gd name="T17" fmla="*/ 0 h 504"/>
                <a:gd name="T18" fmla="*/ 195 w 504"/>
                <a:gd name="T19" fmla="*/ 0 h 504"/>
                <a:gd name="T20" fmla="*/ 182 w 504"/>
                <a:gd name="T21" fmla="*/ 13 h 504"/>
                <a:gd name="T22" fmla="*/ 182 w 504"/>
                <a:gd name="T23" fmla="*/ 69 h 504"/>
                <a:gd name="T24" fmla="*/ 71 w 504"/>
                <a:gd name="T25" fmla="*/ 180 h 504"/>
                <a:gd name="T26" fmla="*/ 13 w 504"/>
                <a:gd name="T27" fmla="*/ 180 h 504"/>
                <a:gd name="T28" fmla="*/ 0 w 504"/>
                <a:gd name="T29" fmla="*/ 193 h 504"/>
                <a:gd name="T30" fmla="*/ 0 w 504"/>
                <a:gd name="T31" fmla="*/ 305 h 504"/>
                <a:gd name="T32" fmla="*/ 13 w 504"/>
                <a:gd name="T33" fmla="*/ 318 h 504"/>
                <a:gd name="T34" fmla="*/ 69 w 504"/>
                <a:gd name="T35" fmla="*/ 318 h 504"/>
                <a:gd name="T36" fmla="*/ 182 w 504"/>
                <a:gd name="T37" fmla="*/ 433 h 504"/>
                <a:gd name="T38" fmla="*/ 182 w 504"/>
                <a:gd name="T39" fmla="*/ 491 h 504"/>
                <a:gd name="T40" fmla="*/ 195 w 504"/>
                <a:gd name="T41" fmla="*/ 504 h 504"/>
                <a:gd name="T42" fmla="*/ 308 w 504"/>
                <a:gd name="T43" fmla="*/ 504 h 504"/>
                <a:gd name="T44" fmla="*/ 320 w 504"/>
                <a:gd name="T45" fmla="*/ 491 h 504"/>
                <a:gd name="T46" fmla="*/ 320 w 504"/>
                <a:gd name="T47" fmla="*/ 434 h 504"/>
                <a:gd name="T48" fmla="*/ 435 w 504"/>
                <a:gd name="T49" fmla="*/ 318 h 504"/>
                <a:gd name="T50" fmla="*/ 491 w 504"/>
                <a:gd name="T51" fmla="*/ 318 h 504"/>
                <a:gd name="T52" fmla="*/ 504 w 504"/>
                <a:gd name="T53" fmla="*/ 305 h 504"/>
                <a:gd name="T54" fmla="*/ 504 w 504"/>
                <a:gd name="T55" fmla="*/ 193 h 504"/>
                <a:gd name="T56" fmla="*/ 491 w 504"/>
                <a:gd name="T57" fmla="*/ 180 h 504"/>
                <a:gd name="T58" fmla="*/ 433 w 504"/>
                <a:gd name="T59" fmla="*/ 180 h 504"/>
                <a:gd name="T60" fmla="*/ 320 w 504"/>
                <a:gd name="T61" fmla="*/ 69 h 504"/>
                <a:gd name="T62" fmla="*/ 320 w 504"/>
                <a:gd name="T63" fmla="*/ 13 h 504"/>
                <a:gd name="T64" fmla="*/ 308 w 504"/>
                <a:gd name="T6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4" h="504">
                  <a:moveTo>
                    <a:pt x="252" y="366"/>
                  </a:moveTo>
                  <a:cubicBezTo>
                    <a:pt x="188" y="365"/>
                    <a:pt x="138" y="314"/>
                    <a:pt x="138" y="251"/>
                  </a:cubicBezTo>
                  <a:cubicBezTo>
                    <a:pt x="138" y="249"/>
                    <a:pt x="138" y="249"/>
                    <a:pt x="138" y="249"/>
                  </a:cubicBezTo>
                  <a:cubicBezTo>
                    <a:pt x="139" y="185"/>
                    <a:pt x="186" y="138"/>
                    <a:pt x="250" y="138"/>
                  </a:cubicBezTo>
                  <a:cubicBezTo>
                    <a:pt x="254" y="138"/>
                    <a:pt x="254" y="138"/>
                    <a:pt x="254" y="138"/>
                  </a:cubicBezTo>
                  <a:cubicBezTo>
                    <a:pt x="317" y="138"/>
                    <a:pt x="365" y="186"/>
                    <a:pt x="366" y="249"/>
                  </a:cubicBezTo>
                  <a:cubicBezTo>
                    <a:pt x="366" y="250"/>
                    <a:pt x="366" y="250"/>
                    <a:pt x="366" y="250"/>
                  </a:cubicBezTo>
                  <a:cubicBezTo>
                    <a:pt x="366" y="314"/>
                    <a:pt x="316" y="365"/>
                    <a:pt x="252" y="366"/>
                  </a:cubicBezTo>
                  <a:moveTo>
                    <a:pt x="308" y="0"/>
                  </a:moveTo>
                  <a:cubicBezTo>
                    <a:pt x="195" y="0"/>
                    <a:pt x="195" y="0"/>
                    <a:pt x="195" y="0"/>
                  </a:cubicBezTo>
                  <a:cubicBezTo>
                    <a:pt x="188" y="0"/>
                    <a:pt x="182" y="6"/>
                    <a:pt x="182" y="13"/>
                  </a:cubicBezTo>
                  <a:cubicBezTo>
                    <a:pt x="182" y="69"/>
                    <a:pt x="182" y="69"/>
                    <a:pt x="182" y="69"/>
                  </a:cubicBezTo>
                  <a:cubicBezTo>
                    <a:pt x="182" y="133"/>
                    <a:pt x="135" y="180"/>
                    <a:pt x="71" y="180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6" y="180"/>
                    <a:pt x="0" y="186"/>
                    <a:pt x="0" y="19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12"/>
                    <a:pt x="6" y="318"/>
                    <a:pt x="13" y="318"/>
                  </a:cubicBezTo>
                  <a:cubicBezTo>
                    <a:pt x="69" y="318"/>
                    <a:pt x="69" y="318"/>
                    <a:pt x="69" y="318"/>
                  </a:cubicBezTo>
                  <a:cubicBezTo>
                    <a:pt x="132" y="319"/>
                    <a:pt x="182" y="369"/>
                    <a:pt x="182" y="433"/>
                  </a:cubicBezTo>
                  <a:cubicBezTo>
                    <a:pt x="182" y="491"/>
                    <a:pt x="182" y="491"/>
                    <a:pt x="182" y="491"/>
                  </a:cubicBezTo>
                  <a:cubicBezTo>
                    <a:pt x="182" y="498"/>
                    <a:pt x="188" y="504"/>
                    <a:pt x="195" y="504"/>
                  </a:cubicBezTo>
                  <a:cubicBezTo>
                    <a:pt x="308" y="504"/>
                    <a:pt x="308" y="504"/>
                    <a:pt x="308" y="504"/>
                  </a:cubicBezTo>
                  <a:cubicBezTo>
                    <a:pt x="315" y="504"/>
                    <a:pt x="320" y="498"/>
                    <a:pt x="320" y="491"/>
                  </a:cubicBezTo>
                  <a:cubicBezTo>
                    <a:pt x="320" y="434"/>
                    <a:pt x="320" y="434"/>
                    <a:pt x="320" y="434"/>
                  </a:cubicBezTo>
                  <a:cubicBezTo>
                    <a:pt x="320" y="369"/>
                    <a:pt x="371" y="319"/>
                    <a:pt x="435" y="318"/>
                  </a:cubicBezTo>
                  <a:cubicBezTo>
                    <a:pt x="491" y="318"/>
                    <a:pt x="491" y="318"/>
                    <a:pt x="491" y="318"/>
                  </a:cubicBezTo>
                  <a:cubicBezTo>
                    <a:pt x="498" y="318"/>
                    <a:pt x="504" y="312"/>
                    <a:pt x="504" y="305"/>
                  </a:cubicBezTo>
                  <a:cubicBezTo>
                    <a:pt x="504" y="193"/>
                    <a:pt x="504" y="193"/>
                    <a:pt x="504" y="193"/>
                  </a:cubicBezTo>
                  <a:cubicBezTo>
                    <a:pt x="504" y="186"/>
                    <a:pt x="498" y="180"/>
                    <a:pt x="491" y="180"/>
                  </a:cubicBezTo>
                  <a:cubicBezTo>
                    <a:pt x="433" y="180"/>
                    <a:pt x="433" y="180"/>
                    <a:pt x="433" y="180"/>
                  </a:cubicBezTo>
                  <a:cubicBezTo>
                    <a:pt x="369" y="180"/>
                    <a:pt x="321" y="132"/>
                    <a:pt x="320" y="69"/>
                  </a:cubicBezTo>
                  <a:cubicBezTo>
                    <a:pt x="320" y="13"/>
                    <a:pt x="320" y="13"/>
                    <a:pt x="320" y="13"/>
                  </a:cubicBezTo>
                  <a:cubicBezTo>
                    <a:pt x="320" y="6"/>
                    <a:pt x="315" y="0"/>
                    <a:pt x="308" y="0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279400" dist="165100" sx="99000" sy="99000" algn="ctr" rotWithShape="0">
                <a:prstClr val="black">
                  <a:alpha val="2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圆角矩形 196"/>
            <p:cNvSpPr/>
            <p:nvPr/>
          </p:nvSpPr>
          <p:spPr>
            <a:xfrm>
              <a:off x="8497020" y="4676063"/>
              <a:ext cx="1230281" cy="1230281"/>
            </a:xfrm>
            <a:prstGeom prst="roundRect">
              <a:avLst>
                <a:gd name="adj" fmla="val 9147"/>
              </a:avLst>
            </a:pr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</a:ln>
            <a:effectLst>
              <a:outerShdw blurRad="152400" dist="254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81961"/>
            <p:cNvSpPr/>
            <p:nvPr/>
          </p:nvSpPr>
          <p:spPr>
            <a:xfrm>
              <a:off x="6601271" y="2685139"/>
              <a:ext cx="1230281" cy="1230281"/>
            </a:xfrm>
            <a:prstGeom prst="roundRect">
              <a:avLst>
                <a:gd name="adj" fmla="val 9147"/>
              </a:avLst>
            </a:pr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</a:ln>
            <a:effectLst>
              <a:outerShdw blurRad="152400" dist="254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194"/>
            <p:cNvSpPr/>
            <p:nvPr/>
          </p:nvSpPr>
          <p:spPr>
            <a:xfrm>
              <a:off x="10394060" y="2685139"/>
              <a:ext cx="1230281" cy="1230281"/>
            </a:xfrm>
            <a:prstGeom prst="roundRect">
              <a:avLst>
                <a:gd name="adj" fmla="val 9147"/>
              </a:avLst>
            </a:pr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</a:ln>
            <a:effectLst>
              <a:outerShdw blurRad="152400" dist="254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195"/>
            <p:cNvSpPr/>
            <p:nvPr/>
          </p:nvSpPr>
          <p:spPr>
            <a:xfrm>
              <a:off x="8497020" y="792117"/>
              <a:ext cx="1230281" cy="1230281"/>
            </a:xfrm>
            <a:prstGeom prst="roundRect">
              <a:avLst>
                <a:gd name="adj" fmla="val 9147"/>
              </a:avLst>
            </a:pr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</a:ln>
            <a:effectLst>
              <a:outerShdw blurRad="152400" dist="254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108"/>
            <p:cNvSpPr>
              <a:spLocks/>
            </p:cNvSpPr>
            <p:nvPr/>
          </p:nvSpPr>
          <p:spPr bwMode="auto">
            <a:xfrm>
              <a:off x="9593263" y="1219200"/>
              <a:ext cx="1652588" cy="614363"/>
            </a:xfrm>
            <a:custGeom>
              <a:avLst/>
              <a:gdLst>
                <a:gd name="T0" fmla="*/ 5 w 159"/>
                <a:gd name="T1" fmla="*/ 49 h 59"/>
                <a:gd name="T2" fmla="*/ 7 w 159"/>
                <a:gd name="T3" fmla="*/ 49 h 59"/>
                <a:gd name="T4" fmla="*/ 39 w 159"/>
                <a:gd name="T5" fmla="*/ 0 h 59"/>
                <a:gd name="T6" fmla="*/ 39 w 159"/>
                <a:gd name="T7" fmla="*/ 1 h 59"/>
                <a:gd name="T8" fmla="*/ 39 w 159"/>
                <a:gd name="T9" fmla="*/ 0 h 59"/>
                <a:gd name="T10" fmla="*/ 159 w 159"/>
                <a:gd name="T11" fmla="*/ 0 h 59"/>
                <a:gd name="T12" fmla="*/ 159 w 159"/>
                <a:gd name="T13" fmla="*/ 1 h 59"/>
                <a:gd name="T14" fmla="*/ 39 w 159"/>
                <a:gd name="T15" fmla="*/ 1 h 59"/>
                <a:gd name="T16" fmla="*/ 8 w 159"/>
                <a:gd name="T17" fmla="*/ 50 h 59"/>
                <a:gd name="T18" fmla="*/ 10 w 159"/>
                <a:gd name="T19" fmla="*/ 54 h 59"/>
                <a:gd name="T20" fmla="*/ 5 w 159"/>
                <a:gd name="T21" fmla="*/ 59 h 59"/>
                <a:gd name="T22" fmla="*/ 0 w 159"/>
                <a:gd name="T23" fmla="*/ 54 h 59"/>
                <a:gd name="T24" fmla="*/ 5 w 159"/>
                <a:gd name="T25" fmla="*/ 4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59">
                  <a:moveTo>
                    <a:pt x="5" y="49"/>
                  </a:moveTo>
                  <a:cubicBezTo>
                    <a:pt x="6" y="49"/>
                    <a:pt x="6" y="49"/>
                    <a:pt x="7" y="4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10" y="52"/>
                    <a:pt x="10" y="54"/>
                  </a:cubicBezTo>
                  <a:cubicBezTo>
                    <a:pt x="10" y="56"/>
                    <a:pt x="7" y="59"/>
                    <a:pt x="5" y="59"/>
                  </a:cubicBezTo>
                  <a:cubicBezTo>
                    <a:pt x="2" y="59"/>
                    <a:pt x="0" y="56"/>
                    <a:pt x="0" y="54"/>
                  </a:cubicBezTo>
                  <a:cubicBezTo>
                    <a:pt x="0" y="51"/>
                    <a:pt x="2" y="49"/>
                    <a:pt x="5" y="4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08"/>
            <p:cNvSpPr>
              <a:spLocks/>
            </p:cNvSpPr>
            <p:nvPr/>
          </p:nvSpPr>
          <p:spPr bwMode="auto">
            <a:xfrm flipH="1">
              <a:off x="6157337" y="2239939"/>
              <a:ext cx="1614295" cy="654074"/>
            </a:xfrm>
            <a:custGeom>
              <a:avLst/>
              <a:gdLst>
                <a:gd name="T0" fmla="*/ 5 w 159"/>
                <a:gd name="T1" fmla="*/ 49 h 59"/>
                <a:gd name="T2" fmla="*/ 7 w 159"/>
                <a:gd name="T3" fmla="*/ 49 h 59"/>
                <a:gd name="T4" fmla="*/ 39 w 159"/>
                <a:gd name="T5" fmla="*/ 0 h 59"/>
                <a:gd name="T6" fmla="*/ 39 w 159"/>
                <a:gd name="T7" fmla="*/ 1 h 59"/>
                <a:gd name="T8" fmla="*/ 39 w 159"/>
                <a:gd name="T9" fmla="*/ 0 h 59"/>
                <a:gd name="T10" fmla="*/ 159 w 159"/>
                <a:gd name="T11" fmla="*/ 0 h 59"/>
                <a:gd name="T12" fmla="*/ 159 w 159"/>
                <a:gd name="T13" fmla="*/ 1 h 59"/>
                <a:gd name="T14" fmla="*/ 39 w 159"/>
                <a:gd name="T15" fmla="*/ 1 h 59"/>
                <a:gd name="T16" fmla="*/ 8 w 159"/>
                <a:gd name="T17" fmla="*/ 50 h 59"/>
                <a:gd name="T18" fmla="*/ 10 w 159"/>
                <a:gd name="T19" fmla="*/ 54 h 59"/>
                <a:gd name="T20" fmla="*/ 5 w 159"/>
                <a:gd name="T21" fmla="*/ 59 h 59"/>
                <a:gd name="T22" fmla="*/ 0 w 159"/>
                <a:gd name="T23" fmla="*/ 54 h 59"/>
                <a:gd name="T24" fmla="*/ 5 w 159"/>
                <a:gd name="T25" fmla="*/ 4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59">
                  <a:moveTo>
                    <a:pt x="5" y="49"/>
                  </a:moveTo>
                  <a:cubicBezTo>
                    <a:pt x="6" y="49"/>
                    <a:pt x="6" y="49"/>
                    <a:pt x="7" y="4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10" y="52"/>
                    <a:pt x="10" y="54"/>
                  </a:cubicBezTo>
                  <a:cubicBezTo>
                    <a:pt x="10" y="56"/>
                    <a:pt x="7" y="59"/>
                    <a:pt x="5" y="59"/>
                  </a:cubicBezTo>
                  <a:cubicBezTo>
                    <a:pt x="2" y="59"/>
                    <a:pt x="0" y="56"/>
                    <a:pt x="0" y="54"/>
                  </a:cubicBezTo>
                  <a:cubicBezTo>
                    <a:pt x="0" y="51"/>
                    <a:pt x="2" y="49"/>
                    <a:pt x="5" y="4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8"/>
            <p:cNvSpPr>
              <a:spLocks/>
            </p:cNvSpPr>
            <p:nvPr/>
          </p:nvSpPr>
          <p:spPr bwMode="auto">
            <a:xfrm flipV="1">
              <a:off x="10506778" y="3779689"/>
              <a:ext cx="1652588" cy="614363"/>
            </a:xfrm>
            <a:custGeom>
              <a:avLst/>
              <a:gdLst>
                <a:gd name="T0" fmla="*/ 5 w 159"/>
                <a:gd name="T1" fmla="*/ 49 h 59"/>
                <a:gd name="T2" fmla="*/ 7 w 159"/>
                <a:gd name="T3" fmla="*/ 49 h 59"/>
                <a:gd name="T4" fmla="*/ 39 w 159"/>
                <a:gd name="T5" fmla="*/ 0 h 59"/>
                <a:gd name="T6" fmla="*/ 39 w 159"/>
                <a:gd name="T7" fmla="*/ 1 h 59"/>
                <a:gd name="T8" fmla="*/ 39 w 159"/>
                <a:gd name="T9" fmla="*/ 0 h 59"/>
                <a:gd name="T10" fmla="*/ 159 w 159"/>
                <a:gd name="T11" fmla="*/ 0 h 59"/>
                <a:gd name="T12" fmla="*/ 159 w 159"/>
                <a:gd name="T13" fmla="*/ 1 h 59"/>
                <a:gd name="T14" fmla="*/ 39 w 159"/>
                <a:gd name="T15" fmla="*/ 1 h 59"/>
                <a:gd name="T16" fmla="*/ 8 w 159"/>
                <a:gd name="T17" fmla="*/ 50 h 59"/>
                <a:gd name="T18" fmla="*/ 10 w 159"/>
                <a:gd name="T19" fmla="*/ 54 h 59"/>
                <a:gd name="T20" fmla="*/ 5 w 159"/>
                <a:gd name="T21" fmla="*/ 59 h 59"/>
                <a:gd name="T22" fmla="*/ 0 w 159"/>
                <a:gd name="T23" fmla="*/ 54 h 59"/>
                <a:gd name="T24" fmla="*/ 5 w 159"/>
                <a:gd name="T25" fmla="*/ 4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59">
                  <a:moveTo>
                    <a:pt x="5" y="49"/>
                  </a:moveTo>
                  <a:cubicBezTo>
                    <a:pt x="6" y="49"/>
                    <a:pt x="6" y="49"/>
                    <a:pt x="7" y="4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10" y="52"/>
                    <a:pt x="10" y="54"/>
                  </a:cubicBezTo>
                  <a:cubicBezTo>
                    <a:pt x="10" y="56"/>
                    <a:pt x="7" y="59"/>
                    <a:pt x="5" y="59"/>
                  </a:cubicBezTo>
                  <a:cubicBezTo>
                    <a:pt x="2" y="59"/>
                    <a:pt x="0" y="56"/>
                    <a:pt x="0" y="54"/>
                  </a:cubicBezTo>
                  <a:cubicBezTo>
                    <a:pt x="0" y="51"/>
                    <a:pt x="2" y="49"/>
                    <a:pt x="5" y="4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8"/>
            <p:cNvSpPr>
              <a:spLocks/>
            </p:cNvSpPr>
            <p:nvPr/>
          </p:nvSpPr>
          <p:spPr bwMode="auto">
            <a:xfrm flipH="1" flipV="1">
              <a:off x="7001123" y="5419596"/>
              <a:ext cx="1652588" cy="614363"/>
            </a:xfrm>
            <a:custGeom>
              <a:avLst/>
              <a:gdLst>
                <a:gd name="T0" fmla="*/ 5 w 159"/>
                <a:gd name="T1" fmla="*/ 49 h 59"/>
                <a:gd name="T2" fmla="*/ 7 w 159"/>
                <a:gd name="T3" fmla="*/ 49 h 59"/>
                <a:gd name="T4" fmla="*/ 39 w 159"/>
                <a:gd name="T5" fmla="*/ 0 h 59"/>
                <a:gd name="T6" fmla="*/ 39 w 159"/>
                <a:gd name="T7" fmla="*/ 1 h 59"/>
                <a:gd name="T8" fmla="*/ 39 w 159"/>
                <a:gd name="T9" fmla="*/ 0 h 59"/>
                <a:gd name="T10" fmla="*/ 159 w 159"/>
                <a:gd name="T11" fmla="*/ 0 h 59"/>
                <a:gd name="T12" fmla="*/ 159 w 159"/>
                <a:gd name="T13" fmla="*/ 1 h 59"/>
                <a:gd name="T14" fmla="*/ 39 w 159"/>
                <a:gd name="T15" fmla="*/ 1 h 59"/>
                <a:gd name="T16" fmla="*/ 8 w 159"/>
                <a:gd name="T17" fmla="*/ 50 h 59"/>
                <a:gd name="T18" fmla="*/ 10 w 159"/>
                <a:gd name="T19" fmla="*/ 54 h 59"/>
                <a:gd name="T20" fmla="*/ 5 w 159"/>
                <a:gd name="T21" fmla="*/ 59 h 59"/>
                <a:gd name="T22" fmla="*/ 0 w 159"/>
                <a:gd name="T23" fmla="*/ 54 h 59"/>
                <a:gd name="T24" fmla="*/ 5 w 159"/>
                <a:gd name="T25" fmla="*/ 4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59">
                  <a:moveTo>
                    <a:pt x="5" y="49"/>
                  </a:moveTo>
                  <a:cubicBezTo>
                    <a:pt x="6" y="49"/>
                    <a:pt x="6" y="49"/>
                    <a:pt x="7" y="4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10" y="52"/>
                    <a:pt x="10" y="54"/>
                  </a:cubicBezTo>
                  <a:cubicBezTo>
                    <a:pt x="10" y="56"/>
                    <a:pt x="7" y="59"/>
                    <a:pt x="5" y="59"/>
                  </a:cubicBezTo>
                  <a:cubicBezTo>
                    <a:pt x="2" y="59"/>
                    <a:pt x="0" y="56"/>
                    <a:pt x="0" y="54"/>
                  </a:cubicBezTo>
                  <a:cubicBezTo>
                    <a:pt x="0" y="51"/>
                    <a:pt x="2" y="49"/>
                    <a:pt x="5" y="4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627138" y="848858"/>
              <a:ext cx="1165077" cy="1116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595959"/>
                  </a:solidFill>
                  <a:cs typeface="Arial" panose="020B0604020202020204" pitchFamily="34" charset="0"/>
                </a:rPr>
                <a:t>申请列表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089743" y="2609191"/>
            <a:ext cx="1345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管理员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646639" y="2459625"/>
            <a:ext cx="960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cs typeface="Arial" panose="020B0604020202020204" pitchFamily="34" charset="0"/>
              </a:rPr>
              <a:t>必修课程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290781" y="3959221"/>
            <a:ext cx="960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cs typeface="Arial" panose="020B0604020202020204" pitchFamily="34" charset="0"/>
              </a:rPr>
              <a:t>添加学生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814170" y="2440385"/>
            <a:ext cx="960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cs typeface="Arial" panose="020B0604020202020204" pitchFamily="34" charset="0"/>
              </a:rPr>
              <a:t>选修课程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5372555" y="699619"/>
            <a:ext cx="1566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95959"/>
                </a:solidFill>
                <a:cs typeface="Arial" panose="020B0604020202020204" pitchFamily="34" charset="0"/>
              </a:rPr>
              <a:t>是否同意老师的课程申请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957558" y="3644225"/>
            <a:ext cx="1566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95959"/>
                </a:solidFill>
                <a:cs typeface="Arial" panose="020B0604020202020204" pitchFamily="34" charset="0"/>
              </a:rPr>
              <a:t>可终止选课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171677" y="1400577"/>
            <a:ext cx="1566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95959"/>
                </a:solidFill>
                <a:cs typeface="Arial" panose="020B0604020202020204" pitchFamily="34" charset="0"/>
              </a:rPr>
              <a:t>可添加参加该必修课的班级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648449" y="4457787"/>
            <a:ext cx="1566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95959"/>
                </a:solidFill>
                <a:cs typeface="Arial" panose="020B0604020202020204" pitchFamily="34" charset="0"/>
              </a:rPr>
              <a:t>有人数的限制</a:t>
            </a:r>
          </a:p>
        </p:txBody>
      </p:sp>
    </p:spTree>
    <p:extLst>
      <p:ext uri="{BB962C8B-B14F-4D97-AF65-F5344CB8AC3E}">
        <p14:creationId xmlns:p14="http://schemas.microsoft.com/office/powerpoint/2010/main" val="28043089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21550" y="33471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基本功能</a:t>
            </a:r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1871700" y="755461"/>
            <a:ext cx="5794208" cy="4228248"/>
            <a:chOff x="4567671" y="717550"/>
            <a:chExt cx="7752948" cy="5913130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455025" y="717550"/>
              <a:ext cx="2722563" cy="2722563"/>
            </a:xfrm>
            <a:custGeom>
              <a:avLst/>
              <a:gdLst>
                <a:gd name="T0" fmla="*/ 988 w 1715"/>
                <a:gd name="T1" fmla="*/ 1715 h 1715"/>
                <a:gd name="T2" fmla="*/ 0 w 1715"/>
                <a:gd name="T3" fmla="*/ 1715 h 1715"/>
                <a:gd name="T4" fmla="*/ 0 w 1715"/>
                <a:gd name="T5" fmla="*/ 727 h 1715"/>
                <a:gd name="T6" fmla="*/ 727 w 1715"/>
                <a:gd name="T7" fmla="*/ 0 h 1715"/>
                <a:gd name="T8" fmla="*/ 1715 w 1715"/>
                <a:gd name="T9" fmla="*/ 986 h 1715"/>
                <a:gd name="T10" fmla="*/ 988 w 1715"/>
                <a:gd name="T11" fmla="*/ 1715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5" h="1715">
                  <a:moveTo>
                    <a:pt x="988" y="1715"/>
                  </a:moveTo>
                  <a:lnTo>
                    <a:pt x="0" y="1715"/>
                  </a:lnTo>
                  <a:lnTo>
                    <a:pt x="0" y="727"/>
                  </a:lnTo>
                  <a:lnTo>
                    <a:pt x="727" y="0"/>
                  </a:lnTo>
                  <a:lnTo>
                    <a:pt x="1715" y="986"/>
                  </a:lnTo>
                  <a:lnTo>
                    <a:pt x="988" y="1715"/>
                  </a:lnTo>
                  <a:close/>
                </a:path>
              </a:pathLst>
            </a:custGeom>
            <a:solidFill>
              <a:srgbClr val="F08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8455025" y="717550"/>
              <a:ext cx="2722563" cy="2722563"/>
            </a:xfrm>
            <a:custGeom>
              <a:avLst/>
              <a:gdLst>
                <a:gd name="T0" fmla="*/ 988 w 1715"/>
                <a:gd name="T1" fmla="*/ 1715 h 1715"/>
                <a:gd name="T2" fmla="*/ 0 w 1715"/>
                <a:gd name="T3" fmla="*/ 1715 h 1715"/>
                <a:gd name="T4" fmla="*/ 0 w 1715"/>
                <a:gd name="T5" fmla="*/ 727 h 1715"/>
                <a:gd name="T6" fmla="*/ 727 w 1715"/>
                <a:gd name="T7" fmla="*/ 0 h 1715"/>
                <a:gd name="T8" fmla="*/ 1715 w 1715"/>
                <a:gd name="T9" fmla="*/ 986 h 1715"/>
                <a:gd name="T10" fmla="*/ 988 w 1715"/>
                <a:gd name="T11" fmla="*/ 1715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5" h="1715">
                  <a:moveTo>
                    <a:pt x="988" y="1715"/>
                  </a:moveTo>
                  <a:lnTo>
                    <a:pt x="0" y="1715"/>
                  </a:lnTo>
                  <a:lnTo>
                    <a:pt x="0" y="727"/>
                  </a:lnTo>
                  <a:lnTo>
                    <a:pt x="727" y="0"/>
                  </a:lnTo>
                  <a:lnTo>
                    <a:pt x="1715" y="986"/>
                  </a:lnTo>
                  <a:lnTo>
                    <a:pt x="988" y="17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5630863" y="3556000"/>
              <a:ext cx="2714625" cy="2713038"/>
            </a:xfrm>
            <a:custGeom>
              <a:avLst/>
              <a:gdLst>
                <a:gd name="T0" fmla="*/ 1710 w 1710"/>
                <a:gd name="T1" fmla="*/ 986 h 1709"/>
                <a:gd name="T2" fmla="*/ 1710 w 1710"/>
                <a:gd name="T3" fmla="*/ 0 h 1709"/>
                <a:gd name="T4" fmla="*/ 722 w 1710"/>
                <a:gd name="T5" fmla="*/ 0 h 1709"/>
                <a:gd name="T6" fmla="*/ 0 w 1710"/>
                <a:gd name="T7" fmla="*/ 722 h 1709"/>
                <a:gd name="T8" fmla="*/ 988 w 1710"/>
                <a:gd name="T9" fmla="*/ 1709 h 1709"/>
                <a:gd name="T10" fmla="*/ 1710 w 1710"/>
                <a:gd name="T11" fmla="*/ 986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0" h="1709">
                  <a:moveTo>
                    <a:pt x="1710" y="986"/>
                  </a:moveTo>
                  <a:lnTo>
                    <a:pt x="1710" y="0"/>
                  </a:lnTo>
                  <a:lnTo>
                    <a:pt x="722" y="0"/>
                  </a:lnTo>
                  <a:lnTo>
                    <a:pt x="0" y="722"/>
                  </a:lnTo>
                  <a:lnTo>
                    <a:pt x="988" y="1709"/>
                  </a:lnTo>
                  <a:lnTo>
                    <a:pt x="1710" y="986"/>
                  </a:lnTo>
                  <a:close/>
                </a:path>
              </a:pathLst>
            </a:custGeom>
            <a:solidFill>
              <a:srgbClr val="47B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5630863" y="3556000"/>
              <a:ext cx="2714625" cy="2713038"/>
            </a:xfrm>
            <a:custGeom>
              <a:avLst/>
              <a:gdLst>
                <a:gd name="T0" fmla="*/ 1710 w 1710"/>
                <a:gd name="T1" fmla="*/ 986 h 1709"/>
                <a:gd name="T2" fmla="*/ 1710 w 1710"/>
                <a:gd name="T3" fmla="*/ 0 h 1709"/>
                <a:gd name="T4" fmla="*/ 722 w 1710"/>
                <a:gd name="T5" fmla="*/ 0 h 1709"/>
                <a:gd name="T6" fmla="*/ 0 w 1710"/>
                <a:gd name="T7" fmla="*/ 722 h 1709"/>
                <a:gd name="T8" fmla="*/ 988 w 1710"/>
                <a:gd name="T9" fmla="*/ 1709 h 1709"/>
                <a:gd name="T10" fmla="*/ 1710 w 1710"/>
                <a:gd name="T11" fmla="*/ 986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0" h="1709">
                  <a:moveTo>
                    <a:pt x="1710" y="986"/>
                  </a:moveTo>
                  <a:lnTo>
                    <a:pt x="1710" y="0"/>
                  </a:lnTo>
                  <a:lnTo>
                    <a:pt x="722" y="0"/>
                  </a:lnTo>
                  <a:lnTo>
                    <a:pt x="0" y="722"/>
                  </a:lnTo>
                  <a:lnTo>
                    <a:pt x="988" y="1709"/>
                  </a:lnTo>
                  <a:lnTo>
                    <a:pt x="1710" y="9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8453438" y="3556000"/>
              <a:ext cx="2713038" cy="2713038"/>
            </a:xfrm>
            <a:custGeom>
              <a:avLst/>
              <a:gdLst>
                <a:gd name="T0" fmla="*/ 0 w 1709"/>
                <a:gd name="T1" fmla="*/ 986 h 1709"/>
                <a:gd name="T2" fmla="*/ 0 w 1709"/>
                <a:gd name="T3" fmla="*/ 0 h 1709"/>
                <a:gd name="T4" fmla="*/ 987 w 1709"/>
                <a:gd name="T5" fmla="*/ 0 h 1709"/>
                <a:gd name="T6" fmla="*/ 1709 w 1709"/>
                <a:gd name="T7" fmla="*/ 722 h 1709"/>
                <a:gd name="T8" fmla="*/ 721 w 1709"/>
                <a:gd name="T9" fmla="*/ 1709 h 1709"/>
                <a:gd name="T10" fmla="*/ 0 w 1709"/>
                <a:gd name="T11" fmla="*/ 986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9" h="1709">
                  <a:moveTo>
                    <a:pt x="0" y="986"/>
                  </a:moveTo>
                  <a:lnTo>
                    <a:pt x="0" y="0"/>
                  </a:lnTo>
                  <a:lnTo>
                    <a:pt x="987" y="0"/>
                  </a:lnTo>
                  <a:lnTo>
                    <a:pt x="1709" y="722"/>
                  </a:lnTo>
                  <a:lnTo>
                    <a:pt x="721" y="1709"/>
                  </a:lnTo>
                  <a:lnTo>
                    <a:pt x="0" y="986"/>
                  </a:lnTo>
                  <a:close/>
                </a:path>
              </a:pathLst>
            </a:custGeom>
            <a:solidFill>
              <a:srgbClr val="005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453438" y="3556000"/>
              <a:ext cx="2713038" cy="2713038"/>
            </a:xfrm>
            <a:custGeom>
              <a:avLst/>
              <a:gdLst>
                <a:gd name="T0" fmla="*/ 0 w 1709"/>
                <a:gd name="T1" fmla="*/ 986 h 1709"/>
                <a:gd name="T2" fmla="*/ 0 w 1709"/>
                <a:gd name="T3" fmla="*/ 0 h 1709"/>
                <a:gd name="T4" fmla="*/ 987 w 1709"/>
                <a:gd name="T5" fmla="*/ 0 h 1709"/>
                <a:gd name="T6" fmla="*/ 1709 w 1709"/>
                <a:gd name="T7" fmla="*/ 722 h 1709"/>
                <a:gd name="T8" fmla="*/ 721 w 1709"/>
                <a:gd name="T9" fmla="*/ 1709 h 1709"/>
                <a:gd name="T10" fmla="*/ 0 w 1709"/>
                <a:gd name="T11" fmla="*/ 986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9" h="1709">
                  <a:moveTo>
                    <a:pt x="0" y="986"/>
                  </a:moveTo>
                  <a:lnTo>
                    <a:pt x="0" y="0"/>
                  </a:lnTo>
                  <a:lnTo>
                    <a:pt x="987" y="0"/>
                  </a:lnTo>
                  <a:lnTo>
                    <a:pt x="1709" y="722"/>
                  </a:lnTo>
                  <a:lnTo>
                    <a:pt x="721" y="1709"/>
                  </a:lnTo>
                  <a:lnTo>
                    <a:pt x="0" y="9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622925" y="717550"/>
              <a:ext cx="2722563" cy="2722563"/>
            </a:xfrm>
            <a:custGeom>
              <a:avLst/>
              <a:gdLst>
                <a:gd name="T0" fmla="*/ 727 w 1715"/>
                <a:gd name="T1" fmla="*/ 1715 h 1715"/>
                <a:gd name="T2" fmla="*/ 1715 w 1715"/>
                <a:gd name="T3" fmla="*/ 1715 h 1715"/>
                <a:gd name="T4" fmla="*/ 1715 w 1715"/>
                <a:gd name="T5" fmla="*/ 727 h 1715"/>
                <a:gd name="T6" fmla="*/ 988 w 1715"/>
                <a:gd name="T7" fmla="*/ 0 h 1715"/>
                <a:gd name="T8" fmla="*/ 0 w 1715"/>
                <a:gd name="T9" fmla="*/ 986 h 1715"/>
                <a:gd name="T10" fmla="*/ 727 w 1715"/>
                <a:gd name="T11" fmla="*/ 1715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5" h="1715">
                  <a:moveTo>
                    <a:pt x="727" y="1715"/>
                  </a:moveTo>
                  <a:lnTo>
                    <a:pt x="1715" y="1715"/>
                  </a:lnTo>
                  <a:lnTo>
                    <a:pt x="1715" y="727"/>
                  </a:lnTo>
                  <a:lnTo>
                    <a:pt x="988" y="0"/>
                  </a:lnTo>
                  <a:lnTo>
                    <a:pt x="0" y="986"/>
                  </a:lnTo>
                  <a:lnTo>
                    <a:pt x="727" y="1715"/>
                  </a:lnTo>
                  <a:close/>
                </a:path>
              </a:pathLst>
            </a:custGeom>
            <a:solidFill>
              <a:srgbClr val="9DC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622925" y="717550"/>
              <a:ext cx="2722563" cy="2722563"/>
            </a:xfrm>
            <a:custGeom>
              <a:avLst/>
              <a:gdLst>
                <a:gd name="T0" fmla="*/ 727 w 1715"/>
                <a:gd name="T1" fmla="*/ 1715 h 1715"/>
                <a:gd name="T2" fmla="*/ 1715 w 1715"/>
                <a:gd name="T3" fmla="*/ 1715 h 1715"/>
                <a:gd name="T4" fmla="*/ 1715 w 1715"/>
                <a:gd name="T5" fmla="*/ 727 h 1715"/>
                <a:gd name="T6" fmla="*/ 988 w 1715"/>
                <a:gd name="T7" fmla="*/ 0 h 1715"/>
                <a:gd name="T8" fmla="*/ 0 w 1715"/>
                <a:gd name="T9" fmla="*/ 986 h 1715"/>
                <a:gd name="T10" fmla="*/ 727 w 1715"/>
                <a:gd name="T11" fmla="*/ 1715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5" h="1715">
                  <a:moveTo>
                    <a:pt x="727" y="1715"/>
                  </a:moveTo>
                  <a:lnTo>
                    <a:pt x="1715" y="1715"/>
                  </a:lnTo>
                  <a:lnTo>
                    <a:pt x="1715" y="727"/>
                  </a:lnTo>
                  <a:lnTo>
                    <a:pt x="988" y="0"/>
                  </a:lnTo>
                  <a:lnTo>
                    <a:pt x="0" y="986"/>
                  </a:lnTo>
                  <a:lnTo>
                    <a:pt x="727" y="17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7235825" y="2328863"/>
              <a:ext cx="2328863" cy="2328863"/>
            </a:xfrm>
            <a:prstGeom prst="ellipse">
              <a:avLst/>
            </a:prstGeom>
            <a:solidFill>
              <a:srgbClr val="F8F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5054600" y="3513138"/>
              <a:ext cx="1274763" cy="273050"/>
            </a:xfrm>
            <a:custGeom>
              <a:avLst/>
              <a:gdLst>
                <a:gd name="T0" fmla="*/ 798 w 803"/>
                <a:gd name="T1" fmla="*/ 172 h 172"/>
                <a:gd name="T2" fmla="*/ 595 w 803"/>
                <a:gd name="T3" fmla="*/ 7 h 172"/>
                <a:gd name="T4" fmla="*/ 0 w 803"/>
                <a:gd name="T5" fmla="*/ 7 h 172"/>
                <a:gd name="T6" fmla="*/ 0 w 803"/>
                <a:gd name="T7" fmla="*/ 0 h 172"/>
                <a:gd name="T8" fmla="*/ 598 w 803"/>
                <a:gd name="T9" fmla="*/ 0 h 172"/>
                <a:gd name="T10" fmla="*/ 803 w 803"/>
                <a:gd name="T11" fmla="*/ 167 h 172"/>
                <a:gd name="T12" fmla="*/ 798 w 803"/>
                <a:gd name="T1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3" h="172">
                  <a:moveTo>
                    <a:pt x="798" y="172"/>
                  </a:moveTo>
                  <a:lnTo>
                    <a:pt x="595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598" y="0"/>
                  </a:lnTo>
                  <a:lnTo>
                    <a:pt x="803" y="167"/>
                  </a:lnTo>
                  <a:lnTo>
                    <a:pt x="798" y="172"/>
                  </a:lnTo>
                  <a:close/>
                </a:path>
              </a:pathLst>
            </a:custGeom>
            <a:solidFill>
              <a:srgbClr val="908B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6297613" y="3757613"/>
              <a:ext cx="49213" cy="50800"/>
            </a:xfrm>
            <a:custGeom>
              <a:avLst/>
              <a:gdLst>
                <a:gd name="T0" fmla="*/ 16 w 19"/>
                <a:gd name="T1" fmla="*/ 3 h 19"/>
                <a:gd name="T2" fmla="*/ 16 w 19"/>
                <a:gd name="T3" fmla="*/ 16 h 19"/>
                <a:gd name="T4" fmla="*/ 4 w 19"/>
                <a:gd name="T5" fmla="*/ 16 h 19"/>
                <a:gd name="T6" fmla="*/ 4 w 19"/>
                <a:gd name="T7" fmla="*/ 3 h 19"/>
                <a:gd name="T8" fmla="*/ 16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6" y="3"/>
                  </a:moveTo>
                  <a:cubicBezTo>
                    <a:pt x="19" y="7"/>
                    <a:pt x="19" y="12"/>
                    <a:pt x="16" y="16"/>
                  </a:cubicBezTo>
                  <a:cubicBezTo>
                    <a:pt x="13" y="19"/>
                    <a:pt x="7" y="19"/>
                    <a:pt x="4" y="16"/>
                  </a:cubicBezTo>
                  <a:cubicBezTo>
                    <a:pt x="0" y="12"/>
                    <a:pt x="0" y="7"/>
                    <a:pt x="4" y="3"/>
                  </a:cubicBezTo>
                  <a:cubicBezTo>
                    <a:pt x="7" y="0"/>
                    <a:pt x="13" y="0"/>
                    <a:pt x="16" y="3"/>
                  </a:cubicBezTo>
                  <a:close/>
                </a:path>
              </a:pathLst>
            </a:custGeom>
            <a:solidFill>
              <a:srgbClr val="908B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7750175" y="5872163"/>
              <a:ext cx="1247775" cy="276225"/>
            </a:xfrm>
            <a:custGeom>
              <a:avLst/>
              <a:gdLst>
                <a:gd name="T0" fmla="*/ 781 w 786"/>
                <a:gd name="T1" fmla="*/ 0 h 174"/>
                <a:gd name="T2" fmla="*/ 580 w 786"/>
                <a:gd name="T3" fmla="*/ 165 h 174"/>
                <a:gd name="T4" fmla="*/ 0 w 786"/>
                <a:gd name="T5" fmla="*/ 165 h 174"/>
                <a:gd name="T6" fmla="*/ 0 w 786"/>
                <a:gd name="T7" fmla="*/ 174 h 174"/>
                <a:gd name="T8" fmla="*/ 583 w 786"/>
                <a:gd name="T9" fmla="*/ 174 h 174"/>
                <a:gd name="T10" fmla="*/ 786 w 786"/>
                <a:gd name="T11" fmla="*/ 5 h 174"/>
                <a:gd name="T12" fmla="*/ 781 w 786"/>
                <a:gd name="T1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6" h="174">
                  <a:moveTo>
                    <a:pt x="781" y="0"/>
                  </a:moveTo>
                  <a:lnTo>
                    <a:pt x="580" y="165"/>
                  </a:lnTo>
                  <a:lnTo>
                    <a:pt x="0" y="165"/>
                  </a:lnTo>
                  <a:lnTo>
                    <a:pt x="0" y="174"/>
                  </a:lnTo>
                  <a:lnTo>
                    <a:pt x="583" y="174"/>
                  </a:lnTo>
                  <a:lnTo>
                    <a:pt x="786" y="5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908B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8972550" y="5848350"/>
              <a:ext cx="49213" cy="50800"/>
            </a:xfrm>
            <a:custGeom>
              <a:avLst/>
              <a:gdLst>
                <a:gd name="T0" fmla="*/ 15 w 19"/>
                <a:gd name="T1" fmla="*/ 15 h 19"/>
                <a:gd name="T2" fmla="*/ 15 w 19"/>
                <a:gd name="T3" fmla="*/ 3 h 19"/>
                <a:gd name="T4" fmla="*/ 3 w 19"/>
                <a:gd name="T5" fmla="*/ 3 h 19"/>
                <a:gd name="T6" fmla="*/ 3 w 19"/>
                <a:gd name="T7" fmla="*/ 15 h 19"/>
                <a:gd name="T8" fmla="*/ 15 w 19"/>
                <a:gd name="T9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15"/>
                  </a:moveTo>
                  <a:cubicBezTo>
                    <a:pt x="19" y="12"/>
                    <a:pt x="19" y="6"/>
                    <a:pt x="15" y="3"/>
                  </a:cubicBezTo>
                  <a:cubicBezTo>
                    <a:pt x="12" y="0"/>
                    <a:pt x="7" y="0"/>
                    <a:pt x="3" y="3"/>
                  </a:cubicBezTo>
                  <a:cubicBezTo>
                    <a:pt x="0" y="6"/>
                    <a:pt x="0" y="12"/>
                    <a:pt x="3" y="15"/>
                  </a:cubicBezTo>
                  <a:cubicBezTo>
                    <a:pt x="7" y="19"/>
                    <a:pt x="12" y="19"/>
                    <a:pt x="15" y="15"/>
                  </a:cubicBezTo>
                  <a:close/>
                </a:path>
              </a:pathLst>
            </a:custGeom>
            <a:solidFill>
              <a:srgbClr val="908B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10453688" y="3235325"/>
              <a:ext cx="1282700" cy="276225"/>
            </a:xfrm>
            <a:custGeom>
              <a:avLst/>
              <a:gdLst>
                <a:gd name="T0" fmla="*/ 5 w 808"/>
                <a:gd name="T1" fmla="*/ 0 h 174"/>
                <a:gd name="T2" fmla="*/ 208 w 808"/>
                <a:gd name="T3" fmla="*/ 166 h 174"/>
                <a:gd name="T4" fmla="*/ 808 w 808"/>
                <a:gd name="T5" fmla="*/ 166 h 174"/>
                <a:gd name="T6" fmla="*/ 808 w 808"/>
                <a:gd name="T7" fmla="*/ 174 h 174"/>
                <a:gd name="T8" fmla="*/ 205 w 808"/>
                <a:gd name="T9" fmla="*/ 174 h 174"/>
                <a:gd name="T10" fmla="*/ 0 w 808"/>
                <a:gd name="T11" fmla="*/ 7 h 174"/>
                <a:gd name="T12" fmla="*/ 5 w 808"/>
                <a:gd name="T1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8" h="174">
                  <a:moveTo>
                    <a:pt x="5" y="0"/>
                  </a:moveTo>
                  <a:lnTo>
                    <a:pt x="208" y="166"/>
                  </a:lnTo>
                  <a:lnTo>
                    <a:pt x="808" y="166"/>
                  </a:lnTo>
                  <a:lnTo>
                    <a:pt x="808" y="174"/>
                  </a:lnTo>
                  <a:lnTo>
                    <a:pt x="205" y="174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08B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10433050" y="3217863"/>
              <a:ext cx="49213" cy="49213"/>
            </a:xfrm>
            <a:custGeom>
              <a:avLst/>
              <a:gdLst>
                <a:gd name="T0" fmla="*/ 4 w 19"/>
                <a:gd name="T1" fmla="*/ 16 h 19"/>
                <a:gd name="T2" fmla="*/ 4 w 19"/>
                <a:gd name="T3" fmla="*/ 3 h 19"/>
                <a:gd name="T4" fmla="*/ 16 w 19"/>
                <a:gd name="T5" fmla="*/ 3 h 19"/>
                <a:gd name="T6" fmla="*/ 16 w 19"/>
                <a:gd name="T7" fmla="*/ 16 h 19"/>
                <a:gd name="T8" fmla="*/ 4 w 19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4" y="16"/>
                  </a:moveTo>
                  <a:cubicBezTo>
                    <a:pt x="0" y="12"/>
                    <a:pt x="0" y="7"/>
                    <a:pt x="4" y="3"/>
                  </a:cubicBezTo>
                  <a:cubicBezTo>
                    <a:pt x="7" y="0"/>
                    <a:pt x="12" y="0"/>
                    <a:pt x="16" y="3"/>
                  </a:cubicBezTo>
                  <a:cubicBezTo>
                    <a:pt x="19" y="7"/>
                    <a:pt x="19" y="12"/>
                    <a:pt x="16" y="16"/>
                  </a:cubicBezTo>
                  <a:cubicBezTo>
                    <a:pt x="12" y="19"/>
                    <a:pt x="7" y="19"/>
                    <a:pt x="4" y="16"/>
                  </a:cubicBezTo>
                  <a:close/>
                </a:path>
              </a:pathLst>
            </a:custGeom>
            <a:solidFill>
              <a:srgbClr val="908B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9388400" y="1391577"/>
              <a:ext cx="541490" cy="452172"/>
              <a:chOff x="9478963" y="1489075"/>
              <a:chExt cx="307975" cy="257176"/>
            </a:xfrm>
          </p:grpSpPr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9478963" y="1706563"/>
                <a:ext cx="307975" cy="39688"/>
              </a:xfrm>
              <a:custGeom>
                <a:avLst/>
                <a:gdLst>
                  <a:gd name="T0" fmla="*/ 118 w 118"/>
                  <a:gd name="T1" fmla="*/ 7 h 15"/>
                  <a:gd name="T2" fmla="*/ 110 w 118"/>
                  <a:gd name="T3" fmla="*/ 15 h 15"/>
                  <a:gd name="T4" fmla="*/ 7 w 118"/>
                  <a:gd name="T5" fmla="*/ 15 h 15"/>
                  <a:gd name="T6" fmla="*/ 0 w 118"/>
                  <a:gd name="T7" fmla="*/ 7 h 15"/>
                  <a:gd name="T8" fmla="*/ 7 w 118"/>
                  <a:gd name="T9" fmla="*/ 0 h 15"/>
                  <a:gd name="T10" fmla="*/ 110 w 118"/>
                  <a:gd name="T11" fmla="*/ 0 h 15"/>
                  <a:gd name="T12" fmla="*/ 118 w 118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" h="15">
                    <a:moveTo>
                      <a:pt x="118" y="7"/>
                    </a:moveTo>
                    <a:cubicBezTo>
                      <a:pt x="118" y="12"/>
                      <a:pt x="115" y="15"/>
                      <a:pt x="110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5" y="0"/>
                      <a:pt x="118" y="3"/>
                      <a:pt x="118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27"/>
              <p:cNvSpPr>
                <a:spLocks/>
              </p:cNvSpPr>
              <p:nvPr/>
            </p:nvSpPr>
            <p:spPr bwMode="auto">
              <a:xfrm>
                <a:off x="9504363" y="1562100"/>
                <a:ext cx="41275" cy="123825"/>
              </a:xfrm>
              <a:custGeom>
                <a:avLst/>
                <a:gdLst>
                  <a:gd name="T0" fmla="*/ 8 w 16"/>
                  <a:gd name="T1" fmla="*/ 47 h 47"/>
                  <a:gd name="T2" fmla="*/ 0 w 16"/>
                  <a:gd name="T3" fmla="*/ 39 h 47"/>
                  <a:gd name="T4" fmla="*/ 0 w 16"/>
                  <a:gd name="T5" fmla="*/ 8 h 47"/>
                  <a:gd name="T6" fmla="*/ 8 w 16"/>
                  <a:gd name="T7" fmla="*/ 0 h 47"/>
                  <a:gd name="T8" fmla="*/ 16 w 16"/>
                  <a:gd name="T9" fmla="*/ 8 h 47"/>
                  <a:gd name="T10" fmla="*/ 16 w 16"/>
                  <a:gd name="T11" fmla="*/ 39 h 47"/>
                  <a:gd name="T12" fmla="*/ 8 w 16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47">
                    <a:moveTo>
                      <a:pt x="8" y="47"/>
                    </a:moveTo>
                    <a:cubicBezTo>
                      <a:pt x="4" y="47"/>
                      <a:pt x="0" y="44"/>
                      <a:pt x="0" y="3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4"/>
                      <a:pt x="12" y="47"/>
                      <a:pt x="8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8"/>
              <p:cNvSpPr>
                <a:spLocks/>
              </p:cNvSpPr>
              <p:nvPr/>
            </p:nvSpPr>
            <p:spPr bwMode="auto">
              <a:xfrm>
                <a:off x="9577388" y="1525588"/>
                <a:ext cx="42863" cy="160338"/>
              </a:xfrm>
              <a:custGeom>
                <a:avLst/>
                <a:gdLst>
                  <a:gd name="T0" fmla="*/ 8 w 16"/>
                  <a:gd name="T1" fmla="*/ 61 h 61"/>
                  <a:gd name="T2" fmla="*/ 0 w 16"/>
                  <a:gd name="T3" fmla="*/ 53 h 61"/>
                  <a:gd name="T4" fmla="*/ 0 w 16"/>
                  <a:gd name="T5" fmla="*/ 8 h 61"/>
                  <a:gd name="T6" fmla="*/ 8 w 16"/>
                  <a:gd name="T7" fmla="*/ 0 h 61"/>
                  <a:gd name="T8" fmla="*/ 16 w 16"/>
                  <a:gd name="T9" fmla="*/ 8 h 61"/>
                  <a:gd name="T10" fmla="*/ 16 w 16"/>
                  <a:gd name="T11" fmla="*/ 53 h 61"/>
                  <a:gd name="T12" fmla="*/ 8 w 16"/>
                  <a:gd name="T13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1">
                    <a:moveTo>
                      <a:pt x="8" y="61"/>
                    </a:moveTo>
                    <a:cubicBezTo>
                      <a:pt x="3" y="61"/>
                      <a:pt x="0" y="58"/>
                      <a:pt x="0" y="5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8"/>
                      <a:pt x="12" y="61"/>
                      <a:pt x="8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29"/>
              <p:cNvSpPr>
                <a:spLocks/>
              </p:cNvSpPr>
              <p:nvPr/>
            </p:nvSpPr>
            <p:spPr bwMode="auto">
              <a:xfrm>
                <a:off x="9652000" y="1489075"/>
                <a:ext cx="38100" cy="196850"/>
              </a:xfrm>
              <a:custGeom>
                <a:avLst/>
                <a:gdLst>
                  <a:gd name="T0" fmla="*/ 8 w 15"/>
                  <a:gd name="T1" fmla="*/ 75 h 75"/>
                  <a:gd name="T2" fmla="*/ 0 w 15"/>
                  <a:gd name="T3" fmla="*/ 67 h 75"/>
                  <a:gd name="T4" fmla="*/ 0 w 15"/>
                  <a:gd name="T5" fmla="*/ 8 h 75"/>
                  <a:gd name="T6" fmla="*/ 8 w 15"/>
                  <a:gd name="T7" fmla="*/ 0 h 75"/>
                  <a:gd name="T8" fmla="*/ 15 w 15"/>
                  <a:gd name="T9" fmla="*/ 8 h 75"/>
                  <a:gd name="T10" fmla="*/ 15 w 15"/>
                  <a:gd name="T11" fmla="*/ 67 h 75"/>
                  <a:gd name="T12" fmla="*/ 8 w 15"/>
                  <a:gd name="T13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75">
                    <a:moveTo>
                      <a:pt x="8" y="75"/>
                    </a:moveTo>
                    <a:cubicBezTo>
                      <a:pt x="3" y="75"/>
                      <a:pt x="0" y="72"/>
                      <a:pt x="0" y="6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2" y="0"/>
                      <a:pt x="15" y="3"/>
                      <a:pt x="15" y="8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5" y="72"/>
                      <a:pt x="12" y="75"/>
                      <a:pt x="8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30"/>
              <p:cNvSpPr>
                <a:spLocks/>
              </p:cNvSpPr>
              <p:nvPr/>
            </p:nvSpPr>
            <p:spPr bwMode="auto">
              <a:xfrm>
                <a:off x="9725025" y="1498600"/>
                <a:ext cx="39688" cy="187325"/>
              </a:xfrm>
              <a:custGeom>
                <a:avLst/>
                <a:gdLst>
                  <a:gd name="T0" fmla="*/ 7 w 15"/>
                  <a:gd name="T1" fmla="*/ 71 h 71"/>
                  <a:gd name="T2" fmla="*/ 0 w 15"/>
                  <a:gd name="T3" fmla="*/ 63 h 71"/>
                  <a:gd name="T4" fmla="*/ 0 w 15"/>
                  <a:gd name="T5" fmla="*/ 8 h 71"/>
                  <a:gd name="T6" fmla="*/ 7 w 15"/>
                  <a:gd name="T7" fmla="*/ 0 h 71"/>
                  <a:gd name="T8" fmla="*/ 15 w 15"/>
                  <a:gd name="T9" fmla="*/ 8 h 71"/>
                  <a:gd name="T10" fmla="*/ 15 w 15"/>
                  <a:gd name="T11" fmla="*/ 63 h 71"/>
                  <a:gd name="T12" fmla="*/ 7 w 15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71">
                    <a:moveTo>
                      <a:pt x="7" y="71"/>
                    </a:moveTo>
                    <a:cubicBezTo>
                      <a:pt x="3" y="71"/>
                      <a:pt x="0" y="68"/>
                      <a:pt x="0" y="6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" y="0"/>
                      <a:pt x="15" y="3"/>
                      <a:pt x="15" y="8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5" y="68"/>
                      <a:pt x="12" y="71"/>
                      <a:pt x="7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829109" y="1319920"/>
              <a:ext cx="583246" cy="528812"/>
              <a:chOff x="6942138" y="1422400"/>
              <a:chExt cx="357188" cy="323851"/>
            </a:xfrm>
          </p:grpSpPr>
          <p:sp>
            <p:nvSpPr>
              <p:cNvPr id="56" name="Freeform 31"/>
              <p:cNvSpPr>
                <a:spLocks/>
              </p:cNvSpPr>
              <p:nvPr/>
            </p:nvSpPr>
            <p:spPr bwMode="auto">
              <a:xfrm>
                <a:off x="6942138" y="1706563"/>
                <a:ext cx="357188" cy="39688"/>
              </a:xfrm>
              <a:custGeom>
                <a:avLst/>
                <a:gdLst>
                  <a:gd name="T0" fmla="*/ 136 w 136"/>
                  <a:gd name="T1" fmla="*/ 7 h 15"/>
                  <a:gd name="T2" fmla="*/ 128 w 136"/>
                  <a:gd name="T3" fmla="*/ 15 h 15"/>
                  <a:gd name="T4" fmla="*/ 8 w 136"/>
                  <a:gd name="T5" fmla="*/ 15 h 15"/>
                  <a:gd name="T6" fmla="*/ 0 w 136"/>
                  <a:gd name="T7" fmla="*/ 7 h 15"/>
                  <a:gd name="T8" fmla="*/ 8 w 136"/>
                  <a:gd name="T9" fmla="*/ 0 h 15"/>
                  <a:gd name="T10" fmla="*/ 128 w 136"/>
                  <a:gd name="T11" fmla="*/ 0 h 15"/>
                  <a:gd name="T12" fmla="*/ 136 w 136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6" h="15">
                    <a:moveTo>
                      <a:pt x="136" y="7"/>
                    </a:moveTo>
                    <a:cubicBezTo>
                      <a:pt x="136" y="12"/>
                      <a:pt x="133" y="15"/>
                      <a:pt x="12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3" y="0"/>
                      <a:pt x="136" y="3"/>
                      <a:pt x="136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32"/>
              <p:cNvSpPr>
                <a:spLocks/>
              </p:cNvSpPr>
              <p:nvPr/>
            </p:nvSpPr>
            <p:spPr bwMode="auto">
              <a:xfrm>
                <a:off x="6986588" y="1562100"/>
                <a:ext cx="42863" cy="123825"/>
              </a:xfrm>
              <a:custGeom>
                <a:avLst/>
                <a:gdLst>
                  <a:gd name="T0" fmla="*/ 8 w 16"/>
                  <a:gd name="T1" fmla="*/ 47 h 47"/>
                  <a:gd name="T2" fmla="*/ 0 w 16"/>
                  <a:gd name="T3" fmla="*/ 39 h 47"/>
                  <a:gd name="T4" fmla="*/ 0 w 16"/>
                  <a:gd name="T5" fmla="*/ 8 h 47"/>
                  <a:gd name="T6" fmla="*/ 8 w 16"/>
                  <a:gd name="T7" fmla="*/ 0 h 47"/>
                  <a:gd name="T8" fmla="*/ 16 w 16"/>
                  <a:gd name="T9" fmla="*/ 8 h 47"/>
                  <a:gd name="T10" fmla="*/ 16 w 16"/>
                  <a:gd name="T11" fmla="*/ 39 h 47"/>
                  <a:gd name="T12" fmla="*/ 8 w 16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47">
                    <a:moveTo>
                      <a:pt x="8" y="47"/>
                    </a:moveTo>
                    <a:cubicBezTo>
                      <a:pt x="4" y="47"/>
                      <a:pt x="0" y="44"/>
                      <a:pt x="0" y="3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4"/>
                      <a:pt x="12" y="47"/>
                      <a:pt x="8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>
                <a:spLocks/>
              </p:cNvSpPr>
              <p:nvPr/>
            </p:nvSpPr>
            <p:spPr bwMode="auto">
              <a:xfrm>
                <a:off x="7062788" y="1562100"/>
                <a:ext cx="39688" cy="123825"/>
              </a:xfrm>
              <a:custGeom>
                <a:avLst/>
                <a:gdLst>
                  <a:gd name="T0" fmla="*/ 8 w 15"/>
                  <a:gd name="T1" fmla="*/ 47 h 47"/>
                  <a:gd name="T2" fmla="*/ 0 w 15"/>
                  <a:gd name="T3" fmla="*/ 39 h 47"/>
                  <a:gd name="T4" fmla="*/ 0 w 15"/>
                  <a:gd name="T5" fmla="*/ 8 h 47"/>
                  <a:gd name="T6" fmla="*/ 8 w 15"/>
                  <a:gd name="T7" fmla="*/ 0 h 47"/>
                  <a:gd name="T8" fmla="*/ 15 w 15"/>
                  <a:gd name="T9" fmla="*/ 8 h 47"/>
                  <a:gd name="T10" fmla="*/ 15 w 15"/>
                  <a:gd name="T11" fmla="*/ 39 h 47"/>
                  <a:gd name="T12" fmla="*/ 8 w 15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7">
                    <a:moveTo>
                      <a:pt x="8" y="47"/>
                    </a:moveTo>
                    <a:cubicBezTo>
                      <a:pt x="3" y="47"/>
                      <a:pt x="0" y="44"/>
                      <a:pt x="0" y="3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5" y="4"/>
                      <a:pt x="15" y="8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5" y="44"/>
                      <a:pt x="12" y="47"/>
                      <a:pt x="8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>
                <a:spLocks/>
              </p:cNvSpPr>
              <p:nvPr/>
            </p:nvSpPr>
            <p:spPr bwMode="auto">
              <a:xfrm>
                <a:off x="7138988" y="1562100"/>
                <a:ext cx="39688" cy="123825"/>
              </a:xfrm>
              <a:custGeom>
                <a:avLst/>
                <a:gdLst>
                  <a:gd name="T0" fmla="*/ 7 w 15"/>
                  <a:gd name="T1" fmla="*/ 47 h 47"/>
                  <a:gd name="T2" fmla="*/ 0 w 15"/>
                  <a:gd name="T3" fmla="*/ 39 h 47"/>
                  <a:gd name="T4" fmla="*/ 0 w 15"/>
                  <a:gd name="T5" fmla="*/ 8 h 47"/>
                  <a:gd name="T6" fmla="*/ 7 w 15"/>
                  <a:gd name="T7" fmla="*/ 0 h 47"/>
                  <a:gd name="T8" fmla="*/ 15 w 15"/>
                  <a:gd name="T9" fmla="*/ 8 h 47"/>
                  <a:gd name="T10" fmla="*/ 15 w 15"/>
                  <a:gd name="T11" fmla="*/ 39 h 47"/>
                  <a:gd name="T12" fmla="*/ 7 w 15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7">
                    <a:moveTo>
                      <a:pt x="7" y="47"/>
                    </a:moveTo>
                    <a:cubicBezTo>
                      <a:pt x="3" y="47"/>
                      <a:pt x="0" y="44"/>
                      <a:pt x="0" y="3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2" y="0"/>
                      <a:pt x="15" y="4"/>
                      <a:pt x="15" y="8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5" y="44"/>
                      <a:pt x="12" y="47"/>
                      <a:pt x="7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35"/>
              <p:cNvSpPr>
                <a:spLocks/>
              </p:cNvSpPr>
              <p:nvPr/>
            </p:nvSpPr>
            <p:spPr bwMode="auto">
              <a:xfrm>
                <a:off x="7212013" y="1562100"/>
                <a:ext cx="42863" cy="123825"/>
              </a:xfrm>
              <a:custGeom>
                <a:avLst/>
                <a:gdLst>
                  <a:gd name="T0" fmla="*/ 8 w 16"/>
                  <a:gd name="T1" fmla="*/ 47 h 47"/>
                  <a:gd name="T2" fmla="*/ 0 w 16"/>
                  <a:gd name="T3" fmla="*/ 39 h 47"/>
                  <a:gd name="T4" fmla="*/ 0 w 16"/>
                  <a:gd name="T5" fmla="*/ 8 h 47"/>
                  <a:gd name="T6" fmla="*/ 8 w 16"/>
                  <a:gd name="T7" fmla="*/ 0 h 47"/>
                  <a:gd name="T8" fmla="*/ 16 w 16"/>
                  <a:gd name="T9" fmla="*/ 8 h 47"/>
                  <a:gd name="T10" fmla="*/ 16 w 16"/>
                  <a:gd name="T11" fmla="*/ 39 h 47"/>
                  <a:gd name="T12" fmla="*/ 8 w 16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47">
                    <a:moveTo>
                      <a:pt x="8" y="47"/>
                    </a:moveTo>
                    <a:cubicBezTo>
                      <a:pt x="4" y="47"/>
                      <a:pt x="0" y="44"/>
                      <a:pt x="0" y="3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4"/>
                      <a:pt x="12" y="47"/>
                      <a:pt x="8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6"/>
              <p:cNvSpPr>
                <a:spLocks/>
              </p:cNvSpPr>
              <p:nvPr/>
            </p:nvSpPr>
            <p:spPr bwMode="auto">
              <a:xfrm>
                <a:off x="7010400" y="1422400"/>
                <a:ext cx="220663" cy="66675"/>
              </a:xfrm>
              <a:custGeom>
                <a:avLst/>
                <a:gdLst>
                  <a:gd name="T0" fmla="*/ 84 w 84"/>
                  <a:gd name="T1" fmla="*/ 25 h 25"/>
                  <a:gd name="T2" fmla="*/ 52 w 84"/>
                  <a:gd name="T3" fmla="*/ 4 h 25"/>
                  <a:gd name="T4" fmla="*/ 32 w 84"/>
                  <a:gd name="T5" fmla="*/ 4 h 25"/>
                  <a:gd name="T6" fmla="*/ 18 w 84"/>
                  <a:gd name="T7" fmla="*/ 13 h 25"/>
                  <a:gd name="T8" fmla="*/ 0 w 84"/>
                  <a:gd name="T9" fmla="*/ 25 h 25"/>
                  <a:gd name="T10" fmla="*/ 84 w 84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25">
                    <a:moveTo>
                      <a:pt x="84" y="25"/>
                    </a:moveTo>
                    <a:cubicBezTo>
                      <a:pt x="52" y="4"/>
                      <a:pt x="52" y="4"/>
                      <a:pt x="52" y="4"/>
                    </a:cubicBezTo>
                    <a:cubicBezTo>
                      <a:pt x="46" y="0"/>
                      <a:pt x="38" y="0"/>
                      <a:pt x="32" y="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84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7"/>
              <p:cNvSpPr>
                <a:spLocks/>
              </p:cNvSpPr>
              <p:nvPr/>
            </p:nvSpPr>
            <p:spPr bwMode="auto">
              <a:xfrm>
                <a:off x="6962775" y="1509713"/>
                <a:ext cx="315913" cy="41275"/>
              </a:xfrm>
              <a:custGeom>
                <a:avLst/>
                <a:gdLst>
                  <a:gd name="T0" fmla="*/ 120 w 120"/>
                  <a:gd name="T1" fmla="*/ 8 h 16"/>
                  <a:gd name="T2" fmla="*/ 112 w 120"/>
                  <a:gd name="T3" fmla="*/ 16 h 16"/>
                  <a:gd name="T4" fmla="*/ 8 w 120"/>
                  <a:gd name="T5" fmla="*/ 16 h 16"/>
                  <a:gd name="T6" fmla="*/ 0 w 120"/>
                  <a:gd name="T7" fmla="*/ 8 h 16"/>
                  <a:gd name="T8" fmla="*/ 8 w 120"/>
                  <a:gd name="T9" fmla="*/ 0 h 16"/>
                  <a:gd name="T10" fmla="*/ 112 w 120"/>
                  <a:gd name="T11" fmla="*/ 0 h 16"/>
                  <a:gd name="T12" fmla="*/ 120 w 120"/>
                  <a:gd name="T1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6">
                    <a:moveTo>
                      <a:pt x="120" y="8"/>
                    </a:moveTo>
                    <a:cubicBezTo>
                      <a:pt x="120" y="12"/>
                      <a:pt x="116" y="16"/>
                      <a:pt x="112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2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3"/>
                      <a:pt x="12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6746553" y="4125914"/>
              <a:ext cx="748358" cy="531812"/>
              <a:chOff x="6934200" y="4259263"/>
              <a:chExt cx="373063" cy="265113"/>
            </a:xfrm>
          </p:grpSpPr>
          <p:sp>
            <p:nvSpPr>
              <p:cNvPr id="46" name="Oval 38"/>
              <p:cNvSpPr>
                <a:spLocks noChangeArrowheads="1"/>
              </p:cNvSpPr>
              <p:nvPr/>
            </p:nvSpPr>
            <p:spPr bwMode="auto">
              <a:xfrm>
                <a:off x="7094538" y="4395788"/>
                <a:ext cx="52388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7073900" y="4449763"/>
                <a:ext cx="93663" cy="74613"/>
              </a:xfrm>
              <a:custGeom>
                <a:avLst/>
                <a:gdLst>
                  <a:gd name="T0" fmla="*/ 27 w 36"/>
                  <a:gd name="T1" fmla="*/ 0 h 28"/>
                  <a:gd name="T2" fmla="*/ 18 w 36"/>
                  <a:gd name="T3" fmla="*/ 11 h 28"/>
                  <a:gd name="T4" fmla="*/ 9 w 36"/>
                  <a:gd name="T5" fmla="*/ 0 h 28"/>
                  <a:gd name="T6" fmla="*/ 0 w 36"/>
                  <a:gd name="T7" fmla="*/ 18 h 28"/>
                  <a:gd name="T8" fmla="*/ 1 w 36"/>
                  <a:gd name="T9" fmla="*/ 26 h 28"/>
                  <a:gd name="T10" fmla="*/ 18 w 36"/>
                  <a:gd name="T11" fmla="*/ 28 h 28"/>
                  <a:gd name="T12" fmla="*/ 35 w 36"/>
                  <a:gd name="T13" fmla="*/ 26 h 28"/>
                  <a:gd name="T14" fmla="*/ 36 w 36"/>
                  <a:gd name="T15" fmla="*/ 18 h 28"/>
                  <a:gd name="T16" fmla="*/ 27 w 36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28">
                    <a:moveTo>
                      <a:pt x="27" y="0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" y="4"/>
                      <a:pt x="0" y="11"/>
                      <a:pt x="0" y="18"/>
                    </a:cubicBezTo>
                    <a:cubicBezTo>
                      <a:pt x="0" y="21"/>
                      <a:pt x="0" y="23"/>
                      <a:pt x="1" y="26"/>
                    </a:cubicBezTo>
                    <a:cubicBezTo>
                      <a:pt x="6" y="27"/>
                      <a:pt x="12" y="28"/>
                      <a:pt x="18" y="28"/>
                    </a:cubicBezTo>
                    <a:cubicBezTo>
                      <a:pt x="24" y="28"/>
                      <a:pt x="30" y="27"/>
                      <a:pt x="35" y="26"/>
                    </a:cubicBezTo>
                    <a:cubicBezTo>
                      <a:pt x="36" y="23"/>
                      <a:pt x="36" y="21"/>
                      <a:pt x="36" y="18"/>
                    </a:cubicBezTo>
                    <a:cubicBezTo>
                      <a:pt x="36" y="11"/>
                      <a:pt x="33" y="4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Oval 40"/>
              <p:cNvSpPr>
                <a:spLocks noChangeArrowheads="1"/>
              </p:cNvSpPr>
              <p:nvPr/>
            </p:nvSpPr>
            <p:spPr bwMode="auto">
              <a:xfrm>
                <a:off x="6958013" y="4395788"/>
                <a:ext cx="50800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41"/>
              <p:cNvSpPr>
                <a:spLocks/>
              </p:cNvSpPr>
              <p:nvPr/>
            </p:nvSpPr>
            <p:spPr bwMode="auto">
              <a:xfrm>
                <a:off x="6934200" y="4449763"/>
                <a:ext cx="96838" cy="74613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1" y="26"/>
                    </a:cubicBezTo>
                    <a:cubicBezTo>
                      <a:pt x="7" y="27"/>
                      <a:pt x="12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Oval 42"/>
              <p:cNvSpPr>
                <a:spLocks noChangeArrowheads="1"/>
              </p:cNvSpPr>
              <p:nvPr/>
            </p:nvSpPr>
            <p:spPr bwMode="auto">
              <a:xfrm>
                <a:off x="7234238" y="4395788"/>
                <a:ext cx="49213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7210425" y="4449763"/>
                <a:ext cx="96838" cy="74613"/>
              </a:xfrm>
              <a:custGeom>
                <a:avLst/>
                <a:gdLst>
                  <a:gd name="T0" fmla="*/ 28 w 37"/>
                  <a:gd name="T1" fmla="*/ 0 h 28"/>
                  <a:gd name="T2" fmla="*/ 18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8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0" y="23"/>
                      <a:pt x="1" y="26"/>
                    </a:cubicBezTo>
                    <a:cubicBezTo>
                      <a:pt x="6" y="27"/>
                      <a:pt x="12" y="28"/>
                      <a:pt x="18" y="28"/>
                    </a:cubicBezTo>
                    <a:cubicBezTo>
                      <a:pt x="25" y="28"/>
                      <a:pt x="30" y="27"/>
                      <a:pt x="36" y="26"/>
                    </a:cubicBezTo>
                    <a:cubicBezTo>
                      <a:pt x="36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44"/>
              <p:cNvSpPr>
                <a:spLocks noChangeArrowheads="1"/>
              </p:cNvSpPr>
              <p:nvPr/>
            </p:nvSpPr>
            <p:spPr bwMode="auto">
              <a:xfrm>
                <a:off x="7026275" y="4259263"/>
                <a:ext cx="52388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7002463" y="4313238"/>
                <a:ext cx="96838" cy="74613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2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2" y="26"/>
                    </a:cubicBezTo>
                    <a:cubicBezTo>
                      <a:pt x="7" y="27"/>
                      <a:pt x="13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4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Oval 46"/>
              <p:cNvSpPr>
                <a:spLocks noChangeArrowheads="1"/>
              </p:cNvSpPr>
              <p:nvPr/>
            </p:nvSpPr>
            <p:spPr bwMode="auto">
              <a:xfrm>
                <a:off x="7162800" y="4259263"/>
                <a:ext cx="52388" cy="523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7142163" y="4313238"/>
                <a:ext cx="96838" cy="74613"/>
              </a:xfrm>
              <a:custGeom>
                <a:avLst/>
                <a:gdLst>
                  <a:gd name="T0" fmla="*/ 28 w 37"/>
                  <a:gd name="T1" fmla="*/ 0 h 28"/>
                  <a:gd name="T2" fmla="*/ 18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8 w 37"/>
                  <a:gd name="T11" fmla="*/ 28 h 28"/>
                  <a:gd name="T12" fmla="*/ 35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" y="4"/>
                      <a:pt x="0" y="11"/>
                      <a:pt x="0" y="18"/>
                    </a:cubicBezTo>
                    <a:cubicBezTo>
                      <a:pt x="0" y="21"/>
                      <a:pt x="0" y="23"/>
                      <a:pt x="1" y="26"/>
                    </a:cubicBezTo>
                    <a:cubicBezTo>
                      <a:pt x="6" y="27"/>
                      <a:pt x="12" y="28"/>
                      <a:pt x="18" y="28"/>
                    </a:cubicBezTo>
                    <a:cubicBezTo>
                      <a:pt x="24" y="28"/>
                      <a:pt x="30" y="27"/>
                      <a:pt x="35" y="26"/>
                    </a:cubicBezTo>
                    <a:cubicBezTo>
                      <a:pt x="36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324908" y="4027487"/>
              <a:ext cx="668474" cy="674690"/>
              <a:chOff x="9488488" y="4192588"/>
              <a:chExt cx="341313" cy="344487"/>
            </a:xfrm>
          </p:grpSpPr>
          <p:sp>
            <p:nvSpPr>
              <p:cNvPr id="39" name="Freeform 48"/>
              <p:cNvSpPr>
                <a:spLocks noEditPoints="1"/>
              </p:cNvSpPr>
              <p:nvPr/>
            </p:nvSpPr>
            <p:spPr bwMode="auto">
              <a:xfrm>
                <a:off x="9567863" y="4206875"/>
                <a:ext cx="182563" cy="330200"/>
              </a:xfrm>
              <a:custGeom>
                <a:avLst/>
                <a:gdLst>
                  <a:gd name="T0" fmla="*/ 35 w 70"/>
                  <a:gd name="T1" fmla="*/ 126 h 126"/>
                  <a:gd name="T2" fmla="*/ 0 w 70"/>
                  <a:gd name="T3" fmla="*/ 63 h 126"/>
                  <a:gd name="T4" fmla="*/ 35 w 70"/>
                  <a:gd name="T5" fmla="*/ 0 h 126"/>
                  <a:gd name="T6" fmla="*/ 70 w 70"/>
                  <a:gd name="T7" fmla="*/ 63 h 126"/>
                  <a:gd name="T8" fmla="*/ 35 w 70"/>
                  <a:gd name="T9" fmla="*/ 126 h 126"/>
                  <a:gd name="T10" fmla="*/ 35 w 70"/>
                  <a:gd name="T11" fmla="*/ 6 h 126"/>
                  <a:gd name="T12" fmla="*/ 6 w 70"/>
                  <a:gd name="T13" fmla="*/ 63 h 126"/>
                  <a:gd name="T14" fmla="*/ 35 w 70"/>
                  <a:gd name="T15" fmla="*/ 120 h 126"/>
                  <a:gd name="T16" fmla="*/ 64 w 70"/>
                  <a:gd name="T17" fmla="*/ 63 h 126"/>
                  <a:gd name="T18" fmla="*/ 35 w 70"/>
                  <a:gd name="T19" fmla="*/ 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126">
                    <a:moveTo>
                      <a:pt x="35" y="126"/>
                    </a:moveTo>
                    <a:cubicBezTo>
                      <a:pt x="15" y="126"/>
                      <a:pt x="0" y="98"/>
                      <a:pt x="0" y="63"/>
                    </a:cubicBezTo>
                    <a:cubicBezTo>
                      <a:pt x="0" y="27"/>
                      <a:pt x="15" y="0"/>
                      <a:pt x="35" y="0"/>
                    </a:cubicBezTo>
                    <a:cubicBezTo>
                      <a:pt x="55" y="0"/>
                      <a:pt x="70" y="27"/>
                      <a:pt x="70" y="63"/>
                    </a:cubicBezTo>
                    <a:cubicBezTo>
                      <a:pt x="70" y="98"/>
                      <a:pt x="55" y="126"/>
                      <a:pt x="35" y="126"/>
                    </a:cubicBezTo>
                    <a:close/>
                    <a:moveTo>
                      <a:pt x="35" y="6"/>
                    </a:moveTo>
                    <a:cubicBezTo>
                      <a:pt x="19" y="6"/>
                      <a:pt x="6" y="32"/>
                      <a:pt x="6" y="63"/>
                    </a:cubicBezTo>
                    <a:cubicBezTo>
                      <a:pt x="6" y="93"/>
                      <a:pt x="19" y="120"/>
                      <a:pt x="35" y="120"/>
                    </a:cubicBezTo>
                    <a:cubicBezTo>
                      <a:pt x="51" y="120"/>
                      <a:pt x="64" y="93"/>
                      <a:pt x="64" y="63"/>
                    </a:cubicBezTo>
                    <a:cubicBezTo>
                      <a:pt x="64" y="32"/>
                      <a:pt x="51" y="6"/>
                      <a:pt x="35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49"/>
              <p:cNvSpPr>
                <a:spLocks noEditPoints="1"/>
              </p:cNvSpPr>
              <p:nvPr/>
            </p:nvSpPr>
            <p:spPr bwMode="auto">
              <a:xfrm>
                <a:off x="9488488" y="4260850"/>
                <a:ext cx="341313" cy="219075"/>
              </a:xfrm>
              <a:custGeom>
                <a:avLst/>
                <a:gdLst>
                  <a:gd name="T0" fmla="*/ 40 w 130"/>
                  <a:gd name="T1" fmla="*/ 83 h 83"/>
                  <a:gd name="T2" fmla="*/ 8 w 130"/>
                  <a:gd name="T3" fmla="*/ 68 h 83"/>
                  <a:gd name="T4" fmla="*/ 50 w 130"/>
                  <a:gd name="T5" fmla="*/ 9 h 83"/>
                  <a:gd name="T6" fmla="*/ 90 w 130"/>
                  <a:gd name="T7" fmla="*/ 0 h 83"/>
                  <a:gd name="T8" fmla="*/ 122 w 130"/>
                  <a:gd name="T9" fmla="*/ 15 h 83"/>
                  <a:gd name="T10" fmla="*/ 80 w 130"/>
                  <a:gd name="T11" fmla="*/ 74 h 83"/>
                  <a:gd name="T12" fmla="*/ 40 w 130"/>
                  <a:gd name="T13" fmla="*/ 83 h 83"/>
                  <a:gd name="T14" fmla="*/ 90 w 130"/>
                  <a:gd name="T15" fmla="*/ 6 h 83"/>
                  <a:gd name="T16" fmla="*/ 53 w 130"/>
                  <a:gd name="T17" fmla="*/ 15 h 83"/>
                  <a:gd name="T18" fmla="*/ 13 w 130"/>
                  <a:gd name="T19" fmla="*/ 66 h 83"/>
                  <a:gd name="T20" fmla="*/ 40 w 130"/>
                  <a:gd name="T21" fmla="*/ 77 h 83"/>
                  <a:gd name="T22" fmla="*/ 77 w 130"/>
                  <a:gd name="T23" fmla="*/ 68 h 83"/>
                  <a:gd name="T24" fmla="*/ 117 w 130"/>
                  <a:gd name="T25" fmla="*/ 17 h 83"/>
                  <a:gd name="T26" fmla="*/ 90 w 130"/>
                  <a:gd name="T27" fmla="*/ 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0" h="83">
                    <a:moveTo>
                      <a:pt x="40" y="83"/>
                    </a:moveTo>
                    <a:cubicBezTo>
                      <a:pt x="24" y="83"/>
                      <a:pt x="12" y="78"/>
                      <a:pt x="8" y="68"/>
                    </a:cubicBezTo>
                    <a:cubicBezTo>
                      <a:pt x="0" y="50"/>
                      <a:pt x="18" y="24"/>
                      <a:pt x="50" y="9"/>
                    </a:cubicBezTo>
                    <a:cubicBezTo>
                      <a:pt x="63" y="3"/>
                      <a:pt x="78" y="0"/>
                      <a:pt x="90" y="0"/>
                    </a:cubicBezTo>
                    <a:cubicBezTo>
                      <a:pt x="106" y="0"/>
                      <a:pt x="118" y="5"/>
                      <a:pt x="122" y="15"/>
                    </a:cubicBezTo>
                    <a:cubicBezTo>
                      <a:pt x="130" y="33"/>
                      <a:pt x="112" y="59"/>
                      <a:pt x="80" y="74"/>
                    </a:cubicBezTo>
                    <a:cubicBezTo>
                      <a:pt x="67" y="80"/>
                      <a:pt x="52" y="83"/>
                      <a:pt x="40" y="83"/>
                    </a:cubicBezTo>
                    <a:close/>
                    <a:moveTo>
                      <a:pt x="90" y="6"/>
                    </a:moveTo>
                    <a:cubicBezTo>
                      <a:pt x="79" y="6"/>
                      <a:pt x="65" y="9"/>
                      <a:pt x="53" y="15"/>
                    </a:cubicBezTo>
                    <a:cubicBezTo>
                      <a:pt x="25" y="28"/>
                      <a:pt x="7" y="51"/>
                      <a:pt x="13" y="66"/>
                    </a:cubicBezTo>
                    <a:cubicBezTo>
                      <a:pt x="17" y="73"/>
                      <a:pt x="26" y="77"/>
                      <a:pt x="40" y="77"/>
                    </a:cubicBezTo>
                    <a:cubicBezTo>
                      <a:pt x="51" y="77"/>
                      <a:pt x="65" y="74"/>
                      <a:pt x="77" y="68"/>
                    </a:cubicBezTo>
                    <a:cubicBezTo>
                      <a:pt x="105" y="55"/>
                      <a:pt x="123" y="32"/>
                      <a:pt x="117" y="17"/>
                    </a:cubicBezTo>
                    <a:cubicBezTo>
                      <a:pt x="113" y="10"/>
                      <a:pt x="104" y="6"/>
                      <a:pt x="9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50"/>
              <p:cNvSpPr>
                <a:spLocks noEditPoints="1"/>
              </p:cNvSpPr>
              <p:nvPr/>
            </p:nvSpPr>
            <p:spPr bwMode="auto">
              <a:xfrm>
                <a:off x="9493250" y="4267200"/>
                <a:ext cx="331788" cy="206375"/>
              </a:xfrm>
              <a:custGeom>
                <a:avLst/>
                <a:gdLst>
                  <a:gd name="T0" fmla="*/ 85 w 126"/>
                  <a:gd name="T1" fmla="*/ 79 h 79"/>
                  <a:gd name="T2" fmla="*/ 51 w 126"/>
                  <a:gd name="T3" fmla="*/ 73 h 79"/>
                  <a:gd name="T4" fmla="*/ 13 w 126"/>
                  <a:gd name="T5" fmla="*/ 48 h 79"/>
                  <a:gd name="T6" fmla="*/ 4 w 126"/>
                  <a:gd name="T7" fmla="*/ 18 h 79"/>
                  <a:gd name="T8" fmla="*/ 41 w 126"/>
                  <a:gd name="T9" fmla="*/ 0 h 79"/>
                  <a:gd name="T10" fmla="*/ 75 w 126"/>
                  <a:gd name="T11" fmla="*/ 6 h 79"/>
                  <a:gd name="T12" fmla="*/ 113 w 126"/>
                  <a:gd name="T13" fmla="*/ 31 h 79"/>
                  <a:gd name="T14" fmla="*/ 122 w 126"/>
                  <a:gd name="T15" fmla="*/ 61 h 79"/>
                  <a:gd name="T16" fmla="*/ 85 w 126"/>
                  <a:gd name="T17" fmla="*/ 79 h 79"/>
                  <a:gd name="T18" fmla="*/ 41 w 126"/>
                  <a:gd name="T19" fmla="*/ 6 h 79"/>
                  <a:gd name="T20" fmla="*/ 9 w 126"/>
                  <a:gd name="T21" fmla="*/ 20 h 79"/>
                  <a:gd name="T22" fmla="*/ 18 w 126"/>
                  <a:gd name="T23" fmla="*/ 45 h 79"/>
                  <a:gd name="T24" fmla="*/ 53 w 126"/>
                  <a:gd name="T25" fmla="*/ 67 h 79"/>
                  <a:gd name="T26" fmla="*/ 85 w 126"/>
                  <a:gd name="T27" fmla="*/ 73 h 79"/>
                  <a:gd name="T28" fmla="*/ 117 w 126"/>
                  <a:gd name="T29" fmla="*/ 59 h 79"/>
                  <a:gd name="T30" fmla="*/ 108 w 126"/>
                  <a:gd name="T31" fmla="*/ 34 h 79"/>
                  <a:gd name="T32" fmla="*/ 73 w 126"/>
                  <a:gd name="T33" fmla="*/ 12 h 79"/>
                  <a:gd name="T34" fmla="*/ 41 w 126"/>
                  <a:gd name="T35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79">
                    <a:moveTo>
                      <a:pt x="85" y="79"/>
                    </a:moveTo>
                    <a:cubicBezTo>
                      <a:pt x="74" y="79"/>
                      <a:pt x="63" y="77"/>
                      <a:pt x="51" y="73"/>
                    </a:cubicBezTo>
                    <a:cubicBezTo>
                      <a:pt x="35" y="67"/>
                      <a:pt x="22" y="58"/>
                      <a:pt x="13" y="48"/>
                    </a:cubicBezTo>
                    <a:cubicBezTo>
                      <a:pt x="4" y="38"/>
                      <a:pt x="0" y="27"/>
                      <a:pt x="4" y="18"/>
                    </a:cubicBezTo>
                    <a:cubicBezTo>
                      <a:pt x="8" y="7"/>
                      <a:pt x="22" y="0"/>
                      <a:pt x="41" y="0"/>
                    </a:cubicBezTo>
                    <a:cubicBezTo>
                      <a:pt x="52" y="0"/>
                      <a:pt x="63" y="2"/>
                      <a:pt x="75" y="6"/>
                    </a:cubicBezTo>
                    <a:cubicBezTo>
                      <a:pt x="91" y="12"/>
                      <a:pt x="104" y="21"/>
                      <a:pt x="113" y="31"/>
                    </a:cubicBezTo>
                    <a:cubicBezTo>
                      <a:pt x="122" y="41"/>
                      <a:pt x="126" y="52"/>
                      <a:pt x="122" y="61"/>
                    </a:cubicBezTo>
                    <a:cubicBezTo>
                      <a:pt x="118" y="72"/>
                      <a:pt x="104" y="79"/>
                      <a:pt x="85" y="79"/>
                    </a:cubicBezTo>
                    <a:close/>
                    <a:moveTo>
                      <a:pt x="41" y="6"/>
                    </a:moveTo>
                    <a:cubicBezTo>
                      <a:pt x="24" y="6"/>
                      <a:pt x="13" y="11"/>
                      <a:pt x="9" y="20"/>
                    </a:cubicBezTo>
                    <a:cubicBezTo>
                      <a:pt x="7" y="27"/>
                      <a:pt x="10" y="36"/>
                      <a:pt x="18" y="45"/>
                    </a:cubicBezTo>
                    <a:cubicBezTo>
                      <a:pt x="26" y="54"/>
                      <a:pt x="38" y="62"/>
                      <a:pt x="53" y="67"/>
                    </a:cubicBezTo>
                    <a:cubicBezTo>
                      <a:pt x="64" y="71"/>
                      <a:pt x="75" y="73"/>
                      <a:pt x="85" y="73"/>
                    </a:cubicBezTo>
                    <a:cubicBezTo>
                      <a:pt x="102" y="73"/>
                      <a:pt x="113" y="68"/>
                      <a:pt x="117" y="59"/>
                    </a:cubicBezTo>
                    <a:cubicBezTo>
                      <a:pt x="119" y="52"/>
                      <a:pt x="116" y="43"/>
                      <a:pt x="108" y="34"/>
                    </a:cubicBezTo>
                    <a:cubicBezTo>
                      <a:pt x="100" y="25"/>
                      <a:pt x="88" y="17"/>
                      <a:pt x="73" y="12"/>
                    </a:cubicBezTo>
                    <a:cubicBezTo>
                      <a:pt x="62" y="8"/>
                      <a:pt x="51" y="6"/>
                      <a:pt x="41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Oval 51"/>
              <p:cNvSpPr>
                <a:spLocks noChangeArrowheads="1"/>
              </p:cNvSpPr>
              <p:nvPr/>
            </p:nvSpPr>
            <p:spPr bwMode="auto">
              <a:xfrm>
                <a:off x="9617075" y="4329113"/>
                <a:ext cx="84138" cy="841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Oval 52"/>
              <p:cNvSpPr>
                <a:spLocks noChangeArrowheads="1"/>
              </p:cNvSpPr>
              <p:nvPr/>
            </p:nvSpPr>
            <p:spPr bwMode="auto">
              <a:xfrm>
                <a:off x="9785350" y="4413250"/>
                <a:ext cx="41275" cy="428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Oval 53"/>
              <p:cNvSpPr>
                <a:spLocks noChangeArrowheads="1"/>
              </p:cNvSpPr>
              <p:nvPr/>
            </p:nvSpPr>
            <p:spPr bwMode="auto">
              <a:xfrm>
                <a:off x="9491663" y="4413250"/>
                <a:ext cx="41275" cy="428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Oval 54"/>
              <p:cNvSpPr>
                <a:spLocks noChangeArrowheads="1"/>
              </p:cNvSpPr>
              <p:nvPr/>
            </p:nvSpPr>
            <p:spPr bwMode="auto">
              <a:xfrm>
                <a:off x="9637713" y="4192588"/>
                <a:ext cx="42863" cy="428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7693948" y="6200259"/>
              <a:ext cx="1688466" cy="430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605E5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防止时间冲突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567671" y="2835279"/>
              <a:ext cx="1886211" cy="731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605E5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只显示已录入成绩的课程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07656" y="2839357"/>
              <a:ext cx="1612963" cy="731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605E5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还未停止选课的选修课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174113" y="1975611"/>
              <a:ext cx="1619829" cy="559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个人资料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160504" y="1987708"/>
              <a:ext cx="933461" cy="559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选课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161767" y="4730373"/>
              <a:ext cx="1619829" cy="559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成绩查询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931624" y="4730373"/>
              <a:ext cx="1619829" cy="559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课表查询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348054" y="2590658"/>
            <a:ext cx="85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学生</a:t>
            </a:r>
          </a:p>
        </p:txBody>
      </p:sp>
    </p:spTree>
    <p:extLst>
      <p:ext uri="{BB962C8B-B14F-4D97-AF65-F5344CB8AC3E}">
        <p14:creationId xmlns:p14="http://schemas.microsoft.com/office/powerpoint/2010/main" val="35811468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90913" y="3831890"/>
            <a:ext cx="4133382" cy="388931"/>
            <a:chOff x="611560" y="2661760"/>
            <a:chExt cx="4133382" cy="388931"/>
          </a:xfrm>
        </p:grpSpPr>
        <p:sp>
          <p:nvSpPr>
            <p:cNvPr id="23" name="TextBox 22"/>
            <p:cNvSpPr txBox="1"/>
            <p:nvPr/>
          </p:nvSpPr>
          <p:spPr>
            <a:xfrm>
              <a:off x="1106615" y="2686949"/>
              <a:ext cx="3638327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实现流程</a:t>
              </a:r>
              <a:endParaRPr lang="en-US" altLang="zh-CN" sz="1600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8"/>
            <p:cNvSpPr/>
            <p:nvPr/>
          </p:nvSpPr>
          <p:spPr>
            <a:xfrm>
              <a:off x="611560" y="2661760"/>
              <a:ext cx="478941" cy="388931"/>
            </a:xfrm>
            <a:custGeom>
              <a:avLst/>
              <a:gdLst/>
              <a:ahLst/>
              <a:cxnLst/>
              <a:rect l="l" t="t" r="r" b="b"/>
              <a:pathLst>
                <a:path w="855095" h="855095">
                  <a:moveTo>
                    <a:pt x="805897" y="427546"/>
                  </a:moveTo>
                  <a:lnTo>
                    <a:pt x="855095" y="427546"/>
                  </a:lnTo>
                  <a:lnTo>
                    <a:pt x="855095" y="855095"/>
                  </a:lnTo>
                  <a:lnTo>
                    <a:pt x="427546" y="855095"/>
                  </a:lnTo>
                  <a:lnTo>
                    <a:pt x="427546" y="805897"/>
                  </a:lnTo>
                  <a:lnTo>
                    <a:pt x="805897" y="805897"/>
                  </a:lnTo>
                  <a:close/>
                  <a:moveTo>
                    <a:pt x="0" y="0"/>
                  </a:moveTo>
                  <a:lnTo>
                    <a:pt x="427546" y="0"/>
                  </a:lnTo>
                  <a:lnTo>
                    <a:pt x="427546" y="49196"/>
                  </a:lnTo>
                  <a:lnTo>
                    <a:pt x="49196" y="49196"/>
                  </a:lnTo>
                  <a:lnTo>
                    <a:pt x="49196" y="427546"/>
                  </a:lnTo>
                  <a:lnTo>
                    <a:pt x="0" y="427546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2">
                      <a:lumMod val="20000"/>
                      <a:lumOff val="80000"/>
                    </a:schemeClr>
                  </a:solidFill>
                  <a:latin typeface="+mj-lt"/>
                </a:rPr>
                <a:t>03</a:t>
              </a:r>
              <a:endParaRPr lang="zh-CN" altLang="en-US" sz="16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0913" y="994711"/>
            <a:ext cx="3479542" cy="388931"/>
            <a:chOff x="597404" y="1221600"/>
            <a:chExt cx="3479542" cy="388931"/>
          </a:xfrm>
        </p:grpSpPr>
        <p:sp>
          <p:nvSpPr>
            <p:cNvPr id="21" name="TextBox 20"/>
            <p:cNvSpPr txBox="1"/>
            <p:nvPr/>
          </p:nvSpPr>
          <p:spPr>
            <a:xfrm>
              <a:off x="1092460" y="1246789"/>
              <a:ext cx="298448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基本功能</a:t>
              </a:r>
              <a:endParaRPr lang="en-US" altLang="zh-CN" sz="1600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8"/>
            <p:cNvSpPr/>
            <p:nvPr/>
          </p:nvSpPr>
          <p:spPr>
            <a:xfrm>
              <a:off x="597404" y="1221600"/>
              <a:ext cx="478941" cy="388931"/>
            </a:xfrm>
            <a:custGeom>
              <a:avLst/>
              <a:gdLst/>
              <a:ahLst/>
              <a:cxnLst/>
              <a:rect l="l" t="t" r="r" b="b"/>
              <a:pathLst>
                <a:path w="855095" h="855095">
                  <a:moveTo>
                    <a:pt x="805897" y="427546"/>
                  </a:moveTo>
                  <a:lnTo>
                    <a:pt x="855095" y="427546"/>
                  </a:lnTo>
                  <a:lnTo>
                    <a:pt x="855095" y="855095"/>
                  </a:lnTo>
                  <a:lnTo>
                    <a:pt x="427546" y="855095"/>
                  </a:lnTo>
                  <a:lnTo>
                    <a:pt x="427546" y="805897"/>
                  </a:lnTo>
                  <a:lnTo>
                    <a:pt x="805897" y="805897"/>
                  </a:lnTo>
                  <a:close/>
                  <a:moveTo>
                    <a:pt x="0" y="0"/>
                  </a:moveTo>
                  <a:lnTo>
                    <a:pt x="427546" y="0"/>
                  </a:lnTo>
                  <a:lnTo>
                    <a:pt x="427546" y="49196"/>
                  </a:lnTo>
                  <a:lnTo>
                    <a:pt x="49196" y="49196"/>
                  </a:lnTo>
                  <a:lnTo>
                    <a:pt x="49196" y="427546"/>
                  </a:lnTo>
                  <a:lnTo>
                    <a:pt x="0" y="427546"/>
                  </a:lnTo>
                  <a:close/>
                </a:path>
              </a:pathLst>
            </a:custGeom>
            <a:solidFill>
              <a:srgbClr val="1A7BA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+mj-lt"/>
                </a:rPr>
                <a:t>01</a:t>
              </a:r>
              <a:endParaRPr lang="zh-CN" alt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39458" y="2374325"/>
            <a:ext cx="3877508" cy="388931"/>
            <a:chOff x="604482" y="1945383"/>
            <a:chExt cx="3877508" cy="388931"/>
          </a:xfrm>
        </p:grpSpPr>
        <p:sp>
          <p:nvSpPr>
            <p:cNvPr id="37" name="TextBox 19"/>
            <p:cNvSpPr txBox="1"/>
            <p:nvPr/>
          </p:nvSpPr>
          <p:spPr>
            <a:xfrm>
              <a:off x="1099537" y="1970572"/>
              <a:ext cx="3382453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0C0"/>
                  </a:solidFill>
                </a:rPr>
                <a:t>功能实现</a:t>
              </a:r>
              <a:endParaRPr lang="en-US" altLang="zh-CN" sz="1600" dirty="0">
                <a:solidFill>
                  <a:srgbClr val="0070C0"/>
                </a:solidFill>
              </a:endParaRPr>
            </a:p>
          </p:txBody>
        </p:sp>
        <p:sp>
          <p:nvSpPr>
            <p:cNvPr id="38" name="矩形 8"/>
            <p:cNvSpPr/>
            <p:nvPr/>
          </p:nvSpPr>
          <p:spPr>
            <a:xfrm>
              <a:off x="604482" y="1945383"/>
              <a:ext cx="478941" cy="388931"/>
            </a:xfrm>
            <a:custGeom>
              <a:avLst/>
              <a:gdLst/>
              <a:ahLst/>
              <a:cxnLst/>
              <a:rect l="l" t="t" r="r" b="b"/>
              <a:pathLst>
                <a:path w="855095" h="855095">
                  <a:moveTo>
                    <a:pt x="805897" y="427546"/>
                  </a:moveTo>
                  <a:lnTo>
                    <a:pt x="855095" y="427546"/>
                  </a:lnTo>
                  <a:lnTo>
                    <a:pt x="855095" y="855095"/>
                  </a:lnTo>
                  <a:lnTo>
                    <a:pt x="427546" y="855095"/>
                  </a:lnTo>
                  <a:lnTo>
                    <a:pt x="427546" y="805897"/>
                  </a:lnTo>
                  <a:lnTo>
                    <a:pt x="805897" y="805897"/>
                  </a:lnTo>
                  <a:close/>
                  <a:moveTo>
                    <a:pt x="0" y="0"/>
                  </a:moveTo>
                  <a:lnTo>
                    <a:pt x="427546" y="0"/>
                  </a:lnTo>
                  <a:lnTo>
                    <a:pt x="427546" y="49196"/>
                  </a:lnTo>
                  <a:lnTo>
                    <a:pt x="49196" y="49196"/>
                  </a:lnTo>
                  <a:lnTo>
                    <a:pt x="49196" y="427546"/>
                  </a:lnTo>
                  <a:lnTo>
                    <a:pt x="0" y="42754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0070C0"/>
                  </a:solidFill>
                  <a:latin typeface="+mj-lt"/>
                </a:rPr>
                <a:t>02</a:t>
              </a:r>
              <a:endParaRPr lang="zh-CN" altLang="en-US" sz="1600">
                <a:solidFill>
                  <a:srgbClr val="0070C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3598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21550" y="33471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功能实现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098" y="342443"/>
            <a:ext cx="1158573" cy="11718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10" y="414587"/>
            <a:ext cx="1158573" cy="11718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96" y="2369593"/>
            <a:ext cx="1158573" cy="11718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03" y="2369593"/>
            <a:ext cx="1158573" cy="11718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Freeform 48"/>
          <p:cNvSpPr>
            <a:spLocks noEditPoints="1"/>
          </p:cNvSpPr>
          <p:nvPr/>
        </p:nvSpPr>
        <p:spPr bwMode="auto">
          <a:xfrm>
            <a:off x="3208326" y="1237413"/>
            <a:ext cx="3170770" cy="3153969"/>
          </a:xfrm>
          <a:custGeom>
            <a:avLst/>
            <a:gdLst>
              <a:gd name="T0" fmla="*/ 556 w 1252"/>
              <a:gd name="T1" fmla="*/ 1248 h 1252"/>
              <a:gd name="T2" fmla="*/ 375 w 1252"/>
              <a:gd name="T3" fmla="*/ 1200 h 1252"/>
              <a:gd name="T4" fmla="*/ 255 w 1252"/>
              <a:gd name="T5" fmla="*/ 1130 h 1252"/>
              <a:gd name="T6" fmla="*/ 122 w 1252"/>
              <a:gd name="T7" fmla="*/ 998 h 1252"/>
              <a:gd name="T8" fmla="*/ 52 w 1252"/>
              <a:gd name="T9" fmla="*/ 877 h 1252"/>
              <a:gd name="T10" fmla="*/ 4 w 1252"/>
              <a:gd name="T11" fmla="*/ 696 h 1252"/>
              <a:gd name="T12" fmla="*/ 4 w 1252"/>
              <a:gd name="T13" fmla="*/ 560 h 1252"/>
              <a:gd name="T14" fmla="*/ 137 w 1252"/>
              <a:gd name="T15" fmla="*/ 458 h 1252"/>
              <a:gd name="T16" fmla="*/ 120 w 1252"/>
              <a:gd name="T17" fmla="*/ 257 h 1252"/>
              <a:gd name="T18" fmla="*/ 287 w 1252"/>
              <a:gd name="T19" fmla="*/ 236 h 1252"/>
              <a:gd name="T20" fmla="*/ 372 w 1252"/>
              <a:gd name="T21" fmla="*/ 54 h 1252"/>
              <a:gd name="T22" fmla="*/ 528 w 1252"/>
              <a:gd name="T23" fmla="*/ 119 h 1252"/>
              <a:gd name="T24" fmla="*/ 626 w 1252"/>
              <a:gd name="T25" fmla="*/ 0 h 1252"/>
              <a:gd name="T26" fmla="*/ 724 w 1252"/>
              <a:gd name="T27" fmla="*/ 119 h 1252"/>
              <a:gd name="T28" fmla="*/ 879 w 1252"/>
              <a:gd name="T29" fmla="*/ 54 h 1252"/>
              <a:gd name="T30" fmla="*/ 965 w 1252"/>
              <a:gd name="T31" fmla="*/ 236 h 1252"/>
              <a:gd name="T32" fmla="*/ 1132 w 1252"/>
              <a:gd name="T33" fmla="*/ 257 h 1252"/>
              <a:gd name="T34" fmla="*/ 1115 w 1252"/>
              <a:gd name="T35" fmla="*/ 458 h 1252"/>
              <a:gd name="T36" fmla="*/ 1248 w 1252"/>
              <a:gd name="T37" fmla="*/ 560 h 1252"/>
              <a:gd name="T38" fmla="*/ 1248 w 1252"/>
              <a:gd name="T39" fmla="*/ 696 h 1252"/>
              <a:gd name="T40" fmla="*/ 1200 w 1252"/>
              <a:gd name="T41" fmla="*/ 877 h 1252"/>
              <a:gd name="T42" fmla="*/ 1130 w 1252"/>
              <a:gd name="T43" fmla="*/ 998 h 1252"/>
              <a:gd name="T44" fmla="*/ 997 w 1252"/>
              <a:gd name="T45" fmla="*/ 1130 h 1252"/>
              <a:gd name="T46" fmla="*/ 877 w 1252"/>
              <a:gd name="T47" fmla="*/ 1200 h 1252"/>
              <a:gd name="T48" fmla="*/ 696 w 1252"/>
              <a:gd name="T49" fmla="*/ 1248 h 1252"/>
              <a:gd name="T50" fmla="*/ 563 w 1252"/>
              <a:gd name="T51" fmla="*/ 1241 h 1252"/>
              <a:gd name="T52" fmla="*/ 717 w 1252"/>
              <a:gd name="T53" fmla="*/ 1126 h 1252"/>
              <a:gd name="T54" fmla="*/ 797 w 1252"/>
              <a:gd name="T55" fmla="*/ 1105 h 1252"/>
              <a:gd name="T56" fmla="*/ 955 w 1252"/>
              <a:gd name="T57" fmla="*/ 1014 h 1252"/>
              <a:gd name="T58" fmla="*/ 1013 w 1252"/>
              <a:gd name="T59" fmla="*/ 955 h 1252"/>
              <a:gd name="T60" fmla="*/ 1105 w 1252"/>
              <a:gd name="T61" fmla="*/ 797 h 1252"/>
              <a:gd name="T62" fmla="*/ 1126 w 1252"/>
              <a:gd name="T63" fmla="*/ 718 h 1252"/>
              <a:gd name="T64" fmla="*/ 1240 w 1252"/>
              <a:gd name="T65" fmla="*/ 563 h 1252"/>
              <a:gd name="T66" fmla="*/ 1106 w 1252"/>
              <a:gd name="T67" fmla="*/ 458 h 1252"/>
              <a:gd name="T68" fmla="*/ 1127 w 1252"/>
              <a:gd name="T69" fmla="*/ 265 h 1252"/>
              <a:gd name="T70" fmla="*/ 957 w 1252"/>
              <a:gd name="T71" fmla="*/ 241 h 1252"/>
              <a:gd name="T72" fmla="*/ 879 w 1252"/>
              <a:gd name="T73" fmla="*/ 63 h 1252"/>
              <a:gd name="T74" fmla="*/ 720 w 1252"/>
              <a:gd name="T75" fmla="*/ 127 h 1252"/>
              <a:gd name="T76" fmla="*/ 626 w 1252"/>
              <a:gd name="T77" fmla="*/ 9 h 1252"/>
              <a:gd name="T78" fmla="*/ 532 w 1252"/>
              <a:gd name="T79" fmla="*/ 127 h 1252"/>
              <a:gd name="T80" fmla="*/ 373 w 1252"/>
              <a:gd name="T81" fmla="*/ 63 h 1252"/>
              <a:gd name="T82" fmla="*/ 295 w 1252"/>
              <a:gd name="T83" fmla="*/ 241 h 1252"/>
              <a:gd name="T84" fmla="*/ 125 w 1252"/>
              <a:gd name="T85" fmla="*/ 265 h 1252"/>
              <a:gd name="T86" fmla="*/ 146 w 1252"/>
              <a:gd name="T87" fmla="*/ 458 h 1252"/>
              <a:gd name="T88" fmla="*/ 12 w 1252"/>
              <a:gd name="T89" fmla="*/ 563 h 1252"/>
              <a:gd name="T90" fmla="*/ 126 w 1252"/>
              <a:gd name="T91" fmla="*/ 718 h 1252"/>
              <a:gd name="T92" fmla="*/ 147 w 1252"/>
              <a:gd name="T93" fmla="*/ 797 h 1252"/>
              <a:gd name="T94" fmla="*/ 239 w 1252"/>
              <a:gd name="T95" fmla="*/ 955 h 1252"/>
              <a:gd name="T96" fmla="*/ 297 w 1252"/>
              <a:gd name="T97" fmla="*/ 1014 h 1252"/>
              <a:gd name="T98" fmla="*/ 455 w 1252"/>
              <a:gd name="T99" fmla="*/ 1105 h 1252"/>
              <a:gd name="T100" fmla="*/ 535 w 1252"/>
              <a:gd name="T101" fmla="*/ 1126 h 1252"/>
              <a:gd name="T102" fmla="*/ 288 w 1252"/>
              <a:gd name="T103" fmla="*/ 964 h 1252"/>
              <a:gd name="T104" fmla="*/ 626 w 1252"/>
              <a:gd name="T105" fmla="*/ 148 h 1252"/>
              <a:gd name="T106" fmla="*/ 964 w 1252"/>
              <a:gd name="T107" fmla="*/ 964 h 1252"/>
              <a:gd name="T108" fmla="*/ 157 w 1252"/>
              <a:gd name="T109" fmla="*/ 626 h 1252"/>
              <a:gd name="T110" fmla="*/ 626 w 1252"/>
              <a:gd name="T111" fmla="*/ 157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52" h="1252">
                <a:moveTo>
                  <a:pt x="626" y="1252"/>
                </a:moveTo>
                <a:cubicBezTo>
                  <a:pt x="604" y="1252"/>
                  <a:pt x="581" y="1251"/>
                  <a:pt x="559" y="1249"/>
                </a:cubicBezTo>
                <a:cubicBezTo>
                  <a:pt x="556" y="1248"/>
                  <a:pt x="556" y="1248"/>
                  <a:pt x="556" y="1248"/>
                </a:cubicBezTo>
                <a:cubicBezTo>
                  <a:pt x="528" y="1134"/>
                  <a:pt x="528" y="1134"/>
                  <a:pt x="528" y="1134"/>
                </a:cubicBezTo>
                <a:cubicBezTo>
                  <a:pt x="504" y="1129"/>
                  <a:pt x="480" y="1123"/>
                  <a:pt x="458" y="1115"/>
                </a:cubicBezTo>
                <a:cubicBezTo>
                  <a:pt x="375" y="1200"/>
                  <a:pt x="375" y="1200"/>
                  <a:pt x="375" y="1200"/>
                </a:cubicBezTo>
                <a:cubicBezTo>
                  <a:pt x="372" y="1199"/>
                  <a:pt x="372" y="1199"/>
                  <a:pt x="372" y="1199"/>
                </a:cubicBezTo>
                <a:cubicBezTo>
                  <a:pt x="332" y="1181"/>
                  <a:pt x="293" y="1158"/>
                  <a:pt x="257" y="1132"/>
                </a:cubicBezTo>
                <a:cubicBezTo>
                  <a:pt x="255" y="1130"/>
                  <a:pt x="255" y="1130"/>
                  <a:pt x="255" y="1130"/>
                </a:cubicBezTo>
                <a:cubicBezTo>
                  <a:pt x="287" y="1016"/>
                  <a:pt x="287" y="1016"/>
                  <a:pt x="287" y="1016"/>
                </a:cubicBezTo>
                <a:cubicBezTo>
                  <a:pt x="269" y="1001"/>
                  <a:pt x="252" y="983"/>
                  <a:pt x="236" y="965"/>
                </a:cubicBezTo>
                <a:cubicBezTo>
                  <a:pt x="122" y="998"/>
                  <a:pt x="122" y="998"/>
                  <a:pt x="122" y="998"/>
                </a:cubicBezTo>
                <a:cubicBezTo>
                  <a:pt x="120" y="995"/>
                  <a:pt x="120" y="995"/>
                  <a:pt x="120" y="995"/>
                </a:cubicBezTo>
                <a:cubicBezTo>
                  <a:pt x="94" y="959"/>
                  <a:pt x="72" y="921"/>
                  <a:pt x="54" y="880"/>
                </a:cubicBezTo>
                <a:cubicBezTo>
                  <a:pt x="52" y="877"/>
                  <a:pt x="52" y="877"/>
                  <a:pt x="52" y="877"/>
                </a:cubicBezTo>
                <a:cubicBezTo>
                  <a:pt x="137" y="795"/>
                  <a:pt x="137" y="795"/>
                  <a:pt x="137" y="795"/>
                </a:cubicBezTo>
                <a:cubicBezTo>
                  <a:pt x="130" y="772"/>
                  <a:pt x="123" y="748"/>
                  <a:pt x="119" y="725"/>
                </a:cubicBezTo>
                <a:cubicBezTo>
                  <a:pt x="4" y="696"/>
                  <a:pt x="4" y="696"/>
                  <a:pt x="4" y="696"/>
                </a:cubicBezTo>
                <a:cubicBezTo>
                  <a:pt x="4" y="693"/>
                  <a:pt x="4" y="693"/>
                  <a:pt x="4" y="693"/>
                </a:cubicBezTo>
                <a:cubicBezTo>
                  <a:pt x="1" y="671"/>
                  <a:pt x="0" y="648"/>
                  <a:pt x="0" y="626"/>
                </a:cubicBezTo>
                <a:cubicBezTo>
                  <a:pt x="0" y="604"/>
                  <a:pt x="1" y="582"/>
                  <a:pt x="4" y="560"/>
                </a:cubicBezTo>
                <a:cubicBezTo>
                  <a:pt x="4" y="557"/>
                  <a:pt x="4" y="557"/>
                  <a:pt x="4" y="557"/>
                </a:cubicBezTo>
                <a:cubicBezTo>
                  <a:pt x="119" y="528"/>
                  <a:pt x="119" y="528"/>
                  <a:pt x="119" y="528"/>
                </a:cubicBezTo>
                <a:cubicBezTo>
                  <a:pt x="123" y="504"/>
                  <a:pt x="130" y="481"/>
                  <a:pt x="137" y="458"/>
                </a:cubicBezTo>
                <a:cubicBezTo>
                  <a:pt x="52" y="376"/>
                  <a:pt x="52" y="376"/>
                  <a:pt x="52" y="376"/>
                </a:cubicBezTo>
                <a:cubicBezTo>
                  <a:pt x="54" y="373"/>
                  <a:pt x="54" y="373"/>
                  <a:pt x="54" y="373"/>
                </a:cubicBezTo>
                <a:cubicBezTo>
                  <a:pt x="72" y="332"/>
                  <a:pt x="94" y="293"/>
                  <a:pt x="120" y="257"/>
                </a:cubicBezTo>
                <a:cubicBezTo>
                  <a:pt x="122" y="255"/>
                  <a:pt x="122" y="255"/>
                  <a:pt x="122" y="255"/>
                </a:cubicBezTo>
                <a:cubicBezTo>
                  <a:pt x="236" y="287"/>
                  <a:pt x="236" y="287"/>
                  <a:pt x="236" y="287"/>
                </a:cubicBezTo>
                <a:cubicBezTo>
                  <a:pt x="252" y="269"/>
                  <a:pt x="269" y="252"/>
                  <a:pt x="287" y="236"/>
                </a:cubicBezTo>
                <a:cubicBezTo>
                  <a:pt x="255" y="122"/>
                  <a:pt x="255" y="122"/>
                  <a:pt x="255" y="122"/>
                </a:cubicBezTo>
                <a:cubicBezTo>
                  <a:pt x="257" y="121"/>
                  <a:pt x="257" y="121"/>
                  <a:pt x="257" y="121"/>
                </a:cubicBezTo>
                <a:cubicBezTo>
                  <a:pt x="293" y="94"/>
                  <a:pt x="332" y="72"/>
                  <a:pt x="372" y="54"/>
                </a:cubicBezTo>
                <a:cubicBezTo>
                  <a:pt x="375" y="53"/>
                  <a:pt x="375" y="53"/>
                  <a:pt x="375" y="53"/>
                </a:cubicBezTo>
                <a:cubicBezTo>
                  <a:pt x="458" y="138"/>
                  <a:pt x="458" y="138"/>
                  <a:pt x="458" y="138"/>
                </a:cubicBezTo>
                <a:cubicBezTo>
                  <a:pt x="480" y="130"/>
                  <a:pt x="504" y="123"/>
                  <a:pt x="528" y="119"/>
                </a:cubicBezTo>
                <a:cubicBezTo>
                  <a:pt x="556" y="4"/>
                  <a:pt x="556" y="4"/>
                  <a:pt x="556" y="4"/>
                </a:cubicBezTo>
                <a:cubicBezTo>
                  <a:pt x="559" y="4"/>
                  <a:pt x="559" y="4"/>
                  <a:pt x="559" y="4"/>
                </a:cubicBezTo>
                <a:cubicBezTo>
                  <a:pt x="581" y="2"/>
                  <a:pt x="604" y="0"/>
                  <a:pt x="626" y="0"/>
                </a:cubicBezTo>
                <a:cubicBezTo>
                  <a:pt x="648" y="0"/>
                  <a:pt x="671" y="2"/>
                  <a:pt x="693" y="4"/>
                </a:cubicBezTo>
                <a:cubicBezTo>
                  <a:pt x="696" y="4"/>
                  <a:pt x="696" y="4"/>
                  <a:pt x="696" y="4"/>
                </a:cubicBezTo>
                <a:cubicBezTo>
                  <a:pt x="724" y="119"/>
                  <a:pt x="724" y="119"/>
                  <a:pt x="724" y="119"/>
                </a:cubicBezTo>
                <a:cubicBezTo>
                  <a:pt x="748" y="123"/>
                  <a:pt x="772" y="130"/>
                  <a:pt x="794" y="138"/>
                </a:cubicBezTo>
                <a:cubicBezTo>
                  <a:pt x="877" y="53"/>
                  <a:pt x="877" y="53"/>
                  <a:pt x="877" y="53"/>
                </a:cubicBezTo>
                <a:cubicBezTo>
                  <a:pt x="879" y="54"/>
                  <a:pt x="879" y="54"/>
                  <a:pt x="879" y="54"/>
                </a:cubicBezTo>
                <a:cubicBezTo>
                  <a:pt x="920" y="72"/>
                  <a:pt x="959" y="94"/>
                  <a:pt x="995" y="121"/>
                </a:cubicBezTo>
                <a:cubicBezTo>
                  <a:pt x="997" y="122"/>
                  <a:pt x="997" y="122"/>
                  <a:pt x="997" y="122"/>
                </a:cubicBezTo>
                <a:cubicBezTo>
                  <a:pt x="965" y="236"/>
                  <a:pt x="965" y="236"/>
                  <a:pt x="965" y="236"/>
                </a:cubicBezTo>
                <a:cubicBezTo>
                  <a:pt x="983" y="252"/>
                  <a:pt x="1000" y="269"/>
                  <a:pt x="1016" y="287"/>
                </a:cubicBezTo>
                <a:cubicBezTo>
                  <a:pt x="1130" y="255"/>
                  <a:pt x="1130" y="255"/>
                  <a:pt x="1130" y="255"/>
                </a:cubicBezTo>
                <a:cubicBezTo>
                  <a:pt x="1132" y="257"/>
                  <a:pt x="1132" y="257"/>
                  <a:pt x="1132" y="257"/>
                </a:cubicBezTo>
                <a:cubicBezTo>
                  <a:pt x="1158" y="293"/>
                  <a:pt x="1180" y="332"/>
                  <a:pt x="1198" y="373"/>
                </a:cubicBezTo>
                <a:cubicBezTo>
                  <a:pt x="1200" y="376"/>
                  <a:pt x="1200" y="376"/>
                  <a:pt x="1200" y="376"/>
                </a:cubicBezTo>
                <a:cubicBezTo>
                  <a:pt x="1115" y="458"/>
                  <a:pt x="1115" y="458"/>
                  <a:pt x="1115" y="458"/>
                </a:cubicBezTo>
                <a:cubicBezTo>
                  <a:pt x="1123" y="481"/>
                  <a:pt x="1129" y="504"/>
                  <a:pt x="1133" y="528"/>
                </a:cubicBezTo>
                <a:cubicBezTo>
                  <a:pt x="1248" y="557"/>
                  <a:pt x="1248" y="557"/>
                  <a:pt x="1248" y="557"/>
                </a:cubicBezTo>
                <a:cubicBezTo>
                  <a:pt x="1248" y="560"/>
                  <a:pt x="1248" y="560"/>
                  <a:pt x="1248" y="560"/>
                </a:cubicBezTo>
                <a:cubicBezTo>
                  <a:pt x="1251" y="582"/>
                  <a:pt x="1252" y="604"/>
                  <a:pt x="1252" y="626"/>
                </a:cubicBezTo>
                <a:cubicBezTo>
                  <a:pt x="1252" y="649"/>
                  <a:pt x="1251" y="671"/>
                  <a:pt x="1248" y="693"/>
                </a:cubicBezTo>
                <a:cubicBezTo>
                  <a:pt x="1248" y="696"/>
                  <a:pt x="1248" y="696"/>
                  <a:pt x="1248" y="696"/>
                </a:cubicBezTo>
                <a:cubicBezTo>
                  <a:pt x="1133" y="725"/>
                  <a:pt x="1133" y="725"/>
                  <a:pt x="1133" y="725"/>
                </a:cubicBezTo>
                <a:cubicBezTo>
                  <a:pt x="1129" y="748"/>
                  <a:pt x="1122" y="772"/>
                  <a:pt x="1115" y="795"/>
                </a:cubicBezTo>
                <a:cubicBezTo>
                  <a:pt x="1200" y="877"/>
                  <a:pt x="1200" y="877"/>
                  <a:pt x="1200" y="877"/>
                </a:cubicBezTo>
                <a:cubicBezTo>
                  <a:pt x="1198" y="880"/>
                  <a:pt x="1198" y="880"/>
                  <a:pt x="1198" y="880"/>
                </a:cubicBezTo>
                <a:cubicBezTo>
                  <a:pt x="1180" y="920"/>
                  <a:pt x="1158" y="959"/>
                  <a:pt x="1132" y="995"/>
                </a:cubicBezTo>
                <a:cubicBezTo>
                  <a:pt x="1130" y="998"/>
                  <a:pt x="1130" y="998"/>
                  <a:pt x="1130" y="998"/>
                </a:cubicBezTo>
                <a:cubicBezTo>
                  <a:pt x="1016" y="965"/>
                  <a:pt x="1016" y="965"/>
                  <a:pt x="1016" y="965"/>
                </a:cubicBezTo>
                <a:cubicBezTo>
                  <a:pt x="1000" y="983"/>
                  <a:pt x="983" y="1001"/>
                  <a:pt x="965" y="1016"/>
                </a:cubicBezTo>
                <a:cubicBezTo>
                  <a:pt x="997" y="1130"/>
                  <a:pt x="997" y="1130"/>
                  <a:pt x="997" y="1130"/>
                </a:cubicBezTo>
                <a:cubicBezTo>
                  <a:pt x="995" y="1132"/>
                  <a:pt x="995" y="1132"/>
                  <a:pt x="995" y="1132"/>
                </a:cubicBezTo>
                <a:cubicBezTo>
                  <a:pt x="959" y="1158"/>
                  <a:pt x="920" y="1181"/>
                  <a:pt x="879" y="1199"/>
                </a:cubicBezTo>
                <a:cubicBezTo>
                  <a:pt x="877" y="1200"/>
                  <a:pt x="877" y="1200"/>
                  <a:pt x="877" y="1200"/>
                </a:cubicBezTo>
                <a:cubicBezTo>
                  <a:pt x="794" y="1115"/>
                  <a:pt x="794" y="1115"/>
                  <a:pt x="794" y="1115"/>
                </a:cubicBezTo>
                <a:cubicBezTo>
                  <a:pt x="772" y="1123"/>
                  <a:pt x="748" y="1129"/>
                  <a:pt x="724" y="1134"/>
                </a:cubicBezTo>
                <a:cubicBezTo>
                  <a:pt x="696" y="1248"/>
                  <a:pt x="696" y="1248"/>
                  <a:pt x="696" y="1248"/>
                </a:cubicBezTo>
                <a:cubicBezTo>
                  <a:pt x="693" y="1249"/>
                  <a:pt x="693" y="1249"/>
                  <a:pt x="693" y="1249"/>
                </a:cubicBezTo>
                <a:cubicBezTo>
                  <a:pt x="671" y="1251"/>
                  <a:pt x="648" y="1252"/>
                  <a:pt x="626" y="1252"/>
                </a:cubicBezTo>
                <a:close/>
                <a:moveTo>
                  <a:pt x="563" y="1241"/>
                </a:moveTo>
                <a:cubicBezTo>
                  <a:pt x="584" y="1243"/>
                  <a:pt x="605" y="1244"/>
                  <a:pt x="626" y="1244"/>
                </a:cubicBezTo>
                <a:cubicBezTo>
                  <a:pt x="647" y="1244"/>
                  <a:pt x="668" y="1243"/>
                  <a:pt x="689" y="1241"/>
                </a:cubicBezTo>
                <a:cubicBezTo>
                  <a:pt x="717" y="1126"/>
                  <a:pt x="717" y="1126"/>
                  <a:pt x="717" y="1126"/>
                </a:cubicBezTo>
                <a:cubicBezTo>
                  <a:pt x="720" y="1126"/>
                  <a:pt x="720" y="1126"/>
                  <a:pt x="720" y="1126"/>
                </a:cubicBezTo>
                <a:cubicBezTo>
                  <a:pt x="745" y="1121"/>
                  <a:pt x="770" y="1114"/>
                  <a:pt x="794" y="1106"/>
                </a:cubicBezTo>
                <a:cubicBezTo>
                  <a:pt x="797" y="1105"/>
                  <a:pt x="797" y="1105"/>
                  <a:pt x="797" y="1105"/>
                </a:cubicBezTo>
                <a:cubicBezTo>
                  <a:pt x="879" y="1190"/>
                  <a:pt x="879" y="1190"/>
                  <a:pt x="879" y="1190"/>
                </a:cubicBezTo>
                <a:cubicBezTo>
                  <a:pt x="917" y="1173"/>
                  <a:pt x="953" y="1151"/>
                  <a:pt x="988" y="1127"/>
                </a:cubicBezTo>
                <a:cubicBezTo>
                  <a:pt x="955" y="1014"/>
                  <a:pt x="955" y="1014"/>
                  <a:pt x="955" y="1014"/>
                </a:cubicBezTo>
                <a:cubicBezTo>
                  <a:pt x="957" y="1012"/>
                  <a:pt x="957" y="1012"/>
                  <a:pt x="957" y="1012"/>
                </a:cubicBezTo>
                <a:cubicBezTo>
                  <a:pt x="977" y="995"/>
                  <a:pt x="995" y="977"/>
                  <a:pt x="1011" y="958"/>
                </a:cubicBezTo>
                <a:cubicBezTo>
                  <a:pt x="1013" y="955"/>
                  <a:pt x="1013" y="955"/>
                  <a:pt x="1013" y="955"/>
                </a:cubicBezTo>
                <a:cubicBezTo>
                  <a:pt x="1127" y="988"/>
                  <a:pt x="1127" y="988"/>
                  <a:pt x="1127" y="988"/>
                </a:cubicBezTo>
                <a:cubicBezTo>
                  <a:pt x="1151" y="954"/>
                  <a:pt x="1172" y="917"/>
                  <a:pt x="1189" y="879"/>
                </a:cubicBezTo>
                <a:cubicBezTo>
                  <a:pt x="1105" y="797"/>
                  <a:pt x="1105" y="797"/>
                  <a:pt x="1105" y="797"/>
                </a:cubicBezTo>
                <a:cubicBezTo>
                  <a:pt x="1106" y="795"/>
                  <a:pt x="1106" y="795"/>
                  <a:pt x="1106" y="795"/>
                </a:cubicBezTo>
                <a:cubicBezTo>
                  <a:pt x="1114" y="771"/>
                  <a:pt x="1121" y="746"/>
                  <a:pt x="1125" y="720"/>
                </a:cubicBezTo>
                <a:cubicBezTo>
                  <a:pt x="1126" y="718"/>
                  <a:pt x="1126" y="718"/>
                  <a:pt x="1126" y="718"/>
                </a:cubicBezTo>
                <a:cubicBezTo>
                  <a:pt x="1240" y="689"/>
                  <a:pt x="1240" y="689"/>
                  <a:pt x="1240" y="689"/>
                </a:cubicBezTo>
                <a:cubicBezTo>
                  <a:pt x="1242" y="668"/>
                  <a:pt x="1243" y="647"/>
                  <a:pt x="1243" y="626"/>
                </a:cubicBezTo>
                <a:cubicBezTo>
                  <a:pt x="1243" y="605"/>
                  <a:pt x="1242" y="584"/>
                  <a:pt x="1240" y="563"/>
                </a:cubicBezTo>
                <a:cubicBezTo>
                  <a:pt x="1126" y="535"/>
                  <a:pt x="1126" y="535"/>
                  <a:pt x="1126" y="535"/>
                </a:cubicBezTo>
                <a:cubicBezTo>
                  <a:pt x="1125" y="532"/>
                  <a:pt x="1125" y="532"/>
                  <a:pt x="1125" y="532"/>
                </a:cubicBezTo>
                <a:cubicBezTo>
                  <a:pt x="1121" y="507"/>
                  <a:pt x="1114" y="482"/>
                  <a:pt x="1106" y="458"/>
                </a:cubicBezTo>
                <a:cubicBezTo>
                  <a:pt x="1105" y="455"/>
                  <a:pt x="1105" y="455"/>
                  <a:pt x="1105" y="455"/>
                </a:cubicBezTo>
                <a:cubicBezTo>
                  <a:pt x="1189" y="374"/>
                  <a:pt x="1189" y="374"/>
                  <a:pt x="1189" y="374"/>
                </a:cubicBezTo>
                <a:cubicBezTo>
                  <a:pt x="1172" y="335"/>
                  <a:pt x="1151" y="299"/>
                  <a:pt x="1127" y="265"/>
                </a:cubicBezTo>
                <a:cubicBezTo>
                  <a:pt x="1013" y="297"/>
                  <a:pt x="1013" y="297"/>
                  <a:pt x="1013" y="297"/>
                </a:cubicBezTo>
                <a:cubicBezTo>
                  <a:pt x="1011" y="295"/>
                  <a:pt x="1011" y="295"/>
                  <a:pt x="1011" y="295"/>
                </a:cubicBezTo>
                <a:cubicBezTo>
                  <a:pt x="995" y="276"/>
                  <a:pt x="977" y="257"/>
                  <a:pt x="957" y="241"/>
                </a:cubicBezTo>
                <a:cubicBezTo>
                  <a:pt x="955" y="239"/>
                  <a:pt x="955" y="239"/>
                  <a:pt x="955" y="239"/>
                </a:cubicBezTo>
                <a:cubicBezTo>
                  <a:pt x="988" y="126"/>
                  <a:pt x="988" y="126"/>
                  <a:pt x="988" y="126"/>
                </a:cubicBezTo>
                <a:cubicBezTo>
                  <a:pt x="953" y="101"/>
                  <a:pt x="917" y="80"/>
                  <a:pt x="879" y="63"/>
                </a:cubicBezTo>
                <a:cubicBezTo>
                  <a:pt x="797" y="148"/>
                  <a:pt x="797" y="148"/>
                  <a:pt x="797" y="148"/>
                </a:cubicBezTo>
                <a:cubicBezTo>
                  <a:pt x="794" y="147"/>
                  <a:pt x="794" y="147"/>
                  <a:pt x="794" y="147"/>
                </a:cubicBezTo>
                <a:cubicBezTo>
                  <a:pt x="770" y="138"/>
                  <a:pt x="745" y="131"/>
                  <a:pt x="720" y="127"/>
                </a:cubicBezTo>
                <a:cubicBezTo>
                  <a:pt x="717" y="126"/>
                  <a:pt x="717" y="126"/>
                  <a:pt x="717" y="126"/>
                </a:cubicBezTo>
                <a:cubicBezTo>
                  <a:pt x="689" y="12"/>
                  <a:pt x="689" y="12"/>
                  <a:pt x="689" y="12"/>
                </a:cubicBezTo>
                <a:cubicBezTo>
                  <a:pt x="668" y="10"/>
                  <a:pt x="647" y="9"/>
                  <a:pt x="626" y="9"/>
                </a:cubicBezTo>
                <a:cubicBezTo>
                  <a:pt x="605" y="9"/>
                  <a:pt x="584" y="10"/>
                  <a:pt x="563" y="12"/>
                </a:cubicBezTo>
                <a:cubicBezTo>
                  <a:pt x="535" y="126"/>
                  <a:pt x="535" y="126"/>
                  <a:pt x="535" y="126"/>
                </a:cubicBezTo>
                <a:cubicBezTo>
                  <a:pt x="532" y="127"/>
                  <a:pt x="532" y="127"/>
                  <a:pt x="532" y="127"/>
                </a:cubicBezTo>
                <a:cubicBezTo>
                  <a:pt x="507" y="131"/>
                  <a:pt x="482" y="138"/>
                  <a:pt x="458" y="147"/>
                </a:cubicBezTo>
                <a:cubicBezTo>
                  <a:pt x="455" y="148"/>
                  <a:pt x="455" y="148"/>
                  <a:pt x="455" y="148"/>
                </a:cubicBezTo>
                <a:cubicBezTo>
                  <a:pt x="373" y="63"/>
                  <a:pt x="373" y="63"/>
                  <a:pt x="373" y="63"/>
                </a:cubicBezTo>
                <a:cubicBezTo>
                  <a:pt x="335" y="80"/>
                  <a:pt x="298" y="101"/>
                  <a:pt x="264" y="126"/>
                </a:cubicBezTo>
                <a:cubicBezTo>
                  <a:pt x="297" y="239"/>
                  <a:pt x="297" y="239"/>
                  <a:pt x="297" y="239"/>
                </a:cubicBezTo>
                <a:cubicBezTo>
                  <a:pt x="295" y="241"/>
                  <a:pt x="295" y="241"/>
                  <a:pt x="295" y="241"/>
                </a:cubicBezTo>
                <a:cubicBezTo>
                  <a:pt x="275" y="257"/>
                  <a:pt x="257" y="276"/>
                  <a:pt x="241" y="295"/>
                </a:cubicBezTo>
                <a:cubicBezTo>
                  <a:pt x="239" y="297"/>
                  <a:pt x="239" y="297"/>
                  <a:pt x="239" y="297"/>
                </a:cubicBezTo>
                <a:cubicBezTo>
                  <a:pt x="125" y="265"/>
                  <a:pt x="125" y="265"/>
                  <a:pt x="125" y="265"/>
                </a:cubicBezTo>
                <a:cubicBezTo>
                  <a:pt x="101" y="299"/>
                  <a:pt x="80" y="335"/>
                  <a:pt x="63" y="374"/>
                </a:cubicBezTo>
                <a:cubicBezTo>
                  <a:pt x="147" y="455"/>
                  <a:pt x="147" y="455"/>
                  <a:pt x="147" y="455"/>
                </a:cubicBezTo>
                <a:cubicBezTo>
                  <a:pt x="146" y="458"/>
                  <a:pt x="146" y="458"/>
                  <a:pt x="146" y="458"/>
                </a:cubicBezTo>
                <a:cubicBezTo>
                  <a:pt x="138" y="482"/>
                  <a:pt x="131" y="507"/>
                  <a:pt x="127" y="532"/>
                </a:cubicBezTo>
                <a:cubicBezTo>
                  <a:pt x="126" y="535"/>
                  <a:pt x="126" y="535"/>
                  <a:pt x="126" y="535"/>
                </a:cubicBezTo>
                <a:cubicBezTo>
                  <a:pt x="12" y="563"/>
                  <a:pt x="12" y="563"/>
                  <a:pt x="12" y="563"/>
                </a:cubicBezTo>
                <a:cubicBezTo>
                  <a:pt x="10" y="584"/>
                  <a:pt x="9" y="606"/>
                  <a:pt x="9" y="626"/>
                </a:cubicBezTo>
                <a:cubicBezTo>
                  <a:pt x="9" y="647"/>
                  <a:pt x="10" y="668"/>
                  <a:pt x="12" y="689"/>
                </a:cubicBezTo>
                <a:cubicBezTo>
                  <a:pt x="126" y="718"/>
                  <a:pt x="126" y="718"/>
                  <a:pt x="126" y="718"/>
                </a:cubicBezTo>
                <a:cubicBezTo>
                  <a:pt x="127" y="720"/>
                  <a:pt x="127" y="720"/>
                  <a:pt x="127" y="720"/>
                </a:cubicBezTo>
                <a:cubicBezTo>
                  <a:pt x="131" y="746"/>
                  <a:pt x="138" y="771"/>
                  <a:pt x="146" y="795"/>
                </a:cubicBezTo>
                <a:cubicBezTo>
                  <a:pt x="147" y="797"/>
                  <a:pt x="147" y="797"/>
                  <a:pt x="147" y="797"/>
                </a:cubicBezTo>
                <a:cubicBezTo>
                  <a:pt x="63" y="879"/>
                  <a:pt x="63" y="879"/>
                  <a:pt x="63" y="879"/>
                </a:cubicBezTo>
                <a:cubicBezTo>
                  <a:pt x="80" y="917"/>
                  <a:pt x="101" y="954"/>
                  <a:pt x="125" y="988"/>
                </a:cubicBezTo>
                <a:cubicBezTo>
                  <a:pt x="239" y="955"/>
                  <a:pt x="239" y="955"/>
                  <a:pt x="239" y="955"/>
                </a:cubicBezTo>
                <a:cubicBezTo>
                  <a:pt x="241" y="958"/>
                  <a:pt x="241" y="958"/>
                  <a:pt x="241" y="958"/>
                </a:cubicBezTo>
                <a:cubicBezTo>
                  <a:pt x="257" y="977"/>
                  <a:pt x="275" y="995"/>
                  <a:pt x="295" y="1012"/>
                </a:cubicBezTo>
                <a:cubicBezTo>
                  <a:pt x="297" y="1014"/>
                  <a:pt x="297" y="1014"/>
                  <a:pt x="297" y="1014"/>
                </a:cubicBezTo>
                <a:cubicBezTo>
                  <a:pt x="264" y="1127"/>
                  <a:pt x="264" y="1127"/>
                  <a:pt x="264" y="1127"/>
                </a:cubicBezTo>
                <a:cubicBezTo>
                  <a:pt x="298" y="1151"/>
                  <a:pt x="335" y="1173"/>
                  <a:pt x="373" y="1190"/>
                </a:cubicBezTo>
                <a:cubicBezTo>
                  <a:pt x="455" y="1105"/>
                  <a:pt x="455" y="1105"/>
                  <a:pt x="455" y="1105"/>
                </a:cubicBezTo>
                <a:cubicBezTo>
                  <a:pt x="458" y="1106"/>
                  <a:pt x="458" y="1106"/>
                  <a:pt x="458" y="1106"/>
                </a:cubicBezTo>
                <a:cubicBezTo>
                  <a:pt x="482" y="1114"/>
                  <a:pt x="507" y="1121"/>
                  <a:pt x="532" y="1126"/>
                </a:cubicBezTo>
                <a:cubicBezTo>
                  <a:pt x="535" y="1126"/>
                  <a:pt x="535" y="1126"/>
                  <a:pt x="535" y="1126"/>
                </a:cubicBezTo>
                <a:lnTo>
                  <a:pt x="563" y="1241"/>
                </a:lnTo>
                <a:close/>
                <a:moveTo>
                  <a:pt x="626" y="1104"/>
                </a:moveTo>
                <a:cubicBezTo>
                  <a:pt x="498" y="1104"/>
                  <a:pt x="378" y="1055"/>
                  <a:pt x="288" y="964"/>
                </a:cubicBezTo>
                <a:cubicBezTo>
                  <a:pt x="198" y="874"/>
                  <a:pt x="148" y="754"/>
                  <a:pt x="148" y="626"/>
                </a:cubicBezTo>
                <a:cubicBezTo>
                  <a:pt x="148" y="499"/>
                  <a:pt x="198" y="379"/>
                  <a:pt x="288" y="288"/>
                </a:cubicBezTo>
                <a:cubicBezTo>
                  <a:pt x="378" y="198"/>
                  <a:pt x="498" y="148"/>
                  <a:pt x="626" y="148"/>
                </a:cubicBezTo>
                <a:cubicBezTo>
                  <a:pt x="754" y="148"/>
                  <a:pt x="874" y="198"/>
                  <a:pt x="964" y="288"/>
                </a:cubicBezTo>
                <a:cubicBezTo>
                  <a:pt x="1054" y="379"/>
                  <a:pt x="1104" y="499"/>
                  <a:pt x="1104" y="626"/>
                </a:cubicBezTo>
                <a:cubicBezTo>
                  <a:pt x="1104" y="754"/>
                  <a:pt x="1054" y="874"/>
                  <a:pt x="964" y="964"/>
                </a:cubicBezTo>
                <a:cubicBezTo>
                  <a:pt x="874" y="1055"/>
                  <a:pt x="754" y="1104"/>
                  <a:pt x="626" y="1104"/>
                </a:cubicBezTo>
                <a:close/>
                <a:moveTo>
                  <a:pt x="626" y="157"/>
                </a:moveTo>
                <a:cubicBezTo>
                  <a:pt x="367" y="157"/>
                  <a:pt x="157" y="367"/>
                  <a:pt x="157" y="626"/>
                </a:cubicBezTo>
                <a:cubicBezTo>
                  <a:pt x="157" y="885"/>
                  <a:pt x="367" y="1096"/>
                  <a:pt x="626" y="1096"/>
                </a:cubicBezTo>
                <a:cubicBezTo>
                  <a:pt x="885" y="1096"/>
                  <a:pt x="1095" y="885"/>
                  <a:pt x="1095" y="626"/>
                </a:cubicBezTo>
                <a:cubicBezTo>
                  <a:pt x="1095" y="367"/>
                  <a:pt x="885" y="157"/>
                  <a:pt x="626" y="15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734463" y="1725453"/>
            <a:ext cx="2133709" cy="3305299"/>
            <a:chOff x="7056438" y="2401888"/>
            <a:chExt cx="2671763" cy="4160838"/>
          </a:xfrm>
          <a:effectLst>
            <a:outerShdw blurRad="254000" dist="101600" dir="8100000" sx="102000" sy="102000" algn="tr" rotWithShape="0">
              <a:prstClr val="black">
                <a:alpha val="28000"/>
              </a:prstClr>
            </a:outerShdw>
          </a:effectLst>
        </p:grpSpPr>
        <p:sp>
          <p:nvSpPr>
            <p:cNvPr id="61" name="Freeform 49"/>
            <p:cNvSpPr>
              <a:spLocks/>
            </p:cNvSpPr>
            <p:nvPr/>
          </p:nvSpPr>
          <p:spPr bwMode="auto">
            <a:xfrm>
              <a:off x="7056438" y="2401888"/>
              <a:ext cx="2671763" cy="4160838"/>
            </a:xfrm>
            <a:custGeom>
              <a:avLst/>
              <a:gdLst>
                <a:gd name="T0" fmla="*/ 388 w 842"/>
                <a:gd name="T1" fmla="*/ 1312 h 1312"/>
                <a:gd name="T2" fmla="*/ 340 w 842"/>
                <a:gd name="T3" fmla="*/ 1265 h 1312"/>
                <a:gd name="T4" fmla="*/ 343 w 842"/>
                <a:gd name="T5" fmla="*/ 1249 h 1312"/>
                <a:gd name="T6" fmla="*/ 278 w 842"/>
                <a:gd name="T7" fmla="*/ 1249 h 1312"/>
                <a:gd name="T8" fmla="*/ 228 w 842"/>
                <a:gd name="T9" fmla="*/ 1199 h 1312"/>
                <a:gd name="T10" fmla="*/ 241 w 842"/>
                <a:gd name="T11" fmla="*/ 1164 h 1312"/>
                <a:gd name="T12" fmla="*/ 219 w 842"/>
                <a:gd name="T13" fmla="*/ 1121 h 1312"/>
                <a:gd name="T14" fmla="*/ 232 w 842"/>
                <a:gd name="T15" fmla="*/ 1086 h 1312"/>
                <a:gd name="T16" fmla="*/ 196 w 842"/>
                <a:gd name="T17" fmla="*/ 1022 h 1312"/>
                <a:gd name="T18" fmla="*/ 196 w 842"/>
                <a:gd name="T19" fmla="*/ 982 h 1312"/>
                <a:gd name="T20" fmla="*/ 196 w 842"/>
                <a:gd name="T21" fmla="*/ 982 h 1312"/>
                <a:gd name="T22" fmla="*/ 196 w 842"/>
                <a:gd name="T23" fmla="*/ 976 h 1312"/>
                <a:gd name="T24" fmla="*/ 196 w 842"/>
                <a:gd name="T25" fmla="*/ 947 h 1312"/>
                <a:gd name="T26" fmla="*/ 197 w 842"/>
                <a:gd name="T27" fmla="*/ 940 h 1312"/>
                <a:gd name="T28" fmla="*/ 197 w 842"/>
                <a:gd name="T29" fmla="*/ 917 h 1312"/>
                <a:gd name="T30" fmla="*/ 180 w 842"/>
                <a:gd name="T31" fmla="*/ 849 h 1312"/>
                <a:gd name="T32" fmla="*/ 129 w 842"/>
                <a:gd name="T33" fmla="*/ 779 h 1312"/>
                <a:gd name="T34" fmla="*/ 0 w 842"/>
                <a:gd name="T35" fmla="*/ 419 h 1312"/>
                <a:gd name="T36" fmla="*/ 419 w 842"/>
                <a:gd name="T37" fmla="*/ 0 h 1312"/>
                <a:gd name="T38" fmla="*/ 423 w 842"/>
                <a:gd name="T39" fmla="*/ 0 h 1312"/>
                <a:gd name="T40" fmla="*/ 842 w 842"/>
                <a:gd name="T41" fmla="*/ 419 h 1312"/>
                <a:gd name="T42" fmla="*/ 713 w 842"/>
                <a:gd name="T43" fmla="*/ 779 h 1312"/>
                <a:gd name="T44" fmla="*/ 662 w 842"/>
                <a:gd name="T45" fmla="*/ 849 h 1312"/>
                <a:gd name="T46" fmla="*/ 647 w 842"/>
                <a:gd name="T47" fmla="*/ 899 h 1312"/>
                <a:gd name="T48" fmla="*/ 646 w 842"/>
                <a:gd name="T49" fmla="*/ 1023 h 1312"/>
                <a:gd name="T50" fmla="*/ 610 w 842"/>
                <a:gd name="T51" fmla="*/ 1086 h 1312"/>
                <a:gd name="T52" fmla="*/ 623 w 842"/>
                <a:gd name="T53" fmla="*/ 1121 h 1312"/>
                <a:gd name="T54" fmla="*/ 601 w 842"/>
                <a:gd name="T55" fmla="*/ 1164 h 1312"/>
                <a:gd name="T56" fmla="*/ 614 w 842"/>
                <a:gd name="T57" fmla="*/ 1199 h 1312"/>
                <a:gd name="T58" fmla="*/ 564 w 842"/>
                <a:gd name="T59" fmla="*/ 1249 h 1312"/>
                <a:gd name="T60" fmla="*/ 499 w 842"/>
                <a:gd name="T61" fmla="*/ 1249 h 1312"/>
                <a:gd name="T62" fmla="*/ 502 w 842"/>
                <a:gd name="T63" fmla="*/ 1265 h 1312"/>
                <a:gd name="T64" fmla="*/ 455 w 842"/>
                <a:gd name="T65" fmla="*/ 1312 h 1312"/>
                <a:gd name="T66" fmla="*/ 388 w 842"/>
                <a:gd name="T67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42" h="1312">
                  <a:moveTo>
                    <a:pt x="388" y="1312"/>
                  </a:moveTo>
                  <a:cubicBezTo>
                    <a:pt x="362" y="1312"/>
                    <a:pt x="340" y="1291"/>
                    <a:pt x="340" y="1265"/>
                  </a:cubicBezTo>
                  <a:cubicBezTo>
                    <a:pt x="340" y="1259"/>
                    <a:pt x="341" y="1254"/>
                    <a:pt x="343" y="1249"/>
                  </a:cubicBezTo>
                  <a:cubicBezTo>
                    <a:pt x="278" y="1249"/>
                    <a:pt x="278" y="1249"/>
                    <a:pt x="278" y="1249"/>
                  </a:cubicBezTo>
                  <a:cubicBezTo>
                    <a:pt x="250" y="1249"/>
                    <a:pt x="228" y="1226"/>
                    <a:pt x="228" y="1199"/>
                  </a:cubicBezTo>
                  <a:cubicBezTo>
                    <a:pt x="228" y="1186"/>
                    <a:pt x="233" y="1173"/>
                    <a:pt x="241" y="1164"/>
                  </a:cubicBezTo>
                  <a:cubicBezTo>
                    <a:pt x="228" y="1156"/>
                    <a:pt x="219" y="1140"/>
                    <a:pt x="219" y="1121"/>
                  </a:cubicBezTo>
                  <a:cubicBezTo>
                    <a:pt x="219" y="1108"/>
                    <a:pt x="223" y="1095"/>
                    <a:pt x="232" y="1086"/>
                  </a:cubicBezTo>
                  <a:cubicBezTo>
                    <a:pt x="210" y="1073"/>
                    <a:pt x="196" y="1049"/>
                    <a:pt x="196" y="1022"/>
                  </a:cubicBezTo>
                  <a:cubicBezTo>
                    <a:pt x="196" y="982"/>
                    <a:pt x="196" y="982"/>
                    <a:pt x="196" y="982"/>
                  </a:cubicBezTo>
                  <a:cubicBezTo>
                    <a:pt x="196" y="982"/>
                    <a:pt x="196" y="982"/>
                    <a:pt x="196" y="982"/>
                  </a:cubicBezTo>
                  <a:cubicBezTo>
                    <a:pt x="196" y="976"/>
                    <a:pt x="196" y="976"/>
                    <a:pt x="196" y="976"/>
                  </a:cubicBezTo>
                  <a:cubicBezTo>
                    <a:pt x="196" y="966"/>
                    <a:pt x="196" y="957"/>
                    <a:pt x="196" y="947"/>
                  </a:cubicBezTo>
                  <a:cubicBezTo>
                    <a:pt x="197" y="940"/>
                    <a:pt x="197" y="940"/>
                    <a:pt x="197" y="940"/>
                  </a:cubicBezTo>
                  <a:cubicBezTo>
                    <a:pt x="197" y="917"/>
                    <a:pt x="197" y="917"/>
                    <a:pt x="197" y="917"/>
                  </a:cubicBezTo>
                  <a:cubicBezTo>
                    <a:pt x="196" y="897"/>
                    <a:pt x="194" y="871"/>
                    <a:pt x="180" y="849"/>
                  </a:cubicBezTo>
                  <a:cubicBezTo>
                    <a:pt x="166" y="824"/>
                    <a:pt x="148" y="802"/>
                    <a:pt x="129" y="779"/>
                  </a:cubicBezTo>
                  <a:cubicBezTo>
                    <a:pt x="69" y="706"/>
                    <a:pt x="0" y="623"/>
                    <a:pt x="0" y="419"/>
                  </a:cubicBezTo>
                  <a:cubicBezTo>
                    <a:pt x="0" y="188"/>
                    <a:pt x="188" y="0"/>
                    <a:pt x="419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654" y="0"/>
                    <a:pt x="842" y="188"/>
                    <a:pt x="842" y="419"/>
                  </a:cubicBezTo>
                  <a:cubicBezTo>
                    <a:pt x="842" y="623"/>
                    <a:pt x="773" y="706"/>
                    <a:pt x="713" y="779"/>
                  </a:cubicBezTo>
                  <a:cubicBezTo>
                    <a:pt x="694" y="802"/>
                    <a:pt x="676" y="824"/>
                    <a:pt x="662" y="849"/>
                  </a:cubicBezTo>
                  <a:cubicBezTo>
                    <a:pt x="653" y="863"/>
                    <a:pt x="649" y="879"/>
                    <a:pt x="647" y="899"/>
                  </a:cubicBezTo>
                  <a:cubicBezTo>
                    <a:pt x="646" y="1023"/>
                    <a:pt x="646" y="1023"/>
                    <a:pt x="646" y="1023"/>
                  </a:cubicBezTo>
                  <a:cubicBezTo>
                    <a:pt x="646" y="1049"/>
                    <a:pt x="632" y="1073"/>
                    <a:pt x="610" y="1086"/>
                  </a:cubicBezTo>
                  <a:cubicBezTo>
                    <a:pt x="619" y="1095"/>
                    <a:pt x="623" y="1108"/>
                    <a:pt x="623" y="1121"/>
                  </a:cubicBezTo>
                  <a:cubicBezTo>
                    <a:pt x="623" y="1140"/>
                    <a:pt x="614" y="1156"/>
                    <a:pt x="601" y="1164"/>
                  </a:cubicBezTo>
                  <a:cubicBezTo>
                    <a:pt x="609" y="1173"/>
                    <a:pt x="614" y="1186"/>
                    <a:pt x="614" y="1199"/>
                  </a:cubicBezTo>
                  <a:cubicBezTo>
                    <a:pt x="614" y="1226"/>
                    <a:pt x="592" y="1249"/>
                    <a:pt x="564" y="1249"/>
                  </a:cubicBezTo>
                  <a:cubicBezTo>
                    <a:pt x="499" y="1249"/>
                    <a:pt x="499" y="1249"/>
                    <a:pt x="499" y="1249"/>
                  </a:cubicBezTo>
                  <a:cubicBezTo>
                    <a:pt x="501" y="1254"/>
                    <a:pt x="502" y="1259"/>
                    <a:pt x="502" y="1265"/>
                  </a:cubicBezTo>
                  <a:cubicBezTo>
                    <a:pt x="502" y="1291"/>
                    <a:pt x="480" y="1312"/>
                    <a:pt x="455" y="1312"/>
                  </a:cubicBezTo>
                  <a:lnTo>
                    <a:pt x="388" y="13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0"/>
            <p:cNvSpPr>
              <a:spLocks/>
            </p:cNvSpPr>
            <p:nvPr/>
          </p:nvSpPr>
          <p:spPr bwMode="auto">
            <a:xfrm>
              <a:off x="8247063" y="6384925"/>
              <a:ext cx="293688" cy="82550"/>
            </a:xfrm>
            <a:custGeom>
              <a:avLst/>
              <a:gdLst>
                <a:gd name="T0" fmla="*/ 13 w 93"/>
                <a:gd name="T1" fmla="*/ 26 h 26"/>
                <a:gd name="T2" fmla="*/ 0 w 93"/>
                <a:gd name="T3" fmla="*/ 13 h 26"/>
                <a:gd name="T4" fmla="*/ 13 w 93"/>
                <a:gd name="T5" fmla="*/ 0 h 26"/>
                <a:gd name="T6" fmla="*/ 80 w 93"/>
                <a:gd name="T7" fmla="*/ 0 h 26"/>
                <a:gd name="T8" fmla="*/ 93 w 93"/>
                <a:gd name="T9" fmla="*/ 13 h 26"/>
                <a:gd name="T10" fmla="*/ 80 w 93"/>
                <a:gd name="T11" fmla="*/ 26 h 26"/>
                <a:gd name="T12" fmla="*/ 13 w 93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26">
                  <a:moveTo>
                    <a:pt x="13" y="26"/>
                  </a:moveTo>
                  <a:cubicBezTo>
                    <a:pt x="5" y="26"/>
                    <a:pt x="0" y="20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7" y="0"/>
                    <a:pt x="93" y="6"/>
                    <a:pt x="93" y="13"/>
                  </a:cubicBezTo>
                  <a:cubicBezTo>
                    <a:pt x="93" y="20"/>
                    <a:pt x="87" y="26"/>
                    <a:pt x="80" y="26"/>
                  </a:cubicBezTo>
                  <a:lnTo>
                    <a:pt x="13" y="26"/>
                  </a:lnTo>
                  <a:close/>
                </a:path>
              </a:pathLst>
            </a:custGeom>
            <a:solidFill>
              <a:srgbClr val="858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1"/>
            <p:cNvSpPr>
              <a:spLocks/>
            </p:cNvSpPr>
            <p:nvPr/>
          </p:nvSpPr>
          <p:spPr bwMode="auto">
            <a:xfrm>
              <a:off x="7888288" y="6162675"/>
              <a:ext cx="1008063" cy="104775"/>
            </a:xfrm>
            <a:custGeom>
              <a:avLst/>
              <a:gdLst>
                <a:gd name="T0" fmla="*/ 16 w 318"/>
                <a:gd name="T1" fmla="*/ 33 h 33"/>
                <a:gd name="T2" fmla="*/ 0 w 318"/>
                <a:gd name="T3" fmla="*/ 16 h 33"/>
                <a:gd name="T4" fmla="*/ 16 w 318"/>
                <a:gd name="T5" fmla="*/ 0 h 33"/>
                <a:gd name="T6" fmla="*/ 302 w 318"/>
                <a:gd name="T7" fmla="*/ 0 h 33"/>
                <a:gd name="T8" fmla="*/ 318 w 318"/>
                <a:gd name="T9" fmla="*/ 16 h 33"/>
                <a:gd name="T10" fmla="*/ 302 w 318"/>
                <a:gd name="T11" fmla="*/ 33 h 33"/>
                <a:gd name="T12" fmla="*/ 16 w 318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8" h="33">
                  <a:moveTo>
                    <a:pt x="16" y="33"/>
                  </a:moveTo>
                  <a:cubicBezTo>
                    <a:pt x="7" y="33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11" y="0"/>
                    <a:pt x="318" y="7"/>
                    <a:pt x="318" y="16"/>
                  </a:cubicBezTo>
                  <a:cubicBezTo>
                    <a:pt x="318" y="25"/>
                    <a:pt x="311" y="33"/>
                    <a:pt x="302" y="33"/>
                  </a:cubicBezTo>
                  <a:lnTo>
                    <a:pt x="16" y="33"/>
                  </a:lnTo>
                  <a:close/>
                </a:path>
              </a:pathLst>
            </a:custGeom>
            <a:solidFill>
              <a:srgbClr val="858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2"/>
            <p:cNvSpPr>
              <a:spLocks/>
            </p:cNvSpPr>
            <p:nvPr/>
          </p:nvSpPr>
          <p:spPr bwMode="auto">
            <a:xfrm>
              <a:off x="7856538" y="5897563"/>
              <a:ext cx="1052513" cy="107950"/>
            </a:xfrm>
            <a:custGeom>
              <a:avLst/>
              <a:gdLst>
                <a:gd name="T0" fmla="*/ 17 w 332"/>
                <a:gd name="T1" fmla="*/ 34 h 34"/>
                <a:gd name="T2" fmla="*/ 0 w 332"/>
                <a:gd name="T3" fmla="*/ 17 h 34"/>
                <a:gd name="T4" fmla="*/ 17 w 332"/>
                <a:gd name="T5" fmla="*/ 0 h 34"/>
                <a:gd name="T6" fmla="*/ 315 w 332"/>
                <a:gd name="T7" fmla="*/ 0 h 34"/>
                <a:gd name="T8" fmla="*/ 332 w 332"/>
                <a:gd name="T9" fmla="*/ 17 h 34"/>
                <a:gd name="T10" fmla="*/ 315 w 332"/>
                <a:gd name="T11" fmla="*/ 34 h 34"/>
                <a:gd name="T12" fmla="*/ 17 w 332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34">
                  <a:moveTo>
                    <a:pt x="17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24" y="0"/>
                    <a:pt x="332" y="7"/>
                    <a:pt x="332" y="17"/>
                  </a:cubicBezTo>
                  <a:cubicBezTo>
                    <a:pt x="332" y="26"/>
                    <a:pt x="324" y="34"/>
                    <a:pt x="315" y="34"/>
                  </a:cubicBezTo>
                  <a:lnTo>
                    <a:pt x="17" y="34"/>
                  </a:lnTo>
                  <a:close/>
                </a:path>
              </a:pathLst>
            </a:custGeom>
            <a:solidFill>
              <a:srgbClr val="858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7780338" y="5211763"/>
              <a:ext cx="1223963" cy="552450"/>
            </a:xfrm>
            <a:custGeom>
              <a:avLst/>
              <a:gdLst>
                <a:gd name="T0" fmla="*/ 3 w 386"/>
                <a:gd name="T1" fmla="*/ 30 h 174"/>
                <a:gd name="T2" fmla="*/ 3 w 386"/>
                <a:gd name="T3" fmla="*/ 30 h 174"/>
                <a:gd name="T4" fmla="*/ 3 w 386"/>
                <a:gd name="T5" fmla="*/ 54 h 174"/>
                <a:gd name="T6" fmla="*/ 2 w 386"/>
                <a:gd name="T7" fmla="*/ 62 h 174"/>
                <a:gd name="T8" fmla="*/ 3 w 386"/>
                <a:gd name="T9" fmla="*/ 62 h 174"/>
                <a:gd name="T10" fmla="*/ 2 w 386"/>
                <a:gd name="T11" fmla="*/ 137 h 174"/>
                <a:gd name="T12" fmla="*/ 27 w 386"/>
                <a:gd name="T13" fmla="*/ 174 h 174"/>
                <a:gd name="T14" fmla="*/ 359 w 386"/>
                <a:gd name="T15" fmla="*/ 174 h 174"/>
                <a:gd name="T16" fmla="*/ 384 w 386"/>
                <a:gd name="T17" fmla="*/ 136 h 174"/>
                <a:gd name="T18" fmla="*/ 385 w 386"/>
                <a:gd name="T19" fmla="*/ 11 h 174"/>
                <a:gd name="T20" fmla="*/ 385 w 386"/>
                <a:gd name="T21" fmla="*/ 10 h 174"/>
                <a:gd name="T22" fmla="*/ 386 w 386"/>
                <a:gd name="T23" fmla="*/ 0 h 174"/>
                <a:gd name="T24" fmla="*/ 0 w 386"/>
                <a:gd name="T25" fmla="*/ 0 h 174"/>
                <a:gd name="T26" fmla="*/ 3 w 386"/>
                <a:gd name="T27" fmla="*/ 3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6" h="174"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2" y="62"/>
                    <a:pt x="2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2" y="153"/>
                    <a:pt x="12" y="168"/>
                    <a:pt x="27" y="174"/>
                  </a:cubicBezTo>
                  <a:cubicBezTo>
                    <a:pt x="34" y="173"/>
                    <a:pt x="359" y="174"/>
                    <a:pt x="359" y="174"/>
                  </a:cubicBezTo>
                  <a:cubicBezTo>
                    <a:pt x="374" y="168"/>
                    <a:pt x="384" y="153"/>
                    <a:pt x="384" y="136"/>
                  </a:cubicBezTo>
                  <a:cubicBezTo>
                    <a:pt x="385" y="11"/>
                    <a:pt x="385" y="11"/>
                    <a:pt x="385" y="11"/>
                  </a:cubicBezTo>
                  <a:cubicBezTo>
                    <a:pt x="385" y="10"/>
                    <a:pt x="385" y="10"/>
                    <a:pt x="385" y="10"/>
                  </a:cubicBezTo>
                  <a:cubicBezTo>
                    <a:pt x="385" y="6"/>
                    <a:pt x="385" y="3"/>
                    <a:pt x="3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1"/>
                    <a:pt x="2" y="21"/>
                    <a:pt x="3" y="30"/>
                  </a:cubicBezTo>
                  <a:close/>
                </a:path>
              </a:pathLst>
            </a:custGeom>
            <a:solidFill>
              <a:srgbClr val="31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4"/>
            <p:cNvSpPr>
              <a:spLocks/>
            </p:cNvSpPr>
            <p:nvPr/>
          </p:nvSpPr>
          <p:spPr bwMode="auto">
            <a:xfrm>
              <a:off x="7167563" y="2509838"/>
              <a:ext cx="2452688" cy="2578100"/>
            </a:xfrm>
            <a:custGeom>
              <a:avLst/>
              <a:gdLst>
                <a:gd name="T0" fmla="*/ 597 w 773"/>
                <a:gd name="T1" fmla="*/ 797 h 813"/>
                <a:gd name="T2" fmla="*/ 652 w 773"/>
                <a:gd name="T3" fmla="*/ 723 h 813"/>
                <a:gd name="T4" fmla="*/ 773 w 773"/>
                <a:gd name="T5" fmla="*/ 385 h 813"/>
                <a:gd name="T6" fmla="*/ 388 w 773"/>
                <a:gd name="T7" fmla="*/ 0 h 813"/>
                <a:gd name="T8" fmla="*/ 384 w 773"/>
                <a:gd name="T9" fmla="*/ 0 h 813"/>
                <a:gd name="T10" fmla="*/ 0 w 773"/>
                <a:gd name="T11" fmla="*/ 385 h 813"/>
                <a:gd name="T12" fmla="*/ 120 w 773"/>
                <a:gd name="T13" fmla="*/ 723 h 813"/>
                <a:gd name="T14" fmla="*/ 175 w 773"/>
                <a:gd name="T15" fmla="*/ 797 h 813"/>
                <a:gd name="T16" fmla="*/ 183 w 773"/>
                <a:gd name="T17" fmla="*/ 813 h 813"/>
                <a:gd name="T18" fmla="*/ 589 w 773"/>
                <a:gd name="T19" fmla="*/ 813 h 813"/>
                <a:gd name="T20" fmla="*/ 597 w 773"/>
                <a:gd name="T21" fmla="*/ 797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3" h="813">
                  <a:moveTo>
                    <a:pt x="597" y="797"/>
                  </a:moveTo>
                  <a:cubicBezTo>
                    <a:pt x="613" y="771"/>
                    <a:pt x="632" y="748"/>
                    <a:pt x="652" y="723"/>
                  </a:cubicBezTo>
                  <a:cubicBezTo>
                    <a:pt x="709" y="655"/>
                    <a:pt x="773" y="577"/>
                    <a:pt x="773" y="385"/>
                  </a:cubicBezTo>
                  <a:cubicBezTo>
                    <a:pt x="773" y="173"/>
                    <a:pt x="600" y="0"/>
                    <a:pt x="388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172" y="0"/>
                    <a:pt x="0" y="173"/>
                    <a:pt x="0" y="385"/>
                  </a:cubicBezTo>
                  <a:cubicBezTo>
                    <a:pt x="0" y="577"/>
                    <a:pt x="64" y="655"/>
                    <a:pt x="120" y="723"/>
                  </a:cubicBezTo>
                  <a:cubicBezTo>
                    <a:pt x="140" y="748"/>
                    <a:pt x="159" y="771"/>
                    <a:pt x="175" y="797"/>
                  </a:cubicBezTo>
                  <a:cubicBezTo>
                    <a:pt x="178" y="803"/>
                    <a:pt x="180" y="808"/>
                    <a:pt x="183" y="813"/>
                  </a:cubicBezTo>
                  <a:cubicBezTo>
                    <a:pt x="589" y="813"/>
                    <a:pt x="589" y="813"/>
                    <a:pt x="589" y="813"/>
                  </a:cubicBezTo>
                  <a:cubicBezTo>
                    <a:pt x="592" y="808"/>
                    <a:pt x="594" y="802"/>
                    <a:pt x="597" y="797"/>
                  </a:cubicBezTo>
                  <a:close/>
                </a:path>
              </a:pathLst>
            </a:custGeom>
            <a:solidFill>
              <a:srgbClr val="F2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560133" y="3154692"/>
            <a:ext cx="463524" cy="622110"/>
            <a:chOff x="2301876" y="1898650"/>
            <a:chExt cx="331788" cy="447675"/>
          </a:xfrm>
        </p:grpSpPr>
        <p:sp>
          <p:nvSpPr>
            <p:cNvPr id="38" name="Freeform 76"/>
            <p:cNvSpPr>
              <a:spLocks/>
            </p:cNvSpPr>
            <p:nvPr/>
          </p:nvSpPr>
          <p:spPr bwMode="auto">
            <a:xfrm>
              <a:off x="2308226" y="2266950"/>
              <a:ext cx="53975" cy="79375"/>
            </a:xfrm>
            <a:custGeom>
              <a:avLst/>
              <a:gdLst>
                <a:gd name="T0" fmla="*/ 13 w 14"/>
                <a:gd name="T1" fmla="*/ 0 h 21"/>
                <a:gd name="T2" fmla="*/ 1 w 14"/>
                <a:gd name="T3" fmla="*/ 0 h 21"/>
                <a:gd name="T4" fmla="*/ 0 w 14"/>
                <a:gd name="T5" fmla="*/ 1 h 21"/>
                <a:gd name="T6" fmla="*/ 0 w 14"/>
                <a:gd name="T7" fmla="*/ 20 h 21"/>
                <a:gd name="T8" fmla="*/ 1 w 14"/>
                <a:gd name="T9" fmla="*/ 21 h 21"/>
                <a:gd name="T10" fmla="*/ 13 w 14"/>
                <a:gd name="T11" fmla="*/ 21 h 21"/>
                <a:gd name="T12" fmla="*/ 14 w 14"/>
                <a:gd name="T13" fmla="*/ 20 h 21"/>
                <a:gd name="T14" fmla="*/ 14 w 14"/>
                <a:gd name="T15" fmla="*/ 1 h 21"/>
                <a:gd name="T16" fmla="*/ 13 w 14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1">
                  <a:moveTo>
                    <a:pt x="1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1"/>
                    <a:pt x="1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6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7"/>
            <p:cNvSpPr>
              <a:spLocks/>
            </p:cNvSpPr>
            <p:nvPr/>
          </p:nvSpPr>
          <p:spPr bwMode="auto">
            <a:xfrm>
              <a:off x="2398713" y="2300288"/>
              <a:ext cx="53975" cy="46037"/>
            </a:xfrm>
            <a:custGeom>
              <a:avLst/>
              <a:gdLst>
                <a:gd name="T0" fmla="*/ 13 w 14"/>
                <a:gd name="T1" fmla="*/ 0 h 12"/>
                <a:gd name="T2" fmla="*/ 1 w 14"/>
                <a:gd name="T3" fmla="*/ 0 h 12"/>
                <a:gd name="T4" fmla="*/ 0 w 14"/>
                <a:gd name="T5" fmla="*/ 0 h 12"/>
                <a:gd name="T6" fmla="*/ 0 w 14"/>
                <a:gd name="T7" fmla="*/ 12 h 12"/>
                <a:gd name="T8" fmla="*/ 1 w 14"/>
                <a:gd name="T9" fmla="*/ 12 h 12"/>
                <a:gd name="T10" fmla="*/ 13 w 14"/>
                <a:gd name="T11" fmla="*/ 12 h 12"/>
                <a:gd name="T12" fmla="*/ 14 w 14"/>
                <a:gd name="T13" fmla="*/ 12 h 12"/>
                <a:gd name="T14" fmla="*/ 14 w 14"/>
                <a:gd name="T15" fmla="*/ 0 h 12"/>
                <a:gd name="T16" fmla="*/ 13 w 1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2">
                  <a:moveTo>
                    <a:pt x="1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F6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8"/>
            <p:cNvSpPr>
              <a:spLocks/>
            </p:cNvSpPr>
            <p:nvPr/>
          </p:nvSpPr>
          <p:spPr bwMode="auto">
            <a:xfrm>
              <a:off x="2486026" y="2206625"/>
              <a:ext cx="52388" cy="139700"/>
            </a:xfrm>
            <a:custGeom>
              <a:avLst/>
              <a:gdLst>
                <a:gd name="T0" fmla="*/ 13 w 14"/>
                <a:gd name="T1" fmla="*/ 0 h 37"/>
                <a:gd name="T2" fmla="*/ 1 w 14"/>
                <a:gd name="T3" fmla="*/ 0 h 37"/>
                <a:gd name="T4" fmla="*/ 0 w 14"/>
                <a:gd name="T5" fmla="*/ 2 h 37"/>
                <a:gd name="T6" fmla="*/ 0 w 14"/>
                <a:gd name="T7" fmla="*/ 35 h 37"/>
                <a:gd name="T8" fmla="*/ 1 w 14"/>
                <a:gd name="T9" fmla="*/ 37 h 37"/>
                <a:gd name="T10" fmla="*/ 13 w 14"/>
                <a:gd name="T11" fmla="*/ 37 h 37"/>
                <a:gd name="T12" fmla="*/ 14 w 14"/>
                <a:gd name="T13" fmla="*/ 35 h 37"/>
                <a:gd name="T14" fmla="*/ 14 w 14"/>
                <a:gd name="T15" fmla="*/ 2 h 37"/>
                <a:gd name="T16" fmla="*/ 13 w 14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37">
                  <a:moveTo>
                    <a:pt x="1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1" y="37"/>
                    <a:pt x="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7"/>
                    <a:pt x="14" y="36"/>
                    <a:pt x="14" y="35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6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9"/>
            <p:cNvSpPr>
              <a:spLocks/>
            </p:cNvSpPr>
            <p:nvPr/>
          </p:nvSpPr>
          <p:spPr bwMode="auto">
            <a:xfrm>
              <a:off x="2576513" y="2073275"/>
              <a:ext cx="53975" cy="273050"/>
            </a:xfrm>
            <a:custGeom>
              <a:avLst/>
              <a:gdLst>
                <a:gd name="T0" fmla="*/ 13 w 14"/>
                <a:gd name="T1" fmla="*/ 0 h 72"/>
                <a:gd name="T2" fmla="*/ 1 w 14"/>
                <a:gd name="T3" fmla="*/ 0 h 72"/>
                <a:gd name="T4" fmla="*/ 0 w 14"/>
                <a:gd name="T5" fmla="*/ 4 h 72"/>
                <a:gd name="T6" fmla="*/ 0 w 14"/>
                <a:gd name="T7" fmla="*/ 68 h 72"/>
                <a:gd name="T8" fmla="*/ 1 w 14"/>
                <a:gd name="T9" fmla="*/ 72 h 72"/>
                <a:gd name="T10" fmla="*/ 13 w 14"/>
                <a:gd name="T11" fmla="*/ 72 h 72"/>
                <a:gd name="T12" fmla="*/ 14 w 14"/>
                <a:gd name="T13" fmla="*/ 68 h 72"/>
                <a:gd name="T14" fmla="*/ 14 w 14"/>
                <a:gd name="T15" fmla="*/ 4 h 72"/>
                <a:gd name="T16" fmla="*/ 13 w 14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72">
                  <a:moveTo>
                    <a:pt x="1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1" y="72"/>
                    <a:pt x="1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2"/>
                    <a:pt x="14" y="70"/>
                    <a:pt x="14" y="68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6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2301876" y="1898650"/>
              <a:ext cx="331788" cy="346075"/>
            </a:xfrm>
            <a:custGeom>
              <a:avLst/>
              <a:gdLst>
                <a:gd name="T0" fmla="*/ 147 w 209"/>
                <a:gd name="T1" fmla="*/ 48 h 218"/>
                <a:gd name="T2" fmla="*/ 159 w 209"/>
                <a:gd name="T3" fmla="*/ 58 h 218"/>
                <a:gd name="T4" fmla="*/ 71 w 209"/>
                <a:gd name="T5" fmla="*/ 191 h 218"/>
                <a:gd name="T6" fmla="*/ 19 w 209"/>
                <a:gd name="T7" fmla="*/ 163 h 218"/>
                <a:gd name="T8" fmla="*/ 0 w 209"/>
                <a:gd name="T9" fmla="*/ 187 h 218"/>
                <a:gd name="T10" fmla="*/ 14 w 209"/>
                <a:gd name="T11" fmla="*/ 198 h 218"/>
                <a:gd name="T12" fmla="*/ 23 w 209"/>
                <a:gd name="T13" fmla="*/ 187 h 218"/>
                <a:gd name="T14" fmla="*/ 78 w 209"/>
                <a:gd name="T15" fmla="*/ 218 h 218"/>
                <a:gd name="T16" fmla="*/ 176 w 209"/>
                <a:gd name="T17" fmla="*/ 67 h 218"/>
                <a:gd name="T18" fmla="*/ 188 w 209"/>
                <a:gd name="T19" fmla="*/ 77 h 218"/>
                <a:gd name="T20" fmla="*/ 197 w 209"/>
                <a:gd name="T21" fmla="*/ 38 h 218"/>
                <a:gd name="T22" fmla="*/ 209 w 209"/>
                <a:gd name="T23" fmla="*/ 0 h 218"/>
                <a:gd name="T24" fmla="*/ 178 w 209"/>
                <a:gd name="T25" fmla="*/ 24 h 218"/>
                <a:gd name="T26" fmla="*/ 147 w 209"/>
                <a:gd name="T27" fmla="*/ 4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9" h="218">
                  <a:moveTo>
                    <a:pt x="147" y="48"/>
                  </a:moveTo>
                  <a:lnTo>
                    <a:pt x="159" y="58"/>
                  </a:lnTo>
                  <a:lnTo>
                    <a:pt x="71" y="191"/>
                  </a:lnTo>
                  <a:lnTo>
                    <a:pt x="19" y="163"/>
                  </a:lnTo>
                  <a:lnTo>
                    <a:pt x="0" y="187"/>
                  </a:lnTo>
                  <a:lnTo>
                    <a:pt x="14" y="198"/>
                  </a:lnTo>
                  <a:lnTo>
                    <a:pt x="23" y="187"/>
                  </a:lnTo>
                  <a:lnTo>
                    <a:pt x="78" y="218"/>
                  </a:lnTo>
                  <a:lnTo>
                    <a:pt x="176" y="67"/>
                  </a:lnTo>
                  <a:lnTo>
                    <a:pt x="188" y="77"/>
                  </a:lnTo>
                  <a:lnTo>
                    <a:pt x="197" y="38"/>
                  </a:lnTo>
                  <a:lnTo>
                    <a:pt x="209" y="0"/>
                  </a:lnTo>
                  <a:lnTo>
                    <a:pt x="178" y="24"/>
                  </a:lnTo>
                  <a:lnTo>
                    <a:pt x="147" y="48"/>
                  </a:lnTo>
                  <a:close/>
                </a:path>
              </a:pathLst>
            </a:custGeom>
            <a:solidFill>
              <a:srgbClr val="F6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589260" y="594364"/>
            <a:ext cx="1415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QDir</a:t>
            </a:r>
            <a:r>
              <a:rPr lang="zh-CN" altLang="en-US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为各个不同类创建文件夹</a:t>
            </a:r>
            <a:r>
              <a:rPr lang="en-US" altLang="zh-CN" dirty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90552" y="622428"/>
            <a:ext cx="95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85929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利用</a:t>
            </a:r>
            <a:r>
              <a:rPr lang="en-US" altLang="zh-CN" dirty="0" err="1">
                <a:solidFill>
                  <a:srgbClr val="85929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Qt</a:t>
            </a:r>
            <a:r>
              <a:rPr lang="zh-CN" altLang="en-US" dirty="0">
                <a:solidFill>
                  <a:srgbClr val="85929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写界面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437345" y="2471823"/>
            <a:ext cx="1158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85929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用类来实现不同类型的用户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100556" y="2651957"/>
            <a:ext cx="135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</a:t>
            </a:r>
            <a:r>
              <a:rPr lang="zh-CN" altLang="en-US" dirty="0">
                <a:solidFill>
                  <a:srgbClr val="605E5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暂时存储数据</a:t>
            </a:r>
            <a:r>
              <a:rPr lang="en-US" altLang="zh-CN" dirty="0">
                <a:solidFill>
                  <a:srgbClr val="8592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en-US" dirty="0">
              <a:solidFill>
                <a:srgbClr val="85929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61131" y="2369593"/>
            <a:ext cx="1736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以文件流读取和存储数据</a:t>
            </a:r>
          </a:p>
        </p:txBody>
      </p:sp>
    </p:spTree>
    <p:extLst>
      <p:ext uri="{BB962C8B-B14F-4D97-AF65-F5344CB8AC3E}">
        <p14:creationId xmlns:p14="http://schemas.microsoft.com/office/powerpoint/2010/main" val="21690104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7905</TotalTime>
  <Words>252</Words>
  <Application>Microsoft Office PowerPoint</Application>
  <PresentationFormat>全屏显示(16:9)</PresentationFormat>
  <Paragraphs>115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Unicode MS</vt:lpstr>
      <vt:lpstr>华康俪金黑W8(P)</vt:lpstr>
      <vt:lpstr>宋体</vt:lpstr>
      <vt:lpstr>微软雅黑</vt:lpstr>
      <vt:lpstr>Arial</vt:lpstr>
      <vt:lpstr>Calibri</vt:lpstr>
      <vt:lpstr>Impact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c</dc:creator>
  <cp:lastModifiedBy>c c</cp:lastModifiedBy>
  <cp:revision>738</cp:revision>
  <dcterms:modified xsi:type="dcterms:W3CDTF">2016-08-27T16:22:32Z</dcterms:modified>
</cp:coreProperties>
</file>