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6296"/>
  </p:normalViewPr>
  <p:slideViewPr>
    <p:cSldViewPr snapToGrid="0">
      <p:cViewPr>
        <p:scale>
          <a:sx n="130" d="100"/>
          <a:sy n="130" d="100"/>
        </p:scale>
        <p:origin x="1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3B094-A6FE-864E-81B9-F26130C66ADA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9EDE-8699-DB44-B8FB-7193B29734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4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68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F9EDE-8699-DB44-B8FB-7193B297345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1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35E8B-9D08-9717-B43B-A0905348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BF3DC-8087-EEB2-CD24-8C1089B0C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950E9-1369-2BB3-F1E7-5E899531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62330-0C10-5CA1-CCB1-F03A6E9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BAC26-B166-C3EF-DE55-4D51CC9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8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5799F-12A8-9C79-F3C5-26231026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75108-1419-287E-624A-DBFE1BAF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6F931-A8FB-2E2F-F25C-B3F7AA0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971BC-448C-6D46-52E5-4A64A36D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FF94C-D084-86D8-9DCE-CD498501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4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C1406-A178-84E9-3762-44A06F93C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873-6254-23AA-0AB3-5612F59B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2DCF1-CA45-8C4B-CC46-F41B74FB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BD65B-3F45-7F12-256C-2D4833EC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ABB5-828E-8301-1C06-1DAC535A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98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F8D8-C9B0-6C35-3031-2F2A1A33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C25C6-94FF-71F0-EFD5-A2BB8404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455B-DB7A-77A0-AC15-16534654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C2902-9230-3E78-3278-7129DF0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FF387-1FC0-05E8-3B8E-105E4637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61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16562-4808-6242-1E73-4A872C1A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16EC5-63B6-8B5C-6174-A1D5D425F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9407-1DA0-B724-0263-7206E4D6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1B490-4FF9-98C9-8976-4F434CE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A944-0D31-826E-5984-8E346397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77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653DF-39C3-F3AF-17A4-F4A22DC9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957DD-189C-4F09-1A0D-AA26F2F6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4F6D1A-1ECA-CD0E-1C6D-CCE985424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3567-09F4-4881-0A1D-61C162D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17C3C-BC6F-C048-226D-5DAC7EF1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AF821C-17B0-7128-9ECC-637F5337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872E7-6918-D58B-6101-8BCCD93B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060AB-1982-9EA9-4E84-A894D63B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5FB51-FA49-E234-42F4-6604314E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09AF52-33F4-D8C8-53B3-02D08C30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F1FD1A-FB7A-50E8-37E0-97F796DD1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793AE1-20F9-EFC6-B986-45AC0905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B658AF-3AB2-F86E-1159-CBAAF46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948C1-956D-347F-6087-C4D0F0B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92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726D8-4D3C-0CD5-D02D-2E64D6F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84417-FEEB-F2A4-8337-15299494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3C353-5997-4701-477C-427D175A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365EB1-E3E5-0DD2-A920-B9FB7EE4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07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0D2EFC-CAC9-072E-F4A4-169412B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6785A-EC2E-C880-15EC-15417220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AC799-B314-28C3-6727-A8C5F295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8F3F-D32F-C7EC-77FE-3B3833D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9F8F7-4400-1FC6-B0C1-FA45A294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6CADC-0FC1-83B0-FC07-4B409891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C57FF-619C-3EED-343D-52F449E2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0A611-804C-73CE-74D3-D62873C3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1D1F2-610E-E163-87C3-86E06DB9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3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5BC2-0BC1-B6A7-4A83-9E52BD9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AEDDF0-03A3-6A08-3B79-4ADF5A3F5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7AFD0-64FC-CFFB-7837-33B08B9E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BA40F-7043-70E8-1F92-5839E3B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83306-164D-4728-AF96-13D1FBE6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51466-481B-572C-3F27-512A4F6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67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7FEE23-03B6-9C8D-98B4-E2365672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83A86-744E-EC6B-DF05-6F594CB5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490F8-582F-A25B-6636-C289D8FE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FDDE-138E-2148-AF7C-0370EF973666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43EB9-7EC7-E5E8-09EC-2C1C5FC9A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53D0-54F5-FC3E-9E87-C67B8FDCB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7031-A991-024C-8C9C-A1B4497CD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4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api/nltk.corpus.reader.wordnet.html" TargetMode="External"/><Relationship Id="rId2" Type="http://schemas.openxmlformats.org/officeDocument/2006/relationships/hyperlink" Target="https://www.nltk.org/api/nltk.stem.wordnet.html#module-nltk.stem.wordn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6BD4-C1D6-9C63-5CE8-5C1BB8F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DCBA0-4198-BA6A-CB1C-347A1AF4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Only select single word and “not” word</a:t>
            </a:r>
          </a:p>
          <a:p>
            <a:r>
              <a:rPr kumimoji="1" lang="en-US" altLang="zh-CN" dirty="0"/>
              <a:t>For “not” words, find their antonyms using </a:t>
            </a:r>
            <a:r>
              <a:rPr kumimoji="1" lang="en-US" altLang="zh-CN" dirty="0" err="1"/>
              <a:t>wordnet.antonyms</a:t>
            </a:r>
            <a:r>
              <a:rPr kumimoji="1" lang="en-US" altLang="zh-CN" dirty="0"/>
              <a:t>(), if not find, keep the original form/add ”un” + words.</a:t>
            </a:r>
          </a:p>
          <a:p>
            <a:r>
              <a:rPr kumimoji="1" lang="en-US" altLang="zh-CN" dirty="0"/>
              <a:t>Divide the words using </a:t>
            </a:r>
            <a:r>
              <a:rPr kumimoji="1" lang="en-US" altLang="zh-CN" dirty="0" err="1"/>
              <a:t>sentiwordnet.senti_synsets</a:t>
            </a:r>
            <a:r>
              <a:rPr kumimoji="1" lang="en-US" altLang="zh-CN" dirty="0"/>
              <a:t>() into 3 categories: Positive, Negative and Neutral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Positive: 262</a:t>
            </a:r>
          </a:p>
          <a:p>
            <a:r>
              <a:rPr kumimoji="1" lang="en-US" altLang="zh-CN" dirty="0"/>
              <a:t>Negative: 363</a:t>
            </a:r>
          </a:p>
          <a:p>
            <a:r>
              <a:rPr kumimoji="1" lang="en-US" altLang="zh-CN" dirty="0"/>
              <a:t>Neutral: 201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91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ECBE-6010-B0D3-7633-4058340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A38D6-9726-CD0F-9738-5879E2FF7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CN" dirty="0"/>
              <a:t>Define the emotional attribute threshold a=0.25</a:t>
            </a:r>
            <a:r>
              <a:rPr kumimoji="1" lang="en-US" altLang="zh-CN" dirty="0"/>
              <a:t>: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avg_pos</a:t>
            </a:r>
            <a:r>
              <a:rPr kumimoji="1" lang="en-US" altLang="zh-CN" dirty="0"/>
              <a:t>&gt;a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avg_pos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avg_neg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“positive”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 err="1"/>
              <a:t>elif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avg_neg</a:t>
            </a:r>
            <a:r>
              <a:rPr kumimoji="1" lang="en-US" altLang="zh-CN" dirty="0"/>
              <a:t>&gt;a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avg_neg</a:t>
            </a:r>
            <a:r>
              <a:rPr kumimoji="1" lang="en-US" altLang="zh-CN" dirty="0"/>
              <a:t>&gt;</a:t>
            </a:r>
            <a:r>
              <a:rPr kumimoji="1" lang="en-US" altLang="zh-CN" dirty="0" err="1"/>
              <a:t>avg_pos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”negative”</a:t>
            </a:r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else: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“neutral”</a:t>
            </a:r>
          </a:p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embeddings: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Positive: 67</a:t>
            </a:r>
          </a:p>
          <a:p>
            <a:r>
              <a:rPr kumimoji="1" lang="en-US" altLang="zh-CN" dirty="0"/>
              <a:t>Negative: 127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AECBE-6010-B0D3-7633-4058340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Words preprocessing3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A38D6-9726-CD0F-9738-5879E2FF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2400" dirty="0"/>
              <a:t>Convert all nouns to adjectives, and change comparative and superlative forms back to their base form.</a:t>
            </a:r>
          </a:p>
          <a:p>
            <a:r>
              <a:rPr kumimoji="1" lang="en-US" altLang="zh-CN" sz="2400" dirty="0"/>
              <a:t>A small number of words were not successfully converted.</a:t>
            </a:r>
          </a:p>
          <a:p>
            <a:r>
              <a:rPr kumimoji="1" lang="en-US" altLang="zh-CN" sz="2400" dirty="0" err="1"/>
              <a:t>WordNetLemmatizer.lemmatize</a:t>
            </a:r>
            <a:r>
              <a:rPr kumimoji="1" lang="en-US" altLang="zh-CN" sz="2400" dirty="0"/>
              <a:t>()—Comparative and superlative -&gt; base form</a:t>
            </a:r>
          </a:p>
          <a:p>
            <a:r>
              <a:rPr lang="en" altLang="zh-CN" sz="2400" i="0" u="sng" strike="noStrike" dirty="0">
                <a:solidFill>
                  <a:srgbClr val="1155C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https://www.nltk.org/api/nltk.stem.wordnet.html#module-nltk.stem.wordnet</a:t>
            </a:r>
            <a:endParaRPr kumimoji="1" lang="en-US" altLang="zh-CN" sz="2400" dirty="0"/>
          </a:p>
          <a:p>
            <a:r>
              <a:rPr kumimoji="1" lang="en-US" altLang="zh-CN" sz="2400" dirty="0"/>
              <a:t>wordnet.synsets.lemmas.derivationally_related_forms() —nouns -&gt; adjectives</a:t>
            </a:r>
          </a:p>
          <a:p>
            <a:r>
              <a:rPr kumimoji="1" lang="en-US" altLang="zh-CN" sz="2400" dirty="0">
                <a:hlinkClick r:id="rId3"/>
              </a:rPr>
              <a:t>https://www.nltk.org/api/nltk.corpus.reader.wordnet.html</a:t>
            </a:r>
            <a:endParaRPr kumimoji="1" lang="en-US" altLang="zh-CN" sz="2400" dirty="0"/>
          </a:p>
          <a:p>
            <a:r>
              <a:rPr kumimoji="1" lang="en-US" altLang="zh-CN" sz="2400" dirty="0"/>
              <a:t>Remove duplicate words and Convert uppercase to lowercase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Positive: 61</a:t>
            </a:r>
          </a:p>
          <a:p>
            <a:r>
              <a:rPr kumimoji="1" lang="en-US" altLang="zh-CN" sz="2400" dirty="0"/>
              <a:t>Negative: 120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7700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36C60-E02F-3AA7-9317-8D300235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Correlation between signal patterns and Clusters: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41C971F-D08B-D889-1D6C-954BFBFF1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4090"/>
              </p:ext>
            </p:extLst>
          </p:nvPr>
        </p:nvGraphicFramePr>
        <p:xfrm>
          <a:off x="838200" y="2342299"/>
          <a:ext cx="6352676" cy="150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69">
                  <a:extLst>
                    <a:ext uri="{9D8B030D-6E8A-4147-A177-3AD203B41FA5}">
                      <a16:colId xmlns:a16="http://schemas.microsoft.com/office/drawing/2014/main" val="18836180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1536095913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2268986368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4061081585"/>
                    </a:ext>
                  </a:extLst>
                </a:gridCol>
              </a:tblGrid>
              <a:tr h="50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n_clusters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GloVe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Word2Vec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FastText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35690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575511"/>
                  </a:ext>
                </a:extLst>
              </a:tr>
              <a:tr h="5013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8293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9C2E4CE-E4DB-EADB-F068-DDD9F00793BF}"/>
              </a:ext>
            </a:extLst>
          </p:cNvPr>
          <p:cNvSpPr txBox="1"/>
          <p:nvPr/>
        </p:nvSpPr>
        <p:spPr>
          <a:xfrm>
            <a:off x="838200" y="4549305"/>
            <a:ext cx="7443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Seven signal patterns: </a:t>
            </a:r>
            <a:r>
              <a:rPr kumimoji="1" lang="en-US" altLang="zh-CN" sz="2400" b="1" dirty="0" err="1"/>
              <a:t>mean_amplitude</a:t>
            </a:r>
            <a:r>
              <a:rPr kumimoji="1" lang="en-US" altLang="zh-CN" sz="2400" b="1" dirty="0"/>
              <a:t>, rms, </a:t>
            </a:r>
            <a:r>
              <a:rPr kumimoji="1" lang="en-US" altLang="zh-CN" sz="2400" b="1" dirty="0" err="1"/>
              <a:t>pulse_count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std_pulse_dist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zero_count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mean_onset_strength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spectral_centroid</a:t>
            </a:r>
            <a:endParaRPr kumimoji="1" lang="zh-CN" altLang="en-US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7D5EE0-FA70-15E3-28CB-697D36CC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77" y="1421280"/>
            <a:ext cx="5001124" cy="41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3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3BFC3E28-72AD-48BA-432E-6A86B51E5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" y="1162274"/>
            <a:ext cx="5780157" cy="4083494"/>
          </a:xfrm>
          <a:prstGeom prst="rect">
            <a:avLst/>
          </a:prstGeom>
        </p:spPr>
      </p:pic>
      <p:pic>
        <p:nvPicPr>
          <p:cNvPr id="8" name="图片 7" descr="图表, 树状图&#10;&#10;描述已自动生成">
            <a:extLst>
              <a:ext uri="{FF2B5EF4-FFF2-40B4-BE49-F238E27FC236}">
                <a16:creationId xmlns:a16="http://schemas.microsoft.com/office/drawing/2014/main" id="{DF660F57-2121-582F-3C12-476CE1A89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106" y="1162274"/>
            <a:ext cx="6071568" cy="43000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C8C236-8C33-06C9-EB2F-2A802AE78EAC}"/>
              </a:ext>
            </a:extLst>
          </p:cNvPr>
          <p:cNvSpPr txBox="1"/>
          <p:nvPr/>
        </p:nvSpPr>
        <p:spPr>
          <a:xfrm>
            <a:off x="2610853" y="546233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82E9-8227-2E96-9E4C-3F30B05B9917}"/>
              </a:ext>
            </a:extLst>
          </p:cNvPr>
          <p:cNvSpPr txBox="1"/>
          <p:nvPr/>
        </p:nvSpPr>
        <p:spPr>
          <a:xfrm>
            <a:off x="8843211" y="5462337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9189EF-88C8-06B2-41CC-A158D9FABE6B}"/>
              </a:ext>
            </a:extLst>
          </p:cNvPr>
          <p:cNvSpPr txBox="1"/>
          <p:nvPr/>
        </p:nvSpPr>
        <p:spPr>
          <a:xfrm>
            <a:off x="471948" y="619432"/>
            <a:ext cx="113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GloVe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70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4C8C236-8C33-06C9-EB2F-2A802AE78EAC}"/>
              </a:ext>
            </a:extLst>
          </p:cNvPr>
          <p:cNvSpPr txBox="1"/>
          <p:nvPr/>
        </p:nvSpPr>
        <p:spPr>
          <a:xfrm>
            <a:off x="2779295" y="5462337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F382E9-8227-2E96-9E4C-3F30B05B9917}"/>
              </a:ext>
            </a:extLst>
          </p:cNvPr>
          <p:cNvSpPr txBox="1"/>
          <p:nvPr/>
        </p:nvSpPr>
        <p:spPr>
          <a:xfrm>
            <a:off x="8843211" y="5462337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6BBF9A86-EDFE-49CB-C597-C8233B8E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31"/>
            <a:ext cx="5672993" cy="4007785"/>
          </a:xfrm>
          <a:prstGeom prst="rect">
            <a:avLst/>
          </a:prstGeom>
        </p:spPr>
      </p:pic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52579EB0-2833-BD39-8BD3-28FC5405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453" y="939603"/>
            <a:ext cx="6263516" cy="44360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DC61EE6-84CC-9C78-F5EB-5A5B77945744}"/>
              </a:ext>
            </a:extLst>
          </p:cNvPr>
          <p:cNvSpPr txBox="1"/>
          <p:nvPr/>
        </p:nvSpPr>
        <p:spPr>
          <a:xfrm>
            <a:off x="422787" y="570271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Word2Vec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4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条形图, 树状图&#10;&#10;描述已自动生成">
            <a:extLst>
              <a:ext uri="{FF2B5EF4-FFF2-40B4-BE49-F238E27FC236}">
                <a16:creationId xmlns:a16="http://schemas.microsoft.com/office/drawing/2014/main" id="{4B38A14D-3352-9DA4-5424-2D9B45E2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658" y="1136849"/>
            <a:ext cx="5909187" cy="4174650"/>
          </a:xfrm>
          <a:prstGeom prst="rect">
            <a:avLst/>
          </a:prstGeom>
        </p:spPr>
      </p:pic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3A51C0F4-847D-E7B2-6A4A-C3A93668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1136849"/>
            <a:ext cx="6263148" cy="44357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0A3CEA-7958-6617-616D-8EA14DDE6107}"/>
              </a:ext>
            </a:extLst>
          </p:cNvPr>
          <p:cNvSpPr txBox="1"/>
          <p:nvPr/>
        </p:nvSpPr>
        <p:spPr>
          <a:xfrm>
            <a:off x="2273968" y="5504642"/>
            <a:ext cx="11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Positive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AB6ED-7571-57D5-D4EB-887FCE9952DB}"/>
              </a:ext>
            </a:extLst>
          </p:cNvPr>
          <p:cNvSpPr txBox="1"/>
          <p:nvPr/>
        </p:nvSpPr>
        <p:spPr>
          <a:xfrm>
            <a:off x="8518358" y="5689308"/>
            <a:ext cx="116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Negative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85EF58-4928-A29E-24D4-9044D8FACF04}"/>
              </a:ext>
            </a:extLst>
          </p:cNvPr>
          <p:cNvSpPr txBox="1"/>
          <p:nvPr/>
        </p:nvSpPr>
        <p:spPr>
          <a:xfrm>
            <a:off x="432619" y="619432"/>
            <a:ext cx="12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FastText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1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319</Words>
  <Application>Microsoft Macintosh PowerPoint</Application>
  <PresentationFormat>宽屏</PresentationFormat>
  <Paragraphs>55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Office 主题​​</vt:lpstr>
      <vt:lpstr>Words preprocessing</vt:lpstr>
      <vt:lpstr>Words preprocessing2</vt:lpstr>
      <vt:lpstr>Words preprocessing3</vt:lpstr>
      <vt:lpstr>Correlation between signal patterns and Clusters: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GPT-3 to divide the sentence into words and phrases</dc:title>
  <dc:creator>12226</dc:creator>
  <cp:lastModifiedBy>12226</cp:lastModifiedBy>
  <cp:revision>98</cp:revision>
  <dcterms:created xsi:type="dcterms:W3CDTF">2023-08-25T03:58:50Z</dcterms:created>
  <dcterms:modified xsi:type="dcterms:W3CDTF">2023-10-13T23:09:33Z</dcterms:modified>
</cp:coreProperties>
</file>