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61" r:id="rId3"/>
    <p:sldId id="260" r:id="rId4"/>
    <p:sldId id="269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0"/>
    <p:restoredTop sz="92640"/>
  </p:normalViewPr>
  <p:slideViewPr>
    <p:cSldViewPr snapToGrid="0">
      <p:cViewPr varScale="1">
        <p:scale>
          <a:sx n="101" d="100"/>
          <a:sy n="101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3B094-A6FE-864E-81B9-F26130C66ADA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F9EDE-8699-DB44-B8FB-7193B297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941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F9EDE-8699-DB44-B8FB-7193B297345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64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F9EDE-8699-DB44-B8FB-7193B297345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565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F9EDE-8699-DB44-B8FB-7193B297345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82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35E8B-9D08-9717-B43B-A09053489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6BF3DC-8087-EEB2-CD24-8C1089B0C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950E9-1369-2BB3-F1E7-5E899531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62330-0C10-5CA1-CCB1-F03A6E93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BAC26-B166-C3EF-DE55-4D51CC98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8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5799F-12A8-9C79-F3C5-26231026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E75108-1419-287E-624A-DBFE1BAFF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6F931-A8FB-2E2F-F25C-B3F7AA05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971BC-448C-6D46-52E5-4A64A36D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FF94C-D084-86D8-9DCE-CD498501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45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EC1406-A178-84E9-3762-44A06F93C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4A873-6254-23AA-0AB3-5612F59BE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2DCF1-CA45-8C4B-CC46-F41B74FB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BD65B-3F45-7F12-256C-2D4833EC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3ABB5-828E-8301-1C06-1DAC535A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98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0F8D8-C9B0-6C35-3031-2F2A1A33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C25C6-94FF-71F0-EFD5-A2BB8404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D455B-DB7A-77A0-AC15-16534654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C2902-9230-3E78-3278-7129DF0A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FF387-1FC0-05E8-3B8E-105E4637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6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16562-4808-6242-1E73-4A872C1A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416EC5-63B6-8B5C-6174-A1D5D425F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B9407-1DA0-B724-0263-7206E4D6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1B490-4FF9-98C9-8976-4F434CE0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A944-0D31-826E-5984-8E346397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77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653DF-39C3-F3AF-17A4-F4A22DC9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957DD-189C-4F09-1A0D-AA26F2F61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4F6D1A-1ECA-CD0E-1C6D-CCE985424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EC3567-09F4-4881-0A1D-61C162D0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17C3C-BC6F-C048-226D-5DAC7EF1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AF821C-17B0-7128-9ECC-637F5337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872E7-6918-D58B-6101-8BCCD93B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060AB-1982-9EA9-4E84-A894D63BD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A5FB51-FA49-E234-42F4-6604314E6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09AF52-33F4-D8C8-53B3-02D08C303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F1FD1A-FB7A-50E8-37E0-97F796DD1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793AE1-20F9-EFC6-B986-45AC0905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B658AF-3AB2-F86E-1159-CBAAF46D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1948C1-956D-347F-6087-C4D0F0B7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921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726D8-4D3C-0CD5-D02D-2E64D6F4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984417-FEEB-F2A4-8337-15299494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D3C353-5997-4701-477C-427D175A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365EB1-E3E5-0DD2-A920-B9FB7EE4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07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0D2EFC-CAC9-072E-F4A4-169412B9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36785A-EC2E-C880-15EC-15417220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5AC799-B314-28C3-6727-A8C5F295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71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58F3F-D32F-C7EC-77FE-3B3833DA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9F8F7-4400-1FC6-B0C1-FA45A294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36CADC-0FC1-83B0-FC07-4B409891D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9C57FF-619C-3EED-343D-52F449E2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0A611-804C-73CE-74D3-D62873C3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41D1F2-610E-E163-87C3-86E06DB9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93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45BC2-0BC1-B6A7-4A83-9E52BD94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AEDDF0-03A3-6A08-3B79-4ADF5A3F5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27AFD0-64FC-CFFB-7837-33B08B9E6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BA40F-7043-70E8-1F92-5839E3BC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283306-164D-4728-AF96-13D1FBE6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51466-481B-572C-3F27-512A4F69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67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7FEE23-03B6-9C8D-98B4-E2365672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83A86-744E-EC6B-DF05-6F594CB53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490F8-582F-A25B-6636-C289D8FE0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FDDE-138E-2148-AF7C-0370EF973666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43EB9-7EC7-E5E8-09EC-2C1C5FC9A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E53D0-54F5-FC3E-9E87-C67B8FDCB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94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7CE40-5188-D37A-165D-25A5DC10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word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F1F88-E7B6-7DC3-2C04-5CAF1D2F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577"/>
            <a:ext cx="10515600" cy="478843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Model:</a:t>
            </a:r>
            <a:r>
              <a:rPr kumimoji="1" lang="zh-CN" altLang="en-US" dirty="0"/>
              <a:t> </a:t>
            </a:r>
            <a:r>
              <a:rPr kumimoji="1" lang="en-US" altLang="zh-CN" dirty="0"/>
              <a:t>G</a:t>
            </a:r>
            <a:r>
              <a:rPr kumimoji="1" lang="en" altLang="zh-CN" dirty="0"/>
              <a:t>loVe.840B.300d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Rules: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phrases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GloVe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</a:p>
          <a:p>
            <a:pPr lvl="1"/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phrases</a:t>
            </a:r>
            <a:endParaRPr kumimoji="1" lang="en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Evaluation:</a:t>
            </a:r>
          </a:p>
          <a:p>
            <a:pPr lvl="1"/>
            <a:r>
              <a:rPr kumimoji="1" lang="en-US" altLang="zh-CN" dirty="0"/>
              <a:t>Silhouette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13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B1B2F-C864-37ED-30F9-0C1F1D8E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056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Silhouette score</a:t>
            </a:r>
            <a:b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B04744-6400-21D5-3182-4256E8B65BB3}"/>
              </a:ext>
            </a:extLst>
          </p:cNvPr>
          <p:cNvSpPr txBox="1"/>
          <p:nvPr/>
        </p:nvSpPr>
        <p:spPr>
          <a:xfrm>
            <a:off x="8662086" y="2681416"/>
            <a:ext cx="352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clusters:</a:t>
            </a:r>
            <a:r>
              <a:rPr kumimoji="1" lang="zh-CN" altLang="en-US" dirty="0"/>
              <a:t> </a:t>
            </a:r>
            <a:r>
              <a:rPr kumimoji="1" lang="en-US" altLang="zh-CN" dirty="0"/>
              <a:t>13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52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4199AF-02AC-9E32-39AC-D5F7B35A6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10" y="1392104"/>
            <a:ext cx="8257776" cy="520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9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A4872-B599-9C6F-3B72-9462B9AE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250031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Result-n=13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DB963-3CE0-4147-E3CB-60086B1B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12FA3E-34BC-70A8-A05E-DC06733B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013" y="0"/>
            <a:ext cx="7139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0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A2BF9-9C58-D6CE-120F-D57624319ABC}"/>
              </a:ext>
            </a:extLst>
          </p:cNvPr>
          <p:cNvSpPr txBox="1">
            <a:spLocks/>
          </p:cNvSpPr>
          <p:nvPr/>
        </p:nvSpPr>
        <p:spPr>
          <a:xfrm>
            <a:off x="681681" y="185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Result-n=52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A45A44-3C63-291D-3D94-E5FEDC6DB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806" y="0"/>
            <a:ext cx="7139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7DC6A-70BD-285A-F2ED-C95B6845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9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 panose="02000000000000000000" pitchFamily="2" charset="0"/>
              </a:rPr>
              <a:t>Next</a:t>
            </a:r>
            <a:r>
              <a:rPr lang="zh-CN" altLang="en-US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Roboto" panose="02000000000000000000" pitchFamily="2" charset="0"/>
              </a:rPr>
              <a:t>step:</a:t>
            </a:r>
            <a:br>
              <a:rPr lang="en" altLang="zh-CN" dirty="0"/>
            </a:b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5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63</Words>
  <Application>Microsoft Macintosh PowerPoint</Application>
  <PresentationFormat>宽屏</PresentationFormat>
  <Paragraphs>24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Roboto</vt:lpstr>
      <vt:lpstr>Office 主题​​</vt:lpstr>
      <vt:lpstr>Static word embedding method</vt:lpstr>
      <vt:lpstr>Silhouette score  </vt:lpstr>
      <vt:lpstr>Result-n=13</vt:lpstr>
      <vt:lpstr>PowerPoint 演示文稿</vt:lpstr>
      <vt:lpstr>Next step: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GPT-3 to divide the sentence into words and phrases</dc:title>
  <dc:creator>12226</dc:creator>
  <cp:lastModifiedBy>12226</cp:lastModifiedBy>
  <cp:revision>37</cp:revision>
  <dcterms:created xsi:type="dcterms:W3CDTF">2023-08-25T03:58:50Z</dcterms:created>
  <dcterms:modified xsi:type="dcterms:W3CDTF">2023-09-18T20:50:04Z</dcterms:modified>
</cp:coreProperties>
</file>