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261" r:id="rId3"/>
    <p:sldId id="262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/>
    <p:restoredTop sz="87449"/>
  </p:normalViewPr>
  <p:slideViewPr>
    <p:cSldViewPr snapToGrid="0">
      <p:cViewPr>
        <p:scale>
          <a:sx n="110" d="100"/>
          <a:sy n="110" d="100"/>
        </p:scale>
        <p:origin x="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B094-A6FE-864E-81B9-F26130C66ADA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9EDE-8699-DB44-B8FB-7193B297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4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65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10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4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5E8B-9D08-9717-B43B-A0905348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BF3DC-8087-EEB2-CD24-8C1089B0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950E9-1369-2BB3-F1E7-5E899531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2330-0C10-5CA1-CCB1-F03A6E9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BAC26-B166-C3EF-DE55-4D51CC9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799F-12A8-9C79-F3C5-26231026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75108-1419-287E-624A-DBFE1BAF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F931-A8FB-2E2F-F25C-B3F7AA0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971BC-448C-6D46-52E5-4A64A36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FF94C-D084-86D8-9DCE-CD49850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4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406-A178-84E9-3762-44A06F93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873-6254-23AA-0AB3-5612F59B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DCF1-CA45-8C4B-CC46-F41B74F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BD65B-3F45-7F12-256C-2D4833E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ABB5-828E-8301-1C06-1DAC535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F8D8-C9B0-6C35-3031-2F2A1A3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C25C6-94FF-71F0-EFD5-A2BB8404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455B-DB7A-77A0-AC15-16534654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2902-9230-3E78-3278-7129DF0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F387-1FC0-05E8-3B8E-105E4637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6562-4808-6242-1E73-4A872C1A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16EC5-63B6-8B5C-6174-A1D5D425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9407-1DA0-B724-0263-7206E4D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1B490-4FF9-98C9-8976-4F434CE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A944-0D31-826E-5984-8E346397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53DF-39C3-F3AF-17A4-F4A22DC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57DD-189C-4F09-1A0D-AA26F2F6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F6D1A-1ECA-CD0E-1C6D-CCE98542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3567-09F4-4881-0A1D-61C162D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7C3C-BC6F-C048-226D-5DAC7EF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F821C-17B0-7128-9ECC-637F533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72E7-6918-D58B-6101-8BCCD93B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60AB-1982-9EA9-4E84-A894D63B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5FB51-FA49-E234-42F4-6604314E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9AF52-33F4-D8C8-53B3-02D08C30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1FD1A-FB7A-50E8-37E0-97F796DD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93AE1-20F9-EFC6-B986-45AC0905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658AF-3AB2-F86E-1159-CBAAF46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948C1-956D-347F-6087-C4D0F0B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26D8-4D3C-0CD5-D02D-2E64D6F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84417-FEEB-F2A4-8337-1529949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3C353-5997-4701-477C-427D175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65EB1-E3E5-0DD2-A920-B9FB7EE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D2EFC-CAC9-072E-F4A4-169412B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6785A-EC2E-C880-15EC-1541722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AC799-B314-28C3-6727-A8C5F295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8F3F-D32F-C7EC-77FE-3B3833D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F8F7-4400-1FC6-B0C1-FA45A294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6CADC-0FC1-83B0-FC07-4B409891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57FF-619C-3EED-343D-52F449E2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0A611-804C-73CE-74D3-D62873C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D1F2-610E-E163-87C3-86E06DB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5BC2-0BC1-B6A7-4A83-9E52BD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EDDF0-03A3-6A08-3B79-4ADF5A3F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7AFD0-64FC-CFFB-7837-33B08B9E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40F-7043-70E8-1F92-5839E3B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83306-164D-4728-AF96-13D1FBE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1466-481B-572C-3F27-512A4F6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6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FEE23-03B6-9C8D-98B4-E236567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83A86-744E-EC6B-DF05-6F594CB5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490F8-582F-A25B-6636-C289D8FE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FDDE-138E-2148-AF7C-0370EF973666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43EB9-7EC7-E5E8-09EC-2C1C5FC9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53D0-54F5-FC3E-9E87-C67B8FDC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4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6BD4-C1D6-9C63-5CE8-5C1BB8F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DCBA0-4198-BA6A-CB1C-347A1AF4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 select single word and “not” word</a:t>
            </a:r>
          </a:p>
          <a:p>
            <a:r>
              <a:rPr kumimoji="1" lang="en-US" altLang="zh-CN" dirty="0"/>
              <a:t>For “not” words, find their antonyms using </a:t>
            </a:r>
            <a:r>
              <a:rPr kumimoji="1" lang="en-US" altLang="zh-CN" dirty="0" err="1"/>
              <a:t>wordnet.antonyms</a:t>
            </a:r>
            <a:r>
              <a:rPr kumimoji="1" lang="en-US" altLang="zh-CN" dirty="0"/>
              <a:t>(), if not find, keep the original form/add ”un” + words.</a:t>
            </a:r>
          </a:p>
          <a:p>
            <a:r>
              <a:rPr kumimoji="1" lang="en-US" altLang="zh-CN" dirty="0"/>
              <a:t>Divide the words using </a:t>
            </a:r>
            <a:r>
              <a:rPr kumimoji="1" lang="en-US" altLang="zh-CN" dirty="0" err="1"/>
              <a:t>sentiwordnet.senti_synsets</a:t>
            </a:r>
            <a:r>
              <a:rPr kumimoji="1" lang="en-US" altLang="zh-CN" dirty="0"/>
              <a:t>() into 3 categories: Positive, Negative and Neutral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Positive: 262</a:t>
            </a:r>
          </a:p>
          <a:p>
            <a:r>
              <a:rPr kumimoji="1" lang="en-US" altLang="zh-CN" dirty="0"/>
              <a:t>Negative: 363</a:t>
            </a:r>
          </a:p>
          <a:p>
            <a:r>
              <a:rPr kumimoji="1" lang="en-US" altLang="zh-CN" dirty="0"/>
              <a:t>Neutral: 201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91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9D6AFE-D126-116D-2F95-9FD189E20B78}"/>
              </a:ext>
            </a:extLst>
          </p:cNvPr>
          <p:cNvSpPr txBox="1"/>
          <p:nvPr/>
        </p:nvSpPr>
        <p:spPr>
          <a:xfrm>
            <a:off x="365760" y="812800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Bert+GloVe+autoencoder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81900-CF62-1D47-5B8A-941EC257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8" y="1854200"/>
            <a:ext cx="3846747" cy="2817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6E2805-DE57-73AE-C357-107AA7DB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878" y="1854199"/>
            <a:ext cx="3846747" cy="2817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D92D48-3BED-4D64-4DE3-265FFE84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1" y="1693147"/>
            <a:ext cx="4066645" cy="29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B00E04-B79B-5963-F246-481CB076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17" y="1830873"/>
            <a:ext cx="4420516" cy="2767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12081A-ED34-7BB3-6781-31757F1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33" y="1930621"/>
            <a:ext cx="4054867" cy="2568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C2BCF-F0E7-12B6-1583-A7D365B4D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0621"/>
            <a:ext cx="3835780" cy="24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F86A-031B-4803-6704-95BCE0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BBC4A-548D-BE34-4F39-B4ADC173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Find other clustering method (k-means?)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" altLang="zh-CN" dirty="0"/>
              <a:t>Dimensionality reduction</a:t>
            </a:r>
            <a:r>
              <a:rPr kumimoji="1" lang="en-US" altLang="zh-CN" dirty="0"/>
              <a:t>( already use PCA and autoencoder)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34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283311-7338-F5AB-099D-7D1A2C8E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81" y="1818281"/>
            <a:ext cx="4110436" cy="2603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ADDBA-F0CB-CF37-DBDC-AE158010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73" y="1904641"/>
            <a:ext cx="3713495" cy="2352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A6BCDA-06CB-EBF9-531A-EAD1355C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01" y="1818281"/>
            <a:ext cx="3986180" cy="25248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95184F-1359-AC99-B062-E77C2D386F3A}"/>
              </a:ext>
            </a:extLst>
          </p:cNvPr>
          <p:cNvSpPr txBox="1"/>
          <p:nvPr/>
        </p:nvSpPr>
        <p:spPr>
          <a:xfrm>
            <a:off x="701015" y="627797"/>
            <a:ext cx="2473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GloVe</a:t>
            </a:r>
            <a:r>
              <a:rPr kumimoji="1" lang="en-US" altLang="zh-CN" sz="2800" dirty="0"/>
              <a:t> only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689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924CCA-E904-87E4-0413-5DBCC6E722A4}"/>
              </a:ext>
            </a:extLst>
          </p:cNvPr>
          <p:cNvSpPr txBox="1"/>
          <p:nvPr/>
        </p:nvSpPr>
        <p:spPr>
          <a:xfrm>
            <a:off x="678020" y="614149"/>
            <a:ext cx="2473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Bert only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2080AF-A217-F5A0-8F62-E9DEFEE5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78" y="1860125"/>
            <a:ext cx="4212609" cy="2668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BA72DC-C4DE-2CCD-06B9-95256DE0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9528"/>
            <a:ext cx="4173513" cy="266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AFD115-24F4-DAD3-6D00-791A733B6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487" y="1959951"/>
            <a:ext cx="3897409" cy="24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3E9097-1CB7-57EA-4B3E-C2C4DDF91995}"/>
              </a:ext>
            </a:extLst>
          </p:cNvPr>
          <p:cNvSpPr txBox="1"/>
          <p:nvPr/>
        </p:nvSpPr>
        <p:spPr>
          <a:xfrm>
            <a:off x="736978" y="600502"/>
            <a:ext cx="5359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GloVe</a:t>
            </a:r>
            <a:r>
              <a:rPr kumimoji="1" lang="en-US" altLang="zh-CN" sz="2800" dirty="0"/>
              <a:t> + Bert with autoencoder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5EBBFE-0341-BA43-BC2D-F2583054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51" y="2223989"/>
            <a:ext cx="4028082" cy="25514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66499-E9A3-C730-ED12-72D2F957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371" y="2284939"/>
            <a:ext cx="3835629" cy="2429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7A947B-9285-E7A1-3620-F0204B6C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3038"/>
            <a:ext cx="3990698" cy="25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DA32F2-B174-B841-2914-CDC9125D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0" y="2182423"/>
            <a:ext cx="3899548" cy="2493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AEF96C-7F88-FF66-D642-974BB49D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347" y="2182424"/>
            <a:ext cx="3899548" cy="24931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5B77A9-4E73-6863-2859-6F9EC123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99" y="2182424"/>
            <a:ext cx="3899548" cy="24931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CC60DD-545A-00C6-54A9-5FC31B78655C}"/>
              </a:ext>
            </a:extLst>
          </p:cNvPr>
          <p:cNvSpPr txBox="1"/>
          <p:nvPr/>
        </p:nvSpPr>
        <p:spPr>
          <a:xfrm>
            <a:off x="600501" y="627798"/>
            <a:ext cx="5359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LSA + Bert with autoencoder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250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434BAE-FC2F-ABA1-4FFE-15E2F60E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" y="1870368"/>
            <a:ext cx="4063277" cy="2573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5702B2-6B53-930E-7FFF-1A57D83A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411" y="1870368"/>
            <a:ext cx="4063275" cy="2573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FC33F-96C8-D337-3693-2BF2CCDC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90" y="1870368"/>
            <a:ext cx="3945463" cy="24990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7386CD-B90A-0872-6552-C2DAD10EBE79}"/>
              </a:ext>
            </a:extLst>
          </p:cNvPr>
          <p:cNvSpPr txBox="1"/>
          <p:nvPr/>
        </p:nvSpPr>
        <p:spPr>
          <a:xfrm>
            <a:off x="600500" y="627798"/>
            <a:ext cx="626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GloVe</a:t>
            </a:r>
            <a:r>
              <a:rPr kumimoji="1" lang="en-US" altLang="zh-CN" sz="2800" dirty="0"/>
              <a:t> + Bert with dual input network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882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76F0CA-ED59-1DAA-3326-D03BBC04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5" y="1782146"/>
            <a:ext cx="4135923" cy="2644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01448E-B466-24D3-1992-73147801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2" y="1847461"/>
            <a:ext cx="3866290" cy="24718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21042F-7C8B-5FF5-FE22-955E40AED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156" y="1847461"/>
            <a:ext cx="3758568" cy="24030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391A03-E4B0-ED37-5554-95D0BA719621}"/>
              </a:ext>
            </a:extLst>
          </p:cNvPr>
          <p:cNvSpPr txBox="1"/>
          <p:nvPr/>
        </p:nvSpPr>
        <p:spPr>
          <a:xfrm>
            <a:off x="600500" y="627798"/>
            <a:ext cx="626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LSA + Bert with dual input network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30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6B00-E282-789E-F39C-89C5B93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T-SNE for visualization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9A057-61A9-5BC3-7E34-67B72FA4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https://scikit-</a:t>
            </a:r>
            <a:r>
              <a:rPr kumimoji="1" lang="en" altLang="zh-CN" dirty="0" err="1"/>
              <a:t>learn.org</a:t>
            </a:r>
            <a:r>
              <a:rPr kumimoji="1" lang="en" altLang="zh-CN" dirty="0"/>
              <a:t>/stable/modules/generated/</a:t>
            </a:r>
            <a:r>
              <a:rPr kumimoji="1" lang="en" altLang="zh-CN" dirty="0" err="1"/>
              <a:t>sklearn.manifold.TSNE.html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7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F13424-F098-32F2-3823-62151FDD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1722400"/>
            <a:ext cx="3891280" cy="2849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4AAA15-B29F-A543-9F4D-6EC0BC5E9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2400"/>
            <a:ext cx="3891280" cy="28038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918C7C-3FD4-E080-8933-13C1EDFF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105" y="1722400"/>
            <a:ext cx="3909548" cy="28499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D7FE71-E60B-03BD-1028-177376F35AF7}"/>
              </a:ext>
            </a:extLst>
          </p:cNvPr>
          <p:cNvSpPr txBox="1"/>
          <p:nvPr/>
        </p:nvSpPr>
        <p:spPr>
          <a:xfrm>
            <a:off x="365760" y="81280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8561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149</Words>
  <Application>Microsoft Macintosh PowerPoint</Application>
  <PresentationFormat>宽屏</PresentationFormat>
  <Paragraphs>27</Paragraphs>
  <Slides>12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Words preprocessing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T-SNE for visualization</vt:lpstr>
      <vt:lpstr>PowerPoint 演示文稿</vt:lpstr>
      <vt:lpstr>PowerPoint 演示文稿</vt:lpstr>
      <vt:lpstr>PowerPoint 演示文稿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GPT-3 to divide the sentence into words and phrases</dc:title>
  <dc:creator>12226</dc:creator>
  <cp:lastModifiedBy>12226</cp:lastModifiedBy>
  <cp:revision>72</cp:revision>
  <dcterms:created xsi:type="dcterms:W3CDTF">2023-08-25T03:58:50Z</dcterms:created>
  <dcterms:modified xsi:type="dcterms:W3CDTF">2023-10-03T20:19:44Z</dcterms:modified>
</cp:coreProperties>
</file>