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6199485" cy="899985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5094" y="1472917"/>
            <a:ext cx="12150564" cy="3133333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5094" y="4727084"/>
            <a:ext cx="12150564" cy="2172916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593663" y="479167"/>
            <a:ext cx="3493287" cy="76270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3802" y="479167"/>
            <a:ext cx="10277352" cy="76270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5364" y="2243751"/>
            <a:ext cx="13973149" cy="3743749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5364" y="6022917"/>
            <a:ext cx="13973149" cy="1968749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3802" y="2395833"/>
            <a:ext cx="6885320" cy="571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01631" y="2395833"/>
            <a:ext cx="6885320" cy="571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912" y="479167"/>
            <a:ext cx="13973149" cy="17395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5912" y="2206251"/>
            <a:ext cx="6853677" cy="10812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5912" y="3287500"/>
            <a:ext cx="6853677" cy="4835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01631" y="2206251"/>
            <a:ext cx="6887430" cy="10812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01631" y="3287500"/>
            <a:ext cx="6887430" cy="4835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912" y="600000"/>
            <a:ext cx="5225164" cy="2100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7430" y="1295833"/>
            <a:ext cx="8201631" cy="6395833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5912" y="2700000"/>
            <a:ext cx="5225164" cy="5002084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912" y="600000"/>
            <a:ext cx="5225164" cy="2100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87430" y="1295833"/>
            <a:ext cx="8201631" cy="6395833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5912" y="2700000"/>
            <a:ext cx="5225164" cy="5002084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3802" y="479167"/>
            <a:ext cx="13973149" cy="173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3802" y="2395833"/>
            <a:ext cx="13973149" cy="571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3802" y="8341667"/>
            <a:ext cx="3645169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66499" y="8341667"/>
            <a:ext cx="5467754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41781" y="8341667"/>
            <a:ext cx="3645169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200150" rtl="0" eaLnBrk="1" latinLnBrk="0" hangingPunct="1">
        <a:lnSpc>
          <a:spcPct val="90000"/>
        </a:lnSpc>
        <a:spcBef>
          <a:spcPct val="26300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2686685" y="1323975"/>
            <a:ext cx="10689590" cy="6026150"/>
            <a:chOff x="4231" y="2085"/>
            <a:chExt cx="16834" cy="9490"/>
          </a:xfrm>
        </p:grpSpPr>
        <p:sp>
          <p:nvSpPr>
            <p:cNvPr id="77" name="圆角矩形 76"/>
            <p:cNvSpPr/>
            <p:nvPr/>
          </p:nvSpPr>
          <p:spPr>
            <a:xfrm>
              <a:off x="4231" y="2085"/>
              <a:ext cx="16834" cy="9491"/>
            </a:xfrm>
            <a:prstGeom prst="roundRect">
              <a:avLst>
                <a:gd name="adj" fmla="val 398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6182" y="2589"/>
              <a:ext cx="1990" cy="49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13362" y="2590"/>
              <a:ext cx="4810" cy="156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9856" y="4313"/>
              <a:ext cx="6068" cy="3205"/>
            </a:xfrm>
            <a:prstGeom prst="roundRect">
              <a:avLst>
                <a:gd name="adj" fmla="val 88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49" y="4300"/>
              <a:ext cx="4900" cy="3320"/>
            </a:xfrm>
            <a:prstGeom prst="roundRect">
              <a:avLst>
                <a:gd name="adj" fmla="val 762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 rot="0">
              <a:off x="4549" y="9519"/>
              <a:ext cx="13784" cy="1555"/>
              <a:chOff x="2708" y="7317"/>
              <a:chExt cx="13784" cy="1555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708" y="7317"/>
                <a:ext cx="13784" cy="15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3349" y="7545"/>
                <a:ext cx="3034" cy="109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MCU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8032" y="7545"/>
                <a:ext cx="3034" cy="109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bg1"/>
                    </a:solidFill>
                  </a:rPr>
                  <a:t>传感器</a:t>
                </a:r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2715" y="7545"/>
                <a:ext cx="3034" cy="109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bg1"/>
                    </a:solidFill>
                  </a:rPr>
                  <a:t>负载</a:t>
                </a:r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4549" y="7800"/>
              <a:ext cx="13784" cy="15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3200" b="1">
                  <a:solidFill>
                    <a:schemeClr val="bg1"/>
                  </a:solidFill>
                </a:rPr>
                <a:t>HAL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190" y="6293"/>
              <a:ext cx="1613" cy="1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PWM</a:t>
              </a:r>
              <a:endParaRPr lang="en-US" altLang="zh-CN" b="1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172" y="4980"/>
              <a:ext cx="1631" cy="1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I2C</a:t>
              </a:r>
              <a:endParaRPr lang="en-US" altLang="zh-CN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252" y="4980"/>
              <a:ext cx="1590" cy="1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SPI</a:t>
              </a:r>
              <a:endParaRPr lang="en-US" altLang="zh-CN" b="1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252" y="6292"/>
              <a:ext cx="1589" cy="1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IO</a:t>
              </a:r>
              <a:endParaRPr lang="en-US" altLang="zh-CN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305" y="6292"/>
              <a:ext cx="1709" cy="10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功率控制</a:t>
              </a:r>
              <a:endParaRPr lang="zh-CN" altLang="en-US" b="1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023" y="4980"/>
              <a:ext cx="1614" cy="10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步进电机控制</a:t>
              </a:r>
              <a:endParaRPr lang="zh-CN" altLang="en-US" sz="1400" b="1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2221" y="6295"/>
              <a:ext cx="1582" cy="10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ET6238</a:t>
              </a:r>
              <a:endParaRPr lang="en-US" altLang="zh-CN" b="1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2221" y="4956"/>
              <a:ext cx="1582" cy="10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PL1166</a:t>
              </a:r>
              <a:endParaRPr lang="en-US" altLang="zh-CN" b="1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0305" y="4957"/>
              <a:ext cx="1708" cy="107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/>
                <a:t>红外收发</a:t>
              </a:r>
              <a:endParaRPr lang="zh-CN" altLang="en-US" sz="1600" b="1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6342" y="4556"/>
              <a:ext cx="1626" cy="10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存储</a:t>
              </a:r>
              <a:endParaRPr lang="zh-CN" altLang="en-US" b="1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3957" y="2819"/>
              <a:ext cx="1680" cy="10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通信</a:t>
              </a:r>
              <a:endParaRPr lang="zh-CN" altLang="en-US" b="1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6342" y="2819"/>
              <a:ext cx="1626" cy="10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按键</a:t>
              </a:r>
              <a:endParaRPr lang="zh-CN" altLang="en-US" b="1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549" y="2589"/>
              <a:ext cx="8358" cy="1554"/>
              <a:chOff x="4549" y="2037"/>
              <a:chExt cx="8358" cy="1554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4549" y="2037"/>
                <a:ext cx="8358" cy="155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3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022" y="2267"/>
                <a:ext cx="2154" cy="107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烘干流程</a:t>
                </a:r>
                <a:endParaRPr lang="zh-CN" altLang="en-US" b="1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7607" y="2267"/>
                <a:ext cx="2154" cy="107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清洗流程</a:t>
                </a:r>
                <a:endParaRPr lang="zh-CN" altLang="en-US" b="1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10237" y="2267"/>
                <a:ext cx="2154" cy="107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显示流程</a:t>
                </a:r>
                <a:endParaRPr lang="zh-CN" altLang="en-US" b="1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8627" y="3120"/>
              <a:ext cx="24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功能应用层</a:t>
              </a:r>
              <a:endParaRPr lang="zh-CN" altLang="en-US" b="1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8627" y="5525"/>
              <a:ext cx="24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模块驱动层</a:t>
              </a:r>
              <a:endParaRPr lang="zh-CN" altLang="en-US" b="1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627" y="8288"/>
              <a:ext cx="24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硬件模糊层</a:t>
              </a:r>
              <a:endParaRPr lang="zh-CN" altLang="en-US" b="1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627" y="10006"/>
              <a:ext cx="24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硬件层</a:t>
              </a:r>
              <a:endParaRPr lang="zh-CN" altLang="en-US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6342" y="6293"/>
              <a:ext cx="1626" cy="10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电机</a:t>
              </a:r>
              <a:endParaRPr lang="zh-CN" altLang="en-US" b="1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780" y="4300"/>
              <a:ext cx="24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底层驱动</a:t>
              </a:r>
              <a:endParaRPr lang="zh-CN" altLang="en-US" b="1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793" y="4313"/>
              <a:ext cx="24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应用驱动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6095" y="2395855"/>
            <a:ext cx="10107295" cy="5710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钱百静</cp:lastModifiedBy>
  <cp:revision>16</cp:revision>
  <dcterms:created xsi:type="dcterms:W3CDTF">2018-05-30T13:11:00Z</dcterms:created>
  <dcterms:modified xsi:type="dcterms:W3CDTF">2018-06-13T14:13:38Z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