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686f589a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686f589a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686f589a1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686f589a1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One observable trend is that the populations of Asian, Hispanic and Black students started low in 2020, rose in 2021, and then decreased in 2022.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Note: Hispanic &amp; Asian are tied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686f589a1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686f589a1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b5e0dfd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b5e0dfdd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b5e0dfd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b5e0dfdd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hristine4855/viz/GlobalClassrooms2/GlobalClassroomDash1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u="sng">
              <a:solidFill>
                <a:srgbClr val="546E7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IC23056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Wang, Anthony Avelar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66925" y="3972550"/>
            <a:ext cx="457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Tableau dashboard: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https://public.tableau.com/app/profile/christine4855/viz/GlobalClassrooms2/GlobalClassroomDash1_1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Guiding Questions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analysis focused on two questions related to student diversity: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(1) How is the student diversity of Global Classrooms compared to UMD College Park student diversity?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(2) How does the student diversity vary by semester and academic year?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05600" y="204875"/>
            <a:ext cx="184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44150" y="777575"/>
            <a:ext cx="31887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is the student diversity of Global Classrooms compared to UMD College Park student diversity?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5967625" y="1835175"/>
            <a:ext cx="17811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PRETTY PICTURES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Pics that illustrate “Global Classroom” population vs general population of UMD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16268"/>
          <a:stretch/>
        </p:blipFill>
        <p:spPr>
          <a:xfrm>
            <a:off x="4355392" y="1929126"/>
            <a:ext cx="4729151" cy="290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r="15690"/>
          <a:stretch/>
        </p:blipFill>
        <p:spPr>
          <a:xfrm>
            <a:off x="98623" y="1929126"/>
            <a:ext cx="4210649" cy="271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l="5295" r="38012" b="6794"/>
          <a:stretch/>
        </p:blipFill>
        <p:spPr>
          <a:xfrm>
            <a:off x="7799575" y="204875"/>
            <a:ext cx="950425" cy="13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836775" y="307175"/>
            <a:ext cx="3356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represented races: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White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Asian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Hispanic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Black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83700" y="187575"/>
            <a:ext cx="18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83700" y="760275"/>
            <a:ext cx="3999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does the student diversity vary by semester and academic year?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5975"/>
            <a:ext cx="3149906" cy="301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300" y="1164150"/>
            <a:ext cx="4555600" cy="382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306" y="1505508"/>
            <a:ext cx="9144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27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32200" cy="2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7CB4C-C0EC-C9D3-49C9-D182000E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" y="2347575"/>
            <a:ext cx="4735756" cy="2631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FFCBC-9E94-3714-4DC6-0E260930A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10" y="2347575"/>
            <a:ext cx="4397890" cy="2733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Referenced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OIA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IRIS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183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 Team IC23056 Presentation</vt:lpstr>
      <vt:lpstr>Main Guiding Questions</vt:lpstr>
      <vt:lpstr>Question 1</vt:lpstr>
      <vt:lpstr>Question 2</vt:lpstr>
      <vt:lpstr>PowerPoint Presentation</vt:lpstr>
      <vt:lpstr>Datasets Referenced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IC23056 Presentation</dc:title>
  <cp:lastModifiedBy>Christine Chuo-Yue Wang</cp:lastModifiedBy>
  <cp:revision>2</cp:revision>
  <dcterms:modified xsi:type="dcterms:W3CDTF">2023-03-04T18:01:18Z</dcterms:modified>
</cp:coreProperties>
</file>