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64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1BA-E824-AD4C-BFFA-AC9881A3B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trajectory prediction by drone videos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132B7-8F80-E844-B83F-A9D56039F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AFDE-C034-AC41-A46B-50002C7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4B29-5856-8C49-852A-ACD5CA30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things </a:t>
            </a:r>
            <a:r>
              <a:rPr lang="en-US" i="1" dirty="0"/>
              <a:t>should</a:t>
            </a:r>
            <a:r>
              <a:rPr lang="en-US" dirty="0"/>
              <a:t> work.</a:t>
            </a:r>
          </a:p>
          <a:p>
            <a:r>
              <a:rPr lang="en-US" dirty="0"/>
              <a:t>Explain the problem and state why it matters.</a:t>
            </a:r>
          </a:p>
          <a:p>
            <a:r>
              <a:rPr lang="en-US" dirty="0"/>
              <a:t>Explain your problem's financial costs.</a:t>
            </a:r>
          </a:p>
          <a:p>
            <a:r>
              <a:rPr lang="en-US" dirty="0"/>
              <a:t>Back up your claims.</a:t>
            </a:r>
          </a:p>
          <a:p>
            <a:r>
              <a:rPr lang="en-US" dirty="0"/>
              <a:t>Propose a solution.</a:t>
            </a:r>
          </a:p>
          <a:p>
            <a:r>
              <a:rPr lang="en-US" dirty="0"/>
              <a:t>Explain the benefits of your proposed solution(s).</a:t>
            </a:r>
          </a:p>
          <a:p>
            <a:r>
              <a:rPr lang="en-US" dirty="0"/>
              <a:t>Conclude by summarizing the problem and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2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08F8-3C4F-B441-A447-DDD5098F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6622-F79D-794E-934F-046F37CB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trajectory is important:</a:t>
            </a:r>
          </a:p>
          <a:p>
            <a:endParaRPr lang="en-US" dirty="0"/>
          </a:p>
          <a:p>
            <a:r>
              <a:rPr lang="en-US" dirty="0"/>
              <a:t>Recent years, UAV has been widely used. [examples in road safety analysis…]</a:t>
            </a:r>
          </a:p>
          <a:p>
            <a:r>
              <a:rPr lang="en-US" dirty="0"/>
              <a:t>Research efforts in trajectory </a:t>
            </a:r>
            <a:r>
              <a:rPr lang="en-US" dirty="0" err="1"/>
              <a:t>pred</a:t>
            </a:r>
            <a:r>
              <a:rPr lang="en-US" dirty="0"/>
              <a:t> using UAV lack</a:t>
            </a:r>
          </a:p>
          <a:p>
            <a:endParaRPr lang="en-US" dirty="0"/>
          </a:p>
          <a:p>
            <a:r>
              <a:rPr lang="en-US" dirty="0"/>
              <a:t>Why UAV challenging:</a:t>
            </a:r>
          </a:p>
          <a:p>
            <a:r>
              <a:rPr lang="en-US" dirty="0"/>
              <a:t>Multi objects, </a:t>
            </a:r>
          </a:p>
          <a:p>
            <a:endParaRPr lang="en-US" dirty="0"/>
          </a:p>
          <a:p>
            <a:r>
              <a:rPr lang="en-US" dirty="0"/>
              <a:t>Research Gaps: investigate how UAV could be utilized in trajectory </a:t>
            </a:r>
            <a:r>
              <a:rPr lang="en-US" dirty="0" err="1"/>
              <a:t>pred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632DE-9208-9941-A212-12AC1AE7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57" y="1004053"/>
            <a:ext cx="5544291" cy="39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BD9C-3C2B-A74A-9049-63CF9C2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4E53-D23B-D14B-93FF-BB0E5A65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Trajectory prediction methods:</a:t>
            </a:r>
          </a:p>
          <a:p>
            <a:pPr marL="0" indent="0">
              <a:buNone/>
            </a:pPr>
            <a:r>
              <a:rPr lang="en-US" dirty="0"/>
              <a:t>Challenges of prediction: high uncertainty</a:t>
            </a:r>
          </a:p>
          <a:p>
            <a:pPr marL="0" indent="0">
              <a:buNone/>
            </a:pPr>
            <a:r>
              <a:rPr lang="en-US" dirty="0"/>
              <a:t>UAV videos: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9C1AA-3292-6F49-A8F7-97024EC9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75" y="537826"/>
            <a:ext cx="5387052" cy="5924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6B542-A95F-734E-B315-05D38954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10" y="1031132"/>
            <a:ext cx="6057341" cy="6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597A-DA23-DB46-9935-59F3AA89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B7596C-8E3F-6041-A322-3D978FB8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66837"/>
            <a:ext cx="9720262" cy="30610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28A72-A68A-4046-BA90-C06E1DC76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4" y="0"/>
            <a:ext cx="8222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B20E-EDA5-A44F-87BA-7427ED89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FA88-5058-E94A-8993-7E6A518E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model</a:t>
            </a:r>
          </a:p>
          <a:p>
            <a:r>
              <a:rPr lang="en-US" dirty="0"/>
              <a:t>Justify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C053-D1AA-D84F-9199-810516EA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E630-3442-F149-97E1-894176FA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F6-FAC4-3C44-90F1-F4A2162E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5F34-7204-A241-9BEB-1700B279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 improve MOT</a:t>
            </a:r>
          </a:p>
          <a:p>
            <a:r>
              <a:rPr lang="en-US" dirty="0"/>
              <a:t>Illustrate adv of UAV application</a:t>
            </a:r>
          </a:p>
          <a:p>
            <a:r>
              <a:rPr lang="en-US" dirty="0"/>
              <a:t>Also look at what others say in other UAV transportation papers</a:t>
            </a:r>
          </a:p>
        </p:txBody>
      </p:sp>
    </p:spTree>
    <p:extLst>
      <p:ext uri="{BB962C8B-B14F-4D97-AF65-F5344CB8AC3E}">
        <p14:creationId xmlns:p14="http://schemas.microsoft.com/office/powerpoint/2010/main" val="38841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0884-213A-8641-BB42-E29278DC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5C52-95DB-BA4D-A254-FD5479B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3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812</TotalTime>
  <Words>144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Vehicle trajectory prediction by drone videos </vt:lpstr>
      <vt:lpstr>cheatsheet</vt:lpstr>
      <vt:lpstr>motivation</vt:lpstr>
      <vt:lpstr>Overview</vt:lpstr>
      <vt:lpstr>PowerPoint Presentation</vt:lpstr>
      <vt:lpstr>objective</vt:lpstr>
      <vt:lpstr>method</vt:lpstr>
      <vt:lpstr>Potential impacts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trajectory prediction </dc:title>
  <dc:creator>Microsoft Office User</dc:creator>
  <cp:lastModifiedBy>Microsoft Office User</cp:lastModifiedBy>
  <cp:revision>9</cp:revision>
  <dcterms:created xsi:type="dcterms:W3CDTF">2021-01-21T14:21:40Z</dcterms:created>
  <dcterms:modified xsi:type="dcterms:W3CDTF">2021-01-22T03:54:37Z</dcterms:modified>
</cp:coreProperties>
</file>