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42" r:id="rId4"/>
    <p:sldId id="356" r:id="rId5"/>
    <p:sldId id="355" r:id="rId6"/>
    <p:sldId id="322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5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2me.cn/3rICr65Q/TxScP4fsjPHgj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4183" y="2189297"/>
            <a:ext cx="7824158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实验一：基于正向最大匹配算法的分词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5" y="1660323"/>
            <a:ext cx="5664995" cy="91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学习指定文本的分词任务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92031" y="41482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实验内容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740" y="984401"/>
            <a:ext cx="886252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实验步骤：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读取指定中文文本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实现文本分词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输出分词的高频项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详细要求：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代码语言：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Java/C++/C/Rust/Go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（本次任务建议不使用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Python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其他要求：不允许使用</a:t>
            </a:r>
            <a:r>
              <a:rPr lang="en-US" altLang="zh-CN" sz="1400" b="1" dirty="0" err="1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jieba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sz="1400" b="1" dirty="0" err="1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HanLP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等分词库，自主实现最大正向匹配分词算法</a:t>
            </a:r>
            <a:r>
              <a:rPr lang="en-US" altLang="zh-CN" sz="1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最大长度为</a:t>
            </a:r>
            <a:r>
              <a:rPr lang="en-US" altLang="zh-CN" sz="1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7)</a:t>
            </a:r>
          </a:p>
          <a:p>
            <a:pPr marL="687070" lvl="1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得分说明：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读取</a:t>
            </a:r>
            <a:r>
              <a:rPr lang="en-US" altLang="zh-CN" sz="1400" b="1" dirty="0" err="1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corpus.sentence.txt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文本和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1400" b="1" dirty="0" err="1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corpus.dict.txt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字典，完成中文文本的分词任务（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60 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分）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实验报告中给出</a:t>
            </a:r>
            <a:r>
              <a:rPr lang="zh-CN" altLang="en-US" sz="1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前</a:t>
            </a:r>
            <a:r>
              <a:rPr lang="en-US" altLang="zh-CN" sz="1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个中文高频项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的分词结果：读取</a:t>
            </a:r>
            <a:r>
              <a:rPr lang="en-US" altLang="zh-CN" sz="1400" b="1" dirty="0" err="1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cn_stopwords.txt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停用词字典，依据占据</a:t>
            </a:r>
            <a:r>
              <a:rPr lang="zh-CN" altLang="en-US" sz="1400" b="1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全文分词总量（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去除标点及停用词）的概率降序依次输出（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20 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分）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实验报告中说明实现细节和创新点，如算法的设计优化思路（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20 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分）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使用非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Python 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以外的高级语言（附加分 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10 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分）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输出格式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07" y="953079"/>
            <a:ext cx="7511048" cy="14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形如如下格式：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（高频项</a:t>
            </a:r>
            <a:r>
              <a:rPr lang="en-US" altLang="zh-CN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: </a:t>
            </a:r>
            <a:r>
              <a:rPr lang="zh-CN" altLang="en-US" sz="14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频率）降序排列</a:t>
            </a: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>
              <a:lnSpc>
                <a:spcPts val="2200"/>
              </a:lnSpc>
            </a:pP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6D937-29BD-B81D-2E6D-C0FC80BA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16" y="413391"/>
            <a:ext cx="3401052" cy="46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54312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7652321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提交</a:t>
            </a:r>
            <a:r>
              <a:rPr lang="en-US" altLang="zh-CN" sz="18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页及以内</a:t>
            </a: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实验报告，包括：</a:t>
            </a:r>
            <a:endParaRPr lang="en-US" altLang="zh-CN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ct val="150000"/>
              </a:lnSpc>
              <a:buAutoNum type="arabicPeriod"/>
            </a:pP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按照频率降序排序后，前</a:t>
            </a:r>
            <a:r>
              <a:rPr lang="en-US" altLang="zh-CN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个高频项及其对应的概率（截图）</a:t>
            </a:r>
            <a:endParaRPr lang="en-US" altLang="zh-CN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ct val="150000"/>
              </a:lnSpc>
              <a:buAutoNum type="arabicPeriod"/>
            </a:pP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对正向匹配算法的理解</a:t>
            </a:r>
            <a:endParaRPr lang="en-US" altLang="zh-CN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ct val="150000"/>
              </a:lnSpc>
              <a:buAutoNum type="arabicPeriod"/>
            </a:pP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代码实现的创新点（如没有可省略这一部分）。</a:t>
            </a:r>
            <a:endParaRPr lang="en-US" altLang="zh-CN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截止时间：</a:t>
            </a:r>
            <a:r>
              <a:rPr lang="en-US" altLang="zh-CN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2025-02-27 23:59</a:t>
            </a:r>
          </a:p>
          <a:p>
            <a:pPr marL="68707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提交地址：</a:t>
            </a:r>
            <a:r>
              <a:rPr lang="en" altLang="zh-CN" sz="1800" b="1" dirty="0">
                <a:solidFill>
                  <a:srgbClr val="6C6E70"/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2"/>
              </a:rPr>
              <a:t>https://send2me.cn/3rICr65Q/TxScP4fsjPHgjw</a:t>
            </a:r>
            <a:endParaRPr lang="en" altLang="zh-CN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68707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800" b="1" dirty="0">
              <a:solidFill>
                <a:srgbClr val="6C6E7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281</Words>
  <Application>Microsoft Macintosh PowerPoint</Application>
  <PresentationFormat>自定义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DengXian</vt:lpstr>
      <vt:lpstr>FangSong</vt:lpstr>
      <vt:lpstr>兰亭黑-简 中黑</vt:lpstr>
      <vt:lpstr>Geometria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Microsoft Office User</cp:lastModifiedBy>
  <cp:revision>318</cp:revision>
  <dcterms:created xsi:type="dcterms:W3CDTF">2017-10-31T12:19:00Z</dcterms:created>
  <dcterms:modified xsi:type="dcterms:W3CDTF">2025-02-19T11:57:52Z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