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29" r:id="rId2"/>
    <p:sldId id="354" r:id="rId3"/>
    <p:sldId id="342" r:id="rId4"/>
    <p:sldId id="355" r:id="rId5"/>
    <p:sldId id="322" r:id="rId6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6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396" y="48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2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2025/3/30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d2me.cn/d6SS-Ywv/REW6yPtbVKGYC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实验三：倒排索引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04FA6E-BB81-00EE-6091-3C7F9F604416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倒排索引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92F23-E164-E39F-A381-1885FB7DE334}"/>
              </a:ext>
            </a:extLst>
          </p:cNvPr>
          <p:cNvSpPr txBox="1"/>
          <p:nvPr/>
        </p:nvSpPr>
        <p:spPr>
          <a:xfrm>
            <a:off x="685152" y="1019971"/>
            <a:ext cx="7773696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倒排索引是信息检索领域常用的索引技术，将文本分成一个个词，构建 词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文档编号 的索引，可以快速查找一个词在哪些文档出现。</a:t>
            </a:r>
          </a:p>
          <a:p>
            <a:pPr>
              <a:lnSpc>
                <a:spcPts val="2200"/>
              </a:lnSpc>
            </a:pP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3271F-2A96-285D-4C8D-D8BD08E3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41" y="2192407"/>
            <a:ext cx="5878318" cy="26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152" y="1019971"/>
            <a:ext cx="7773696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实验步骤：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读取指定中文文本文件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分词，并实现倒排索引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输出指定词对应的文档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（文档 </a:t>
            </a:r>
            <a:r>
              <a:rPr lang="en-US" altLang="zh-CN" sz="1600" dirty="0">
                <a:latin typeface="+mn-ea"/>
              </a:rPr>
              <a:t>ID </a:t>
            </a:r>
            <a:r>
              <a:rPr lang="zh-CN" altLang="en-US" sz="1600" dirty="0">
                <a:latin typeface="+mn-ea"/>
              </a:rPr>
              <a:t>即文件名），以及检索时间</a:t>
            </a: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详细要求：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代码语言不限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得分说明：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读取</a:t>
            </a:r>
            <a:r>
              <a:rPr lang="en-US" altLang="zh-CN" sz="1600" dirty="0">
                <a:latin typeface="+mn-ea"/>
              </a:rPr>
              <a:t>article</a:t>
            </a:r>
            <a:r>
              <a:rPr lang="zh-CN" altLang="en-US" sz="1600" dirty="0">
                <a:latin typeface="+mn-ea"/>
              </a:rPr>
              <a:t>目录下的所有文件；分词、去除标点、数字、单字；实现</a:t>
            </a:r>
            <a:r>
              <a:rPr lang="zh-CN" altLang="en-US" sz="1600" b="1" dirty="0">
                <a:latin typeface="+mn-ea"/>
              </a:rPr>
              <a:t>倒排索引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50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支持任意词的检索，输出其对应的</a:t>
            </a:r>
            <a:r>
              <a:rPr lang="zh-CN" altLang="en-US" sz="1600" b="1" dirty="0">
                <a:latin typeface="+mn-ea"/>
              </a:rPr>
              <a:t>文档</a:t>
            </a:r>
            <a:r>
              <a:rPr lang="en-US" altLang="zh-CN" sz="1600" b="1" dirty="0">
                <a:latin typeface="+mn-ea"/>
              </a:rPr>
              <a:t>ID</a:t>
            </a:r>
            <a:r>
              <a:rPr lang="zh-CN" altLang="en-US" sz="1600" b="1" dirty="0">
                <a:latin typeface="+mn-ea"/>
              </a:rPr>
              <a:t>列表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以及</a:t>
            </a:r>
            <a:r>
              <a:rPr lang="zh-CN" altLang="en-US" sz="1600" b="1" dirty="0">
                <a:latin typeface="+mn-ea"/>
              </a:rPr>
              <a:t>检索时间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实验报告中写明</a:t>
            </a:r>
            <a:r>
              <a:rPr lang="zh-CN" altLang="en-US" sz="1600" b="1" dirty="0">
                <a:latin typeface="+mn-ea"/>
              </a:rPr>
              <a:t>实现细节</a:t>
            </a:r>
            <a:r>
              <a:rPr lang="zh-CN" altLang="en-US" sz="1600" dirty="0">
                <a:latin typeface="+mn-ea"/>
              </a:rPr>
              <a:t>和</a:t>
            </a:r>
            <a:r>
              <a:rPr lang="zh-CN" altLang="en-US" sz="1600" b="1" dirty="0">
                <a:latin typeface="+mn-ea"/>
              </a:rPr>
              <a:t>创新点</a:t>
            </a:r>
            <a:r>
              <a:rPr lang="zh-CN" altLang="en-US" sz="1600" dirty="0">
                <a:latin typeface="+mn-ea"/>
              </a:rPr>
              <a:t>，如算法的设计</a:t>
            </a:r>
            <a:r>
              <a:rPr lang="zh-CN" altLang="en-US" sz="1600" dirty="0">
                <a:highlight>
                  <a:srgbClr val="FFFF00"/>
                </a:highlight>
                <a:latin typeface="+mn-ea"/>
              </a:rPr>
              <a:t>优化思路</a:t>
            </a:r>
            <a:r>
              <a:rPr lang="zh-CN" altLang="en-US" sz="1600" dirty="0">
                <a:latin typeface="+mn-ea"/>
              </a:rPr>
              <a:t>以及</a:t>
            </a:r>
            <a:r>
              <a:rPr lang="zh-CN" altLang="en-US" sz="1600" dirty="0">
                <a:highlight>
                  <a:srgbClr val="FFFF00"/>
                </a:highlight>
                <a:latin typeface="+mn-ea"/>
              </a:rPr>
              <a:t>检索的更多功能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30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思路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：模糊查询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自动补全</a:t>
            </a:r>
            <a:endParaRPr lang="en-US" altLang="zh-CN" sz="1600" dirty="0">
              <a:latin typeface="+mn-ea"/>
            </a:endParaRP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思路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：布尔查询优化</a:t>
            </a:r>
            <a:endParaRPr lang="en-US" altLang="zh-CN" sz="1600" dirty="0">
              <a:latin typeface="+mn-ea"/>
            </a:endParaRPr>
          </a:p>
          <a:p>
            <a:pPr marL="285750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思路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：查询的时候，做一些</a:t>
            </a:r>
            <a:r>
              <a:rPr lang="zh-CN" altLang="en-US" sz="1600">
                <a:latin typeface="+mn-ea"/>
              </a:rPr>
              <a:t>华东 可以查到 华东师范。</a:t>
            </a:r>
            <a:endParaRPr lang="en-US" altLang="zh-CN" sz="1600" dirty="0">
              <a:latin typeface="+mn-ea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600" dirty="0">
              <a:latin typeface="+mn-ea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225B42-CB6C-32BC-FB71-D0C9293485B5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C2992-6E74-AAE0-A1F1-3029D72F7136}"/>
              </a:ext>
            </a:extLst>
          </p:cNvPr>
          <p:cNvSpPr txBox="1"/>
          <p:nvPr/>
        </p:nvSpPr>
        <p:spPr>
          <a:xfrm>
            <a:off x="685152" y="1019971"/>
            <a:ext cx="777369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实验报告要求：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</a:t>
            </a:r>
            <a:r>
              <a:rPr lang="zh-CN" altLang="en-US" sz="1600" b="1" dirty="0">
                <a:latin typeface="+mn-ea"/>
              </a:rPr>
              <a:t>三页及以内</a:t>
            </a:r>
            <a:r>
              <a:rPr lang="zh-CN" altLang="en-US" sz="1600" dirty="0">
                <a:latin typeface="+mn-ea"/>
              </a:rPr>
              <a:t>的实验报告，包括：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自选一个词语，并给出该词语对应的文档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列表和索引时间</a:t>
            </a:r>
            <a:r>
              <a:rPr lang="zh-CN" altLang="en-US" sz="1600" b="1" dirty="0">
                <a:latin typeface="+mn-ea"/>
              </a:rPr>
              <a:t>（提供一个词语的截图即可）。</a:t>
            </a:r>
            <a:endParaRPr lang="en-US" altLang="zh-CN" sz="1600" b="1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算法实现细节和创新点，如算法的设计优化思路或检索的优化方法。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报告提交方式：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https://send2me.cn/d6SS-Ywv/REW6yPtbVKGYCg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 dirty="0">
                <a:latin typeface="+mn-ea"/>
              </a:rPr>
              <a:t>2025-04-02 23:59</a:t>
            </a: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269</Words>
  <Application>Microsoft Office PowerPoint</Application>
  <PresentationFormat>自定义</PresentationFormat>
  <Paragraphs>30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Geometria</vt:lpstr>
      <vt:lpstr>DengXian</vt:lpstr>
      <vt:lpstr>兰亭黑-简 中黑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佳亮 李</cp:lastModifiedBy>
  <cp:revision>324</cp:revision>
  <dcterms:created xsi:type="dcterms:W3CDTF">2017-10-31T12:19:00Z</dcterms:created>
  <dcterms:modified xsi:type="dcterms:W3CDTF">2025-03-30T07:35:11Z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