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57" r:id="rId4"/>
    <p:sldId id="358" r:id="rId5"/>
    <p:sldId id="359" r:id="rId6"/>
    <p:sldId id="322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1520" userDrawn="1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2"/>
    <p:restoredTop sz="94695"/>
  </p:normalViewPr>
  <p:slideViewPr>
    <p:cSldViewPr snapToGrid="0" snapToObjects="1">
      <p:cViewPr>
        <p:scale>
          <a:sx n="132" d="100"/>
          <a:sy n="132" d="100"/>
        </p:scale>
        <p:origin x="1288" y="704"/>
      </p:cViewPr>
      <p:guideLst>
        <p:guide pos="5534"/>
        <p:guide orient="horz" pos="3039"/>
        <p:guide pos="1474"/>
        <p:guide orient="horz" pos="2495"/>
        <p:guide pos="2653"/>
        <p:guide orient="horz" pos="1520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6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9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d2me.cn/x18Vb76g/QtuyOu2JNFfK_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9" y="511347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2820" y="2319010"/>
            <a:ext cx="6398359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实验六：非精确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3200" dirty="0" err="1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TopK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文档检索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243" y="1461906"/>
            <a:ext cx="847151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理解非精确</a:t>
            </a:r>
            <a:r>
              <a:rPr lang="en" altLang="zh-CN" sz="1800" b="1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查询的原理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：理解非精确</a:t>
            </a:r>
            <a:r>
              <a:rPr lang="en" altLang="zh-CN" sz="18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查询的基本概念，包括其在信息检索中的应用和与精确</a:t>
            </a:r>
            <a:r>
              <a:rPr lang="en" altLang="zh-CN" sz="18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查询的区别。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掌握胜者表算法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：学会实现和使用胜者表算法进行文档检索，理解其内部机制和效率优势。</a:t>
            </a: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7366-5F41-8A98-5D49-1567F156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79D27A5-2E88-2DCE-EF18-9B0B99DA6616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实验步骤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1DF4C0-B453-F5AD-1D1F-B0BD062B987F}"/>
              </a:ext>
            </a:extLst>
          </p:cNvPr>
          <p:cNvSpPr txBox="1"/>
          <p:nvPr/>
        </p:nvSpPr>
        <p:spPr>
          <a:xfrm>
            <a:off x="336243" y="1266700"/>
            <a:ext cx="8471514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读取指定中文文本文件，进行基本的预处理，如分词、去除停用词等。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设计打分机制，例如基于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TF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值标记某个词项对应权重最高的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个文档。</a:t>
            </a:r>
            <a:endParaRPr lang="en-US" altLang="zh-CN" sz="18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基于胜者表算法，利用最大堆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/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优先队列实现对给定的查询词集合返回非精确的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文档列表。</a:t>
            </a:r>
            <a:br>
              <a:rPr lang="en-US" altLang="zh-CN" sz="1800" dirty="0">
                <a:solidFill>
                  <a:srgbClr val="0E0E0E"/>
                </a:solidFill>
                <a:latin typeface=".SF NS"/>
              </a:rPr>
            </a:b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例如：输入是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[“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中国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”,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上海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”,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北京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”]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，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 =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10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。 输出是文档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ID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交集的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Top-K 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。</a:t>
            </a:r>
          </a:p>
        </p:txBody>
      </p:sp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A7D8BEA3-63D6-A5E3-ACA2-7ED5400F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35" y="3389075"/>
            <a:ext cx="2452693" cy="18213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101CD0-8B1B-DABE-DFE7-C1A5903EE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1" y="3585679"/>
            <a:ext cx="3688189" cy="14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9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08F7-964D-3F6B-A216-F5A24494C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F5D6F58-0275-3817-A17B-C7DA508E085F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得分说明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E971BB-B09F-90DF-5C96-0CB91D76506F}"/>
              </a:ext>
            </a:extLst>
          </p:cNvPr>
          <p:cNvSpPr txBox="1"/>
          <p:nvPr/>
        </p:nvSpPr>
        <p:spPr>
          <a:xfrm>
            <a:off x="336243" y="1461906"/>
            <a:ext cx="847151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基于胜者表的非精确 </a:t>
            </a:r>
            <a:r>
              <a:rPr lang="en" altLang="zh-CN" sz="2000" dirty="0">
                <a:solidFill>
                  <a:srgbClr val="0E0E0E"/>
                </a:solidFill>
                <a:latin typeface=".SF NS"/>
              </a:rPr>
              <a:t>Top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-</a:t>
            </a:r>
            <a:r>
              <a:rPr lang="en" altLang="zh-CN" sz="20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文档检索。（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40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基于最大堆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/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优先队列的实现机制。（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40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实现细节和创新点，如算法的设计优化思路等。（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20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1230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7CDEE-107F-B2BE-1354-F1600A1F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5E05D14-0D2A-67A9-CEA9-F6EFAC93FFEA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提交说明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7B11D-ACA3-F998-1C9E-A758C0F9A0A7}"/>
              </a:ext>
            </a:extLst>
          </p:cNvPr>
          <p:cNvSpPr txBox="1"/>
          <p:nvPr/>
        </p:nvSpPr>
        <p:spPr>
          <a:xfrm>
            <a:off x="336243" y="1461906"/>
            <a:ext cx="8471514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实验报告要求</a:t>
            </a:r>
            <a:endParaRPr lang="en-US" altLang="zh-CN" sz="1800" dirty="0">
              <a:solidFill>
                <a:srgbClr val="0E0E0E"/>
              </a:solidFill>
              <a:latin typeface=".SF NS"/>
            </a:endParaRPr>
          </a:p>
          <a:p>
            <a:pPr marL="68707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提交两页及以内的实验报告，包括：</a:t>
            </a:r>
          </a:p>
          <a:p>
            <a:pPr marL="97345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自选检索词语，并给出对应的非精确 </a:t>
            </a:r>
            <a:r>
              <a:rPr lang="en" altLang="zh-CN" sz="1600" dirty="0">
                <a:solidFill>
                  <a:srgbClr val="0E0E0E"/>
                </a:solidFill>
                <a:latin typeface=".SF NS"/>
              </a:rPr>
              <a:t>Top</a:t>
            </a:r>
            <a:r>
              <a:rPr lang="en-US" altLang="zh-CN" sz="1600" dirty="0">
                <a:solidFill>
                  <a:srgbClr val="0E0E0E"/>
                </a:solidFill>
                <a:latin typeface=".SF NS"/>
              </a:rPr>
              <a:t>-</a:t>
            </a:r>
            <a:r>
              <a:rPr lang="en" altLang="zh-CN" sz="16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文档检索结果（提供截图即可）。</a:t>
            </a:r>
            <a:endParaRPr lang="en-US" altLang="zh-CN" sz="1600" dirty="0">
              <a:solidFill>
                <a:srgbClr val="0E0E0E"/>
              </a:solidFill>
              <a:latin typeface=".SF NS"/>
            </a:endParaRPr>
          </a:p>
          <a:p>
            <a:pPr marL="97345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算法实现细节和创新点，如算法的设计优化思路等。</a:t>
            </a:r>
            <a:endParaRPr lang="en-US" altLang="zh-CN" sz="1600" dirty="0">
              <a:solidFill>
                <a:srgbClr val="0E0E0E"/>
              </a:solidFill>
              <a:latin typeface=".SF NS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报告提交方式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	</a:t>
            </a: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提交地址：</a:t>
            </a:r>
            <a:r>
              <a:rPr lang="en" altLang="zh-CN" sz="1600" dirty="0">
                <a:latin typeface="+mn-ea"/>
                <a:hlinkClick r:id="rId3"/>
              </a:rPr>
              <a:t>https://send2me.cn/x18Vb76g/QtuyOu2JNFfK_g</a:t>
            </a:r>
            <a:endParaRPr lang="en-US" altLang="zh-C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截止时间：</a:t>
            </a:r>
            <a:r>
              <a:rPr lang="en-US" altLang="zh-CN" sz="1600">
                <a:latin typeface="+mn-ea"/>
              </a:rPr>
              <a:t>2025-06-11 23:59:59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524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291</Words>
  <Application>Microsoft Macintosh PowerPoint</Application>
  <PresentationFormat>自定义</PresentationFormat>
  <Paragraphs>23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.SF NS</vt:lpstr>
      <vt:lpstr>DengXian</vt:lpstr>
      <vt:lpstr>兰亭黑-简 中黑</vt:lpstr>
      <vt:lpstr>Geometria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Microsoft Office User</cp:lastModifiedBy>
  <cp:revision>418</cp:revision>
  <dcterms:created xsi:type="dcterms:W3CDTF">2017-10-31T12:19:00Z</dcterms:created>
  <dcterms:modified xsi:type="dcterms:W3CDTF">2025-05-29T08:35:38Z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