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57" r:id="rId5"/>
    <p:sldId id="262" r:id="rId6"/>
    <p:sldId id="266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47540" y="670560"/>
            <a:ext cx="5083175" cy="103378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pt-BR" sz="6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sz="6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 GitHub</a:t>
            </a:r>
            <a:endParaRPr lang="pt-BR" sz="6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0191" y="2903648"/>
            <a:ext cx="8534400" cy="2136154"/>
          </a:xfrm>
        </p:spPr>
        <p:txBody>
          <a:bodyPr>
            <a:normAutofit/>
          </a:bodyPr>
          <a:lstStyle/>
          <a:p>
            <a:pPr algn="just"/>
            <a:r>
              <a:rPr lang="pt-BR" sz="2800" cap="none" dirty="0"/>
              <a:t>Um apanhado sobre controle de versão e compartilhamento de código por um iniciante em desenvolvimento.</a:t>
            </a:r>
            <a:endParaRPr lang="pt-BR" sz="2800" cap="none" dirty="0"/>
          </a:p>
        </p:txBody>
      </p:sp>
      <p:sp>
        <p:nvSpPr>
          <p:cNvPr id="4" name="CaixaDeTexto 3"/>
          <p:cNvSpPr txBox="1"/>
          <p:nvPr/>
        </p:nvSpPr>
        <p:spPr>
          <a:xfrm>
            <a:off x="8105140" y="5685790"/>
            <a:ext cx="3369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zztoninho@gmail.com</a:t>
            </a:r>
            <a:endParaRPr lang="pt-BR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https://github.com/zztoninho</a:t>
            </a:r>
            <a:endParaRPr lang="pt-BR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 descr="github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0715" y="459740"/>
            <a:ext cx="1944370" cy="1756410"/>
          </a:xfrm>
          <a:prstGeom prst="rect">
            <a:avLst/>
          </a:prstGeom>
        </p:spPr>
      </p:pic>
      <p:pic>
        <p:nvPicPr>
          <p:cNvPr id="10" name="Imagem 9" descr="gi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95" y="308610"/>
            <a:ext cx="2058035" cy="2058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82365" y="762000"/>
            <a:ext cx="5286375" cy="9874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e GitHub</a:t>
            </a:r>
            <a:endParaRPr lang="en-US" sz="6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635" y="2199005"/>
            <a:ext cx="6808470" cy="3213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5855" y="1073150"/>
            <a:ext cx="10394950" cy="5679440"/>
          </a:xfr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lang="en-US" altLang="pt-BR" sz="2000"/>
              <a:t>Assim como muitas coisas boas na vida, o Git começou com um tanto de destruição criativa e controvérsia acirrada. O kernel (núcleo) do Linux é um projeto de software de código aberto de escopo razoavelmente grande. Durante a maior parte do período de manutenção do kernel do Linux (1991-2002), as mudanças no software eram repassadas como patches e arquivos compactados. Em 2002, o projeto do kernel do Linux começou a usar um sistema DVCS proprietário chamado BitKeeper.</a:t>
            </a:r>
            <a:endParaRPr lang="en-US" altLang="pt-BR" sz="2000"/>
          </a:p>
          <a:p>
            <a:pPr>
              <a:lnSpc>
                <a:spcPct val="90000"/>
              </a:lnSpc>
            </a:pPr>
            <a:r>
              <a:rPr lang="en-US" altLang="pt-BR" sz="2000"/>
              <a:t>Em 2005, o relacionamento entre a comunidade que desenvolvia o kernel e a empresa que desenvolvia comercialmente o BitKeeper se desfez, e o status de isento-de-pagamento da ferramenta foi revogado. Isso levou a comunidade de desenvolvedores do Linux (em particular Linus Torvalds, o criador do Linux) a desenvolver sua própria ferramenta baseada nas lições que eles aprenderam ao usar o BitKeeper. Alguns dos objetivos do novo sistema eram:</a:t>
            </a:r>
            <a:endParaRPr lang="en-US" altLang="pt-BR" sz="2000"/>
          </a:p>
          <a:p>
            <a:pPr>
              <a:lnSpc>
                <a:spcPct val="90000"/>
              </a:lnSpc>
            </a:pPr>
            <a:r>
              <a:rPr lang="en-US" altLang="pt-BR" sz="2000"/>
              <a:t>Velocidade, Design simples, Suporte robusto a desenvolvimento não linear (milhares de branches paralelos), Totalmente distribuído e Capaz de lidar eficientemente com grandes projetos como o kernel do Linux (velocidade e volume de dados)</a:t>
            </a:r>
            <a:endParaRPr lang="en-US" altLang="pt-BR" sz="2000"/>
          </a:p>
          <a:p>
            <a:pPr>
              <a:lnSpc>
                <a:spcPct val="90000"/>
              </a:lnSpc>
            </a:pPr>
            <a:r>
              <a:rPr lang="en-US" altLang="pt-BR" sz="2000"/>
              <a:t>Desde sua concepção em 2005, o Git evoluiu e amadureceu a ponto de ser um sistema fácil de usar e ainda assim mantém essas qualidades iniciais. É incrivelmente rápido, bastante eficiente com grandes projetos e possui um sistema impressionante de branching para desenvolvimento não-linear.</a:t>
            </a:r>
            <a:endParaRPr lang="en-US" altLang="pt-BR" sz="2000"/>
          </a:p>
        </p:txBody>
      </p:sp>
      <p:sp>
        <p:nvSpPr>
          <p:cNvPr id="5" name="Caixa de Texto 4"/>
          <p:cNvSpPr txBox="1"/>
          <p:nvPr/>
        </p:nvSpPr>
        <p:spPr>
          <a:xfrm>
            <a:off x="3827145" y="341630"/>
            <a:ext cx="4538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 sz="4800"/>
              <a:t>Historia do git</a:t>
            </a:r>
            <a:endParaRPr lang="en-US" altLang="pt-BR"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3130" y="670560"/>
            <a:ext cx="5286375" cy="9874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Explicando o git</a:t>
            </a:r>
            <a:endParaRPr lang="en-US" sz="6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 descr="70803125_395409664472200_4125387873962642441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5535" y="1658620"/>
            <a:ext cx="3874135" cy="3879215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2375535" y="5774055"/>
            <a:ext cx="9472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".. GIT is my second big project, which was only created for me to mantain my first big project... " </a:t>
            </a:r>
            <a:r>
              <a:rPr lang="en-US" altLang="pt-BR" sz="1600"/>
              <a:t>Linus Torvalds</a:t>
            </a:r>
            <a:endParaRPr lang="en-US" altLang="pt-BR" sz="160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635" y="1657985"/>
            <a:ext cx="3911600" cy="3879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2375535" y="5774055"/>
            <a:ext cx="9472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".. GIT is my second big project, which was only created for me to mantain my first big project... " </a:t>
            </a:r>
            <a:r>
              <a:rPr lang="en-US" altLang="pt-BR" sz="1600"/>
              <a:t>Linus Torvalds</a:t>
            </a:r>
            <a:endParaRPr lang="en-US" altLang="pt-BR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2495" y="181610"/>
            <a:ext cx="5286375" cy="9874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6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Instalação do git</a:t>
            </a:r>
            <a:endParaRPr lang="en-US" altLang="en-US" sz="6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2489835" y="1169035"/>
            <a:ext cx="404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 b="1"/>
              <a:t>Verificando a Existencia do mesmo</a:t>
            </a:r>
            <a:endParaRPr lang="en-US" altLang="pt-BR" b="1"/>
          </a:p>
        </p:txBody>
      </p:sp>
      <p:sp>
        <p:nvSpPr>
          <p:cNvPr id="4" name="Retângulo arredondado 3"/>
          <p:cNvSpPr/>
          <p:nvPr/>
        </p:nvSpPr>
        <p:spPr>
          <a:xfrm>
            <a:off x="2586990" y="1421765"/>
            <a:ext cx="2718435" cy="7493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1"/>
          <p:nvPr/>
        </p:nvSpPr>
        <p:spPr>
          <a:xfrm>
            <a:off x="2586990" y="1566545"/>
            <a:ext cx="340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 sz="2400" b="1">
                <a:solidFill>
                  <a:schemeClr val="bg1"/>
                </a:solidFill>
                <a:latin typeface="Ubuntu" panose="020B0604030602030204" charset="0"/>
                <a:ea typeface="Ubuntu" panose="020B0604030602030204" charset="0"/>
                <a:cs typeface="Times New Roman" panose="02020603050405020304" pitchFamily="18" charset="0"/>
              </a:rPr>
              <a:t>$ git --version</a:t>
            </a:r>
            <a:endParaRPr lang="en-US" altLang="pt-BR" sz="2400" b="1">
              <a:solidFill>
                <a:schemeClr val="bg1"/>
              </a:solidFill>
              <a:latin typeface="Ubuntu" panose="020B0604030602030204" charset="0"/>
              <a:ea typeface="Ubuntu" panose="020B0604030602030204" charset="0"/>
              <a:cs typeface="Times New Roman" panose="02020603050405020304" pitchFamily="18" charset="0"/>
            </a:endParaRPr>
          </a:p>
        </p:txBody>
      </p:sp>
      <p:sp>
        <p:nvSpPr>
          <p:cNvPr id="14" name="Caixa de Texto 13"/>
          <p:cNvSpPr txBox="1"/>
          <p:nvPr/>
        </p:nvSpPr>
        <p:spPr>
          <a:xfrm>
            <a:off x="2581910" y="2381885"/>
            <a:ext cx="25819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 sz="2000" b="1"/>
              <a:t>Debian Linux's</a:t>
            </a:r>
            <a:endParaRPr lang="en-US" altLang="pt-BR" sz="2000" b="1"/>
          </a:p>
          <a:p>
            <a:endParaRPr lang="en-US" altLang="pt-BR" sz="2000" b="1"/>
          </a:p>
        </p:txBody>
      </p:sp>
      <p:sp>
        <p:nvSpPr>
          <p:cNvPr id="15" name="Caixa de Texto 14"/>
          <p:cNvSpPr txBox="1"/>
          <p:nvPr/>
        </p:nvSpPr>
        <p:spPr>
          <a:xfrm>
            <a:off x="6645275" y="2381885"/>
            <a:ext cx="25819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Fedora</a:t>
            </a:r>
            <a:r>
              <a:rPr lang="en-US" altLang="pt-BR" sz="2000" b="1"/>
              <a:t> Linux's</a:t>
            </a:r>
            <a:endParaRPr lang="en-US" altLang="pt-BR" sz="2000" b="1"/>
          </a:p>
          <a:p>
            <a:endParaRPr lang="en-US" altLang="pt-BR" sz="2000" b="1"/>
          </a:p>
        </p:txBody>
      </p:sp>
      <p:sp>
        <p:nvSpPr>
          <p:cNvPr id="17" name="Retângulo arredondado 16"/>
          <p:cNvSpPr/>
          <p:nvPr/>
        </p:nvSpPr>
        <p:spPr>
          <a:xfrm>
            <a:off x="2587625" y="2694305"/>
            <a:ext cx="3407410" cy="7493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tângulo arredondado 17"/>
          <p:cNvSpPr/>
          <p:nvPr/>
        </p:nvSpPr>
        <p:spPr>
          <a:xfrm>
            <a:off x="6537960" y="2693670"/>
            <a:ext cx="3408045" cy="7493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Caixa de Texto 18"/>
          <p:cNvSpPr txBox="1"/>
          <p:nvPr/>
        </p:nvSpPr>
        <p:spPr>
          <a:xfrm>
            <a:off x="2587625" y="2838450"/>
            <a:ext cx="340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 sz="2400" b="1">
                <a:solidFill>
                  <a:schemeClr val="bg1"/>
                </a:solidFill>
                <a:latin typeface="Ubuntu" panose="020B0604030602030204" charset="0"/>
                <a:ea typeface="Ubuntu" panose="020B0604030602030204" charset="0"/>
                <a:cs typeface="Times New Roman" panose="02020603050405020304" pitchFamily="18" charset="0"/>
              </a:rPr>
              <a:t>$ </a:t>
            </a:r>
            <a:r>
              <a:rPr lang="en-US" altLang="en-US" sz="2400" b="1">
                <a:solidFill>
                  <a:schemeClr val="bg1"/>
                </a:solidFill>
                <a:latin typeface="Ubuntu" panose="020B0604030602030204" charset="0"/>
                <a:ea typeface="Ubuntu" panose="020B0604030602030204" charset="0"/>
                <a:cs typeface="Times New Roman" panose="02020603050405020304" pitchFamily="18" charset="0"/>
              </a:rPr>
              <a:t>sudo apt install git</a:t>
            </a:r>
            <a:endParaRPr lang="en-US" altLang="en-US" sz="2400" b="1">
              <a:solidFill>
                <a:schemeClr val="bg1"/>
              </a:solidFill>
              <a:latin typeface="Ubuntu" panose="020B0604030602030204" charset="0"/>
              <a:ea typeface="Ubuntu" panose="020B0604030602030204" charset="0"/>
              <a:cs typeface="Times New Roman" panose="02020603050405020304" pitchFamily="18" charset="0"/>
            </a:endParaRPr>
          </a:p>
        </p:txBody>
      </p:sp>
      <p:sp>
        <p:nvSpPr>
          <p:cNvPr id="21" name="Caixa de Texto 20"/>
          <p:cNvSpPr txBox="1"/>
          <p:nvPr/>
        </p:nvSpPr>
        <p:spPr>
          <a:xfrm>
            <a:off x="6645275" y="2838450"/>
            <a:ext cx="340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 sz="2400" b="1">
                <a:solidFill>
                  <a:schemeClr val="bg1"/>
                </a:solidFill>
                <a:latin typeface="Ubuntu" panose="020B0604030602030204" charset="0"/>
                <a:ea typeface="Ubuntu" panose="020B0604030602030204" charset="0"/>
                <a:cs typeface="Times New Roman" panose="02020603050405020304" pitchFamily="18" charset="0"/>
              </a:rPr>
              <a:t>$ </a:t>
            </a:r>
            <a:r>
              <a:rPr lang="en-US" altLang="en-US" sz="2400" b="1">
                <a:solidFill>
                  <a:schemeClr val="bg1"/>
                </a:solidFill>
                <a:latin typeface="Ubuntu" panose="020B0604030602030204" charset="0"/>
                <a:ea typeface="Ubuntu" panose="020B0604030602030204" charset="0"/>
                <a:cs typeface="Times New Roman" panose="02020603050405020304" pitchFamily="18" charset="0"/>
              </a:rPr>
              <a:t>sudo yum install git</a:t>
            </a:r>
            <a:endParaRPr lang="en-US" altLang="en-US" sz="2400" b="1">
              <a:solidFill>
                <a:schemeClr val="bg1"/>
              </a:solidFill>
              <a:latin typeface="Ubuntu" panose="020B0604030602030204" charset="0"/>
              <a:ea typeface="Ubuntu" panose="020B0604030602030204" charset="0"/>
              <a:cs typeface="Times New Roman" panose="02020603050405020304" pitchFamily="18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9060" y="4147820"/>
            <a:ext cx="3261360" cy="2378710"/>
          </a:xfrm>
          <a:prstGeom prst="rect">
            <a:avLst/>
          </a:prstGeom>
        </p:spPr>
      </p:pic>
      <p:sp>
        <p:nvSpPr>
          <p:cNvPr id="23" name="Caixa de Texto 22"/>
          <p:cNvSpPr txBox="1"/>
          <p:nvPr/>
        </p:nvSpPr>
        <p:spPr>
          <a:xfrm>
            <a:off x="2581910" y="3777615"/>
            <a:ext cx="35439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Mac's</a:t>
            </a:r>
            <a:endParaRPr lang="en-US" altLang="pt-BR" sz="2000" b="1"/>
          </a:p>
          <a:p>
            <a:endParaRPr lang="en-US" altLang="pt-BR" sz="2000" b="1"/>
          </a:p>
        </p:txBody>
      </p:sp>
      <p:pic>
        <p:nvPicPr>
          <p:cNvPr id="24" name="Imagem 23" descr="git mac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20" y="3911600"/>
            <a:ext cx="4060190" cy="3061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2495" y="181610"/>
            <a:ext cx="5286375" cy="9874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6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Instalação do git</a:t>
            </a:r>
            <a:endParaRPr lang="en-US" altLang="en-US" sz="6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2489835" y="1169035"/>
            <a:ext cx="404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 b="1"/>
              <a:t>Verificando a Existencia do mesmo</a:t>
            </a:r>
            <a:endParaRPr lang="en-US" altLang="pt-BR" b="1"/>
          </a:p>
        </p:txBody>
      </p:sp>
      <p:sp>
        <p:nvSpPr>
          <p:cNvPr id="4" name="Retângulo arredondado 3"/>
          <p:cNvSpPr/>
          <p:nvPr/>
        </p:nvSpPr>
        <p:spPr>
          <a:xfrm>
            <a:off x="2586990" y="1421765"/>
            <a:ext cx="2718435" cy="7493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1"/>
          <p:nvPr/>
        </p:nvSpPr>
        <p:spPr>
          <a:xfrm>
            <a:off x="2586990" y="1566545"/>
            <a:ext cx="340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 sz="2400" b="1">
                <a:solidFill>
                  <a:schemeClr val="bg1"/>
                </a:solidFill>
                <a:latin typeface="Ubuntu" panose="020B0604030602030204" charset="0"/>
                <a:ea typeface="Ubuntu" panose="020B0604030602030204" charset="0"/>
                <a:cs typeface="Times New Roman" panose="02020603050405020304" pitchFamily="18" charset="0"/>
              </a:rPr>
              <a:t>$ git --version</a:t>
            </a:r>
            <a:endParaRPr lang="en-US" altLang="pt-BR" sz="2400" b="1">
              <a:solidFill>
                <a:schemeClr val="bg1"/>
              </a:solidFill>
              <a:latin typeface="Ubuntu" panose="020B0604030602030204" charset="0"/>
              <a:ea typeface="Ubuntu" panose="020B0604030602030204" charset="0"/>
              <a:cs typeface="Times New Roman" panose="02020603050405020304" pitchFamily="18" charset="0"/>
            </a:endParaRPr>
          </a:p>
        </p:txBody>
      </p:sp>
      <p:sp>
        <p:nvSpPr>
          <p:cNvPr id="14" name="Caixa de Texto 13"/>
          <p:cNvSpPr txBox="1"/>
          <p:nvPr/>
        </p:nvSpPr>
        <p:spPr>
          <a:xfrm>
            <a:off x="1602105" y="2334895"/>
            <a:ext cx="25819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/>
              <a:t>Windows</a:t>
            </a:r>
            <a:endParaRPr lang="en-US" altLang="en-US" sz="2800" b="1"/>
          </a:p>
          <a:p>
            <a:endParaRPr lang="en-US" altLang="pt-BR" sz="2800" b="1"/>
          </a:p>
          <a:p>
            <a:endParaRPr lang="en-US" altLang="pt-BR" sz="2800" b="1"/>
          </a:p>
        </p:txBody>
      </p:sp>
      <p:pic>
        <p:nvPicPr>
          <p:cNvPr id="5" name="Imagem 4" descr="git window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105" y="2982595"/>
            <a:ext cx="4540885" cy="3303270"/>
          </a:xfrm>
          <a:prstGeom prst="rect">
            <a:avLst/>
          </a:prstGeom>
        </p:spPr>
      </p:pic>
      <p:pic>
        <p:nvPicPr>
          <p:cNvPr id="6" name="Imagem 5" descr="git bas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70" y="2982595"/>
            <a:ext cx="5710555" cy="3303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2495" y="181610"/>
            <a:ext cx="5286375" cy="9874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6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Instalação do git</a:t>
            </a:r>
            <a:endParaRPr lang="en-US" altLang="en-US" sz="6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2489835" y="1169035"/>
            <a:ext cx="404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 b="1"/>
              <a:t>Verificando a Existencia do mesmo</a:t>
            </a:r>
            <a:endParaRPr lang="en-US" altLang="pt-BR" b="1"/>
          </a:p>
        </p:txBody>
      </p:sp>
      <p:sp>
        <p:nvSpPr>
          <p:cNvPr id="4" name="Retângulo arredondado 3"/>
          <p:cNvSpPr/>
          <p:nvPr/>
        </p:nvSpPr>
        <p:spPr>
          <a:xfrm>
            <a:off x="2586990" y="1421765"/>
            <a:ext cx="2718435" cy="7493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1"/>
          <p:nvPr/>
        </p:nvSpPr>
        <p:spPr>
          <a:xfrm>
            <a:off x="2586990" y="1566545"/>
            <a:ext cx="340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 sz="2400" b="1">
                <a:solidFill>
                  <a:schemeClr val="bg1"/>
                </a:solidFill>
                <a:latin typeface="Ubuntu" panose="020B0604030602030204" charset="0"/>
                <a:ea typeface="Ubuntu" panose="020B0604030602030204" charset="0"/>
                <a:cs typeface="Times New Roman" panose="02020603050405020304" pitchFamily="18" charset="0"/>
              </a:rPr>
              <a:t>$ git --version</a:t>
            </a:r>
            <a:endParaRPr lang="en-US" altLang="pt-BR" sz="2400" b="1">
              <a:solidFill>
                <a:schemeClr val="bg1"/>
              </a:solidFill>
              <a:latin typeface="Ubuntu" panose="020B0604030602030204" charset="0"/>
              <a:ea typeface="Ubuntu" panose="020B0604030602030204" charset="0"/>
              <a:cs typeface="Times New Roman" panose="02020603050405020304" pitchFamily="18" charset="0"/>
            </a:endParaRPr>
          </a:p>
        </p:txBody>
      </p:sp>
      <p:sp>
        <p:nvSpPr>
          <p:cNvPr id="14" name="Caixa de Texto 13"/>
          <p:cNvSpPr txBox="1"/>
          <p:nvPr/>
        </p:nvSpPr>
        <p:spPr>
          <a:xfrm>
            <a:off x="1602105" y="2334895"/>
            <a:ext cx="25819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/>
              <a:t>Windows</a:t>
            </a:r>
            <a:endParaRPr lang="en-US" altLang="en-US" sz="2800" b="1"/>
          </a:p>
          <a:p>
            <a:endParaRPr lang="en-US" altLang="pt-BR" sz="2800" b="1"/>
          </a:p>
          <a:p>
            <a:endParaRPr lang="en-US" altLang="pt-BR" sz="2800" b="1"/>
          </a:p>
        </p:txBody>
      </p:sp>
      <p:pic>
        <p:nvPicPr>
          <p:cNvPr id="5" name="Imagem 4" descr="git window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105" y="2982595"/>
            <a:ext cx="4540885" cy="3303270"/>
          </a:xfrm>
          <a:prstGeom prst="rect">
            <a:avLst/>
          </a:prstGeom>
        </p:spPr>
      </p:pic>
      <p:pic>
        <p:nvPicPr>
          <p:cNvPr id="6" name="Imagem 5" descr="git bas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70" y="2982595"/>
            <a:ext cx="5710555" cy="330390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2155</Words>
  <Application>WPS Presentation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Ubuntu</vt:lpstr>
      <vt:lpstr>Tw Cen MT</vt:lpstr>
      <vt:lpstr>Gubbi</vt:lpstr>
      <vt:lpstr>微软雅黑</vt:lpstr>
      <vt:lpstr>Droid Sans Fallback</vt:lpstr>
      <vt:lpstr/>
      <vt:lpstr>Arial Unicode MS</vt:lpstr>
      <vt:lpstr>Calibri</vt:lpstr>
      <vt:lpstr>Circuito</vt:lpstr>
      <vt:lpstr>git e GitHub</vt:lpstr>
      <vt:lpstr>git e GitHub</vt:lpstr>
      <vt:lpstr>PowerPoint 演示文稿</vt:lpstr>
      <vt:lpstr>Explicando o git</vt:lpstr>
      <vt:lpstr>PowerPoint 演示文稿</vt:lpstr>
      <vt:lpstr>Instalação do git</vt:lpstr>
      <vt:lpstr>Instalação do git</vt:lpstr>
      <vt:lpstr>Instalação do 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Antonio Paracampo</dc:creator>
  <cp:lastModifiedBy>toninho</cp:lastModifiedBy>
  <cp:revision>12</cp:revision>
  <dcterms:created xsi:type="dcterms:W3CDTF">2019-11-19T00:11:48Z</dcterms:created>
  <dcterms:modified xsi:type="dcterms:W3CDTF">2019-11-19T00:11:48Z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1046-10.1.0.6757</vt:lpwstr>
  </property>
</Properties>
</file>