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E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DAF18-8B5B-4DB5-A40E-25F39E12E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7327FF-9E59-4AB9-9B71-F5E737D83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BB5A3-C236-4B4B-A6D3-E051AA03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8063C-6B8A-4B95-A98D-A0C8BE5D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0A4DF-C556-4DBC-98FA-F66CA62A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9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7ECA-3AFD-418B-9832-EE4AD5B3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449D6-E54E-4D6B-9F0D-820CA5B1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6338B-3DE0-48BA-87C1-7F0FF4B4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980F4-939A-4C83-8D66-06080D3B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7F80B-842C-44CD-A6B1-77D186E2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9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6CE1B0-104D-4F7B-A50D-1C5F2FAD5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4BED4-6D52-4FC2-BD95-DCA33FFF5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E0BB7-79E1-432B-8250-537E72CC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F0D80-5539-4DD9-BCE7-31674D94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E6E9C-2ECD-4561-99B4-A2053166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0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719B-64AF-457F-9222-E181B1B6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6F819-C49A-4F75-93F1-8CF3AB74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8A4B1-A04C-4D8D-A0EA-E687169A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F2B24-9FAE-4B63-AAFA-AAE92D2D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84FF5-375D-4A91-9DE7-CA153304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9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F336D-09F0-4F8B-9454-6F78ADBA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B3437-7E73-4402-864D-A77C42E9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F007-C6FB-4B36-AD3D-E9AE227F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C9E7D-1D95-477B-8C1B-3F5E9CEC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C5304-9B91-4A6C-92E0-CAEF6878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07593-08EF-4BA8-861E-60273F90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CD4ED-D6B3-4F7D-A923-F22D160D7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86126-211B-406E-9FE8-40A6726B8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982D7-5944-4FD3-8318-93339310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105FA-8611-48AB-A385-196BDFA2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97C04-E179-43CA-9507-73ED5CDD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9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A2025-702F-4074-92C3-6E33E646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FD098-CAE1-42BC-B0B0-ED4BAF33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DE4F3-7CFE-480A-9731-0153C26E5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3E4D6A-CB46-4BEF-A6EB-3FD42553E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A8E751-D165-482E-BFA8-51136BB41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D65707-7889-4F5E-8ACE-91EE56B7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0DB908-E4B4-46D8-BE96-2360CD78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699E2A-0CA0-4F03-9288-62D7D03E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2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DC32-98EE-4326-8CDC-AE4ACA8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CFB96E-B7CB-4E75-BB99-5942836E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842D2D-2DCF-43CC-BE2B-353D9912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66730-69BB-489A-BC4C-D312456F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21A74-52E5-4D93-AE66-BFD39A5F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F383A-7C17-46F7-946B-B3ABE19D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6807F-66CB-4CF0-B294-3505E17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86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C45A-789F-4E71-B220-995A7D3A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080DD-C037-4ED2-BA64-E9AA68FD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FAB74-7027-46E9-B75C-02DD5C61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C19EA-A786-4292-B476-DA76B016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6CB4F-3E5A-4B23-9FAC-FC6FAFD1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1D7C7-3960-45BF-930F-4DDCC752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9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433A-931F-4F6C-8E72-7E43BC7D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210312-9979-4EFF-B22B-D8D7132B9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44661-2661-4D47-AEA0-0F8387D4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BF72E-F7C2-4556-8FF1-BAEFC0A3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11A1E-597E-4E03-8ABE-188D1B9A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17B2A-C8A9-4BA0-A09E-10374BDB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8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FDB91-D1D1-4BBB-91E7-6FD7D6EA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3CF53-E910-4621-BB98-0E4C5E356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84C8E-8F7C-41D3-B92B-F8AC4E8BE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8855-A355-45D3-8DD3-9AE634F9EDA6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C6DB4-6995-41A7-AD90-602D7407D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B37D0-25FA-4384-A442-88C4FDA82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20A7-8BE3-4E4E-9895-CB1CAF5A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6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93CEB6-C10A-4854-9D90-FA429DEE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769533"/>
            <a:ext cx="12191999" cy="217284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9D3C11-162D-44D0-A7BB-DC7B69C0EAFB}"/>
              </a:ext>
            </a:extLst>
          </p:cNvPr>
          <p:cNvSpPr/>
          <p:nvPr/>
        </p:nvSpPr>
        <p:spPr>
          <a:xfrm>
            <a:off x="4369836" y="261890"/>
            <a:ext cx="345232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extrusionH="57150" prstMaterial="powder">
              <a:bevelT w="38100" h="38100" prst="angle"/>
              <a:bevelB w="38100" h="38100" prst="angle"/>
            </a:sp3d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ZZU-SR</a:t>
            </a:r>
            <a:endParaRPr lang="zh-CN" altLang="en-US" sz="48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B1B707-98B3-4B9F-ADB9-30B22EB1E25D}"/>
              </a:ext>
            </a:extLst>
          </p:cNvPr>
          <p:cNvSpPr/>
          <p:nvPr/>
        </p:nvSpPr>
        <p:spPr>
          <a:xfrm>
            <a:off x="2002015" y="1367207"/>
            <a:ext cx="800631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360° Panoramic Vision </a:t>
            </a:r>
            <a:r>
              <a:rPr lang="en-US" altLang="zh-CN" sz="4000" b="1" dirty="0">
                <a:ln w="0"/>
                <a:solidFill>
                  <a:srgbClr val="5FEFE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  <a:endParaRPr lang="zh-CN" altLang="en-US" sz="4000" b="1" cap="none" spc="0" dirty="0">
              <a:ln w="0"/>
              <a:solidFill>
                <a:srgbClr val="5FEFE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4160F6-EADB-4106-A7F5-5F3711F50605}"/>
              </a:ext>
            </a:extLst>
          </p:cNvPr>
          <p:cNvSpPr/>
          <p:nvPr/>
        </p:nvSpPr>
        <p:spPr>
          <a:xfrm>
            <a:off x="152398" y="5316483"/>
            <a:ext cx="11887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Provide multi-platform solution(</a:t>
            </a:r>
            <a:r>
              <a:rPr lang="en-US" altLang="zh-CN" sz="3600" b="1" cap="none" spc="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Windows,Ubuntu</a:t>
            </a:r>
            <a:r>
              <a:rPr lang="en-US" altLang="zh-CN" sz="36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)</a:t>
            </a:r>
            <a:endParaRPr lang="zh-CN" altLang="en-US" sz="36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1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AFF12A-885F-4CF3-B4A7-37EA64D6EF9B}"/>
              </a:ext>
            </a:extLst>
          </p:cNvPr>
          <p:cNvSpPr/>
          <p:nvPr/>
        </p:nvSpPr>
        <p:spPr>
          <a:xfrm>
            <a:off x="2112580" y="516275"/>
            <a:ext cx="7704082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extrusionH="57150" prstMaterial="powder">
              <a:bevelT w="38100" h="38100" prst="angle"/>
              <a:bevelB w="38100" h="38100" prst="angle"/>
            </a:sp3d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What can it do?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A280ED-6374-402D-8D40-9DD7C5207D4E}"/>
              </a:ext>
            </a:extLst>
          </p:cNvPr>
          <p:cNvSpPr/>
          <p:nvPr/>
        </p:nvSpPr>
        <p:spPr>
          <a:xfrm>
            <a:off x="198473" y="1656663"/>
            <a:ext cx="11780875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pPr algn="ctr"/>
            <a:r>
              <a:rPr lang="en-US" altLang="zh-CN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Body recognition of 360 °</a:t>
            </a:r>
          </a:p>
          <a:p>
            <a:r>
              <a:rPr lang="en-US" altLang="zh-CN" sz="32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It provides a smoother human-robot interaction experience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85EA49-9313-4F5E-A558-BC2B1D46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168881"/>
            <a:ext cx="12191999" cy="21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虚尾 1">
            <a:extLst>
              <a:ext uri="{FF2B5EF4-FFF2-40B4-BE49-F238E27FC236}">
                <a16:creationId xmlns:a16="http://schemas.microsoft.com/office/drawing/2014/main" id="{B500A15B-F837-4A12-898F-46BCC763E410}"/>
              </a:ext>
            </a:extLst>
          </p:cNvPr>
          <p:cNvSpPr/>
          <p:nvPr/>
        </p:nvSpPr>
        <p:spPr>
          <a:xfrm>
            <a:off x="4133228" y="2103907"/>
            <a:ext cx="1008806" cy="1157161"/>
          </a:xfrm>
          <a:prstGeom prst="stripedRightArrow">
            <a:avLst>
              <a:gd name="adj1" fmla="val 46416"/>
              <a:gd name="adj2" fmla="val 41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75CB5F-2D96-43F3-B125-DE163BA5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9" y="1935977"/>
            <a:ext cx="1552877" cy="14930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53F2C1-6F0E-4CEE-99B1-BCF5C998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16" y="1935977"/>
            <a:ext cx="1521735" cy="14930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D5D17D-BFF0-41D3-8439-578FD55E3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311" y="1935977"/>
            <a:ext cx="5993021" cy="14930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8234F3-ABD2-4C52-B936-B8762EDE6CE0}"/>
              </a:ext>
            </a:extLst>
          </p:cNvPr>
          <p:cNvSpPr/>
          <p:nvPr/>
        </p:nvSpPr>
        <p:spPr>
          <a:xfrm>
            <a:off x="1502735" y="3965027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Fisheye </a:t>
            </a:r>
            <a:r>
              <a:rPr lang="en-US" altLang="zh-CN" sz="3600" b="1" cap="none" spc="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remaping</a:t>
            </a:r>
            <a:endParaRPr lang="en-US" altLang="zh-CN" sz="36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zh-CN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Image stitching</a:t>
            </a:r>
          </a:p>
          <a:p>
            <a:pPr algn="ctr"/>
            <a:r>
              <a:rPr lang="en-US" altLang="zh-CN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SSD + </a:t>
            </a:r>
            <a:r>
              <a:rPr lang="en-US" altLang="zh-CN" sz="3600" b="1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Mobilenet</a:t>
            </a:r>
            <a:r>
              <a:rPr lang="en-US" altLang="zh-CN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(or yolo </a:t>
            </a:r>
            <a:r>
              <a:rPr lang="en-US" altLang="zh-CN" sz="3600" b="1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en-US" altLang="zh-CN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ctr"/>
            <a:r>
              <a:rPr lang="en-US" altLang="zh-CN" sz="36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Inference engine(optional)</a:t>
            </a:r>
            <a:endParaRPr lang="en-US" altLang="zh-CN" sz="36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0285F0-AEE1-4769-BD0C-53637140FEEF}"/>
              </a:ext>
            </a:extLst>
          </p:cNvPr>
          <p:cNvSpPr/>
          <p:nvPr/>
        </p:nvSpPr>
        <p:spPr>
          <a:xfrm>
            <a:off x="2112580" y="516275"/>
            <a:ext cx="7704082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extrusionH="57150" prstMaterial="powder">
              <a:bevelT w="38100" h="38100" prst="angle"/>
              <a:bevelB w="38100" h="38100" prst="angle"/>
            </a:sp3d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What Solution include?</a:t>
            </a:r>
          </a:p>
        </p:txBody>
      </p:sp>
    </p:spTree>
    <p:extLst>
      <p:ext uri="{BB962C8B-B14F-4D97-AF65-F5344CB8AC3E}">
        <p14:creationId xmlns:p14="http://schemas.microsoft.com/office/powerpoint/2010/main" val="2104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AFF12A-885F-4CF3-B4A7-37EA64D6EF9B}"/>
              </a:ext>
            </a:extLst>
          </p:cNvPr>
          <p:cNvSpPr/>
          <p:nvPr/>
        </p:nvSpPr>
        <p:spPr>
          <a:xfrm>
            <a:off x="2112580" y="516275"/>
            <a:ext cx="7704082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extrusionH="57150" prstMaterial="powder">
              <a:bevelT w="38100" h="38100" prst="angle"/>
              <a:bevelB w="38100" h="38100" prst="angle"/>
            </a:sp3d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Cheap for developer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A280ED-6374-402D-8D40-9DD7C5207D4E}"/>
              </a:ext>
            </a:extLst>
          </p:cNvPr>
          <p:cNvSpPr/>
          <p:nvPr/>
        </p:nvSpPr>
        <p:spPr>
          <a:xfrm>
            <a:off x="910612" y="1656663"/>
            <a:ext cx="101080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    2 cheap fisheye cameras ( $30 each)</a:t>
            </a:r>
          </a:p>
          <a:p>
            <a:pPr algn="ctr"/>
            <a:r>
              <a:rPr lang="en-US" altLang="zh-CN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    It runs in real time on a cheap CPU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3774D8-C6D5-49DB-A49B-0D19657C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169" y="3429000"/>
            <a:ext cx="5953500" cy="29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AFF12A-885F-4CF3-B4A7-37EA64D6EF9B}"/>
              </a:ext>
            </a:extLst>
          </p:cNvPr>
          <p:cNvSpPr/>
          <p:nvPr/>
        </p:nvSpPr>
        <p:spPr>
          <a:xfrm>
            <a:off x="2105491" y="340005"/>
            <a:ext cx="7704082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extrusionH="57150" prstMaterial="powder">
              <a:bevelT w="38100" h="38100" prst="angle"/>
              <a:bevelB w="38100" h="38100" prst="angle"/>
            </a:sp3d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Open source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405B0C-98D3-4964-ACD3-63C5F78B02EB}"/>
              </a:ext>
            </a:extLst>
          </p:cNvPr>
          <p:cNvSpPr/>
          <p:nvPr/>
        </p:nvSpPr>
        <p:spPr>
          <a:xfrm>
            <a:off x="3948223" y="2033909"/>
            <a:ext cx="78113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  <a:latin typeface="Cambria" panose="02040503050406030204" pitchFamily="18" charset="0"/>
              </a:rPr>
              <a:t>https://github.com/zzu-Srobot/</a:t>
            </a:r>
          </a:p>
          <a:p>
            <a:r>
              <a:rPr lang="en-US" altLang="zh-CN" sz="3200" b="1" dirty="0">
                <a:solidFill>
                  <a:srgbClr val="00B0F0"/>
                </a:solidFill>
                <a:latin typeface="Cambria" panose="02040503050406030204" pitchFamily="18" charset="0"/>
              </a:rPr>
              <a:t>Open_360_Cam_Solution</a:t>
            </a:r>
          </a:p>
          <a:p>
            <a:endParaRPr lang="en-US" altLang="zh-CN" sz="3200" b="1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endParaRPr lang="en-US" altLang="zh-CN" sz="3200" b="1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r>
              <a:rPr lang="en-US" altLang="zh-CN" sz="3200" b="1" dirty="0">
                <a:solidFill>
                  <a:srgbClr val="FFFF00"/>
                </a:solidFill>
                <a:latin typeface="Cambria" panose="02040503050406030204" pitchFamily="18" charset="0"/>
              </a:rPr>
              <a:t>And our algorithm is not perfect.</a:t>
            </a:r>
          </a:p>
          <a:p>
            <a:r>
              <a:rPr lang="en-US" altLang="zh-CN" sz="3200" b="1" dirty="0">
                <a:solidFill>
                  <a:srgbClr val="FFFF00"/>
                </a:solidFill>
                <a:latin typeface="Cambria" panose="02040503050406030204" pitchFamily="18" charset="0"/>
              </a:rPr>
              <a:t>We want to improve it together.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359744-23D0-4098-ADEA-125990B1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4" y="1498602"/>
            <a:ext cx="3260651" cy="50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90A560-C325-4C80-A52F-DB99FDFC0E44}"/>
              </a:ext>
            </a:extLst>
          </p:cNvPr>
          <p:cNvSpPr/>
          <p:nvPr/>
        </p:nvSpPr>
        <p:spPr>
          <a:xfrm>
            <a:off x="394138" y="1347272"/>
            <a:ext cx="114037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It will show how </a:t>
            </a:r>
          </a:p>
          <a:p>
            <a:pPr algn="ctr"/>
            <a:r>
              <a:rPr lang="en-US" altLang="zh-CN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Panoramic Vision Solution </a:t>
            </a:r>
          </a:p>
          <a:p>
            <a:pPr algn="ctr"/>
            <a:r>
              <a:rPr lang="en-US" altLang="zh-CN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improve service robot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C841D3-0295-4DB2-9A3F-6716E3ABDCFC}"/>
              </a:ext>
            </a:extLst>
          </p:cNvPr>
          <p:cNvSpPr/>
          <p:nvPr/>
        </p:nvSpPr>
        <p:spPr>
          <a:xfrm>
            <a:off x="5108644" y="516275"/>
            <a:ext cx="1974711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extrusionH="57150" prstMaterial="powder">
              <a:bevelT w="38100" h="38100" prst="angle"/>
              <a:bevelB w="38100" h="38100" prst="angle"/>
            </a:sp3d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Demo</a:t>
            </a:r>
          </a:p>
        </p:txBody>
      </p:sp>
      <p:sp>
        <p:nvSpPr>
          <p:cNvPr id="5" name="箭头: 虚尾 4">
            <a:extLst>
              <a:ext uri="{FF2B5EF4-FFF2-40B4-BE49-F238E27FC236}">
                <a16:creationId xmlns:a16="http://schemas.microsoft.com/office/drawing/2014/main" id="{05CEBA91-92B5-4603-98A4-AA440189C6DB}"/>
              </a:ext>
            </a:extLst>
          </p:cNvPr>
          <p:cNvSpPr/>
          <p:nvPr/>
        </p:nvSpPr>
        <p:spPr>
          <a:xfrm>
            <a:off x="5591596" y="4087476"/>
            <a:ext cx="1008806" cy="1157161"/>
          </a:xfrm>
          <a:prstGeom prst="stripedRightArrow">
            <a:avLst>
              <a:gd name="adj1" fmla="val 46416"/>
              <a:gd name="adj2" fmla="val 41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8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121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 shuai</dc:creator>
  <cp:lastModifiedBy>su shuai</cp:lastModifiedBy>
  <cp:revision>116</cp:revision>
  <dcterms:created xsi:type="dcterms:W3CDTF">2019-04-05T15:35:13Z</dcterms:created>
  <dcterms:modified xsi:type="dcterms:W3CDTF">2019-05-18T01:16:22Z</dcterms:modified>
</cp:coreProperties>
</file>