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6" r:id="rId5"/>
    <p:sldId id="361" r:id="rId6"/>
    <p:sldId id="377" r:id="rId7"/>
    <p:sldId id="365" r:id="rId8"/>
    <p:sldId id="354" r:id="rId9"/>
    <p:sldId id="329" r:id="rId10"/>
    <p:sldId id="364" r:id="rId11"/>
    <p:sldId id="390" r:id="rId12"/>
    <p:sldId id="355" r:id="rId13"/>
    <p:sldId id="368" r:id="rId14"/>
    <p:sldId id="369" r:id="rId15"/>
    <p:sldId id="389" r:id="rId16"/>
    <p:sldId id="387" r:id="rId17"/>
    <p:sldId id="388" r:id="rId18"/>
    <p:sldId id="397" r:id="rId19"/>
    <p:sldId id="399" r:id="rId20"/>
    <p:sldId id="398" r:id="rId21"/>
    <p:sldId id="400" r:id="rId22"/>
    <p:sldId id="403" r:id="rId23"/>
    <p:sldId id="404" r:id="rId24"/>
    <p:sldId id="407" r:id="rId25"/>
    <p:sldId id="408" r:id="rId26"/>
    <p:sldId id="410" r:id="rId27"/>
    <p:sldId id="409" r:id="rId28"/>
    <p:sldId id="411" r:id="rId29"/>
    <p:sldId id="412" r:id="rId30"/>
    <p:sldId id="413" r:id="rId31"/>
    <p:sldId id="401" r:id="rId32"/>
    <p:sldId id="402" r:id="rId33"/>
    <p:sldId id="416" r:id="rId34"/>
    <p:sldId id="418" r:id="rId35"/>
    <p:sldId id="417" r:id="rId36"/>
    <p:sldId id="419" r:id="rId37"/>
    <p:sldId id="420" r:id="rId38"/>
    <p:sldId id="426" r:id="rId39"/>
    <p:sldId id="422" r:id="rId40"/>
    <p:sldId id="423" r:id="rId41"/>
    <p:sldId id="424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356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1640 1058,'5'0,"0"1,3-1,4 0,3 0,1 0,3 1,-3 1,6 2,-9-1,3 1,-3-1,1-2,-3 0,0-1,-5 0,-2-1,1-1,-1 1,3-1,2 0,1 1,2 1,-7 0,-2 0,1 0,-1 0,2 0,-1-2,-1 1,0 0,1 1,-1 0,0-1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1899 1117,'-4'15,"3"-9,-1-2,2 0,-1 1,1-2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820 802,'5'-2,"-2"-1,0 0,-1-1,1 1,-1-1,0 1,1 1,0 0,0 1,2-1,2-2,1-1,-2 0,0 0,-2 2,-1-1,-1 1,1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915 718,'14'6,"-13"-3,-1 0,0 1,0-1,-3-2,-2 0,-1 0,1-1,2 1,10 0,-4 0,4 0,-2 0,-2 0,-1 3,-2 0,0 0,-1-1,-2 2,1-1,-2-2,0-1,1-1,0 0,-1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902 707,'-2'4,"2"-1,-1 1,0 1,1-1,-1 1,1 0,0-1,0 0,0 1,0 0,0-2,2 1,0-1,0 0,1 0,3 0,-2-2,5 2,-2 0,-1-1,-1 0,-1-2,2 0,-2-1,0 0,-1-1,-1-4,-1 3,-1-2,1 0,0 2,1-1,-1 0,0 0,-1-2,-2 3,0-1,0 1,-1 0,-1 1,-2-2,2 2,1 1,0-1,0 2,-1-4,2 0,1 1,-5 0,3 3,0-1,0 1,-1 0,0 3,4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800 906,'3'0,"1"0,-1 0,0 0,-3 4,0 0,0-1,0 1,0-1,-3-1,-2-2,2 0,14 1,-8-1,2 0,-1-1,-1 1,1-1,-1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828 902,'0'4,"0"0,0 1,0 0,0-1,0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795 895,'-1'4,"1"1,0 0,0 4,0-4,1 0,0 1,2-1,1-1,-1-2,1 0,0 0,3-1,-1 2,-3-3,4 0,-4 1,0-1,8-24,-11 21,0-3,-2-1,-3 2,0-2,2 2,0 2,1-1,-3 1,1 2,0 0,1 0,0-1,-1 3,1 1,0 1,1 1,1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818 968,'0'4,"-1"1,1 0,0 0,0 2,1-3,0-1,2 0,0-2,1-1,-1 0,0 1,-3 5,-4-3,1-3,-2 0,5-3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824 983,'3'0,"0"0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808 973,'-4'17,"5"-9,-1-3,0 0,1-2,1 0,1-1,4-2,-1 2,-2 0,0-2,0 0,0 0,0 0,1-4,-1 0,-2 0,0 1,-1-1,0-3,-1 3,0-1,-1 0,-1 1,-2-1,0 1,2 0,0 1,-1-1,-2 0,2 4,-2-1,1 1,-1 1,1 8,3-6,1 0,-3-2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865 902,'0'4,"0"-1,1 0,4 1,-2-1,1-1,0 0,0 1,0 0,0-1,-1-2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1903 1121,'0'29,"0"-26,0 2,0 1,1-3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858 973,'4'-1,"0"-1,5-2,-5 1,2-1,-3 2,-1-1,3 0,-1 1,1-2,0 1,-2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958 899,'-4'3,"2"1,0 0,-3 4,0-2,2-2,1 3,1-3,0 0,1-1,0 0,0 0,0 0,3-3,3 0,-3 0,0-1,-1-4,-1 1,-1 0,0-2,0 1,0 2,-13 1,10 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927 911,'-2'4,"1"0,1-1,0 4,0-2,0 2,1-4,-1 1,1 0,0-1,1 2,0-1,1-2,2-1,2 0,0-1,-2 0,1-1,-2-2,-2-1,0 0,0 0,-1 0,1-4,1 0,-3-1,0 4,0-2,0 2,-2 1,0 0,0-2,2 3,0 0,-1 0,-3 2,-2 0,2 0,1 1,0 0,-2 0,0 2,0 1,2 1,1 1,1 0,1-2,0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762 668,'4'2,"-2"1,-1 1,0 0,2 3,-1 0,2 2,0 2,3-1,-5-4,0-2,-1-1,2-4,-1-2,1 0,-1 0,2 0,5-5,-1 0,3-2,-1-1,-4 4,-1-1,-3 4,-1 0,1-1,0 2,1 0,2 1,-1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777 833,'16'-4,"-9"2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825 1021,'3'0,"1"0,0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796 974,'2'6,"0"-3,0 1,0 0,1 0,-2 1,3 1,-2 0,2 1,-2 1,0-4,-1-1,0 2,6-7,-4-2,1-8,-1 1,-1 1,2 3,0-1,-1 3,0 0,0 0,-1 2,-1 0,1 0,0 0,3-4,-3 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795 728,'32'6,"-28"-6,0 0,-14 0,7 0,0 0,0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828 944,'4'0,"-1"-1,0 1,0-2,0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1028,'3'-4,"0"2,0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1895 1141,'8'0,"-4"-1,-1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797 838,'4'0,"1"-1,-2 1,0-1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775 831,'20'0,"-17"0,3-1,-3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819 955,'4'-2,"-1"0,0 1,2 0,-1 0,-1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796 729,'3'-1,"1"1,0 1,0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788 824,'20'0,"-15"0,-2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767 854,'3'-1,"4"0,6 1,10 0,18 0,16 0,-19 2,-7-2,-10 0,-5 0,-4 0,-2-1,-1-1,-6 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801 990,'0'3,"5"12,-5-12,3 0,1 1,-1-1,1-1,-1 1,0 0,0 0,1 0,-1 0,0-1,3-12,-5 5,2-2,-1 0,1-2,-1-1,2 1,0 1,-3 3,0 2,-1-1,1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1032,'20'0,"-17"0,0 0,0 0,0 0,-19 2,13-2,7 0,-1 0,-13 0,6 0,11 0,-3 0,-7 0,-1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798 733,'3'0,"0"1,0-1,1 2,-9-2,1-1,0 1,0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827 939,'3'0,"0"0,0-1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1891 1168,'3'-1,"10"-4,-10 5,0-1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1031,'3'1,"0"-1,2 1,0-1,2 0,-3 0,0-2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797 835,'9'-1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1045,'3'0,"3"-1,4 1,6-1,9 1,16 0,4 2,13-2,-24-2,-9 0,-13 1,-9 0,3 1,-3 0,0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1033,'4'-1,"0"1,3 1,-2 1,2 0,2 0,6 3,-3-1,2-3,-1-1,-3 0,-1 0,-1-1,-1 0,-3 0,-1 0,0-1,3 2,-1-1,2 0,1 1,4-3,2 1,-4 0,-1 0,-6 1,1-2,-1 2,0-2,2 1,4 0,-2-1,-1 1,-2 2,1-1,-1 1,-1 0,0 0,0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1051 854,'3'0,"0"0,1 0,1 1,3 1,-1-2,0 0,-2 0,-2-1,0 1,3-1,-3 0,0 1,0 0,0 0,0 0,0 0,1 0,-1 0,0 0,0 0,0-1,3 0,-2 1,-1-1,0 0,0 1,0-1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792 734,'4'0,"-1"0,1 0,-1 0,1 0,0-1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789 831,'2'5,"-1"-1,1-1,0 0,0 1,-1-1,0 1,7-3,-4-3,0 0,1-1,-3 0,-1 0,-1 0,0-2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976 798,'1'4,"4"-1,0 2,-1-3,0 0,-1 1,2-1,-1 4,1 2,2-1,-2 1,-1-4,2 1,-4-2,1-2,0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984 914,'4'-10,"-1"4,-1 1,2 1,1-1,1 1,-3-1,0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767 687,'2'3,"-2"0,1 2,1-2,-1 0,-1 2,1-2,2 2,-1-2,21 23,-19-23,5 1,0 0,0-3,-6 0,0-1,1-2,-1-1,-1-1,3-3,-3-2,1 2,-2 0,1 3,-1 1,0 0,1-1,2-1,-1 1,-1 0,-1 0,1 1,-1-1,0 1,-1-1,0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1653 963,'5'0,"2"0,7 0,-1 0,4-2,-1 1,-2 0,-1-1,-3 1,4 0,-6 1,1 0,-2-2,0 1,0 0,-2 1,2-1,0 0,1 1,-1 1,0-1,2 1,-1-1,0 0,1 0,3-1,-4 1,-3 0,0 0,-2 0,0-1,9 2,-6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822 741,'5'-2,"-1"1,3 0,-3 1,-1-1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1016,'7'3,"0"-3,-2 1,4-1,-4 1,-1-1,-1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807 979,'0'13,"0"-8,0 0,0-1,1-1,0 1,1 1,2-1,-1 4,-1-5,0 0,1-1,0-5,0 2,1-3,0 0,-1 1,0 0,0 2,0-5,-1 2,-2 1,2-1,2 0,-3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788 698,'1'11,"2"-3,0 1,-2-6,1 0,4 2,-3-4,0 0,0-1,0-5,1-2,1-2,2 0,-2 0,0 3,-2 0,-1 3,-2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782 835,'13'-5,"-10"5,3 0,-1 0,1 0,-3 0,0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1035,'5'1,"1"-1,6 2,-5-2,0 0,-2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822 857,'3'0,"1"0,0 0,1-1,0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624 652,'3'0,"1"0,2 0,-3 0,1 0,4 0,-3 0,2 2,-3-2,-1 0,0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694 594,'3'-1,"0"0,1 1,2 0,-1 0,0 0,-2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771 596,'3'0,"2"0,-2 0,1-1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1681 1127,'13'1,"-8"-1,18 0,-5 2,0-2,-5 0,-1 0,-5 0,-2-2,3-1,-2 2,-3 0,0 1,0 2,0-1,1-1,-1 0,2 1,-2 0,2-1,0-1,0 0,-2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820 592,'4'-1,"0"0,1-1,-1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766 594,'3'-1,"3"0,0 1,-3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2033 1141,'9'-3,"-3"1,-2 1,3-2,-1 2,6 1,1-1,4 1,10 0,1 0,-4 2,-5-2,-1 1,-2-1,-2 1,-1-1,-5 0,4 0,-2 0,0 0,-1 0,-3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1289 1042,'4'0,"2"1,-1-1,2 0,2 0,-3 0,-2 0,0 0,-1 1,0-1,0-1,1-1,0 2,2-2,4 2,3 0,3 0,10 0,-6 0,-2 2,-3-1,-1 1,-5 0,-2-1,-2 2,1-3,1 0,0 0,0 0,0 0,0 1,1 0,2 0,-1 0,-1-1,-1 0,0 0,-2-1,-1 0,-1 1,0 0,2-1,0 1,2 0,3 0,-5 0,0 0,-1 0,-1 0,2 0,-2 0,2 0,-2 0,0 0,1 0,-1 0,4 2,2 0,4-1,-4 2,-1-2,-2 0,-3 0,0-1,0 0,0 0,0 0,0 0,1 0,1-1,-1 0,0 1,0 0,0 0,1 0,3 0,0 0,4 0,-4 0,1 0,-4 0,-2 0,0 0,0-1,1 1,-1 0,0 0,0 0,2-1,-1 0,0 1,1-1,0 0,-1 1,1-1,0 1,0 0,1 0,-3 0,2 0,0 0,-1 0,-1-1,0 1,0-1,0 0,2 1,1 0,-2 0,3 0,7 0,-1 0,0 0,-3 0,-5 0,-1-1,1-1,-1 2,1 0,-2 0,2 0,-2 0,2 0,-1 0,2 2,1-2,0 2,2 0,-1-1,1 0,1 0,-1 1,-1-2,-3 0,1 0,-3 0,0 0,0 0,0 0,2 0,-1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2080 1054,'4'1,"1"0,-1-1,-1 0,2 0,-2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1643 1051,'11'-2,"-6"2,-2 0,2 0,0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1666 1072,'6'0,"0"1,-1 0,1-1,-1 0,0 0,0 0,-1-1,0 1,1-2,-2 2,1 0,1 0,-1 0,-1 1,2 1,0 1,2-2,-1 0,2 0,-1-1,6 0,-1 2,0-2,-1 0,1 1,2-1,-4 0,-2 0,-1-1,-4 1,3 0,-3-1,1-1,0-2,0 3,0-1,0 0,0 1,-1 0,3 1,-3-1,0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1689 1044,'-2'4,"1"-1,-2 2,0-3,0 1,-1 0,1 1,2-1,4-3,1 1,0 0,1-1,0 0,0 0,-2 0,0-2,-3-2,-1 1,-2-2,-1 0,0 1,1 1,1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2135 1157,'-1'3,"0"2,-3 0,1 1,-2 0,-1 1,-2 1,3-2,1-2,1-2,1 1,5-2,5 0,3 0,0 0,-3 1,1-2,-3 0,0 1,-1-1,-1 0,-1-3,-3-3,0 1,-1-1,-3-1,-1 0,0-2,3 3,0 3,1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1654 1132,'39'14,"-35"-12,8 1,0-2,0 2,-4-3,1 0,1-1,0-2,2 2,-4 1,-2-1,-1 1,2 0,-1 0,3 0,-2 0,3 0,-2 0,-1 0,-4 0,2-1,-1 1,1-1,0 1,0 0,-2 0,0 1,1 0,0 0,0-1,0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926 534,'-5'1,"4"2,-1 0,1 1,1-1,0 2,1-1,2 0,0-2,1 0,-1-1,0-1,1-1,-2-2,1 1,-2-1,1 0,-1 0,-1 0,-1 0,-3 2,1-2,-1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1008 528,'0'4,"1"0,0 1,0 2,0 0,0-4,0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1182 524,'3'0,"0"1,1 1,2 0,-1 2,-4-1,-1 0,0 0,-3 1,-2-1,1-2,-1 0,-2-1,2 0,-2 0,2 0,13-3,-5 3,0 0,0 0,1 0,0 0,-1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1321 519,'6'2,"2"1,2 0,-1 1,-3-1,-5 0,-7-1,1-1,-2-1,2 1,2-1,11 1,-3 2,-2-2,-3 2,-4 1,0-2,1-1,0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1175 549,'12'0,"-9"0,0 0,0 0,0-1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867 337,'0'5,"0"1,0-3,0 3,0-3,0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875 331,'3'2,"-1"1,2 2,-1-2,0 0,0 0,-1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1385 1093,'-6'5,"-1"-1,-2 1,1 0,2-2,4 0,-3 0,2-2,6 3,1-3,2-1,6 0,4 0,-6 0,-4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866 347,'5'0,"-1"0,-1-1,1 0,-1-1,0 1,-2-2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951 336,'1'5,"-1"0,1-1,-1-1,1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960 333,'3'0,"1"0,-3 3,-1 0,-4-1,1-1,0 0,0 0,6 1,2-2,-2 1,0 2,-3 0,-1 0,-2-1,0-1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1037 341,'1'-3,"-1"0,-1 0,-3 3,2 4,2-1,0 0,0 2,2-1,2-3,-1-1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1110 334,'4'14,"-4"-10,1-1,-1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1113 340,'7'0,"-4"1,-1 2,0 2,-1-2,-1 0,-1 0,-3-2,1-1,-2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938 584,'0'3,"1"1,-1 3,0-2,1-1,-1 3,1-2,-1-1,1-1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939 577,'0'3,"-3"0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941 578,'3'5,"1"-3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946 576,'-11'6,"8"-4,0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1375 1100,'-2'3,"1"2,-2 4,1 3,2-7,0-1,0-1,0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1195 541,'22'0,"-15"0,10 3,16 0,2-1,4 2,2-2,-10-2,-13 0,-6 0,-8-1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931 642,'3'1,"1"0,0-1,0 1,-7 10,0-9,-1-1,-3 0,3-1,0 0,1 1,12 1,-6-2,3 0,-2 0,1 0,0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1035 635,'3'0,"0"2,0-1,0 1,-4 1,-4 0,2-2,0 0,7 2,0-1,2 2,0-1,-2 0,0 1,-4-1,-5-3,-1 0,2 0,-2 0,-3-1,-3 0,2 0,3-1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971 547,'8'-1,"-4"0,-1 1,1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991 534,'1'3,"3"1,-1-1,-7 0,1-1,0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967 630,'3'1,"1"-1,0 1,0-1,1 0,-1 0,-1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995 622,'0'3,"3"-1,0-1,-8 1,3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995 618,'0'4,"2"-1,0 0,1-2,-5 2,-1-2,-1 1,1-1,0 1,0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1051 561,'42'22,"-37"-20,7 0,-1 1,-1 0,-1-2,-4-1,0 1,-1-1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1120 626,'5'-2,"-2"0,4-2,-3 2,-1-1,-1 0,1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1762 1100,'-3'0,"-3"-2,-1 1,-2 1,-2 0,-1 0,4 1,-3 3,5 0,3-3,0 2,0-2,0 2,1 0,-1 1,2 1,1-2,1 2,2-2,0-2,2 1,2-1,4 0,4 3,0 1,1 2,1-2,-2 1,2-2,-3 0,-1-1,1 0,-2-2,-2-1,1 0,1-4,-4 2,-3-2,0 1,-3 0,0 0,1 1,3-1,0 0,-3 2,0-1,0 1,-1-2,1 1,-1-3,0 1,-1 0,-1 1,0-1,0 1,-3 2,0-2,-1 3,0-4,-2 2,2 0,0 1,-1 0,-2 0,2 1,-4 0,-4-2,4 2,1 0,-2-1,3 0,-3 1,1-1,1 1,-1 0,1 0,1 0,3 0,-1 0,2 0,-1 0,1 0,0 0,0 0,0 0,-4 0,1-1,-1-1,-1 2,-1 0,4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1146 577,'8'13,"-3"-9,-2-1,0 0,-1 0,1-1,-8 8,3-5,-2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837 671,'2'0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907 585,'3'-2,"0"1,0 0,1-1,-1 1,1 0,-1 1,0-1,0-1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892 406,'-3'4,"2"-1,-1 1,1-1,-1 2,2-1,-1 0,0 1,1-2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897 407,'11'26,"-10"-23,0 0,1 2,-1 0,0-2,-1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890 438,'4'0,"-1"-1,1 1,0-1,0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911 685,'0'7,"1"0,-1 1,0-1,0 0,0-2,0-1,0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919 681,'8'0,"-4"1,0 1,-1 0,-3 2,0-1,-4-2,-1 0,1-1,-1 0,10 2,-2-2,1 1,-1 0,1 0,-1 0,-1 3,-2-1,0 0,0 1,-2-1,-3 0,2-2,0 0,0 0,0-1,2-3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927 567,'3'0,"1"0,0-1,-1 1,2-1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919 741,'3'0,"2"-1,-1 1,-1-1,1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1310 1111,'-4'2,"-2"0,-2 1,-18-1,18 0,4-2,1-2,-1 0,2-2,2 1,-2-3,0 2,-3-1,-1-4,-1 1,4 2,1 3,10-4,-1 3,-4 2,2 1,1 0,1 0,0-2,1 2,-4 0,-11-2,6 0,-2 0,0 1,0-1,0 1,0-1,0 0,0 0,1-1,-2 1,-1 0,1 0,2-1,2 0,0 1,0-2,3-16,-2 18,-1-6,3 0,-2 2,1 2,0 2,1-1,1 2,0 0,-1 1,0 1,-8-1,1-1,2-1,0-2,-2-4,0 3,1-1,-1-2,1 2,2 1,0-1,1 3,2 1,2-1,-1 4,2 0,3-1,-1-1,0 1,-3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1001 569,'4'-2,"0"1,0 0,1-1,-2 1,-6 1,0 0,6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1045 476,'1'3,"-1"2,0-1,0 0,0 0,0-1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1054 468,'3'0,"0"1,-2 2,-2 0,-3-3,1 1,0-1,6 2,2 0,-3 1,-1 0,-1 1,-4-2,1-1,0-1,0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1033 676,'0'3,"2"1,1-3,0-1,0 0,0-3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1116 698,'-3'4,"0"1,1-1,-2 4,2-5,0 1,1-1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1108 699,'1'3,"0"0,0 3,2 1,-1 0,0 0,-1-3,0 0,0-1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1098 724,'4'-3,"-1"1,1 1,3 0,-2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920 570,'3'0,"2"-1,-1 1,0 0,1 0,-2-1,0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927 669,'19'-2,"-16"1,1 1,-1-1,0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936 300,'-7'-1,"-5"0,0-1,1 1,-1 1,2-1,1 1,0 3,4-1,-1 1,1 2,1-1,-1 0,2 0,0 2,2-2,-1 0,2 0,0-1,1 3,4 0,4 0,1 0,1-1,1-1,-2-2,2 1,-1 0,5-3,-1 0,2 0,-2-1,0-3,-3 2,-3-4,-6 3,0-1,-3 1,1 0,-1 0,0-1,0 0,-1-2,-2 3,1 0,-3-2,1 2,0-1,0 0,0 1,-2 0,-1 0,-4 1,1-1,-2 2,0-1,7 2,1 0,-1 0,0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1804 1120,'2'7,"-1"-3,-1 0,0 0,0 1,0-1,0-1,1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908 568,'3'-1,"4"1,3 0,1 0,2 0,0 0,-1 0,-2 0,-2 0,-5 0,0-1,0-2,0 2,0 0,0 0,1-1,0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933 670,'3'0,"0"0,0-1,0 1,2-1,5 1,-2 0,3-1,-1 1,1 0,-1 0,4 0,-4 0,3 0,-5 0,-4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917 566,'5'2,"0"-2,-1 0,1 0,-1 0,-1-2,0 1,0-1,0-1,-2-1,-1-1,0 1,0 1,-2 0,0 0,-1 0,0 1,0 2,0 0,0 0,0 0,1 3,0 1,1-1,0 0,1 1,0-1,3 1,0-1,0-3,1 0,-1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895 403,'-1'3,"0"2,0-1,0-1,0 0,0 1,0 0,0 2,1 0,-1 0,1-2,0-1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900 406,'0'4,"1"0,0 1,0 1,0-2,0 0,1 1,-2-2,2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884 436,'3'0,"0"0,2 0,-1 0,0 0,-1-1,0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926 660,'7'1,"-2"-1,0 0,-1 1,1-1,-1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920 690,'-1'3,"0"1,0 1,1 4,-1-4,-1 1,2-3,-1 0,1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916 681,'3'0,"0"0,1 1,-1 0,0 0,-1 2,-1 2,-3-2,-2-2,-2 1,3-2,0 1,6 2,3-2,-2 0,1 0,1 1,-3-1,-1 2,-5 1,0-2,-1 1,0-1,0 1,-2 0,3-3,-1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1126 698,'-3'5,"1"-1,-2 1,1-1,0 0,-2 1,1-2,-2 2,3-2,0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1846 1131,'2'0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1101 705,'4'6,"-2"-2,0 2,0-2,-1-1,2 2,-2-2,-1 0,-3-2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1099 736,'3'-1,"1"1,0-1,-1 1,0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1171 710,'2'35,"-2"-32,0 1,0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721,'2'0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1179 720,'7'2,"-5"1,-3 0,-2-2,0 1,0-2,6 1,0 0,0-1,-3 4,-3-4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1161 715,'3'0,"1"2,-1 0,0 0,0 0,0 2,0-1,2 0,-2-1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710,'-4'5,"3"-2,0 1,-1 0,1 0,-1-1,0 0,-1 1,1 0,0-1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1137 454,'1'3,"0"3,-1-1,0 0,0-1,0 0,0-1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1143 449,'1'3,"3"3,-2 1,2 0,1 1,-3-4,0-1,-1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1137 488,'0'-3,"3"3,0 0,0 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1853 1152,'3'-2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1162 458,'-3'2,"1"2,-2 2,2-1,-1-1,1-1,-2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1118 443,'1'4,"4"2,4 2,1-3,-1 0,-4-2,-2-1,0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871 535,'2'0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915 750,'2'0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13T12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882 587,'2'0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783 689,'-2'3,"1"0,-2 3,0 0,3-1,0 2,0-3,0 1,0-2,2 1,2-4,0 0,-1 0,1 0,-1-1,1 1,2-1,-2-1,-1-1,1-1,0-4,-2 3,-2 1,0 0,0 1,0-1,0 1,0 0,0 0,-3 0,0 3,-1-1,0 0,0 0,1 1,0-1,0 4,0 1,0-3,0 1,3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798 699,'0'12,"0"-9,1 3,-1-3,1 0,-1 0,1 0,-1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790 777,'3'0,"0"1,-1 3,-1 0,-1-1,1 1,-1-1,0 10,0-10,-3 0,0-3,-1 0,23 6,-15-5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776 762,'-3'0,"-2"1,2 1,-1 0,2 1,-1 4,-1 2,3-2,0 6,1-6,0-2,0 0,1-1,1 0,-1-1,3-1,2 1,-1-1,1 0,1-2,-4 0,1 0,-1 0,1-2,-1 1,1-1,-1-1,-1-3,-1 2,1 0,-1 0,0 0,0-1,0 1,0-2,-1 3,0-1,0 1,0 0,-1 0,-2 0,-1-2,1 2,1 0,-1 1,0 1,0-2,-1 1,-11-3,12 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9T20:09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822 709,'5'0,"2"4,4 1,-2-1,0 1,-5-1,-1-1,0-1,-4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../media/image11.png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2" Type="http://schemas.openxmlformats.org/officeDocument/2006/relationships/notesSlide" Target="../notesSlides/notesSlide22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63.xml"/><Relationship Id="rId2" Type="http://schemas.openxmlformats.org/officeDocument/2006/relationships/tags" Target="../tags/tag45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7" Type="http://schemas.openxmlformats.org/officeDocument/2006/relationships/notesSlide" Target="../notesSlides/notesSlide23.xml"/><Relationship Id="rId36" Type="http://schemas.openxmlformats.org/officeDocument/2006/relationships/slideLayout" Target="../slideLayouts/slideLayout13.xml"/><Relationship Id="rId35" Type="http://schemas.openxmlformats.org/officeDocument/2006/relationships/tags" Target="../tags/tag98.xml"/><Relationship Id="rId34" Type="http://schemas.openxmlformats.org/officeDocument/2006/relationships/tags" Target="../tags/tag97.xml"/><Relationship Id="rId33" Type="http://schemas.openxmlformats.org/officeDocument/2006/relationships/tags" Target="../tags/tag96.xml"/><Relationship Id="rId32" Type="http://schemas.openxmlformats.org/officeDocument/2006/relationships/tags" Target="../tags/tag95.xml"/><Relationship Id="rId31" Type="http://schemas.openxmlformats.org/officeDocument/2006/relationships/tags" Target="../tags/tag94.xml"/><Relationship Id="rId30" Type="http://schemas.openxmlformats.org/officeDocument/2006/relationships/tags" Target="../tags/tag93.xml"/><Relationship Id="rId3" Type="http://schemas.openxmlformats.org/officeDocument/2006/relationships/tags" Target="../tags/tag66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../media/image19.png"/><Relationship Id="rId7" Type="http://schemas.openxmlformats.org/officeDocument/2006/relationships/tags" Target="../tags/tag104.xml"/><Relationship Id="rId6" Type="http://schemas.openxmlformats.org/officeDocument/2006/relationships/image" Target="../media/image18.png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8" Type="http://schemas.openxmlformats.org/officeDocument/2006/relationships/notesSlide" Target="../notesSlides/notesSlide24.xml"/><Relationship Id="rId27" Type="http://schemas.openxmlformats.org/officeDocument/2006/relationships/slideLayout" Target="../slideLayouts/slideLayout13.xml"/><Relationship Id="rId26" Type="http://schemas.openxmlformats.org/officeDocument/2006/relationships/tags" Target="../tags/tag12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100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0" Type="http://schemas.openxmlformats.org/officeDocument/2006/relationships/notesSlide" Target="../notesSlides/notesSlide25.xml"/><Relationship Id="rId3" Type="http://schemas.openxmlformats.org/officeDocument/2006/relationships/tags" Target="../tags/tag125.xml"/><Relationship Id="rId29" Type="http://schemas.openxmlformats.org/officeDocument/2006/relationships/slideLayout" Target="../slideLayouts/slideLayout13.xml"/><Relationship Id="rId28" Type="http://schemas.openxmlformats.org/officeDocument/2006/relationships/tags" Target="../tags/tag149.xml"/><Relationship Id="rId27" Type="http://schemas.openxmlformats.org/officeDocument/2006/relationships/tags" Target="../tags/tag148.xml"/><Relationship Id="rId26" Type="http://schemas.openxmlformats.org/officeDocument/2006/relationships/tags" Target="../tags/tag147.xml"/><Relationship Id="rId25" Type="http://schemas.openxmlformats.org/officeDocument/2006/relationships/tags" Target="../tags/tag146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image" Target="../media/image20.png"/><Relationship Id="rId20" Type="http://schemas.openxmlformats.org/officeDocument/2006/relationships/tags" Target="../tags/tag142.xml"/><Relationship Id="rId2" Type="http://schemas.openxmlformats.org/officeDocument/2006/relationships/tags" Target="../tags/tag124.xml"/><Relationship Id="rId19" Type="http://schemas.openxmlformats.org/officeDocument/2006/relationships/tags" Target="../tags/tag141.xml"/><Relationship Id="rId18" Type="http://schemas.openxmlformats.org/officeDocument/2006/relationships/tags" Target="../tags/tag140.xml"/><Relationship Id="rId17" Type="http://schemas.openxmlformats.org/officeDocument/2006/relationships/tags" Target="../tags/tag139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7" Type="http://schemas.openxmlformats.org/officeDocument/2006/relationships/notesSlide" Target="../notesSlides/notesSlide26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173.xml"/><Relationship Id="rId24" Type="http://schemas.openxmlformats.org/officeDocument/2006/relationships/image" Target="../media/image21.png"/><Relationship Id="rId23" Type="http://schemas.openxmlformats.org/officeDocument/2006/relationships/tags" Target="../tags/tag172.xml"/><Relationship Id="rId22" Type="http://schemas.openxmlformats.org/officeDocument/2006/relationships/tags" Target="../tags/tag171.xml"/><Relationship Id="rId21" Type="http://schemas.openxmlformats.org/officeDocument/2006/relationships/tags" Target="../tags/tag170.xml"/><Relationship Id="rId20" Type="http://schemas.openxmlformats.org/officeDocument/2006/relationships/tags" Target="../tags/tag169.xml"/><Relationship Id="rId2" Type="http://schemas.openxmlformats.org/officeDocument/2006/relationships/tags" Target="../tags/tag151.xml"/><Relationship Id="rId19" Type="http://schemas.openxmlformats.org/officeDocument/2006/relationships/tags" Target="../tags/tag168.xml"/><Relationship Id="rId18" Type="http://schemas.openxmlformats.org/officeDocument/2006/relationships/tags" Target="../tags/tag167.xml"/><Relationship Id="rId17" Type="http://schemas.openxmlformats.org/officeDocument/2006/relationships/tags" Target="../tags/tag166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1" Type="http://schemas.openxmlformats.org/officeDocument/2006/relationships/notesSlide" Target="../notesSlides/notesSlide27.xml"/><Relationship Id="rId60" Type="http://schemas.openxmlformats.org/officeDocument/2006/relationships/slideLayout" Target="../slideLayouts/slideLayout13.xml"/><Relationship Id="rId6" Type="http://schemas.openxmlformats.org/officeDocument/2006/relationships/tags" Target="../tags/tag179.xml"/><Relationship Id="rId59" Type="http://schemas.openxmlformats.org/officeDocument/2006/relationships/tags" Target="../tags/tag232.xml"/><Relationship Id="rId58" Type="http://schemas.openxmlformats.org/officeDocument/2006/relationships/tags" Target="../tags/tag231.xml"/><Relationship Id="rId57" Type="http://schemas.openxmlformats.org/officeDocument/2006/relationships/tags" Target="../tags/tag230.xml"/><Relationship Id="rId56" Type="http://schemas.openxmlformats.org/officeDocument/2006/relationships/tags" Target="../tags/tag229.xml"/><Relationship Id="rId55" Type="http://schemas.openxmlformats.org/officeDocument/2006/relationships/tags" Target="../tags/tag228.xml"/><Relationship Id="rId54" Type="http://schemas.openxmlformats.org/officeDocument/2006/relationships/tags" Target="../tags/tag227.xml"/><Relationship Id="rId53" Type="http://schemas.openxmlformats.org/officeDocument/2006/relationships/tags" Target="../tags/tag226.xml"/><Relationship Id="rId52" Type="http://schemas.openxmlformats.org/officeDocument/2006/relationships/tags" Target="../tags/tag225.xml"/><Relationship Id="rId51" Type="http://schemas.openxmlformats.org/officeDocument/2006/relationships/tags" Target="../tags/tag224.xml"/><Relationship Id="rId50" Type="http://schemas.openxmlformats.org/officeDocument/2006/relationships/tags" Target="../tags/tag223.xml"/><Relationship Id="rId5" Type="http://schemas.openxmlformats.org/officeDocument/2006/relationships/tags" Target="../tags/tag178.xml"/><Relationship Id="rId49" Type="http://schemas.openxmlformats.org/officeDocument/2006/relationships/tags" Target="../tags/tag222.xml"/><Relationship Id="rId48" Type="http://schemas.openxmlformats.org/officeDocument/2006/relationships/tags" Target="../tags/tag221.xml"/><Relationship Id="rId47" Type="http://schemas.openxmlformats.org/officeDocument/2006/relationships/tags" Target="../tags/tag220.xml"/><Relationship Id="rId46" Type="http://schemas.openxmlformats.org/officeDocument/2006/relationships/tags" Target="../tags/tag219.xml"/><Relationship Id="rId45" Type="http://schemas.openxmlformats.org/officeDocument/2006/relationships/tags" Target="../tags/tag218.xml"/><Relationship Id="rId44" Type="http://schemas.openxmlformats.org/officeDocument/2006/relationships/tags" Target="../tags/tag217.xml"/><Relationship Id="rId43" Type="http://schemas.openxmlformats.org/officeDocument/2006/relationships/tags" Target="../tags/tag216.xml"/><Relationship Id="rId42" Type="http://schemas.openxmlformats.org/officeDocument/2006/relationships/tags" Target="../tags/tag215.xml"/><Relationship Id="rId41" Type="http://schemas.openxmlformats.org/officeDocument/2006/relationships/tags" Target="../tags/tag214.xml"/><Relationship Id="rId40" Type="http://schemas.openxmlformats.org/officeDocument/2006/relationships/tags" Target="../tags/tag213.xml"/><Relationship Id="rId4" Type="http://schemas.openxmlformats.org/officeDocument/2006/relationships/tags" Target="../tags/tag177.xml"/><Relationship Id="rId39" Type="http://schemas.openxmlformats.org/officeDocument/2006/relationships/tags" Target="../tags/tag212.xml"/><Relationship Id="rId38" Type="http://schemas.openxmlformats.org/officeDocument/2006/relationships/tags" Target="../tags/tag211.xml"/><Relationship Id="rId37" Type="http://schemas.openxmlformats.org/officeDocument/2006/relationships/tags" Target="../tags/tag210.xml"/><Relationship Id="rId36" Type="http://schemas.openxmlformats.org/officeDocument/2006/relationships/tags" Target="../tags/tag209.xml"/><Relationship Id="rId35" Type="http://schemas.openxmlformats.org/officeDocument/2006/relationships/tags" Target="../tags/tag208.xml"/><Relationship Id="rId34" Type="http://schemas.openxmlformats.org/officeDocument/2006/relationships/tags" Target="../tags/tag207.xml"/><Relationship Id="rId33" Type="http://schemas.openxmlformats.org/officeDocument/2006/relationships/tags" Target="../tags/tag206.xml"/><Relationship Id="rId32" Type="http://schemas.openxmlformats.org/officeDocument/2006/relationships/tags" Target="../tags/tag205.xml"/><Relationship Id="rId31" Type="http://schemas.openxmlformats.org/officeDocument/2006/relationships/tags" Target="../tags/tag204.xml"/><Relationship Id="rId30" Type="http://schemas.openxmlformats.org/officeDocument/2006/relationships/tags" Target="../tags/tag203.xml"/><Relationship Id="rId3" Type="http://schemas.openxmlformats.org/officeDocument/2006/relationships/tags" Target="../tags/tag176.xml"/><Relationship Id="rId29" Type="http://schemas.openxmlformats.org/officeDocument/2006/relationships/tags" Target="../tags/tag202.xml"/><Relationship Id="rId28" Type="http://schemas.openxmlformats.org/officeDocument/2006/relationships/tags" Target="../tags/tag201.xml"/><Relationship Id="rId27" Type="http://schemas.openxmlformats.org/officeDocument/2006/relationships/tags" Target="../tags/tag200.xml"/><Relationship Id="rId26" Type="http://schemas.openxmlformats.org/officeDocument/2006/relationships/tags" Target="../tags/tag199.xml"/><Relationship Id="rId25" Type="http://schemas.openxmlformats.org/officeDocument/2006/relationships/tags" Target="../tags/tag198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tags" Target="../tags/tag175.xml"/><Relationship Id="rId19" Type="http://schemas.openxmlformats.org/officeDocument/2006/relationships/tags" Target="../tags/tag192.xml"/><Relationship Id="rId18" Type="http://schemas.openxmlformats.org/officeDocument/2006/relationships/tags" Target="../tags/tag191.xml"/><Relationship Id="rId17" Type="http://schemas.openxmlformats.org/officeDocument/2006/relationships/tags" Target="../tags/tag190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3.png"/><Relationship Id="rId3" Type="http://schemas.openxmlformats.org/officeDocument/2006/relationships/tags" Target="../tags/tag234.xml"/><Relationship Id="rId2" Type="http://schemas.openxmlformats.org/officeDocument/2006/relationships/image" Target="../media/image22.png"/><Relationship Id="rId1" Type="http://schemas.openxmlformats.org/officeDocument/2006/relationships/tags" Target="../tags/tag2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5.png"/><Relationship Id="rId3" Type="http://schemas.openxmlformats.org/officeDocument/2006/relationships/tags" Target="../tags/tag236.xml"/><Relationship Id="rId2" Type="http://schemas.openxmlformats.org/officeDocument/2006/relationships/image" Target="../media/image24.png"/><Relationship Id="rId1" Type="http://schemas.openxmlformats.org/officeDocument/2006/relationships/tags" Target="../tags/tag2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5" Type="http://schemas.openxmlformats.org/officeDocument/2006/relationships/notesSlide" Target="../notesSlides/notesSlide32.xml"/><Relationship Id="rId74" Type="http://schemas.openxmlformats.org/officeDocument/2006/relationships/slideLayout" Target="../slideLayouts/slideLayout13.xml"/><Relationship Id="rId73" Type="http://schemas.openxmlformats.org/officeDocument/2006/relationships/tags" Target="../tags/tag308.xml"/><Relationship Id="rId72" Type="http://schemas.openxmlformats.org/officeDocument/2006/relationships/tags" Target="../tags/tag307.xml"/><Relationship Id="rId71" Type="http://schemas.openxmlformats.org/officeDocument/2006/relationships/tags" Target="../tags/tag306.xml"/><Relationship Id="rId70" Type="http://schemas.openxmlformats.org/officeDocument/2006/relationships/tags" Target="../tags/tag305.xml"/><Relationship Id="rId7" Type="http://schemas.openxmlformats.org/officeDocument/2006/relationships/tags" Target="../tags/tag242.xml"/><Relationship Id="rId69" Type="http://schemas.openxmlformats.org/officeDocument/2006/relationships/tags" Target="../tags/tag304.xml"/><Relationship Id="rId68" Type="http://schemas.openxmlformats.org/officeDocument/2006/relationships/tags" Target="../tags/tag303.xml"/><Relationship Id="rId67" Type="http://schemas.openxmlformats.org/officeDocument/2006/relationships/tags" Target="../tags/tag302.xml"/><Relationship Id="rId66" Type="http://schemas.openxmlformats.org/officeDocument/2006/relationships/tags" Target="../tags/tag301.xml"/><Relationship Id="rId65" Type="http://schemas.openxmlformats.org/officeDocument/2006/relationships/tags" Target="../tags/tag300.xml"/><Relationship Id="rId64" Type="http://schemas.openxmlformats.org/officeDocument/2006/relationships/tags" Target="../tags/tag299.xml"/><Relationship Id="rId63" Type="http://schemas.openxmlformats.org/officeDocument/2006/relationships/tags" Target="../tags/tag298.xml"/><Relationship Id="rId62" Type="http://schemas.openxmlformats.org/officeDocument/2006/relationships/tags" Target="../tags/tag297.xml"/><Relationship Id="rId61" Type="http://schemas.openxmlformats.org/officeDocument/2006/relationships/tags" Target="../tags/tag296.xml"/><Relationship Id="rId60" Type="http://schemas.openxmlformats.org/officeDocument/2006/relationships/tags" Target="../tags/tag295.xml"/><Relationship Id="rId6" Type="http://schemas.openxmlformats.org/officeDocument/2006/relationships/tags" Target="../tags/tag241.xml"/><Relationship Id="rId59" Type="http://schemas.openxmlformats.org/officeDocument/2006/relationships/tags" Target="../tags/tag294.xml"/><Relationship Id="rId58" Type="http://schemas.openxmlformats.org/officeDocument/2006/relationships/tags" Target="../tags/tag293.xml"/><Relationship Id="rId57" Type="http://schemas.openxmlformats.org/officeDocument/2006/relationships/tags" Target="../tags/tag292.xml"/><Relationship Id="rId56" Type="http://schemas.openxmlformats.org/officeDocument/2006/relationships/tags" Target="../tags/tag291.xml"/><Relationship Id="rId55" Type="http://schemas.openxmlformats.org/officeDocument/2006/relationships/tags" Target="../tags/tag290.xml"/><Relationship Id="rId54" Type="http://schemas.openxmlformats.org/officeDocument/2006/relationships/tags" Target="../tags/tag289.xml"/><Relationship Id="rId53" Type="http://schemas.openxmlformats.org/officeDocument/2006/relationships/tags" Target="../tags/tag288.xml"/><Relationship Id="rId52" Type="http://schemas.openxmlformats.org/officeDocument/2006/relationships/tags" Target="../tags/tag287.xml"/><Relationship Id="rId51" Type="http://schemas.openxmlformats.org/officeDocument/2006/relationships/tags" Target="../tags/tag286.xml"/><Relationship Id="rId50" Type="http://schemas.openxmlformats.org/officeDocument/2006/relationships/tags" Target="../tags/tag285.xml"/><Relationship Id="rId5" Type="http://schemas.openxmlformats.org/officeDocument/2006/relationships/tags" Target="../tags/tag240.xml"/><Relationship Id="rId49" Type="http://schemas.openxmlformats.org/officeDocument/2006/relationships/tags" Target="../tags/tag284.xml"/><Relationship Id="rId48" Type="http://schemas.openxmlformats.org/officeDocument/2006/relationships/tags" Target="../tags/tag283.xml"/><Relationship Id="rId47" Type="http://schemas.openxmlformats.org/officeDocument/2006/relationships/tags" Target="../tags/tag282.xml"/><Relationship Id="rId46" Type="http://schemas.openxmlformats.org/officeDocument/2006/relationships/tags" Target="../tags/tag281.xml"/><Relationship Id="rId45" Type="http://schemas.openxmlformats.org/officeDocument/2006/relationships/tags" Target="../tags/tag280.xml"/><Relationship Id="rId44" Type="http://schemas.openxmlformats.org/officeDocument/2006/relationships/tags" Target="../tags/tag279.xml"/><Relationship Id="rId43" Type="http://schemas.openxmlformats.org/officeDocument/2006/relationships/tags" Target="../tags/tag278.xml"/><Relationship Id="rId42" Type="http://schemas.openxmlformats.org/officeDocument/2006/relationships/tags" Target="../tags/tag277.xml"/><Relationship Id="rId41" Type="http://schemas.openxmlformats.org/officeDocument/2006/relationships/tags" Target="../tags/tag276.xml"/><Relationship Id="rId40" Type="http://schemas.openxmlformats.org/officeDocument/2006/relationships/tags" Target="../tags/tag275.xml"/><Relationship Id="rId4" Type="http://schemas.openxmlformats.org/officeDocument/2006/relationships/tags" Target="../tags/tag239.xml"/><Relationship Id="rId39" Type="http://schemas.openxmlformats.org/officeDocument/2006/relationships/tags" Target="../tags/tag274.xml"/><Relationship Id="rId38" Type="http://schemas.openxmlformats.org/officeDocument/2006/relationships/tags" Target="../tags/tag273.xml"/><Relationship Id="rId37" Type="http://schemas.openxmlformats.org/officeDocument/2006/relationships/tags" Target="../tags/tag272.xml"/><Relationship Id="rId36" Type="http://schemas.openxmlformats.org/officeDocument/2006/relationships/tags" Target="../tags/tag271.xml"/><Relationship Id="rId35" Type="http://schemas.openxmlformats.org/officeDocument/2006/relationships/tags" Target="../tags/tag270.xml"/><Relationship Id="rId34" Type="http://schemas.openxmlformats.org/officeDocument/2006/relationships/tags" Target="../tags/tag269.xml"/><Relationship Id="rId33" Type="http://schemas.openxmlformats.org/officeDocument/2006/relationships/tags" Target="../tags/tag268.xml"/><Relationship Id="rId32" Type="http://schemas.openxmlformats.org/officeDocument/2006/relationships/tags" Target="../tags/tag267.xml"/><Relationship Id="rId31" Type="http://schemas.openxmlformats.org/officeDocument/2006/relationships/tags" Target="../tags/tag266.xml"/><Relationship Id="rId30" Type="http://schemas.openxmlformats.org/officeDocument/2006/relationships/tags" Target="../tags/tag265.xml"/><Relationship Id="rId3" Type="http://schemas.openxmlformats.org/officeDocument/2006/relationships/image" Target="../media/image19.png"/><Relationship Id="rId29" Type="http://schemas.openxmlformats.org/officeDocument/2006/relationships/tags" Target="../tags/tag264.xml"/><Relationship Id="rId28" Type="http://schemas.openxmlformats.org/officeDocument/2006/relationships/tags" Target="../tags/tag263.xml"/><Relationship Id="rId27" Type="http://schemas.openxmlformats.org/officeDocument/2006/relationships/tags" Target="../tags/tag262.xml"/><Relationship Id="rId26" Type="http://schemas.openxmlformats.org/officeDocument/2006/relationships/tags" Target="../tags/tag261.xml"/><Relationship Id="rId25" Type="http://schemas.openxmlformats.org/officeDocument/2006/relationships/tags" Target="../tags/tag260.xml"/><Relationship Id="rId24" Type="http://schemas.openxmlformats.org/officeDocument/2006/relationships/tags" Target="../tags/tag259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8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tags" Target="../tags/tag23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10.xml"/><Relationship Id="rId2" Type="http://schemas.openxmlformats.org/officeDocument/2006/relationships/image" Target="../media/image26.png"/><Relationship Id="rId1" Type="http://schemas.openxmlformats.org/officeDocument/2006/relationships/tags" Target="../tags/tag309.xml"/></Relationships>
</file>

<file path=ppt/slides/_rels/slide3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73.png"/><Relationship Id="rId98" Type="http://schemas.openxmlformats.org/officeDocument/2006/relationships/customXml" Target="../ink/ink47.xml"/><Relationship Id="rId97" Type="http://schemas.openxmlformats.org/officeDocument/2006/relationships/image" Target="../media/image72.png"/><Relationship Id="rId96" Type="http://schemas.openxmlformats.org/officeDocument/2006/relationships/customXml" Target="../ink/ink46.xml"/><Relationship Id="rId95" Type="http://schemas.openxmlformats.org/officeDocument/2006/relationships/image" Target="../media/image71.png"/><Relationship Id="rId94" Type="http://schemas.openxmlformats.org/officeDocument/2006/relationships/customXml" Target="../ink/ink45.xml"/><Relationship Id="rId93" Type="http://schemas.openxmlformats.org/officeDocument/2006/relationships/image" Target="../media/image70.png"/><Relationship Id="rId92" Type="http://schemas.openxmlformats.org/officeDocument/2006/relationships/customXml" Target="../ink/ink44.xml"/><Relationship Id="rId91" Type="http://schemas.openxmlformats.org/officeDocument/2006/relationships/image" Target="../media/image69.png"/><Relationship Id="rId90" Type="http://schemas.openxmlformats.org/officeDocument/2006/relationships/customXml" Target="../ink/ink43.xml"/><Relationship Id="rId9" Type="http://schemas.openxmlformats.org/officeDocument/2006/relationships/image" Target="../media/image28.png"/><Relationship Id="rId89" Type="http://schemas.openxmlformats.org/officeDocument/2006/relationships/image" Target="../media/image68.png"/><Relationship Id="rId88" Type="http://schemas.openxmlformats.org/officeDocument/2006/relationships/customXml" Target="../ink/ink42.xml"/><Relationship Id="rId87" Type="http://schemas.openxmlformats.org/officeDocument/2006/relationships/image" Target="../media/image67.png"/><Relationship Id="rId86" Type="http://schemas.openxmlformats.org/officeDocument/2006/relationships/customXml" Target="../ink/ink41.xml"/><Relationship Id="rId85" Type="http://schemas.openxmlformats.org/officeDocument/2006/relationships/image" Target="../media/image66.png"/><Relationship Id="rId84" Type="http://schemas.openxmlformats.org/officeDocument/2006/relationships/customXml" Target="../ink/ink40.xml"/><Relationship Id="rId83" Type="http://schemas.openxmlformats.org/officeDocument/2006/relationships/image" Target="../media/image65.png"/><Relationship Id="rId82" Type="http://schemas.openxmlformats.org/officeDocument/2006/relationships/customXml" Target="../ink/ink39.xml"/><Relationship Id="rId81" Type="http://schemas.openxmlformats.org/officeDocument/2006/relationships/image" Target="../media/image64.png"/><Relationship Id="rId80" Type="http://schemas.openxmlformats.org/officeDocument/2006/relationships/customXml" Target="../ink/ink38.xml"/><Relationship Id="rId8" Type="http://schemas.openxmlformats.org/officeDocument/2006/relationships/customXml" Target="../ink/ink2.xml"/><Relationship Id="rId79" Type="http://schemas.openxmlformats.org/officeDocument/2006/relationships/image" Target="../media/image63.png"/><Relationship Id="rId78" Type="http://schemas.openxmlformats.org/officeDocument/2006/relationships/customXml" Target="../ink/ink37.xml"/><Relationship Id="rId77" Type="http://schemas.openxmlformats.org/officeDocument/2006/relationships/image" Target="../media/image62.png"/><Relationship Id="rId76" Type="http://schemas.openxmlformats.org/officeDocument/2006/relationships/customXml" Target="../ink/ink36.xml"/><Relationship Id="rId75" Type="http://schemas.openxmlformats.org/officeDocument/2006/relationships/image" Target="../media/image61.png"/><Relationship Id="rId74" Type="http://schemas.openxmlformats.org/officeDocument/2006/relationships/customXml" Target="../ink/ink35.xml"/><Relationship Id="rId73" Type="http://schemas.openxmlformats.org/officeDocument/2006/relationships/image" Target="../media/image60.png"/><Relationship Id="rId72" Type="http://schemas.openxmlformats.org/officeDocument/2006/relationships/customXml" Target="../ink/ink34.xml"/><Relationship Id="rId71" Type="http://schemas.openxmlformats.org/officeDocument/2006/relationships/image" Target="../media/image59.png"/><Relationship Id="rId70" Type="http://schemas.openxmlformats.org/officeDocument/2006/relationships/customXml" Target="../ink/ink33.xml"/><Relationship Id="rId7" Type="http://schemas.openxmlformats.org/officeDocument/2006/relationships/image" Target="../media/image27.png"/><Relationship Id="rId69" Type="http://schemas.openxmlformats.org/officeDocument/2006/relationships/image" Target="../media/image58.png"/><Relationship Id="rId68" Type="http://schemas.openxmlformats.org/officeDocument/2006/relationships/customXml" Target="../ink/ink32.xml"/><Relationship Id="rId67" Type="http://schemas.openxmlformats.org/officeDocument/2006/relationships/image" Target="../media/image57.png"/><Relationship Id="rId66" Type="http://schemas.openxmlformats.org/officeDocument/2006/relationships/customXml" Target="../ink/ink31.xml"/><Relationship Id="rId65" Type="http://schemas.openxmlformats.org/officeDocument/2006/relationships/image" Target="../media/image56.png"/><Relationship Id="rId64" Type="http://schemas.openxmlformats.org/officeDocument/2006/relationships/customXml" Target="../ink/ink30.xml"/><Relationship Id="rId63" Type="http://schemas.openxmlformats.org/officeDocument/2006/relationships/image" Target="../media/image55.png"/><Relationship Id="rId62" Type="http://schemas.openxmlformats.org/officeDocument/2006/relationships/customXml" Target="../ink/ink29.xml"/><Relationship Id="rId61" Type="http://schemas.openxmlformats.org/officeDocument/2006/relationships/image" Target="../media/image54.png"/><Relationship Id="rId60" Type="http://schemas.openxmlformats.org/officeDocument/2006/relationships/customXml" Target="../ink/ink28.xml"/><Relationship Id="rId6" Type="http://schemas.openxmlformats.org/officeDocument/2006/relationships/customXml" Target="../ink/ink1.xml"/><Relationship Id="rId59" Type="http://schemas.openxmlformats.org/officeDocument/2006/relationships/image" Target="../media/image53.png"/><Relationship Id="rId58" Type="http://schemas.openxmlformats.org/officeDocument/2006/relationships/customXml" Target="../ink/ink27.xml"/><Relationship Id="rId57" Type="http://schemas.openxmlformats.org/officeDocument/2006/relationships/image" Target="../media/image52.png"/><Relationship Id="rId56" Type="http://schemas.openxmlformats.org/officeDocument/2006/relationships/customXml" Target="../ink/ink26.xml"/><Relationship Id="rId55" Type="http://schemas.openxmlformats.org/officeDocument/2006/relationships/image" Target="../media/image51.png"/><Relationship Id="rId54" Type="http://schemas.openxmlformats.org/officeDocument/2006/relationships/customXml" Target="../ink/ink25.xml"/><Relationship Id="rId53" Type="http://schemas.openxmlformats.org/officeDocument/2006/relationships/image" Target="../media/image50.png"/><Relationship Id="rId52" Type="http://schemas.openxmlformats.org/officeDocument/2006/relationships/customXml" Target="../ink/ink24.xml"/><Relationship Id="rId51" Type="http://schemas.openxmlformats.org/officeDocument/2006/relationships/image" Target="../media/image49.png"/><Relationship Id="rId50" Type="http://schemas.openxmlformats.org/officeDocument/2006/relationships/customXml" Target="../ink/ink23.xml"/><Relationship Id="rId5" Type="http://schemas.openxmlformats.org/officeDocument/2006/relationships/tags" Target="../tags/tag314.xml"/><Relationship Id="rId49" Type="http://schemas.openxmlformats.org/officeDocument/2006/relationships/image" Target="../media/image48.png"/><Relationship Id="rId48" Type="http://schemas.openxmlformats.org/officeDocument/2006/relationships/customXml" Target="../ink/ink22.xml"/><Relationship Id="rId47" Type="http://schemas.openxmlformats.org/officeDocument/2006/relationships/image" Target="../media/image47.png"/><Relationship Id="rId46" Type="http://schemas.openxmlformats.org/officeDocument/2006/relationships/customXml" Target="../ink/ink21.xml"/><Relationship Id="rId45" Type="http://schemas.openxmlformats.org/officeDocument/2006/relationships/image" Target="../media/image46.png"/><Relationship Id="rId44" Type="http://schemas.openxmlformats.org/officeDocument/2006/relationships/customXml" Target="../ink/ink20.xml"/><Relationship Id="rId43" Type="http://schemas.openxmlformats.org/officeDocument/2006/relationships/image" Target="../media/image45.png"/><Relationship Id="rId42" Type="http://schemas.openxmlformats.org/officeDocument/2006/relationships/customXml" Target="../ink/ink19.xml"/><Relationship Id="rId41" Type="http://schemas.openxmlformats.org/officeDocument/2006/relationships/image" Target="../media/image44.png"/><Relationship Id="rId40" Type="http://schemas.openxmlformats.org/officeDocument/2006/relationships/customXml" Target="../ink/ink18.xml"/><Relationship Id="rId4" Type="http://schemas.openxmlformats.org/officeDocument/2006/relationships/tags" Target="../tags/tag313.xml"/><Relationship Id="rId39" Type="http://schemas.openxmlformats.org/officeDocument/2006/relationships/image" Target="../media/image43.png"/><Relationship Id="rId38" Type="http://schemas.openxmlformats.org/officeDocument/2006/relationships/customXml" Target="../ink/ink17.xml"/><Relationship Id="rId37" Type="http://schemas.openxmlformats.org/officeDocument/2006/relationships/image" Target="../media/image42.png"/><Relationship Id="rId36" Type="http://schemas.openxmlformats.org/officeDocument/2006/relationships/customXml" Target="../ink/ink16.xml"/><Relationship Id="rId35" Type="http://schemas.openxmlformats.org/officeDocument/2006/relationships/image" Target="../media/image41.png"/><Relationship Id="rId34" Type="http://schemas.openxmlformats.org/officeDocument/2006/relationships/customXml" Target="../ink/ink15.xml"/><Relationship Id="rId33" Type="http://schemas.openxmlformats.org/officeDocument/2006/relationships/image" Target="../media/image40.png"/><Relationship Id="rId32" Type="http://schemas.openxmlformats.org/officeDocument/2006/relationships/customXml" Target="../ink/ink14.xml"/><Relationship Id="rId31" Type="http://schemas.openxmlformats.org/officeDocument/2006/relationships/image" Target="../media/image39.png"/><Relationship Id="rId30" Type="http://schemas.openxmlformats.org/officeDocument/2006/relationships/customXml" Target="../ink/ink13.xml"/><Relationship Id="rId3" Type="http://schemas.openxmlformats.org/officeDocument/2006/relationships/tags" Target="../tags/tag312.xml"/><Relationship Id="rId29" Type="http://schemas.openxmlformats.org/officeDocument/2006/relationships/image" Target="../media/image38.png"/><Relationship Id="rId28" Type="http://schemas.openxmlformats.org/officeDocument/2006/relationships/customXml" Target="../ink/ink12.xml"/><Relationship Id="rId27" Type="http://schemas.openxmlformats.org/officeDocument/2006/relationships/image" Target="../media/image37.png"/><Relationship Id="rId26" Type="http://schemas.openxmlformats.org/officeDocument/2006/relationships/customXml" Target="../ink/ink11.xml"/><Relationship Id="rId25" Type="http://schemas.openxmlformats.org/officeDocument/2006/relationships/image" Target="../media/image36.png"/><Relationship Id="rId24" Type="http://schemas.openxmlformats.org/officeDocument/2006/relationships/customXml" Target="../ink/ink10.xml"/><Relationship Id="rId23" Type="http://schemas.openxmlformats.org/officeDocument/2006/relationships/image" Target="../media/image35.png"/><Relationship Id="rId22" Type="http://schemas.openxmlformats.org/officeDocument/2006/relationships/customXml" Target="../ink/ink9.xml"/><Relationship Id="rId21" Type="http://schemas.openxmlformats.org/officeDocument/2006/relationships/image" Target="../media/image34.png"/><Relationship Id="rId20" Type="http://schemas.openxmlformats.org/officeDocument/2006/relationships/customXml" Target="../ink/ink8.xml"/><Relationship Id="rId2" Type="http://schemas.openxmlformats.org/officeDocument/2006/relationships/image" Target="../media/image26.png"/><Relationship Id="rId191" Type="http://schemas.openxmlformats.org/officeDocument/2006/relationships/notesSlide" Target="../notesSlides/notesSlide34.xml"/><Relationship Id="rId190" Type="http://schemas.openxmlformats.org/officeDocument/2006/relationships/slideLayout" Target="../slideLayouts/slideLayout13.xml"/><Relationship Id="rId19" Type="http://schemas.openxmlformats.org/officeDocument/2006/relationships/image" Target="../media/image33.png"/><Relationship Id="rId189" Type="http://schemas.openxmlformats.org/officeDocument/2006/relationships/customXml" Target="../ink/ink94.xml"/><Relationship Id="rId188" Type="http://schemas.openxmlformats.org/officeDocument/2006/relationships/customXml" Target="../ink/ink93.xml"/><Relationship Id="rId187" Type="http://schemas.openxmlformats.org/officeDocument/2006/relationships/customXml" Target="../ink/ink92.xml"/><Relationship Id="rId186" Type="http://schemas.openxmlformats.org/officeDocument/2006/relationships/image" Target="../media/image116.png"/><Relationship Id="rId185" Type="http://schemas.openxmlformats.org/officeDocument/2006/relationships/customXml" Target="../ink/ink91.xml"/><Relationship Id="rId184" Type="http://schemas.openxmlformats.org/officeDocument/2006/relationships/image" Target="../media/image115.png"/><Relationship Id="rId183" Type="http://schemas.openxmlformats.org/officeDocument/2006/relationships/customXml" Target="../ink/ink90.xml"/><Relationship Id="rId182" Type="http://schemas.openxmlformats.org/officeDocument/2006/relationships/image" Target="../media/image114.png"/><Relationship Id="rId181" Type="http://schemas.openxmlformats.org/officeDocument/2006/relationships/customXml" Target="../ink/ink89.xml"/><Relationship Id="rId180" Type="http://schemas.openxmlformats.org/officeDocument/2006/relationships/image" Target="../media/image113.png"/><Relationship Id="rId18" Type="http://schemas.openxmlformats.org/officeDocument/2006/relationships/customXml" Target="../ink/ink7.xml"/><Relationship Id="rId179" Type="http://schemas.openxmlformats.org/officeDocument/2006/relationships/customXml" Target="../ink/ink88.xml"/><Relationship Id="rId178" Type="http://schemas.openxmlformats.org/officeDocument/2006/relationships/image" Target="../media/image112.png"/><Relationship Id="rId177" Type="http://schemas.openxmlformats.org/officeDocument/2006/relationships/customXml" Target="../ink/ink87.xml"/><Relationship Id="rId176" Type="http://schemas.openxmlformats.org/officeDocument/2006/relationships/image" Target="../media/image111.png"/><Relationship Id="rId175" Type="http://schemas.openxmlformats.org/officeDocument/2006/relationships/customXml" Target="../ink/ink86.xml"/><Relationship Id="rId174" Type="http://schemas.openxmlformats.org/officeDocument/2006/relationships/image" Target="../media/image110.png"/><Relationship Id="rId173" Type="http://schemas.openxmlformats.org/officeDocument/2006/relationships/customXml" Target="../ink/ink85.xml"/><Relationship Id="rId172" Type="http://schemas.openxmlformats.org/officeDocument/2006/relationships/image" Target="../media/image109.png"/><Relationship Id="rId171" Type="http://schemas.openxmlformats.org/officeDocument/2006/relationships/customXml" Target="../ink/ink84.xml"/><Relationship Id="rId170" Type="http://schemas.openxmlformats.org/officeDocument/2006/relationships/customXml" Target="../ink/ink83.xml"/><Relationship Id="rId17" Type="http://schemas.openxmlformats.org/officeDocument/2006/relationships/image" Target="../media/image32.png"/><Relationship Id="rId169" Type="http://schemas.openxmlformats.org/officeDocument/2006/relationships/image" Target="../media/image108.png"/><Relationship Id="rId168" Type="http://schemas.openxmlformats.org/officeDocument/2006/relationships/customXml" Target="../ink/ink82.xml"/><Relationship Id="rId167" Type="http://schemas.openxmlformats.org/officeDocument/2006/relationships/image" Target="../media/image107.png"/><Relationship Id="rId166" Type="http://schemas.openxmlformats.org/officeDocument/2006/relationships/customXml" Target="../ink/ink81.xml"/><Relationship Id="rId165" Type="http://schemas.openxmlformats.org/officeDocument/2006/relationships/image" Target="../media/image106.png"/><Relationship Id="rId164" Type="http://schemas.openxmlformats.org/officeDocument/2006/relationships/customXml" Target="../ink/ink80.xml"/><Relationship Id="rId163" Type="http://schemas.openxmlformats.org/officeDocument/2006/relationships/image" Target="../media/image105.png"/><Relationship Id="rId162" Type="http://schemas.openxmlformats.org/officeDocument/2006/relationships/customXml" Target="../ink/ink79.xml"/><Relationship Id="rId161" Type="http://schemas.openxmlformats.org/officeDocument/2006/relationships/image" Target="../media/image104.png"/><Relationship Id="rId160" Type="http://schemas.openxmlformats.org/officeDocument/2006/relationships/customXml" Target="../ink/ink78.xml"/><Relationship Id="rId16" Type="http://schemas.openxmlformats.org/officeDocument/2006/relationships/customXml" Target="../ink/ink6.xml"/><Relationship Id="rId159" Type="http://schemas.openxmlformats.org/officeDocument/2006/relationships/image" Target="../media/image103.png"/><Relationship Id="rId158" Type="http://schemas.openxmlformats.org/officeDocument/2006/relationships/customXml" Target="../ink/ink77.xml"/><Relationship Id="rId157" Type="http://schemas.openxmlformats.org/officeDocument/2006/relationships/image" Target="../media/image102.png"/><Relationship Id="rId156" Type="http://schemas.openxmlformats.org/officeDocument/2006/relationships/customXml" Target="../ink/ink76.xml"/><Relationship Id="rId155" Type="http://schemas.openxmlformats.org/officeDocument/2006/relationships/image" Target="../media/image101.png"/><Relationship Id="rId154" Type="http://schemas.openxmlformats.org/officeDocument/2006/relationships/customXml" Target="../ink/ink75.xml"/><Relationship Id="rId153" Type="http://schemas.openxmlformats.org/officeDocument/2006/relationships/image" Target="../media/image100.png"/><Relationship Id="rId152" Type="http://schemas.openxmlformats.org/officeDocument/2006/relationships/customXml" Target="../ink/ink74.xml"/><Relationship Id="rId151" Type="http://schemas.openxmlformats.org/officeDocument/2006/relationships/image" Target="../media/image99.png"/><Relationship Id="rId150" Type="http://schemas.openxmlformats.org/officeDocument/2006/relationships/customXml" Target="../ink/ink73.xml"/><Relationship Id="rId15" Type="http://schemas.openxmlformats.org/officeDocument/2006/relationships/image" Target="../media/image31.png"/><Relationship Id="rId149" Type="http://schemas.openxmlformats.org/officeDocument/2006/relationships/image" Target="../media/image98.png"/><Relationship Id="rId148" Type="http://schemas.openxmlformats.org/officeDocument/2006/relationships/customXml" Target="../ink/ink72.xml"/><Relationship Id="rId147" Type="http://schemas.openxmlformats.org/officeDocument/2006/relationships/image" Target="../media/image97.png"/><Relationship Id="rId146" Type="http://schemas.openxmlformats.org/officeDocument/2006/relationships/customXml" Target="../ink/ink71.xml"/><Relationship Id="rId145" Type="http://schemas.openxmlformats.org/officeDocument/2006/relationships/image" Target="../media/image96.png"/><Relationship Id="rId144" Type="http://schemas.openxmlformats.org/officeDocument/2006/relationships/customXml" Target="../ink/ink70.xml"/><Relationship Id="rId143" Type="http://schemas.openxmlformats.org/officeDocument/2006/relationships/image" Target="../media/image95.png"/><Relationship Id="rId142" Type="http://schemas.openxmlformats.org/officeDocument/2006/relationships/customXml" Target="../ink/ink69.xml"/><Relationship Id="rId141" Type="http://schemas.openxmlformats.org/officeDocument/2006/relationships/image" Target="../media/image94.png"/><Relationship Id="rId140" Type="http://schemas.openxmlformats.org/officeDocument/2006/relationships/customXml" Target="../ink/ink68.xml"/><Relationship Id="rId14" Type="http://schemas.openxmlformats.org/officeDocument/2006/relationships/customXml" Target="../ink/ink5.xml"/><Relationship Id="rId139" Type="http://schemas.openxmlformats.org/officeDocument/2006/relationships/image" Target="../media/image93.png"/><Relationship Id="rId138" Type="http://schemas.openxmlformats.org/officeDocument/2006/relationships/customXml" Target="../ink/ink67.xml"/><Relationship Id="rId137" Type="http://schemas.openxmlformats.org/officeDocument/2006/relationships/image" Target="../media/image92.png"/><Relationship Id="rId136" Type="http://schemas.openxmlformats.org/officeDocument/2006/relationships/customXml" Target="../ink/ink66.xml"/><Relationship Id="rId135" Type="http://schemas.openxmlformats.org/officeDocument/2006/relationships/image" Target="../media/image91.png"/><Relationship Id="rId134" Type="http://schemas.openxmlformats.org/officeDocument/2006/relationships/customXml" Target="../ink/ink65.xml"/><Relationship Id="rId133" Type="http://schemas.openxmlformats.org/officeDocument/2006/relationships/image" Target="../media/image90.png"/><Relationship Id="rId132" Type="http://schemas.openxmlformats.org/officeDocument/2006/relationships/customXml" Target="../ink/ink64.xml"/><Relationship Id="rId131" Type="http://schemas.openxmlformats.org/officeDocument/2006/relationships/image" Target="../media/image89.png"/><Relationship Id="rId130" Type="http://schemas.openxmlformats.org/officeDocument/2006/relationships/customXml" Target="../ink/ink63.xml"/><Relationship Id="rId13" Type="http://schemas.openxmlformats.org/officeDocument/2006/relationships/image" Target="../media/image30.png"/><Relationship Id="rId129" Type="http://schemas.openxmlformats.org/officeDocument/2006/relationships/image" Target="../media/image88.png"/><Relationship Id="rId128" Type="http://schemas.openxmlformats.org/officeDocument/2006/relationships/customXml" Target="../ink/ink62.xml"/><Relationship Id="rId127" Type="http://schemas.openxmlformats.org/officeDocument/2006/relationships/image" Target="../media/image87.png"/><Relationship Id="rId126" Type="http://schemas.openxmlformats.org/officeDocument/2006/relationships/customXml" Target="../ink/ink61.xml"/><Relationship Id="rId125" Type="http://schemas.openxmlformats.org/officeDocument/2006/relationships/image" Target="../media/image86.png"/><Relationship Id="rId124" Type="http://schemas.openxmlformats.org/officeDocument/2006/relationships/customXml" Target="../ink/ink60.xml"/><Relationship Id="rId123" Type="http://schemas.openxmlformats.org/officeDocument/2006/relationships/image" Target="../media/image85.png"/><Relationship Id="rId122" Type="http://schemas.openxmlformats.org/officeDocument/2006/relationships/customXml" Target="../ink/ink59.xml"/><Relationship Id="rId121" Type="http://schemas.openxmlformats.org/officeDocument/2006/relationships/image" Target="../media/image84.png"/><Relationship Id="rId120" Type="http://schemas.openxmlformats.org/officeDocument/2006/relationships/customXml" Target="../ink/ink58.xml"/><Relationship Id="rId12" Type="http://schemas.openxmlformats.org/officeDocument/2006/relationships/customXml" Target="../ink/ink4.xml"/><Relationship Id="rId119" Type="http://schemas.openxmlformats.org/officeDocument/2006/relationships/image" Target="../media/image83.png"/><Relationship Id="rId118" Type="http://schemas.openxmlformats.org/officeDocument/2006/relationships/customXml" Target="../ink/ink57.xml"/><Relationship Id="rId117" Type="http://schemas.openxmlformats.org/officeDocument/2006/relationships/image" Target="../media/image82.png"/><Relationship Id="rId116" Type="http://schemas.openxmlformats.org/officeDocument/2006/relationships/customXml" Target="../ink/ink56.xml"/><Relationship Id="rId115" Type="http://schemas.openxmlformats.org/officeDocument/2006/relationships/image" Target="../media/image81.png"/><Relationship Id="rId114" Type="http://schemas.openxmlformats.org/officeDocument/2006/relationships/customXml" Target="../ink/ink55.xml"/><Relationship Id="rId113" Type="http://schemas.openxmlformats.org/officeDocument/2006/relationships/image" Target="../media/image80.png"/><Relationship Id="rId112" Type="http://schemas.openxmlformats.org/officeDocument/2006/relationships/customXml" Target="../ink/ink54.xml"/><Relationship Id="rId111" Type="http://schemas.openxmlformats.org/officeDocument/2006/relationships/image" Target="../media/image79.png"/><Relationship Id="rId110" Type="http://schemas.openxmlformats.org/officeDocument/2006/relationships/customXml" Target="../ink/ink53.xml"/><Relationship Id="rId11" Type="http://schemas.openxmlformats.org/officeDocument/2006/relationships/image" Target="../media/image29.png"/><Relationship Id="rId109" Type="http://schemas.openxmlformats.org/officeDocument/2006/relationships/image" Target="../media/image78.png"/><Relationship Id="rId108" Type="http://schemas.openxmlformats.org/officeDocument/2006/relationships/customXml" Target="../ink/ink52.xml"/><Relationship Id="rId107" Type="http://schemas.openxmlformats.org/officeDocument/2006/relationships/image" Target="../media/image77.png"/><Relationship Id="rId106" Type="http://schemas.openxmlformats.org/officeDocument/2006/relationships/customXml" Target="../ink/ink51.xml"/><Relationship Id="rId105" Type="http://schemas.openxmlformats.org/officeDocument/2006/relationships/image" Target="../media/image76.png"/><Relationship Id="rId104" Type="http://schemas.openxmlformats.org/officeDocument/2006/relationships/customXml" Target="../ink/ink50.xml"/><Relationship Id="rId103" Type="http://schemas.openxmlformats.org/officeDocument/2006/relationships/image" Target="../media/image75.png"/><Relationship Id="rId102" Type="http://schemas.openxmlformats.org/officeDocument/2006/relationships/customXml" Target="../ink/ink49.xml"/><Relationship Id="rId101" Type="http://schemas.openxmlformats.org/officeDocument/2006/relationships/image" Target="../media/image74.png"/><Relationship Id="rId100" Type="http://schemas.openxmlformats.org/officeDocument/2006/relationships/customXml" Target="../ink/ink48.xml"/><Relationship Id="rId10" Type="http://schemas.openxmlformats.org/officeDocument/2006/relationships/customXml" Target="../ink/ink3.xml"/><Relationship Id="rId1" Type="http://schemas.openxmlformats.org/officeDocument/2006/relationships/tags" Target="../tags/tag31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9" Type="http://schemas.openxmlformats.org/officeDocument/2006/relationships/notesSlide" Target="../notesSlides/notesSlide35.xml"/><Relationship Id="rId38" Type="http://schemas.openxmlformats.org/officeDocument/2006/relationships/slideLayout" Target="../slideLayouts/slideLayout13.xml"/><Relationship Id="rId37" Type="http://schemas.openxmlformats.org/officeDocument/2006/relationships/tags" Target="../tags/tag350.xml"/><Relationship Id="rId36" Type="http://schemas.openxmlformats.org/officeDocument/2006/relationships/tags" Target="../tags/tag349.xml"/><Relationship Id="rId35" Type="http://schemas.openxmlformats.org/officeDocument/2006/relationships/tags" Target="../tags/tag348.xml"/><Relationship Id="rId34" Type="http://schemas.openxmlformats.org/officeDocument/2006/relationships/tags" Target="../tags/tag347.xml"/><Relationship Id="rId33" Type="http://schemas.openxmlformats.org/officeDocument/2006/relationships/tags" Target="../tags/tag346.xml"/><Relationship Id="rId32" Type="http://schemas.openxmlformats.org/officeDocument/2006/relationships/tags" Target="../tags/tag345.xml"/><Relationship Id="rId31" Type="http://schemas.openxmlformats.org/officeDocument/2006/relationships/tags" Target="../tags/tag344.xml"/><Relationship Id="rId30" Type="http://schemas.openxmlformats.org/officeDocument/2006/relationships/tags" Target="../tags/tag343.xml"/><Relationship Id="rId3" Type="http://schemas.openxmlformats.org/officeDocument/2006/relationships/image" Target="../media/image19.png"/><Relationship Id="rId29" Type="http://schemas.openxmlformats.org/officeDocument/2006/relationships/tags" Target="../tags/tag342.xml"/><Relationship Id="rId28" Type="http://schemas.openxmlformats.org/officeDocument/2006/relationships/tags" Target="../tags/tag341.xml"/><Relationship Id="rId27" Type="http://schemas.openxmlformats.org/officeDocument/2006/relationships/tags" Target="../tags/tag340.xml"/><Relationship Id="rId26" Type="http://schemas.openxmlformats.org/officeDocument/2006/relationships/tags" Target="../tags/tag339.xml"/><Relationship Id="rId25" Type="http://schemas.openxmlformats.org/officeDocument/2006/relationships/tags" Target="../tags/tag338.xml"/><Relationship Id="rId24" Type="http://schemas.openxmlformats.org/officeDocument/2006/relationships/tags" Target="../tags/tag337.xml"/><Relationship Id="rId23" Type="http://schemas.openxmlformats.org/officeDocument/2006/relationships/tags" Target="../tags/tag336.xml"/><Relationship Id="rId22" Type="http://schemas.openxmlformats.org/officeDocument/2006/relationships/tags" Target="../tags/tag335.xml"/><Relationship Id="rId21" Type="http://schemas.openxmlformats.org/officeDocument/2006/relationships/tags" Target="../tags/tag334.xml"/><Relationship Id="rId20" Type="http://schemas.openxmlformats.org/officeDocument/2006/relationships/tags" Target="../tags/tag333.xml"/><Relationship Id="rId2" Type="http://schemas.openxmlformats.org/officeDocument/2006/relationships/tags" Target="../tags/tag316.xml"/><Relationship Id="rId19" Type="http://schemas.openxmlformats.org/officeDocument/2006/relationships/tags" Target="../tags/tag332.xml"/><Relationship Id="rId18" Type="http://schemas.openxmlformats.org/officeDocument/2006/relationships/tags" Target="../tags/tag331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tags" Target="../tags/tag315.xml"/></Relationships>
</file>

<file path=ppt/slides/_rels/slide3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43.xml"/><Relationship Id="rId98" Type="http://schemas.openxmlformats.org/officeDocument/2006/relationships/image" Target="../media/image165.png"/><Relationship Id="rId97" Type="http://schemas.openxmlformats.org/officeDocument/2006/relationships/customXml" Target="../ink/ink142.xml"/><Relationship Id="rId96" Type="http://schemas.openxmlformats.org/officeDocument/2006/relationships/image" Target="../media/image164.png"/><Relationship Id="rId95" Type="http://schemas.openxmlformats.org/officeDocument/2006/relationships/customXml" Target="../ink/ink141.xml"/><Relationship Id="rId94" Type="http://schemas.openxmlformats.org/officeDocument/2006/relationships/image" Target="../media/image163.png"/><Relationship Id="rId93" Type="http://schemas.openxmlformats.org/officeDocument/2006/relationships/customXml" Target="../ink/ink140.xml"/><Relationship Id="rId92" Type="http://schemas.openxmlformats.org/officeDocument/2006/relationships/image" Target="../media/image162.png"/><Relationship Id="rId91" Type="http://schemas.openxmlformats.org/officeDocument/2006/relationships/customXml" Target="../ink/ink139.xml"/><Relationship Id="rId90" Type="http://schemas.openxmlformats.org/officeDocument/2006/relationships/image" Target="../media/image161.png"/><Relationship Id="rId9" Type="http://schemas.openxmlformats.org/officeDocument/2006/relationships/customXml" Target="../ink/ink98.xml"/><Relationship Id="rId89" Type="http://schemas.openxmlformats.org/officeDocument/2006/relationships/customXml" Target="../ink/ink138.xml"/><Relationship Id="rId88" Type="http://schemas.openxmlformats.org/officeDocument/2006/relationships/image" Target="../media/image160.png"/><Relationship Id="rId87" Type="http://schemas.openxmlformats.org/officeDocument/2006/relationships/customXml" Target="../ink/ink137.xml"/><Relationship Id="rId86" Type="http://schemas.openxmlformats.org/officeDocument/2006/relationships/image" Target="../media/image159.png"/><Relationship Id="rId85" Type="http://schemas.openxmlformats.org/officeDocument/2006/relationships/customXml" Target="../ink/ink136.xml"/><Relationship Id="rId84" Type="http://schemas.openxmlformats.org/officeDocument/2006/relationships/image" Target="../media/image158.png"/><Relationship Id="rId83" Type="http://schemas.openxmlformats.org/officeDocument/2006/relationships/customXml" Target="../ink/ink135.xml"/><Relationship Id="rId82" Type="http://schemas.openxmlformats.org/officeDocument/2006/relationships/image" Target="../media/image157.png"/><Relationship Id="rId81" Type="http://schemas.openxmlformats.org/officeDocument/2006/relationships/customXml" Target="../ink/ink134.xml"/><Relationship Id="rId80" Type="http://schemas.openxmlformats.org/officeDocument/2006/relationships/image" Target="../media/image156.png"/><Relationship Id="rId8" Type="http://schemas.openxmlformats.org/officeDocument/2006/relationships/image" Target="../media/image120.png"/><Relationship Id="rId79" Type="http://schemas.openxmlformats.org/officeDocument/2006/relationships/customXml" Target="../ink/ink133.xml"/><Relationship Id="rId78" Type="http://schemas.openxmlformats.org/officeDocument/2006/relationships/image" Target="../media/image155.png"/><Relationship Id="rId77" Type="http://schemas.openxmlformats.org/officeDocument/2006/relationships/customXml" Target="../ink/ink132.xml"/><Relationship Id="rId76" Type="http://schemas.openxmlformats.org/officeDocument/2006/relationships/image" Target="../media/image154.png"/><Relationship Id="rId75" Type="http://schemas.openxmlformats.org/officeDocument/2006/relationships/customXml" Target="../ink/ink131.xml"/><Relationship Id="rId74" Type="http://schemas.openxmlformats.org/officeDocument/2006/relationships/image" Target="../media/image153.png"/><Relationship Id="rId73" Type="http://schemas.openxmlformats.org/officeDocument/2006/relationships/customXml" Target="../ink/ink130.xml"/><Relationship Id="rId72" Type="http://schemas.openxmlformats.org/officeDocument/2006/relationships/image" Target="../media/image152.png"/><Relationship Id="rId71" Type="http://schemas.openxmlformats.org/officeDocument/2006/relationships/customXml" Target="../ink/ink129.xml"/><Relationship Id="rId70" Type="http://schemas.openxmlformats.org/officeDocument/2006/relationships/image" Target="../media/image151.png"/><Relationship Id="rId7" Type="http://schemas.openxmlformats.org/officeDocument/2006/relationships/customXml" Target="../ink/ink97.xml"/><Relationship Id="rId69" Type="http://schemas.openxmlformats.org/officeDocument/2006/relationships/customXml" Target="../ink/ink128.xml"/><Relationship Id="rId68" Type="http://schemas.openxmlformats.org/officeDocument/2006/relationships/image" Target="../media/image150.png"/><Relationship Id="rId67" Type="http://schemas.openxmlformats.org/officeDocument/2006/relationships/customXml" Target="../ink/ink127.xml"/><Relationship Id="rId66" Type="http://schemas.openxmlformats.org/officeDocument/2006/relationships/image" Target="../media/image149.png"/><Relationship Id="rId65" Type="http://schemas.openxmlformats.org/officeDocument/2006/relationships/customXml" Target="../ink/ink126.xml"/><Relationship Id="rId64" Type="http://schemas.openxmlformats.org/officeDocument/2006/relationships/image" Target="../media/image148.png"/><Relationship Id="rId63" Type="http://schemas.openxmlformats.org/officeDocument/2006/relationships/customXml" Target="../ink/ink125.xml"/><Relationship Id="rId62" Type="http://schemas.openxmlformats.org/officeDocument/2006/relationships/image" Target="../media/image147.png"/><Relationship Id="rId61" Type="http://schemas.openxmlformats.org/officeDocument/2006/relationships/customXml" Target="../ink/ink124.xml"/><Relationship Id="rId60" Type="http://schemas.openxmlformats.org/officeDocument/2006/relationships/image" Target="../media/image146.png"/><Relationship Id="rId6" Type="http://schemas.openxmlformats.org/officeDocument/2006/relationships/image" Target="../media/image119.png"/><Relationship Id="rId59" Type="http://schemas.openxmlformats.org/officeDocument/2006/relationships/customXml" Target="../ink/ink123.xml"/><Relationship Id="rId58" Type="http://schemas.openxmlformats.org/officeDocument/2006/relationships/image" Target="../media/image145.png"/><Relationship Id="rId57" Type="http://schemas.openxmlformats.org/officeDocument/2006/relationships/customXml" Target="../ink/ink122.xml"/><Relationship Id="rId56" Type="http://schemas.openxmlformats.org/officeDocument/2006/relationships/image" Target="../media/image144.png"/><Relationship Id="rId55" Type="http://schemas.openxmlformats.org/officeDocument/2006/relationships/customXml" Target="../ink/ink121.xml"/><Relationship Id="rId54" Type="http://schemas.openxmlformats.org/officeDocument/2006/relationships/image" Target="../media/image143.png"/><Relationship Id="rId53" Type="http://schemas.openxmlformats.org/officeDocument/2006/relationships/customXml" Target="../ink/ink120.xml"/><Relationship Id="rId52" Type="http://schemas.openxmlformats.org/officeDocument/2006/relationships/image" Target="../media/image142.png"/><Relationship Id="rId51" Type="http://schemas.openxmlformats.org/officeDocument/2006/relationships/customXml" Target="../ink/ink119.xml"/><Relationship Id="rId50" Type="http://schemas.openxmlformats.org/officeDocument/2006/relationships/image" Target="../media/image141.png"/><Relationship Id="rId5" Type="http://schemas.openxmlformats.org/officeDocument/2006/relationships/customXml" Target="../ink/ink96.xml"/><Relationship Id="rId49" Type="http://schemas.openxmlformats.org/officeDocument/2006/relationships/customXml" Target="../ink/ink118.xml"/><Relationship Id="rId48" Type="http://schemas.openxmlformats.org/officeDocument/2006/relationships/image" Target="../media/image140.png"/><Relationship Id="rId47" Type="http://schemas.openxmlformats.org/officeDocument/2006/relationships/customXml" Target="../ink/ink117.xml"/><Relationship Id="rId46" Type="http://schemas.openxmlformats.org/officeDocument/2006/relationships/image" Target="../media/image139.png"/><Relationship Id="rId45" Type="http://schemas.openxmlformats.org/officeDocument/2006/relationships/customXml" Target="../ink/ink116.xml"/><Relationship Id="rId44" Type="http://schemas.openxmlformats.org/officeDocument/2006/relationships/image" Target="../media/image138.png"/><Relationship Id="rId43" Type="http://schemas.openxmlformats.org/officeDocument/2006/relationships/customXml" Target="../ink/ink115.xml"/><Relationship Id="rId42" Type="http://schemas.openxmlformats.org/officeDocument/2006/relationships/image" Target="../media/image137.png"/><Relationship Id="rId41" Type="http://schemas.openxmlformats.org/officeDocument/2006/relationships/customXml" Target="../ink/ink114.xml"/><Relationship Id="rId40" Type="http://schemas.openxmlformats.org/officeDocument/2006/relationships/image" Target="../media/image136.png"/><Relationship Id="rId4" Type="http://schemas.openxmlformats.org/officeDocument/2006/relationships/image" Target="../media/image118.png"/><Relationship Id="rId39" Type="http://schemas.openxmlformats.org/officeDocument/2006/relationships/customXml" Target="../ink/ink113.xml"/><Relationship Id="rId38" Type="http://schemas.openxmlformats.org/officeDocument/2006/relationships/image" Target="../media/image135.png"/><Relationship Id="rId37" Type="http://schemas.openxmlformats.org/officeDocument/2006/relationships/customXml" Target="../ink/ink112.xml"/><Relationship Id="rId36" Type="http://schemas.openxmlformats.org/officeDocument/2006/relationships/image" Target="../media/image134.png"/><Relationship Id="rId35" Type="http://schemas.openxmlformats.org/officeDocument/2006/relationships/customXml" Target="../ink/ink111.xml"/><Relationship Id="rId34" Type="http://schemas.openxmlformats.org/officeDocument/2006/relationships/image" Target="../media/image133.png"/><Relationship Id="rId33" Type="http://schemas.openxmlformats.org/officeDocument/2006/relationships/customXml" Target="../ink/ink110.xml"/><Relationship Id="rId32" Type="http://schemas.openxmlformats.org/officeDocument/2006/relationships/image" Target="../media/image132.png"/><Relationship Id="rId31" Type="http://schemas.openxmlformats.org/officeDocument/2006/relationships/customXml" Target="../ink/ink109.xml"/><Relationship Id="rId30" Type="http://schemas.openxmlformats.org/officeDocument/2006/relationships/image" Target="../media/image131.png"/><Relationship Id="rId3" Type="http://schemas.openxmlformats.org/officeDocument/2006/relationships/customXml" Target="../ink/ink95.xml"/><Relationship Id="rId29" Type="http://schemas.openxmlformats.org/officeDocument/2006/relationships/customXml" Target="../ink/ink108.xml"/><Relationship Id="rId28" Type="http://schemas.openxmlformats.org/officeDocument/2006/relationships/image" Target="../media/image130.png"/><Relationship Id="rId27" Type="http://schemas.openxmlformats.org/officeDocument/2006/relationships/customXml" Target="../ink/ink107.xml"/><Relationship Id="rId26" Type="http://schemas.openxmlformats.org/officeDocument/2006/relationships/image" Target="../media/image129.png"/><Relationship Id="rId25" Type="http://schemas.openxmlformats.org/officeDocument/2006/relationships/customXml" Target="../ink/ink106.xml"/><Relationship Id="rId24" Type="http://schemas.openxmlformats.org/officeDocument/2006/relationships/image" Target="../media/image128.png"/><Relationship Id="rId23" Type="http://schemas.openxmlformats.org/officeDocument/2006/relationships/customXml" Target="../ink/ink105.xml"/><Relationship Id="rId22" Type="http://schemas.openxmlformats.org/officeDocument/2006/relationships/image" Target="../media/image127.png"/><Relationship Id="rId21" Type="http://schemas.openxmlformats.org/officeDocument/2006/relationships/customXml" Target="../ink/ink104.xml"/><Relationship Id="rId20" Type="http://schemas.openxmlformats.org/officeDocument/2006/relationships/image" Target="../media/image126.png"/><Relationship Id="rId2" Type="http://schemas.openxmlformats.org/officeDocument/2006/relationships/image" Target="../media/image117.png"/><Relationship Id="rId19" Type="http://schemas.openxmlformats.org/officeDocument/2006/relationships/customXml" Target="../ink/ink103.xml"/><Relationship Id="rId18" Type="http://schemas.openxmlformats.org/officeDocument/2006/relationships/image" Target="../media/image125.png"/><Relationship Id="rId17" Type="http://schemas.openxmlformats.org/officeDocument/2006/relationships/customXml" Target="../ink/ink102.xml"/><Relationship Id="rId16" Type="http://schemas.openxmlformats.org/officeDocument/2006/relationships/image" Target="../media/image124.png"/><Relationship Id="rId15" Type="http://schemas.openxmlformats.org/officeDocument/2006/relationships/customXml" Target="../ink/ink101.xml"/><Relationship Id="rId14" Type="http://schemas.openxmlformats.org/officeDocument/2006/relationships/image" Target="../media/image123.png"/><Relationship Id="rId13" Type="http://schemas.openxmlformats.org/officeDocument/2006/relationships/customXml" Target="../ink/ink100.xml"/><Relationship Id="rId12" Type="http://schemas.openxmlformats.org/officeDocument/2006/relationships/image" Target="../media/image122.png"/><Relationship Id="rId11" Type="http://schemas.openxmlformats.org/officeDocument/2006/relationships/customXml" Target="../ink/ink99.xml"/><Relationship Id="rId108" Type="http://schemas.openxmlformats.org/officeDocument/2006/relationships/notesSlide" Target="../notesSlides/notesSlide36.xml"/><Relationship Id="rId107" Type="http://schemas.openxmlformats.org/officeDocument/2006/relationships/slideLayout" Target="../slideLayouts/slideLayout13.xml"/><Relationship Id="rId106" Type="http://schemas.openxmlformats.org/officeDocument/2006/relationships/image" Target="../media/image169.png"/><Relationship Id="rId105" Type="http://schemas.openxmlformats.org/officeDocument/2006/relationships/customXml" Target="../ink/ink146.xml"/><Relationship Id="rId104" Type="http://schemas.openxmlformats.org/officeDocument/2006/relationships/image" Target="../media/image168.png"/><Relationship Id="rId103" Type="http://schemas.openxmlformats.org/officeDocument/2006/relationships/customXml" Target="../ink/ink145.xml"/><Relationship Id="rId102" Type="http://schemas.openxmlformats.org/officeDocument/2006/relationships/image" Target="../media/image167.png"/><Relationship Id="rId101" Type="http://schemas.openxmlformats.org/officeDocument/2006/relationships/customXml" Target="../ink/ink144.xml"/><Relationship Id="rId100" Type="http://schemas.openxmlformats.org/officeDocument/2006/relationships/image" Target="../media/image166.png"/><Relationship Id="rId10" Type="http://schemas.openxmlformats.org/officeDocument/2006/relationships/image" Target="../media/image121.png"/><Relationship Id="rId1" Type="http://schemas.openxmlformats.org/officeDocument/2006/relationships/tags" Target="../tags/tag351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9.xml"/><Relationship Id="rId8" Type="http://schemas.openxmlformats.org/officeDocument/2006/relationships/image" Target="../media/image171.png"/><Relationship Id="rId7" Type="http://schemas.openxmlformats.org/officeDocument/2006/relationships/customXml" Target="../ink/ink148.xml"/><Relationship Id="rId6" Type="http://schemas.openxmlformats.org/officeDocument/2006/relationships/image" Target="../media/image170.png"/><Relationship Id="rId5" Type="http://schemas.openxmlformats.org/officeDocument/2006/relationships/customXml" Target="../ink/ink147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image" Target="../media/image26.png"/><Relationship Id="rId16" Type="http://schemas.openxmlformats.org/officeDocument/2006/relationships/notesSlide" Target="../notesSlides/notesSlide37.x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174.png"/><Relationship Id="rId13" Type="http://schemas.openxmlformats.org/officeDocument/2006/relationships/customXml" Target="../ink/ink151.xml"/><Relationship Id="rId12" Type="http://schemas.openxmlformats.org/officeDocument/2006/relationships/image" Target="../media/image173.png"/><Relationship Id="rId11" Type="http://schemas.openxmlformats.org/officeDocument/2006/relationships/customXml" Target="../ink/ink150.xml"/><Relationship Id="rId10" Type="http://schemas.openxmlformats.org/officeDocument/2006/relationships/image" Target="../media/image172.png"/><Relationship Id="rId1" Type="http://schemas.openxmlformats.org/officeDocument/2006/relationships/tags" Target="../tags/tag35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tags" Target="../tags/tag3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4.png"/><Relationship Id="rId7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1.xml"/><Relationship Id="rId12" Type="http://schemas.openxmlformats.org/officeDocument/2006/relationships/image" Target="../media/image5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1" Type="http://schemas.openxmlformats.org/officeDocument/2006/relationships/notesSlide" Target="../notesSlides/notesSlide8.xml"/><Relationship Id="rId20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实验室</a:t>
            </a:r>
            <a:r>
              <a:rPr lang="zh-CN" altLang="en-US" sz="4400" dirty="0">
                <a:solidFill>
                  <a:schemeClr val="bg1"/>
                </a:solidFill>
              </a:rPr>
              <a:t>自动化调度算法</a:t>
            </a:r>
            <a:r>
              <a:rPr lang="en-US" altLang="zh-CN" sz="4400" dirty="0">
                <a:solidFill>
                  <a:schemeClr val="bg1"/>
                </a:solidFill>
              </a:rPr>
              <a:t>-</a:t>
            </a:r>
            <a:r>
              <a:rPr lang="zh-CN" altLang="en-US" sz="4400" dirty="0">
                <a:solidFill>
                  <a:schemeClr val="bg1"/>
                </a:solidFill>
              </a:rPr>
              <a:t>目标问题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2023-1-3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34300" y="4080510"/>
            <a:ext cx="3771900" cy="275971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任务图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核酸检测流程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97700" y="0"/>
            <a:ext cx="5104765" cy="408051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64235" y="1541780"/>
            <a:ext cx="6207760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）每个板子的一个工艺定义为一个任务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3" name="文本框 42"/>
          <p:cNvSpPr txBox="1"/>
          <p:nvPr/>
        </p:nvSpPr>
        <p:spPr>
          <a:xfrm>
            <a:off x="244475" y="3324225"/>
            <a:ext cx="6933565" cy="3247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· </a:t>
            </a:r>
            <a:r>
              <a:rPr lang="zh-CN" altLang="en-US" sz="2400" b="1"/>
              <a:t>调度算法为每个任务（工艺）分配设备资源，其需要满足以下</a:t>
            </a:r>
            <a:r>
              <a:rPr lang="zh-CN" altLang="en-US" sz="2400" b="1"/>
              <a:t>约束：</a:t>
            </a:r>
            <a:endParaRPr lang="zh-CN" altLang="en-US" sz="2400" b="1"/>
          </a:p>
          <a:p>
            <a:pPr indent="457200"/>
            <a:r>
              <a:rPr lang="en-US" altLang="zh-CN" sz="2400"/>
              <a:t>1. </a:t>
            </a:r>
            <a:r>
              <a:rPr lang="zh-CN" altLang="en-US" sz="2400"/>
              <a:t>前驱任务完成，即当前工件处于前驱任务对应的</a:t>
            </a:r>
            <a:r>
              <a:rPr lang="zh-CN" altLang="en-US" sz="2400"/>
              <a:t>设备上。</a:t>
            </a:r>
            <a:endParaRPr lang="zh-CN" altLang="en-US" sz="2400"/>
          </a:p>
          <a:p>
            <a:pPr indent="457200"/>
            <a:r>
              <a:rPr lang="en-US" altLang="zh-CN" sz="2400"/>
              <a:t>2. </a:t>
            </a:r>
            <a:r>
              <a:rPr lang="zh-CN" altLang="en-US" sz="2400"/>
              <a:t>分配的</a:t>
            </a:r>
            <a:r>
              <a:rPr lang="zh-CN" altLang="en-US" sz="2400"/>
              <a:t>设备</a:t>
            </a:r>
            <a:endParaRPr lang="zh-CN" altLang="en-US" sz="2400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44475" y="2043430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96</a:t>
            </a:r>
            <a:r>
              <a:rPr lang="zh-CN" altLang="en-US"/>
              <a:t>孔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583690" y="2043430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3441065" y="2043430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5602605" y="2043430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6.</a:t>
            </a:r>
            <a:r>
              <a:rPr lang="zh-CN" altLang="en-US"/>
              <a:t>放入</a:t>
            </a:r>
            <a:r>
              <a:rPr lang="zh-CN" altLang="en-US"/>
              <a:t>冰箱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>
            <p:custDataLst>
              <p:tags r:id="rId9"/>
            </p:custDataLst>
          </p:nvPr>
        </p:nvCxnSpPr>
        <p:spPr>
          <a:xfrm>
            <a:off x="3300095" y="228219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>
            <p:custDataLst>
              <p:tags r:id="rId10"/>
            </p:custDataLst>
          </p:nvPr>
        </p:nvCxnSpPr>
        <p:spPr>
          <a:xfrm>
            <a:off x="5461635" y="228219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40255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4049395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5896610" y="252095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3245485" y="2738120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泳道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96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孔板流转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-98" r="83472"/>
          <a:stretch>
            <a:fillRect/>
          </a:stretch>
        </p:blipFill>
        <p:spPr>
          <a:xfrm>
            <a:off x="8446770" y="292735"/>
            <a:ext cx="1159510" cy="649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3218" t="930"/>
          <a:stretch>
            <a:fillRect/>
          </a:stretch>
        </p:blipFill>
        <p:spPr>
          <a:xfrm>
            <a:off x="493395" y="1708150"/>
            <a:ext cx="6922135" cy="4464685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5400000">
            <a:off x="2785110" y="4552315"/>
            <a:ext cx="506730" cy="497205"/>
          </a:xfrm>
          <a:prstGeom prst="bentConnector3">
            <a:avLst>
              <a:gd name="adj1" fmla="val 106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16200000">
            <a:off x="2940050" y="4832350"/>
            <a:ext cx="631825" cy="595630"/>
          </a:xfrm>
          <a:prstGeom prst="bentConnector3">
            <a:avLst>
              <a:gd name="adj1" fmla="val 75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调度算法目标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23695"/>
            <a:ext cx="6766560" cy="377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70" y="1541780"/>
            <a:ext cx="4142105" cy="3834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855" y="5477510"/>
            <a:ext cx="10448925" cy="969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000"/>
              <a:t>给出所有板子的加工工艺序列，即该板子在上图中的设备之间的流转顺序，以及每种设备的属性、数量，以及板子在该设备上执行的要求和工作时间，板子在设备间的转移时间。</a:t>
            </a:r>
            <a:r>
              <a:rPr lang="zh-CN" altLang="en-US" sz="2000" b="1"/>
              <a:t>调度算法需要给出板子在设备上工作的开始时间、结束时间，以甘特图形式展示</a:t>
            </a:r>
            <a:r>
              <a:rPr lang="zh-CN" altLang="en-US" sz="2000" b="1"/>
              <a:t>出来。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调度算法目标问题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1545" y="1804035"/>
            <a:ext cx="11029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算法具体任务</a:t>
            </a:r>
            <a:r>
              <a:rPr lang="zh-CN" altLang="en-US" sz="2400"/>
              <a:t>：现有若干工艺流程，给出每个工艺流程的信息、每个工艺流程的样品数量、每个工艺流程对应的设备；</a:t>
            </a:r>
            <a:r>
              <a:rPr lang="zh-CN" altLang="en-US" sz="2400"/>
              <a:t>排程算法需给出什么时间，在哪台设备上，加工哪一个样品的规划</a:t>
            </a:r>
            <a:r>
              <a:rPr lang="zh-CN" altLang="en-US" sz="2400"/>
              <a:t>信息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298575" y="3299460"/>
            <a:ext cx="2073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5570" y="3732530"/>
            <a:ext cx="4442460" cy="1260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0~1s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  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Incubator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1~7s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   X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Peel_2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4425" y="3228975"/>
            <a:ext cx="4886325" cy="2109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5685" y="5659755"/>
            <a:ext cx="5150485" cy="118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上述方案，以甘特图形式展示为右图。</a:t>
            </a:r>
            <a:endParaRPr lang="zh-CN" altLang="en-US" sz="2400"/>
          </a:p>
          <a:p>
            <a:r>
              <a:rPr lang="zh-CN" altLang="en-US" sz="2400"/>
              <a:t>右图为</a:t>
            </a:r>
            <a:r>
              <a:rPr lang="en-US" altLang="zh-CN" sz="2400"/>
              <a:t>GBG</a:t>
            </a:r>
            <a:r>
              <a:rPr lang="zh-CN" altLang="en-US" sz="2400"/>
              <a:t>排程软件给出甘特图。</a:t>
            </a:r>
            <a:r>
              <a:rPr lang="en-US" altLang="zh-CN" sz="2400"/>
              <a:t> 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955" y="3230245"/>
            <a:ext cx="5509260" cy="2413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0955" y="5659755"/>
            <a:ext cx="5150485" cy="118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Source1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Source2</a:t>
            </a:r>
            <a:r>
              <a:rPr lang="zh-CN" altLang="en-US" sz="2400">
                <a:sym typeface="+mn-ea"/>
              </a:rPr>
              <a:t>为两个样品，其中每个</a:t>
            </a:r>
            <a:r>
              <a:rPr lang="en-US" altLang="zh-CN" sz="2400">
                <a:sym typeface="+mn-ea"/>
              </a:rPr>
              <a:t>Source</a:t>
            </a:r>
            <a:r>
              <a:rPr lang="zh-CN" altLang="en-US" sz="2400">
                <a:sym typeface="+mn-ea"/>
              </a:rPr>
              <a:t>包含若干工艺，甘特图中表示占用该机器的</a:t>
            </a:r>
            <a:r>
              <a:rPr lang="zh-CN" altLang="en-US" sz="2400">
                <a:sym typeface="+mn-ea"/>
              </a:rPr>
              <a:t>时间。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当前解决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1205865"/>
            <a:ext cx="9697720" cy="492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实验室</a:t>
            </a:r>
            <a:r>
              <a:rPr lang="zh-CN" altLang="en-US" sz="4400" dirty="0">
                <a:solidFill>
                  <a:schemeClr val="bg1"/>
                </a:solidFill>
              </a:rPr>
              <a:t>自动化调度算法</a:t>
            </a:r>
            <a:r>
              <a:rPr lang="en-US" altLang="zh-CN" sz="4400" dirty="0">
                <a:solidFill>
                  <a:schemeClr val="bg1"/>
                </a:solidFill>
              </a:rPr>
              <a:t>-</a:t>
            </a:r>
            <a:r>
              <a:rPr lang="zh-CN" altLang="en-US" sz="4400" dirty="0">
                <a:solidFill>
                  <a:schemeClr val="bg1"/>
                </a:solidFill>
              </a:rPr>
              <a:t>目标问题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2023-1-12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795" y="1725295"/>
            <a:ext cx="791908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车间调度问题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介绍（</a:t>
            </a:r>
            <a:r>
              <a:rPr kumimoji="1" lang="en-US" altLang="zh-CN" sz="3200" b="1" dirty="0">
                <a:solidFill>
                  <a:srgbClr val="1F1F1F"/>
                </a:solidFill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）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225" y="2717800"/>
            <a:ext cx="79076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我们场景的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区别：buffer constraints 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2225" y="3710305"/>
            <a:ext cx="79076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3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实际案例介绍：使用列表调度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算法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9525" y="4702810"/>
            <a:ext cx="792035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4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当前存在的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问题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车间调度问题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668145"/>
            <a:ext cx="10174605" cy="4573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车间调度问题可以描述为：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个工件在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机器上加工。一个工件有多道工序，每道工序可以在若干台机器上加工，并且必须按照一些可行的工艺次序进行加工；每台机器可以加工工件的若干工序，并且在不同机器上的加工的工序集可以不同。调度目标是将工件合理的安排到各个机器，并合理的安排工件的加工次序和加工开始时间，使约束条件被满足。同时优化一些性能指标。在实际制造系统中，还要考虑刀具、托盘和物料搬运系统的调度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车间调度问题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3015" y="1668145"/>
            <a:ext cx="10928985" cy="409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单机调度问题（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Single Machine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并行机调度问题（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Parallel Machine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PMP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开放车间调度问题（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流水车间调度问题（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Flow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作业车间调度问题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Job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柔性作业车间调度问题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Flexible Job Shop Scheduling Problem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FJSP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662" y="1725472"/>
            <a:ext cx="7272532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项目背景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090" y="2717496"/>
            <a:ext cx="7261201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目标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2090" y="3710532"/>
            <a:ext cx="7261201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3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实际案例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介绍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9525" y="4702810"/>
            <a:ext cx="7273925" cy="58356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4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附录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 经典作业车间调度问题介绍（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作业车间调度问题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5917"/>
          <a:stretch>
            <a:fillRect/>
          </a:stretch>
        </p:blipFill>
        <p:spPr>
          <a:xfrm>
            <a:off x="1598295" y="1541780"/>
            <a:ext cx="8312785" cy="5294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 经典作业车间调度问题介绍（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、</a:t>
            </a:r>
            <a:r>
              <a:rPr kumimoji="1" lang="en-US" altLang="zh-CN" sz="3200" b="1" dirty="0">
                <a:solidFill>
                  <a:srgbClr val="1F1F1F"/>
                </a:solidFill>
                <a:sym typeface="+mn-ea"/>
              </a:rPr>
              <a:t>FJSP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）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柔性作业车间调度问题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FJSP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894"/>
          <a:stretch>
            <a:fillRect/>
          </a:stretch>
        </p:blipFill>
        <p:spPr>
          <a:xfrm>
            <a:off x="431165" y="1623695"/>
            <a:ext cx="7597775" cy="4940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63560" y="2074545"/>
            <a:ext cx="3789045" cy="1728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FJSP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的区别：多了一个将一系列可选机器分配给指定工序的步骤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实验室检测场景描述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447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89306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874135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855210" y="2047240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3649345" y="2246630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4630420" y="2246630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388110" y="276860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2720340" y="279781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768850" y="279781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3185160" y="2446020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4252595" y="2446020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1371600" y="347853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2720340" y="345059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4768850" y="356870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3649345" y="2446020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4252595" y="2446020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138811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272034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4768850" y="4188460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3649345" y="2446020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4252595" y="2446020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95365" y="1846580"/>
            <a:ext cx="5747385" cy="4095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实验室检测任务中存在</a:t>
            </a:r>
            <a:r>
              <a:rPr lang="en-US" altLang="zh-CN" sz="2400"/>
              <a:t> n </a:t>
            </a:r>
            <a:r>
              <a:rPr lang="zh-CN" altLang="en-US" sz="2400"/>
              <a:t>个工件</a:t>
            </a:r>
            <a:r>
              <a:rPr lang="en-US" altLang="zh-CN" sz="2400"/>
              <a:t>J</a:t>
            </a:r>
            <a:r>
              <a:rPr lang="en-US" altLang="zh-CN" sz="2400" baseline="-25000"/>
              <a:t>1</a:t>
            </a:r>
            <a:r>
              <a:rPr lang="en-US" altLang="zh-CN" sz="2400"/>
              <a:t>,J</a:t>
            </a:r>
            <a:r>
              <a:rPr lang="en-US" altLang="zh-CN" sz="2400" baseline="-25000"/>
              <a:t>2</a:t>
            </a:r>
            <a:r>
              <a:rPr lang="en-US" altLang="zh-CN" sz="2400"/>
              <a:t>,...J</a:t>
            </a:r>
            <a:r>
              <a:rPr lang="en-US" altLang="zh-CN" sz="2400" baseline="-25000"/>
              <a:t>n</a:t>
            </a:r>
            <a:r>
              <a:rPr lang="zh-CN" altLang="en-US" sz="2400"/>
              <a:t>，要在</a:t>
            </a:r>
            <a:r>
              <a:rPr lang="en-US" altLang="zh-CN" sz="2400"/>
              <a:t>m</a:t>
            </a:r>
            <a:r>
              <a:rPr lang="zh-CN" altLang="en-US" sz="2400"/>
              <a:t>台机器上进行加工（</a:t>
            </a:r>
            <a:r>
              <a:rPr lang="en-US" altLang="zh-CN" sz="2400"/>
              <a:t>M</a:t>
            </a:r>
            <a:r>
              <a:rPr lang="en-US" altLang="zh-CN" sz="2400" baseline="-25000"/>
              <a:t>1</a:t>
            </a:r>
            <a:r>
              <a:rPr lang="en-US" altLang="zh-CN" sz="2400"/>
              <a:t>,M</a:t>
            </a:r>
            <a:r>
              <a:rPr lang="en-US" altLang="zh-CN" sz="2400" baseline="-25000"/>
              <a:t>2</a:t>
            </a:r>
            <a:r>
              <a:rPr lang="en-US" altLang="zh-CN" sz="2400"/>
              <a:t>,...,M</a:t>
            </a:r>
            <a:r>
              <a:rPr lang="en-US" altLang="zh-CN" sz="2400" baseline="-25000"/>
              <a:t>m</a:t>
            </a:r>
            <a:r>
              <a:rPr lang="zh-CN" altLang="en-US" sz="2400"/>
              <a:t>）。每个工件</a:t>
            </a:r>
            <a:r>
              <a:rPr lang="en-US" altLang="zh-CN" sz="2400"/>
              <a:t> J</a:t>
            </a:r>
            <a:r>
              <a:rPr lang="en-US" altLang="zh-CN" sz="2400" baseline="-25000"/>
              <a:t>i </a:t>
            </a:r>
            <a:r>
              <a:rPr lang="zh-CN" altLang="en-US" sz="2400"/>
              <a:t>包含一道或多道工序。每道工序可以在多台不同加工机器上加工。</a:t>
            </a:r>
            <a:r>
              <a:rPr lang="zh-CN" altLang="en-US" sz="2400" b="1"/>
              <a:t>工序的加工需要其前置工序完成后才能进行加工。</a:t>
            </a:r>
            <a:r>
              <a:rPr lang="zh-CN" altLang="en-US" sz="2400"/>
              <a:t>调度目标是为每道工序选择合适的机器、确定每台机器上各工序的最佳加工顺序以及开始时间，使整个系统完成时间</a:t>
            </a:r>
            <a:r>
              <a:rPr lang="zh-CN" altLang="en-US" sz="2400"/>
              <a:t>最短。</a:t>
            </a:r>
            <a:endParaRPr lang="zh-CN" altLang="en-US" sz="2400"/>
          </a:p>
        </p:txBody>
      </p:sp>
      <p:sp>
        <p:nvSpPr>
          <p:cNvPr id="32" name="文本框 31"/>
          <p:cNvSpPr txBox="1"/>
          <p:nvPr>
            <p:custDataLst>
              <p:tags r:id="rId20"/>
            </p:custDataLst>
          </p:nvPr>
        </p:nvSpPr>
        <p:spPr>
          <a:xfrm>
            <a:off x="1154248" y="517146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实验室检测场景特点：相比于柔性作业车间调度来说有两个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63015" y="5608320"/>
            <a:ext cx="10297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存在部分工序需要多个工件共同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Buffer Constraint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：工件执行完工序后，若下一个工序没有执行，则当前工序所占用的设备仍处于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占用状态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使用任务图描述工件的工艺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63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91222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893300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87437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9668510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10649585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407275" y="23564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73950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1078801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9204325" y="2033905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10271760" y="2033905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390765" y="306641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739505" y="303847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788015" y="31565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9668510" y="2033905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10271760" y="2033905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740727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73950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1078801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9668510" y="2033905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10271760" y="2033905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864870" y="1776095"/>
            <a:ext cx="6007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针对第一点：存在部分工序需要多个工件共同完成的问题，将每个工件的工序表示成一个任务，用任务图表示工序间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5600" y="320929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Task1</a:t>
            </a:r>
            <a:endParaRPr lang="en-US" altLang="zh-CN" sz="1400"/>
          </a:p>
        </p:txBody>
      </p:sp>
      <p:sp>
        <p:nvSpPr>
          <p:cNvPr id="20" name="椭圆 19"/>
          <p:cNvSpPr/>
          <p:nvPr>
            <p:custDataLst>
              <p:tags r:id="rId21"/>
            </p:custDataLst>
          </p:nvPr>
        </p:nvSpPr>
        <p:spPr>
          <a:xfrm>
            <a:off x="3415665" y="439229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Task2</a:t>
            </a:r>
            <a:endParaRPr lang="en-US" altLang="zh-CN" sz="1400"/>
          </a:p>
        </p:txBody>
      </p:sp>
      <p:sp>
        <p:nvSpPr>
          <p:cNvPr id="28" name="椭圆 27"/>
          <p:cNvSpPr/>
          <p:nvPr>
            <p:custDataLst>
              <p:tags r:id="rId22"/>
            </p:custDataLst>
          </p:nvPr>
        </p:nvSpPr>
        <p:spPr>
          <a:xfrm>
            <a:off x="4927600" y="320929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Task3</a:t>
            </a:r>
            <a:endParaRPr lang="en-US" altLang="zh-CN" sz="1400"/>
          </a:p>
        </p:txBody>
      </p:sp>
      <p:sp>
        <p:nvSpPr>
          <p:cNvPr id="34" name="椭圆 33"/>
          <p:cNvSpPr/>
          <p:nvPr>
            <p:custDataLst>
              <p:tags r:id="rId23"/>
            </p:custDataLst>
          </p:nvPr>
        </p:nvSpPr>
        <p:spPr>
          <a:xfrm>
            <a:off x="1625600" y="406336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Task4</a:t>
            </a:r>
            <a:endParaRPr lang="en-US" altLang="zh-CN" sz="1400"/>
          </a:p>
        </p:txBody>
      </p:sp>
      <p:sp>
        <p:nvSpPr>
          <p:cNvPr id="35" name="椭圆 34"/>
          <p:cNvSpPr/>
          <p:nvPr>
            <p:custDataLst>
              <p:tags r:id="rId24"/>
            </p:custDataLst>
          </p:nvPr>
        </p:nvSpPr>
        <p:spPr>
          <a:xfrm>
            <a:off x="1625600" y="491744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Task6</a:t>
            </a:r>
            <a:endParaRPr lang="en-US" altLang="zh-CN" sz="1400"/>
          </a:p>
        </p:txBody>
      </p:sp>
      <p:sp>
        <p:nvSpPr>
          <p:cNvPr id="36" name="椭圆 35"/>
          <p:cNvSpPr/>
          <p:nvPr>
            <p:custDataLst>
              <p:tags r:id="rId25"/>
            </p:custDataLst>
          </p:nvPr>
        </p:nvSpPr>
        <p:spPr>
          <a:xfrm>
            <a:off x="1625600" y="578294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Task8</a:t>
            </a:r>
            <a:endParaRPr lang="en-US" altLang="zh-CN" sz="1400"/>
          </a:p>
        </p:txBody>
      </p:sp>
      <p:sp>
        <p:nvSpPr>
          <p:cNvPr id="37" name="椭圆 36"/>
          <p:cNvSpPr/>
          <p:nvPr>
            <p:custDataLst>
              <p:tags r:id="rId26"/>
            </p:custDataLst>
          </p:nvPr>
        </p:nvSpPr>
        <p:spPr>
          <a:xfrm>
            <a:off x="4927600" y="406336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Task5</a:t>
            </a:r>
            <a:endParaRPr lang="en-US" altLang="zh-CN" sz="1400"/>
          </a:p>
        </p:txBody>
      </p:sp>
      <p:sp>
        <p:nvSpPr>
          <p:cNvPr id="38" name="椭圆 37"/>
          <p:cNvSpPr/>
          <p:nvPr>
            <p:custDataLst>
              <p:tags r:id="rId27"/>
            </p:custDataLst>
          </p:nvPr>
        </p:nvSpPr>
        <p:spPr>
          <a:xfrm>
            <a:off x="4927600" y="4917440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Task7</a:t>
            </a:r>
            <a:endParaRPr lang="en-US" altLang="zh-CN" sz="1400"/>
          </a:p>
        </p:txBody>
      </p:sp>
      <p:sp>
        <p:nvSpPr>
          <p:cNvPr id="39" name="椭圆 38"/>
          <p:cNvSpPr/>
          <p:nvPr>
            <p:custDataLst>
              <p:tags r:id="rId28"/>
            </p:custDataLst>
          </p:nvPr>
        </p:nvSpPr>
        <p:spPr>
          <a:xfrm>
            <a:off x="4927600" y="5771515"/>
            <a:ext cx="738505" cy="738505"/>
          </a:xfrm>
          <a:prstGeom prst="ellips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Task9</a:t>
            </a:r>
            <a:endParaRPr lang="en-US" altLang="zh-CN" sz="1400"/>
          </a:p>
        </p:txBody>
      </p:sp>
      <p:cxnSp>
        <p:nvCxnSpPr>
          <p:cNvPr id="40" name="直接箭头连接符 39"/>
          <p:cNvCxnSpPr>
            <a:stCxn id="3" idx="6"/>
            <a:endCxn id="20" idx="1"/>
          </p:cNvCxnSpPr>
          <p:nvPr/>
        </p:nvCxnSpPr>
        <p:spPr>
          <a:xfrm>
            <a:off x="2364105" y="3578860"/>
            <a:ext cx="115951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7"/>
            <a:endCxn id="28" idx="2"/>
          </p:cNvCxnSpPr>
          <p:nvPr>
            <p:custDataLst>
              <p:tags r:id="rId29"/>
            </p:custDataLst>
          </p:nvPr>
        </p:nvCxnSpPr>
        <p:spPr>
          <a:xfrm flipV="1">
            <a:off x="4046220" y="3578860"/>
            <a:ext cx="88138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6"/>
            <a:endCxn id="20" idx="2"/>
          </p:cNvCxnSpPr>
          <p:nvPr>
            <p:custDataLst>
              <p:tags r:id="rId30"/>
            </p:custDataLst>
          </p:nvPr>
        </p:nvCxnSpPr>
        <p:spPr>
          <a:xfrm>
            <a:off x="2364105" y="4432935"/>
            <a:ext cx="1051560" cy="3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6"/>
            <a:endCxn id="37" idx="2"/>
          </p:cNvCxnSpPr>
          <p:nvPr>
            <p:custDataLst>
              <p:tags r:id="rId31"/>
            </p:custDataLst>
          </p:nvPr>
        </p:nvCxnSpPr>
        <p:spPr>
          <a:xfrm flipV="1">
            <a:off x="4154170" y="4432935"/>
            <a:ext cx="773430" cy="3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6"/>
            <a:endCxn id="20" idx="3"/>
          </p:cNvCxnSpPr>
          <p:nvPr>
            <p:custDataLst>
              <p:tags r:id="rId32"/>
            </p:custDataLst>
          </p:nvPr>
        </p:nvCxnSpPr>
        <p:spPr>
          <a:xfrm flipV="1">
            <a:off x="2364105" y="5022850"/>
            <a:ext cx="115951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5"/>
            <a:endCxn id="38" idx="2"/>
          </p:cNvCxnSpPr>
          <p:nvPr>
            <p:custDataLst>
              <p:tags r:id="rId33"/>
            </p:custDataLst>
          </p:nvPr>
        </p:nvCxnSpPr>
        <p:spPr>
          <a:xfrm>
            <a:off x="4046220" y="5022850"/>
            <a:ext cx="88138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7"/>
            <a:endCxn id="20" idx="4"/>
          </p:cNvCxnSpPr>
          <p:nvPr>
            <p:custDataLst>
              <p:tags r:id="rId34"/>
            </p:custDataLst>
          </p:nvPr>
        </p:nvCxnSpPr>
        <p:spPr>
          <a:xfrm flipV="1">
            <a:off x="2256155" y="5130800"/>
            <a:ext cx="1529080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4"/>
            <a:endCxn id="39" idx="1"/>
          </p:cNvCxnSpPr>
          <p:nvPr>
            <p:custDataLst>
              <p:tags r:id="rId35"/>
            </p:custDataLst>
          </p:nvPr>
        </p:nvCxnSpPr>
        <p:spPr>
          <a:xfrm>
            <a:off x="3785235" y="5130800"/>
            <a:ext cx="1250315" cy="7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Task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：存在若干工件，每个工件存在若干任务。以右图形式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给出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2640" y="636270"/>
            <a:ext cx="1470660" cy="55854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087610" y="590550"/>
            <a:ext cx="1607820" cy="56311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4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5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6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298450" y="3752850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8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20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21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3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4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6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我们场景</a:t>
            </a:r>
            <a:r>
              <a:rPr kumimoji="1" lang="zh-CN" altLang="en-US" sz="3200" b="1" dirty="0">
                <a:solidFill>
                  <a:srgbClr val="1F1F1F"/>
                </a:solidFill>
                <a:sym typeface="+mn-ea"/>
              </a:rPr>
              <a:t>的区别</a:t>
            </a:r>
            <a:endParaRPr kumimoji="1" lang="zh-CN" altLang="en-US" sz="3200" b="1" dirty="0">
              <a:solidFill>
                <a:srgbClr val="1F1F1F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 Constraint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63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96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91222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893300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874375" y="1635125"/>
            <a:ext cx="75628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工序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9668510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>
            <p:custDataLst>
              <p:tags r:id="rId4"/>
            </p:custDataLst>
          </p:nvPr>
        </p:nvCxnSpPr>
        <p:spPr>
          <a:xfrm>
            <a:off x="10649585" y="1834515"/>
            <a:ext cx="22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407275" y="23564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73950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10788015" y="238569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6" idx="2"/>
          </p:cNvCxnSpPr>
          <p:nvPr>
            <p:custDataLst>
              <p:tags r:id="rId8"/>
            </p:custDataLst>
          </p:nvPr>
        </p:nvCxnSpPr>
        <p:spPr>
          <a:xfrm flipV="1">
            <a:off x="9204325" y="2033905"/>
            <a:ext cx="106743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10271760" y="2033905"/>
            <a:ext cx="981075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7390765" y="306641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739505" y="303847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788015" y="315658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21" idx="3"/>
            <a:endCxn id="6" idx="2"/>
          </p:cNvCxnSpPr>
          <p:nvPr>
            <p:custDataLst>
              <p:tags r:id="rId13"/>
            </p:custDataLst>
          </p:nvPr>
        </p:nvCxnSpPr>
        <p:spPr>
          <a:xfrm flipV="1">
            <a:off x="9668510" y="2033905"/>
            <a:ext cx="603250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10271760" y="2033905"/>
            <a:ext cx="516255" cy="132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740727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mix3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73950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10788015" y="3776345"/>
            <a:ext cx="929005" cy="398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工序</a:t>
            </a:r>
            <a:r>
              <a:rPr lang="en-US" altLang="zh-CN">
                <a:sym typeface="+mn-ea"/>
              </a:rPr>
              <a:t>9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6" idx="3"/>
            <a:endCxn id="6" idx="2"/>
          </p:cNvCxnSpPr>
          <p:nvPr>
            <p:custDataLst>
              <p:tags r:id="rId18"/>
            </p:custDataLst>
          </p:nvPr>
        </p:nvCxnSpPr>
        <p:spPr>
          <a:xfrm flipV="1">
            <a:off x="9668510" y="2033905"/>
            <a:ext cx="603250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7" idx="1"/>
          </p:cNvCxnSpPr>
          <p:nvPr>
            <p:custDataLst>
              <p:tags r:id="rId19"/>
            </p:custDataLst>
          </p:nvPr>
        </p:nvCxnSpPr>
        <p:spPr>
          <a:xfrm>
            <a:off x="10271760" y="2033905"/>
            <a:ext cx="516255" cy="194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图片 1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12825" y="1635125"/>
            <a:ext cx="5958205" cy="28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4142740" y="6146800"/>
            <a:ext cx="774700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22"/>
            </p:custDataLst>
          </p:nvPr>
        </p:nvSpPr>
        <p:spPr>
          <a:xfrm>
            <a:off x="3831590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>
            <p:custDataLst>
              <p:tags r:id="rId23"/>
            </p:custDataLst>
          </p:nvPr>
        </p:nvSpPr>
        <p:spPr>
          <a:xfrm>
            <a:off x="5921375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矩形 31"/>
          <p:cNvSpPr/>
          <p:nvPr>
            <p:custDataLst>
              <p:tags r:id="rId24"/>
            </p:custDataLst>
          </p:nvPr>
        </p:nvSpPr>
        <p:spPr>
          <a:xfrm>
            <a:off x="8011160" y="4952365"/>
            <a:ext cx="1397000" cy="750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8" idx="0"/>
            <a:endCxn id="15" idx="2"/>
          </p:cNvCxnSpPr>
          <p:nvPr/>
        </p:nvCxnSpPr>
        <p:spPr>
          <a:xfrm flipV="1">
            <a:off x="4530090" y="5702935"/>
            <a:ext cx="0" cy="44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>
            <p:custDataLst>
              <p:tags r:id="rId25"/>
            </p:custDataLst>
          </p:nvPr>
        </p:nvSpPr>
        <p:spPr>
          <a:xfrm>
            <a:off x="2052955" y="5079365"/>
            <a:ext cx="1247140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工艺流程：</a:t>
            </a:r>
            <a:endParaRPr lang="zh-CN" altLang="en-US"/>
          </a:p>
        </p:txBody>
      </p:sp>
      <p:sp>
        <p:nvSpPr>
          <p:cNvPr id="49" name="矩形 48"/>
          <p:cNvSpPr/>
          <p:nvPr>
            <p:custDataLst>
              <p:tags r:id="rId26"/>
            </p:custDataLst>
          </p:nvPr>
        </p:nvSpPr>
        <p:spPr>
          <a:xfrm>
            <a:off x="6196330" y="5777230"/>
            <a:ext cx="936625" cy="4965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不可用</a:t>
            </a:r>
            <a:endParaRPr lang="zh-CN" altLang="en-US"/>
          </a:p>
        </p:txBody>
      </p:sp>
      <p:cxnSp>
        <p:nvCxnSpPr>
          <p:cNvPr id="51" name="直接箭头连接符 50"/>
          <p:cNvCxnSpPr>
            <a:stCxn id="15" idx="3"/>
            <a:endCxn id="31" idx="1"/>
          </p:cNvCxnSpPr>
          <p:nvPr>
            <p:custDataLst>
              <p:tags r:id="rId27"/>
            </p:custDataLst>
          </p:nvPr>
        </p:nvCxnSpPr>
        <p:spPr>
          <a:xfrm>
            <a:off x="5228590" y="5327650"/>
            <a:ext cx="692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1" idx="3"/>
            <a:endCxn id="32" idx="1"/>
          </p:cNvCxnSpPr>
          <p:nvPr>
            <p:custDataLst>
              <p:tags r:id="rId28"/>
            </p:custDataLst>
          </p:nvPr>
        </p:nvCxnSpPr>
        <p:spPr>
          <a:xfrm>
            <a:off x="7318375" y="5327650"/>
            <a:ext cx="692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Resource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：所有可用设备类型，以及每个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在设备上对应的工作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298450" y="3855085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4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5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6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7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8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9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0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1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2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683625" y="1569720"/>
            <a:ext cx="2890520" cy="229679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5"/>
            </p:custDataLst>
          </p:nvPr>
        </p:nvGraphicFramePr>
        <p:xfrm>
          <a:off x="8875395" y="4373880"/>
          <a:ext cx="250698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/>
                <a:gridCol w="125349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Objectives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minimize makespan,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即最小化完工时间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4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5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6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8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19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0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1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22"/>
            </p:custDataLst>
          </p:nvPr>
        </p:nvGraphicFramePr>
        <p:xfrm>
          <a:off x="8589010" y="563880"/>
          <a:ext cx="3289935" cy="205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45"/>
                <a:gridCol w="1096645"/>
                <a:gridCol w="1096645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machine</a:t>
                      </a:r>
                      <a:endParaRPr lang="en-US" altLang="zh-CN"/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Incubator</a:t>
                      </a:r>
                      <a:endParaRPr lang="en-US" altLang="zh-CN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机械臂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工作站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，工作站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1...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>
            <p:custDataLst>
              <p:tags r:id="rId23"/>
            </p:custDataLst>
          </p:nvPr>
        </p:nvSpPr>
        <p:spPr>
          <a:xfrm>
            <a:off x="22301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24"/>
            </p:custDataLst>
          </p:nvPr>
        </p:nvSpPr>
        <p:spPr>
          <a:xfrm>
            <a:off x="32715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25"/>
            </p:custDataLst>
          </p:nvPr>
        </p:nvSpPr>
        <p:spPr>
          <a:xfrm>
            <a:off x="43129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>
            <p:custDataLst>
              <p:tags r:id="rId26"/>
            </p:custDataLst>
          </p:nvPr>
        </p:nvCxnSpPr>
        <p:spPr>
          <a:xfrm>
            <a:off x="27279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27"/>
            </p:custDataLst>
          </p:nvPr>
        </p:nvCxnSpPr>
        <p:spPr>
          <a:xfrm>
            <a:off x="37693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8"/>
            </p:custDataLst>
          </p:nvPr>
        </p:nvSpPr>
        <p:spPr>
          <a:xfrm>
            <a:off x="1014095" y="401891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9"/>
            </p:custDataLst>
          </p:nvPr>
        </p:nvSpPr>
        <p:spPr>
          <a:xfrm>
            <a:off x="1014095" y="503428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30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31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32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33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34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35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36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37"/>
            </p:custDataLst>
          </p:nvPr>
        </p:nvCxnSpPr>
        <p:spPr>
          <a:xfrm>
            <a:off x="4561840" y="449643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38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39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40"/>
            </p:custDataLst>
          </p:nvPr>
        </p:nvCxnSpPr>
        <p:spPr>
          <a:xfrm flipV="1">
            <a:off x="5998210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41"/>
            </p:custDataLst>
          </p:nvPr>
        </p:nvSpPr>
        <p:spPr>
          <a:xfrm>
            <a:off x="5749290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42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43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44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45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6"/>
            </p:custDataLst>
          </p:nvPr>
        </p:nvSpPr>
        <p:spPr>
          <a:xfrm>
            <a:off x="4193540" y="586295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230120" y="16833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47"/>
            </p:custDataLst>
          </p:nvPr>
        </p:nvSpPr>
        <p:spPr>
          <a:xfrm>
            <a:off x="3271520" y="16833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4335145" y="17049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49"/>
            </p:custDataLst>
          </p:nvPr>
        </p:nvSpPr>
        <p:spPr>
          <a:xfrm>
            <a:off x="231140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50"/>
            </p:custDataLst>
          </p:nvPr>
        </p:nvSpPr>
        <p:spPr>
          <a:xfrm>
            <a:off x="327152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51"/>
            </p:custDataLst>
          </p:nvPr>
        </p:nvSpPr>
        <p:spPr>
          <a:xfrm>
            <a:off x="4139565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52"/>
            </p:custDataLst>
          </p:nvPr>
        </p:nvSpPr>
        <p:spPr>
          <a:xfrm>
            <a:off x="500634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53"/>
            </p:custDataLst>
          </p:nvPr>
        </p:nvSpPr>
        <p:spPr>
          <a:xfrm>
            <a:off x="5835650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54"/>
            </p:custDataLst>
          </p:nvPr>
        </p:nvSpPr>
        <p:spPr>
          <a:xfrm>
            <a:off x="6755765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55"/>
            </p:custDataLst>
          </p:nvPr>
        </p:nvSpPr>
        <p:spPr>
          <a:xfrm>
            <a:off x="7004685" y="238887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56"/>
            </p:custDataLst>
          </p:nvPr>
        </p:nvSpPr>
        <p:spPr>
          <a:xfrm>
            <a:off x="5327015" y="23018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57"/>
            </p:custDataLst>
          </p:nvPr>
        </p:nvSpPr>
        <p:spPr>
          <a:xfrm>
            <a:off x="5998210" y="168338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58"/>
            </p:custDataLst>
          </p:nvPr>
        </p:nvCxnSpPr>
        <p:spPr>
          <a:xfrm flipV="1">
            <a:off x="6035040" y="214122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0"/>
            <a:endCxn id="65" idx="4"/>
          </p:cNvCxnSpPr>
          <p:nvPr>
            <p:custDataLst>
              <p:tags r:id="rId59"/>
            </p:custDataLst>
          </p:nvPr>
        </p:nvCxnSpPr>
        <p:spPr>
          <a:xfrm flipH="1" flipV="1">
            <a:off x="6409690" y="214122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837805" y="3700780"/>
            <a:ext cx="4354195" cy="2578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值，并排序，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5s       9</a:t>
            </a:r>
            <a:r>
              <a:rPr lang="zh-CN" altLang="en-US"/>
              <a:t>：</a:t>
            </a:r>
            <a:r>
              <a:rPr lang="en-US" altLang="zh-CN"/>
              <a:t>5s        10</a:t>
            </a:r>
            <a:r>
              <a:rPr lang="zh-CN" altLang="en-US"/>
              <a:t>：</a:t>
            </a:r>
            <a:r>
              <a:rPr lang="en-US" altLang="zh-CN"/>
              <a:t>10s      8</a:t>
            </a:r>
            <a:r>
              <a:rPr lang="zh-CN" altLang="en-US"/>
              <a:t>：</a:t>
            </a:r>
            <a:r>
              <a:rPr lang="en-US" altLang="zh-CN"/>
              <a:t>15s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35s       6</a:t>
            </a:r>
            <a:r>
              <a:rPr lang="zh-CN" altLang="en-US"/>
              <a:t>：</a:t>
            </a:r>
            <a:r>
              <a:rPr lang="en-US" altLang="zh-CN"/>
              <a:t>45s      5</a:t>
            </a:r>
            <a:r>
              <a:rPr lang="zh-CN" altLang="en-US"/>
              <a:t>：</a:t>
            </a:r>
            <a:r>
              <a:rPr lang="en-US" altLang="zh-CN"/>
              <a:t>55s        4</a:t>
            </a:r>
            <a:r>
              <a:rPr lang="zh-CN" altLang="en-US"/>
              <a:t>：</a:t>
            </a:r>
            <a:r>
              <a:rPr lang="en-US" altLang="zh-CN"/>
              <a:t>58s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52s       2</a:t>
            </a:r>
            <a:r>
              <a:rPr lang="zh-CN" altLang="en-US"/>
              <a:t>：</a:t>
            </a:r>
            <a:r>
              <a:rPr lang="en-US" altLang="zh-CN"/>
              <a:t>62s      1</a:t>
            </a:r>
            <a:r>
              <a:rPr lang="zh-CN" altLang="en-US"/>
              <a:t>：</a:t>
            </a:r>
            <a:r>
              <a:rPr lang="en-US" altLang="zh-CN"/>
              <a:t>67s</a:t>
            </a:r>
            <a:endParaRPr lang="zh-CN" altLang="en-US"/>
          </a:p>
          <a:p>
            <a:r>
              <a:rPr lang="zh-CN" altLang="en-US"/>
              <a:t>得到任务执行</a:t>
            </a:r>
            <a:r>
              <a:rPr lang="zh-CN" altLang="en-US"/>
              <a:t>序列：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带缓存约束的作业车间调度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8280" y="1150620"/>
            <a:ext cx="5367655" cy="5314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36155" y="551180"/>
            <a:ext cx="4537710" cy="61226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36155" y="530860"/>
            <a:ext cx="4277360" cy="19850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实验室自动化场景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010" y="1668145"/>
            <a:ext cx="5899785" cy="499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通过对传统劳动密集型实验室进行技术改进，实现无人化、精准化、高效化。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主要应用于医药研发、医学检验、食品药品安全检测、环境和水质检测等领域。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场景中的一个核心模块是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调度系统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。调度系统通过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调度算法对自动化设备工作进行合理规划并控制仪器的工作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。高效的调度算法对提高设备利用率，提高系统运行效率起着重要作用。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13550" y="424815"/>
            <a:ext cx="5182235" cy="46113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3635" y="5036185"/>
            <a:ext cx="423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自动化实验室场景</a:t>
            </a:r>
            <a:r>
              <a:rPr lang="en-US" altLang="zh-CN" b="1"/>
              <a:t>--</a:t>
            </a:r>
            <a:r>
              <a:rPr lang="zh-CN" altLang="en-US" b="1"/>
              <a:t>核酸检测</a:t>
            </a:r>
            <a:r>
              <a:rPr lang="zh-CN" altLang="en-US" b="1"/>
              <a:t>示意图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5928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当前解决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0820" y="1155700"/>
            <a:ext cx="67284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80820" y="4848225"/>
            <a:ext cx="6758940" cy="150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当前调度</a:t>
            </a:r>
            <a:r>
              <a:rPr lang="zh-CN" altLang="en-US" sz="4400" dirty="0">
                <a:solidFill>
                  <a:schemeClr val="bg1"/>
                </a:solidFill>
              </a:rPr>
              <a:t>算法逻辑和遇到的</a:t>
            </a:r>
            <a:r>
              <a:rPr lang="zh-CN" altLang="en-US" sz="4400" dirty="0">
                <a:solidFill>
                  <a:schemeClr val="bg1"/>
                </a:solidFill>
              </a:rPr>
              <a:t>问题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2023-1-19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算法整体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根据每个工件工艺流程生成任务图，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包括任务之间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先后关系、任务需要占用设备、任务执行后释放设备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48850" y="613410"/>
            <a:ext cx="1607820" cy="5631180"/>
          </a:xfrm>
          <a:prstGeom prst="rect">
            <a:avLst/>
          </a:prstGeom>
        </p:spPr>
      </p:pic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899160" y="5683885"/>
            <a:ext cx="7152640" cy="1248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pPr marL="2286000" lvl="5" indent="457200"/>
            <a:r>
              <a:rPr lang="en-US" altLang="zh-CN">
                <a:sym typeface="+mn-ea"/>
              </a:rPr>
              <a:t>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22301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32715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312920" y="23577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2" idx="6"/>
            <a:endCxn id="6" idx="2"/>
          </p:cNvCxnSpPr>
          <p:nvPr/>
        </p:nvCxnSpPr>
        <p:spPr>
          <a:xfrm>
            <a:off x="2727960" y="26066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  <a:endCxn id="7" idx="2"/>
          </p:cNvCxnSpPr>
          <p:nvPr>
            <p:custDataLst>
              <p:tags r:id="rId7"/>
            </p:custDataLst>
          </p:nvPr>
        </p:nvCxnSpPr>
        <p:spPr>
          <a:xfrm>
            <a:off x="3769360" y="26066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74775" y="244602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1323975" y="33934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22301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32715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431292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500634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13"/>
            </p:custDataLst>
          </p:nvPr>
        </p:nvCxnSpPr>
        <p:spPr>
          <a:xfrm>
            <a:off x="2727960" y="36423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14"/>
            </p:custDataLst>
          </p:nvPr>
        </p:nvCxnSpPr>
        <p:spPr>
          <a:xfrm>
            <a:off x="3769360" y="36423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15"/>
            </p:custDataLst>
          </p:nvPr>
        </p:nvCxnSpPr>
        <p:spPr>
          <a:xfrm>
            <a:off x="4810760" y="36423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4"/>
            <a:endCxn id="28" idx="0"/>
          </p:cNvCxnSpPr>
          <p:nvPr>
            <p:custDataLst>
              <p:tags r:id="rId16"/>
            </p:custDataLst>
          </p:nvPr>
        </p:nvCxnSpPr>
        <p:spPr>
          <a:xfrm>
            <a:off x="4561840" y="28555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17"/>
            </p:custDataLst>
          </p:nvPr>
        </p:nvSpPr>
        <p:spPr>
          <a:xfrm>
            <a:off x="5749290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18"/>
            </p:custDataLst>
          </p:nvPr>
        </p:nvCxnSpPr>
        <p:spPr>
          <a:xfrm>
            <a:off x="5504180" y="36423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19"/>
            </p:custDataLst>
          </p:nvPr>
        </p:nvCxnSpPr>
        <p:spPr>
          <a:xfrm flipV="1">
            <a:off x="5998210" y="31248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20"/>
            </p:custDataLst>
          </p:nvPr>
        </p:nvSpPr>
        <p:spPr>
          <a:xfrm>
            <a:off x="5749290" y="26269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21"/>
            </p:custDataLst>
          </p:nvPr>
        </p:nvSpPr>
        <p:spPr>
          <a:xfrm>
            <a:off x="6506845" y="33934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9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22"/>
            </p:custDataLst>
          </p:nvPr>
        </p:nvCxnSpPr>
        <p:spPr>
          <a:xfrm>
            <a:off x="6247130" y="36423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23"/>
            </p:custDataLst>
          </p:nvPr>
        </p:nvSpPr>
        <p:spPr>
          <a:xfrm>
            <a:off x="6506845" y="26269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24"/>
            </p:custDataLst>
          </p:nvPr>
        </p:nvCxnSpPr>
        <p:spPr>
          <a:xfrm flipV="1">
            <a:off x="6755765" y="31248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>
            <p:custDataLst>
              <p:tags r:id="rId25"/>
            </p:custDataLst>
          </p:nvPr>
        </p:nvSpPr>
        <p:spPr>
          <a:xfrm>
            <a:off x="22301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11</a:t>
            </a:r>
            <a:endParaRPr lang="en-US" altLang="zh-CN" sz="1200"/>
          </a:p>
        </p:txBody>
      </p:sp>
      <p:sp>
        <p:nvSpPr>
          <p:cNvPr id="53" name="椭圆 52"/>
          <p:cNvSpPr/>
          <p:nvPr>
            <p:custDataLst>
              <p:tags r:id="rId26"/>
            </p:custDataLst>
          </p:nvPr>
        </p:nvSpPr>
        <p:spPr>
          <a:xfrm>
            <a:off x="32715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12</a:t>
            </a:r>
            <a:endParaRPr lang="en-US" altLang="zh-CN" sz="1200"/>
          </a:p>
        </p:txBody>
      </p:sp>
      <p:sp>
        <p:nvSpPr>
          <p:cNvPr id="54" name="椭圆 53"/>
          <p:cNvSpPr/>
          <p:nvPr>
            <p:custDataLst>
              <p:tags r:id="rId27"/>
            </p:custDataLst>
          </p:nvPr>
        </p:nvSpPr>
        <p:spPr>
          <a:xfrm>
            <a:off x="4312920" y="414337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13</a:t>
            </a:r>
            <a:endParaRPr lang="en-US" altLang="zh-CN" sz="1200"/>
          </a:p>
        </p:txBody>
      </p:sp>
      <p:cxnSp>
        <p:nvCxnSpPr>
          <p:cNvPr id="55" name="直接箭头连接符 54"/>
          <p:cNvCxnSpPr>
            <a:stCxn id="52" idx="6"/>
            <a:endCxn id="53" idx="2"/>
          </p:cNvCxnSpPr>
          <p:nvPr>
            <p:custDataLst>
              <p:tags r:id="rId28"/>
            </p:custDataLst>
          </p:nvPr>
        </p:nvCxnSpPr>
        <p:spPr>
          <a:xfrm>
            <a:off x="2727960" y="439229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6"/>
            <a:endCxn id="54" idx="2"/>
          </p:cNvCxnSpPr>
          <p:nvPr>
            <p:custDataLst>
              <p:tags r:id="rId29"/>
            </p:custDataLst>
          </p:nvPr>
        </p:nvCxnSpPr>
        <p:spPr>
          <a:xfrm>
            <a:off x="3769360" y="439229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>
            <p:custDataLst>
              <p:tags r:id="rId30"/>
            </p:custDataLst>
          </p:nvPr>
        </p:nvSpPr>
        <p:spPr>
          <a:xfrm>
            <a:off x="1323975" y="420814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31"/>
            </p:custDataLst>
          </p:nvPr>
        </p:nvSpPr>
        <p:spPr>
          <a:xfrm>
            <a:off x="1273175" y="509905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59" name="椭圆 58"/>
          <p:cNvSpPr/>
          <p:nvPr>
            <p:custDataLst>
              <p:tags r:id="rId32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14</a:t>
            </a:r>
            <a:endParaRPr lang="en-US" altLang="zh-CN" sz="1200"/>
          </a:p>
        </p:txBody>
      </p:sp>
      <p:sp>
        <p:nvSpPr>
          <p:cNvPr id="60" name="椭圆 59"/>
          <p:cNvSpPr/>
          <p:nvPr>
            <p:custDataLst>
              <p:tags r:id="rId33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15</a:t>
            </a:r>
            <a:endParaRPr lang="en-US" altLang="zh-CN" sz="1200"/>
          </a:p>
        </p:txBody>
      </p:sp>
      <p:sp>
        <p:nvSpPr>
          <p:cNvPr id="61" name="椭圆 60"/>
          <p:cNvSpPr/>
          <p:nvPr>
            <p:custDataLst>
              <p:tags r:id="rId34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16</a:t>
            </a:r>
            <a:endParaRPr lang="en-US" altLang="zh-CN" sz="1200"/>
          </a:p>
        </p:txBody>
      </p:sp>
      <p:sp>
        <p:nvSpPr>
          <p:cNvPr id="62" name="椭圆 61"/>
          <p:cNvSpPr/>
          <p:nvPr>
            <p:custDataLst>
              <p:tags r:id="rId35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17</a:t>
            </a:r>
            <a:endParaRPr lang="en-US" altLang="zh-CN" sz="1200"/>
          </a:p>
        </p:txBody>
      </p:sp>
      <p:cxnSp>
        <p:nvCxnSpPr>
          <p:cNvPr id="63" name="直接箭头连接符 62"/>
          <p:cNvCxnSpPr>
            <a:stCxn id="59" idx="6"/>
            <a:endCxn id="60" idx="2"/>
          </p:cNvCxnSpPr>
          <p:nvPr>
            <p:custDataLst>
              <p:tags r:id="rId36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0" idx="6"/>
            <a:endCxn id="61" idx="2"/>
          </p:cNvCxnSpPr>
          <p:nvPr>
            <p:custDataLst>
              <p:tags r:id="rId37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1" idx="6"/>
            <a:endCxn id="62" idx="2"/>
          </p:cNvCxnSpPr>
          <p:nvPr>
            <p:custDataLst>
              <p:tags r:id="rId38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4" idx="4"/>
            <a:endCxn id="61" idx="0"/>
          </p:cNvCxnSpPr>
          <p:nvPr>
            <p:custDataLst>
              <p:tags r:id="rId39"/>
            </p:custDataLst>
          </p:nvPr>
        </p:nvCxnSpPr>
        <p:spPr>
          <a:xfrm>
            <a:off x="4561840" y="4641215"/>
            <a:ext cx="0" cy="39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>
            <p:custDataLst>
              <p:tags r:id="rId40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18</a:t>
            </a:r>
            <a:endParaRPr lang="en-US" altLang="zh-CN" sz="1200"/>
          </a:p>
        </p:txBody>
      </p:sp>
      <p:cxnSp>
        <p:nvCxnSpPr>
          <p:cNvPr id="68" name="直接箭头连接符 67"/>
          <p:cNvCxnSpPr>
            <a:stCxn id="62" idx="6"/>
            <a:endCxn id="67" idx="2"/>
          </p:cNvCxnSpPr>
          <p:nvPr>
            <p:custDataLst>
              <p:tags r:id="rId41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0" idx="4"/>
          </p:cNvCxnSpPr>
          <p:nvPr>
            <p:custDataLst>
              <p:tags r:id="rId42"/>
            </p:custDataLst>
          </p:nvPr>
        </p:nvCxnSpPr>
        <p:spPr>
          <a:xfrm flipV="1">
            <a:off x="5998210" y="4745355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>
            <p:custDataLst>
              <p:tags r:id="rId43"/>
            </p:custDataLst>
          </p:nvPr>
        </p:nvSpPr>
        <p:spPr>
          <a:xfrm>
            <a:off x="5749290" y="424751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19</a:t>
            </a:r>
            <a:endParaRPr lang="en-US" altLang="zh-CN" sz="1200"/>
          </a:p>
        </p:txBody>
      </p:sp>
      <p:sp>
        <p:nvSpPr>
          <p:cNvPr id="71" name="椭圆 70"/>
          <p:cNvSpPr/>
          <p:nvPr>
            <p:custDataLst>
              <p:tags r:id="rId44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20</a:t>
            </a:r>
            <a:endParaRPr lang="en-US" altLang="zh-CN" sz="1200"/>
          </a:p>
        </p:txBody>
      </p:sp>
      <p:cxnSp>
        <p:nvCxnSpPr>
          <p:cNvPr id="72" name="直接箭头连接符 71"/>
          <p:cNvCxnSpPr>
            <a:stCxn id="67" idx="6"/>
            <a:endCxn id="71" idx="2"/>
          </p:cNvCxnSpPr>
          <p:nvPr>
            <p:custDataLst>
              <p:tags r:id="rId45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>
            <p:custDataLst>
              <p:tags r:id="rId46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21</a:t>
            </a:r>
            <a:endParaRPr lang="en-US" altLang="zh-CN" sz="1200"/>
          </a:p>
        </p:txBody>
      </p:sp>
      <p:cxnSp>
        <p:nvCxnSpPr>
          <p:cNvPr id="74" name="直接箭头连接符 73"/>
          <p:cNvCxnSpPr>
            <a:stCxn id="71" idx="0"/>
            <a:endCxn id="73" idx="4"/>
          </p:cNvCxnSpPr>
          <p:nvPr>
            <p:custDataLst>
              <p:tags r:id="rId47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30120" y="19881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76" name="文本框 75"/>
          <p:cNvSpPr txBox="1"/>
          <p:nvPr>
            <p:custDataLst>
              <p:tags r:id="rId48"/>
            </p:custDataLst>
          </p:nvPr>
        </p:nvSpPr>
        <p:spPr>
          <a:xfrm>
            <a:off x="3271520" y="19881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77" name="文本框 76"/>
          <p:cNvSpPr txBox="1"/>
          <p:nvPr>
            <p:custDataLst>
              <p:tags r:id="rId49"/>
            </p:custDataLst>
          </p:nvPr>
        </p:nvSpPr>
        <p:spPr>
          <a:xfrm>
            <a:off x="4335145" y="20097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78" name="文本框 77"/>
          <p:cNvSpPr txBox="1"/>
          <p:nvPr>
            <p:custDataLst>
              <p:tags r:id="rId50"/>
            </p:custDataLst>
          </p:nvPr>
        </p:nvSpPr>
        <p:spPr>
          <a:xfrm>
            <a:off x="231140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79" name="文本框 78"/>
          <p:cNvSpPr txBox="1"/>
          <p:nvPr>
            <p:custDataLst>
              <p:tags r:id="rId51"/>
            </p:custDataLst>
          </p:nvPr>
        </p:nvSpPr>
        <p:spPr>
          <a:xfrm>
            <a:off x="327152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80" name="文本框 79"/>
          <p:cNvSpPr txBox="1"/>
          <p:nvPr>
            <p:custDataLst>
              <p:tags r:id="rId52"/>
            </p:custDataLst>
          </p:nvPr>
        </p:nvSpPr>
        <p:spPr>
          <a:xfrm>
            <a:off x="4139565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81" name="文本框 80"/>
          <p:cNvSpPr txBox="1"/>
          <p:nvPr>
            <p:custDataLst>
              <p:tags r:id="rId53"/>
            </p:custDataLst>
          </p:nvPr>
        </p:nvSpPr>
        <p:spPr>
          <a:xfrm>
            <a:off x="5006340" y="30251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82" name="文本框 81"/>
          <p:cNvSpPr txBox="1"/>
          <p:nvPr>
            <p:custDataLst>
              <p:tags r:id="rId54"/>
            </p:custDataLst>
          </p:nvPr>
        </p:nvSpPr>
        <p:spPr>
          <a:xfrm>
            <a:off x="5504180" y="37750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3" name="文本框 82"/>
          <p:cNvSpPr txBox="1"/>
          <p:nvPr>
            <p:custDataLst>
              <p:tags r:id="rId55"/>
            </p:custDataLst>
          </p:nvPr>
        </p:nvSpPr>
        <p:spPr>
          <a:xfrm>
            <a:off x="7004685" y="345821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4" name="文本框 83"/>
          <p:cNvSpPr txBox="1"/>
          <p:nvPr>
            <p:custDataLst>
              <p:tags r:id="rId56"/>
            </p:custDataLst>
          </p:nvPr>
        </p:nvSpPr>
        <p:spPr>
          <a:xfrm>
            <a:off x="5502910" y="25076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85" name="椭圆 84"/>
          <p:cNvSpPr/>
          <p:nvPr>
            <p:custDataLst>
              <p:tags r:id="rId57"/>
            </p:custDataLst>
          </p:nvPr>
        </p:nvSpPr>
        <p:spPr>
          <a:xfrm>
            <a:off x="7915275" y="354901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86" name="直接箭头连接符 85"/>
          <p:cNvCxnSpPr>
            <a:stCxn id="70" idx="7"/>
            <a:endCxn id="85" idx="2"/>
          </p:cNvCxnSpPr>
          <p:nvPr>
            <p:custDataLst>
              <p:tags r:id="rId58"/>
            </p:custDataLst>
          </p:nvPr>
        </p:nvCxnSpPr>
        <p:spPr>
          <a:xfrm flipV="1">
            <a:off x="6174105" y="3778250"/>
            <a:ext cx="1741170" cy="54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0" idx="6"/>
            <a:endCxn id="85" idx="0"/>
          </p:cNvCxnSpPr>
          <p:nvPr>
            <p:custDataLst>
              <p:tags r:id="rId59"/>
            </p:custDataLst>
          </p:nvPr>
        </p:nvCxnSpPr>
        <p:spPr>
          <a:xfrm>
            <a:off x="7004685" y="2875915"/>
            <a:ext cx="1322070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7" idx="6"/>
            <a:endCxn id="85" idx="1"/>
          </p:cNvCxnSpPr>
          <p:nvPr>
            <p:custDataLst>
              <p:tags r:id="rId60"/>
            </p:custDataLst>
          </p:nvPr>
        </p:nvCxnSpPr>
        <p:spPr>
          <a:xfrm>
            <a:off x="6247130" y="2875915"/>
            <a:ext cx="1788795" cy="7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3" idx="6"/>
            <a:endCxn id="85" idx="3"/>
          </p:cNvCxnSpPr>
          <p:nvPr>
            <p:custDataLst>
              <p:tags r:id="rId61"/>
            </p:custDataLst>
          </p:nvPr>
        </p:nvCxnSpPr>
        <p:spPr>
          <a:xfrm flipV="1">
            <a:off x="7004685" y="3939540"/>
            <a:ext cx="1031240" cy="57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>
            <p:custDataLst>
              <p:tags r:id="rId62"/>
            </p:custDataLst>
          </p:nvPr>
        </p:nvSpPr>
        <p:spPr>
          <a:xfrm>
            <a:off x="189865" y="3618865"/>
            <a:ext cx="918845" cy="589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START</a:t>
            </a:r>
            <a:endParaRPr lang="en-US" altLang="zh-CN" sz="1400"/>
          </a:p>
        </p:txBody>
      </p:sp>
      <p:cxnSp>
        <p:nvCxnSpPr>
          <p:cNvPr id="91" name="直接箭头连接符 90"/>
          <p:cNvCxnSpPr>
            <a:stCxn id="90" idx="7"/>
            <a:endCxn id="2" idx="2"/>
          </p:cNvCxnSpPr>
          <p:nvPr/>
        </p:nvCxnSpPr>
        <p:spPr>
          <a:xfrm flipV="1">
            <a:off x="974090" y="2606675"/>
            <a:ext cx="1256030" cy="109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0" idx="6"/>
            <a:endCxn id="26" idx="2"/>
          </p:cNvCxnSpPr>
          <p:nvPr/>
        </p:nvCxnSpPr>
        <p:spPr>
          <a:xfrm flipV="1">
            <a:off x="1108710" y="3642360"/>
            <a:ext cx="112141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0" idx="5"/>
            <a:endCxn id="57" idx="3"/>
          </p:cNvCxnSpPr>
          <p:nvPr/>
        </p:nvCxnSpPr>
        <p:spPr>
          <a:xfrm>
            <a:off x="974090" y="4121785"/>
            <a:ext cx="126428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0" idx="4"/>
            <a:endCxn id="59" idx="2"/>
          </p:cNvCxnSpPr>
          <p:nvPr/>
        </p:nvCxnSpPr>
        <p:spPr>
          <a:xfrm>
            <a:off x="649605" y="4208145"/>
            <a:ext cx="1580515" cy="107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2585720" y="395224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99" name="文本框 98"/>
          <p:cNvSpPr txBox="1"/>
          <p:nvPr>
            <p:custDataLst>
              <p:tags r:id="rId63"/>
            </p:custDataLst>
          </p:nvPr>
        </p:nvSpPr>
        <p:spPr>
          <a:xfrm>
            <a:off x="2311400" y="47307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100" name="文本框 99"/>
          <p:cNvSpPr txBox="1"/>
          <p:nvPr>
            <p:custDataLst>
              <p:tags r:id="rId64"/>
            </p:custDataLst>
          </p:nvPr>
        </p:nvSpPr>
        <p:spPr>
          <a:xfrm>
            <a:off x="3468370" y="387921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1" name="文本框 100"/>
          <p:cNvSpPr txBox="1"/>
          <p:nvPr>
            <p:custDataLst>
              <p:tags r:id="rId65"/>
            </p:custDataLst>
          </p:nvPr>
        </p:nvSpPr>
        <p:spPr>
          <a:xfrm>
            <a:off x="3406140" y="485902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2" name="文本框 101"/>
          <p:cNvSpPr txBox="1"/>
          <p:nvPr>
            <p:custDataLst>
              <p:tags r:id="rId66"/>
            </p:custDataLst>
          </p:nvPr>
        </p:nvSpPr>
        <p:spPr>
          <a:xfrm>
            <a:off x="4077335" y="47656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103" name="文本框 102"/>
          <p:cNvSpPr txBox="1"/>
          <p:nvPr>
            <p:custDataLst>
              <p:tags r:id="rId67"/>
            </p:custDataLst>
          </p:nvPr>
        </p:nvSpPr>
        <p:spPr>
          <a:xfrm>
            <a:off x="4441825" y="38995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104" name="文本框 103"/>
          <p:cNvSpPr txBox="1"/>
          <p:nvPr>
            <p:custDataLst>
              <p:tags r:id="rId68"/>
            </p:custDataLst>
          </p:nvPr>
        </p:nvSpPr>
        <p:spPr>
          <a:xfrm>
            <a:off x="4919980" y="47053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105" name="文本框 104"/>
          <p:cNvSpPr txBox="1"/>
          <p:nvPr>
            <p:custDataLst>
              <p:tags r:id="rId69"/>
            </p:custDataLst>
          </p:nvPr>
        </p:nvSpPr>
        <p:spPr>
          <a:xfrm>
            <a:off x="5591175" y="537591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6" name="文本框 105"/>
          <p:cNvSpPr txBox="1"/>
          <p:nvPr>
            <p:custDataLst>
              <p:tags r:id="rId70"/>
            </p:custDataLst>
          </p:nvPr>
        </p:nvSpPr>
        <p:spPr>
          <a:xfrm>
            <a:off x="6910705" y="516382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7" name="文本框 106"/>
          <p:cNvSpPr txBox="1"/>
          <p:nvPr>
            <p:custDataLst>
              <p:tags r:id="rId71"/>
            </p:custDataLst>
          </p:nvPr>
        </p:nvSpPr>
        <p:spPr>
          <a:xfrm>
            <a:off x="5919470" y="400685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8" name="文本框 107"/>
          <p:cNvSpPr txBox="1"/>
          <p:nvPr>
            <p:custDataLst>
              <p:tags r:id="rId72"/>
            </p:custDataLst>
          </p:nvPr>
        </p:nvSpPr>
        <p:spPr>
          <a:xfrm>
            <a:off x="7004685" y="238887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09" name="文本框 108"/>
          <p:cNvSpPr txBox="1"/>
          <p:nvPr>
            <p:custDataLst>
              <p:tags r:id="rId73"/>
            </p:custDataLst>
          </p:nvPr>
        </p:nvSpPr>
        <p:spPr>
          <a:xfrm>
            <a:off x="6910705" y="40728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075" y="2263140"/>
            <a:ext cx="5760720" cy="233235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调度算法整体逻辑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L1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调度算法为每个任务设置优先级，当前设置优先级方式根据所有任务到达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节点的最长时间进行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052955"/>
            <a:ext cx="6021070" cy="39979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得到任务优先级</a:t>
            </a:r>
            <a:r>
              <a:rPr lang="zh-CN" altLang="en-US"/>
              <a:t>排序如下：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17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18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20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19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21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调度算法整体逻辑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" y="2034540"/>
            <a:ext cx="6024880" cy="2439670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06730" y="1204595"/>
            <a:ext cx="58166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维护可执行任务优先队列，每次从优先队列中取优先级高的任务分配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资源。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2260" y="4879975"/>
            <a:ext cx="6021070" cy="15138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调度任务</a:t>
            </a:r>
            <a:r>
              <a:rPr lang="zh-CN" altLang="en-US"/>
              <a:t>优先级：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445250" y="3690620"/>
          <a:ext cx="5482590" cy="225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1827530"/>
                <a:gridCol w="1827530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Priority_Queue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Finished_Tasks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1,  3,  14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u="sng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11, 3, 14, 2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0,  1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6292850" y="292735"/>
          <a:ext cx="5695950" cy="297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685"/>
                <a:gridCol w="1797050"/>
                <a:gridCol w="2101215"/>
              </a:tblGrid>
              <a:tr h="417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8331200" y="5374640"/>
              <a:ext cx="1488440" cy="101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8331200" y="5374640"/>
                <a:ext cx="148844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8463280" y="5415280"/>
              <a:ext cx="1310640" cy="86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8463280" y="5415280"/>
                <a:ext cx="1310640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802120" y="5552440"/>
              <a:ext cx="289560" cy="17272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802120" y="5552440"/>
                <a:ext cx="289560" cy="172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944360" y="5588000"/>
              <a:ext cx="40640" cy="2235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944360" y="5588000"/>
                <a:ext cx="406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8488680" y="5572760"/>
              <a:ext cx="1356360" cy="4419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8488680" y="5572760"/>
                <a:ext cx="1356360" cy="44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6187440" y="4328160"/>
              <a:ext cx="467360" cy="137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6187440" y="4328160"/>
                <a:ext cx="467360" cy="137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9164320" y="5689600"/>
              <a:ext cx="20320" cy="177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9164320" y="5689600"/>
                <a:ext cx="2032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9377680" y="5745480"/>
              <a:ext cx="1016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9377680" y="5745480"/>
                <a:ext cx="101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9413240" y="5842000"/>
              <a:ext cx="15240" cy="101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9413240" y="5842000"/>
                <a:ext cx="152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9606280" y="5674360"/>
              <a:ext cx="40640" cy="1879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9606280" y="5674360"/>
                <a:ext cx="406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9667240" y="5694680"/>
              <a:ext cx="5080" cy="2336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9667240" y="5694680"/>
                <a:ext cx="5080" cy="23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9626600" y="5791200"/>
              <a:ext cx="76200" cy="508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9626600" y="5791200"/>
                <a:ext cx="7620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9606280" y="5897880"/>
              <a:ext cx="111760" cy="355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9606280" y="5897880"/>
                <a:ext cx="1117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8397240" y="4820920"/>
              <a:ext cx="1473200" cy="711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8397240" y="4820920"/>
                <a:ext cx="14732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8539480" y="5704840"/>
              <a:ext cx="878840" cy="355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8539480" y="5704840"/>
                <a:ext cx="8788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10327640" y="5740400"/>
              <a:ext cx="1463040" cy="5588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10327640" y="5740400"/>
                <a:ext cx="1463040" cy="5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6548120" y="5278120"/>
              <a:ext cx="4394200" cy="11684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6548120" y="5278120"/>
                <a:ext cx="4394200" cy="116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10566400" y="5354320"/>
              <a:ext cx="121920" cy="101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10566400" y="5354320"/>
                <a:ext cx="12192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8346440" y="5328920"/>
              <a:ext cx="162560" cy="101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8346440" y="532892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8478520" y="5303520"/>
              <a:ext cx="162560" cy="1473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8478520" y="5303520"/>
                <a:ext cx="16256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10632440" y="5877560"/>
              <a:ext cx="375920" cy="3149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10632440" y="5877560"/>
                <a:ext cx="375920" cy="314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8402320" y="5750560"/>
              <a:ext cx="1270000" cy="11684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8402320" y="5750560"/>
                <a:ext cx="1270000" cy="116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墨迹 26"/>
              <p14:cNvContentPartPr/>
              <p14:nvPr/>
            </p14:nvContentPartPr>
            <p14:xfrm>
              <a:off x="5822950" y="3390900"/>
              <a:ext cx="190500" cy="2032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1"/>
            </p:blipFill>
            <p:spPr>
              <a:xfrm>
                <a:off x="5822950" y="3390900"/>
                <a:ext cx="1905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6400800" y="3352800"/>
              <a:ext cx="38100" cy="2095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6400800" y="3352800"/>
                <a:ext cx="38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墨迹 28"/>
              <p14:cNvContentPartPr/>
              <p14:nvPr/>
            </p14:nvContentPartPr>
            <p14:xfrm>
              <a:off x="7385050" y="3327400"/>
              <a:ext cx="260350" cy="1714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5"/>
            </p:blipFill>
            <p:spPr>
              <a:xfrm>
                <a:off x="7385050" y="3327400"/>
                <a:ext cx="260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墨迹 29"/>
              <p14:cNvContentPartPr/>
              <p14:nvPr/>
            </p14:nvContentPartPr>
            <p14:xfrm>
              <a:off x="8388350" y="3295650"/>
              <a:ext cx="254000" cy="241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7"/>
            </p:blipFill>
            <p:spPr>
              <a:xfrm>
                <a:off x="8388350" y="3295650"/>
                <a:ext cx="2540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墨迹 30"/>
              <p14:cNvContentPartPr/>
              <p14:nvPr/>
            </p14:nvContentPartPr>
            <p14:xfrm>
              <a:off x="7461250" y="3479800"/>
              <a:ext cx="152400" cy="63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9"/>
            </p:blipFill>
            <p:spPr>
              <a:xfrm>
                <a:off x="7461250" y="3479800"/>
                <a:ext cx="152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墨迹 31"/>
              <p14:cNvContentPartPr/>
              <p14:nvPr/>
            </p14:nvContentPartPr>
            <p14:xfrm>
              <a:off x="5505450" y="2139950"/>
              <a:ext cx="360" cy="1841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5505450" y="2139950"/>
                <a:ext cx="36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墨迹 32"/>
              <p14:cNvContentPartPr/>
              <p14:nvPr/>
            </p14:nvContentPartPr>
            <p14:xfrm>
              <a:off x="5556250" y="2101850"/>
              <a:ext cx="139700" cy="158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5556250" y="2101850"/>
                <a:ext cx="139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墨迹 33"/>
              <p14:cNvContentPartPr/>
              <p14:nvPr/>
            </p14:nvContentPartPr>
            <p14:xfrm>
              <a:off x="5499100" y="2152650"/>
              <a:ext cx="146050" cy="508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5"/>
            </p:blipFill>
            <p:spPr>
              <a:xfrm>
                <a:off x="5499100" y="2152650"/>
                <a:ext cx="146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墨迹 34"/>
              <p14:cNvContentPartPr/>
              <p14:nvPr/>
            </p14:nvContentPartPr>
            <p14:xfrm>
              <a:off x="6038850" y="2133600"/>
              <a:ext cx="25400" cy="1460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7"/>
            </p:blipFill>
            <p:spPr>
              <a:xfrm>
                <a:off x="6038850" y="2133600"/>
                <a:ext cx="25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墨迹 35"/>
              <p14:cNvContentPartPr/>
              <p14:nvPr/>
            </p14:nvContentPartPr>
            <p14:xfrm>
              <a:off x="6064250" y="2114550"/>
              <a:ext cx="88900" cy="1651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9"/>
            </p:blipFill>
            <p:spPr>
              <a:xfrm>
                <a:off x="6064250" y="2114550"/>
                <a:ext cx="889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墨迹 36"/>
              <p14:cNvContentPartPr/>
              <p14:nvPr/>
            </p14:nvContentPartPr>
            <p14:xfrm>
              <a:off x="6546850" y="2108200"/>
              <a:ext cx="57150" cy="1270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1"/>
            </p:blipFill>
            <p:spPr>
              <a:xfrm>
                <a:off x="6546850" y="2108200"/>
                <a:ext cx="571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墨迹 37"/>
              <p14:cNvContentPartPr/>
              <p14:nvPr/>
            </p14:nvContentPartPr>
            <p14:xfrm>
              <a:off x="7048500" y="2120900"/>
              <a:ext cx="31750" cy="1524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3"/>
            </p:blipFill>
            <p:spPr>
              <a:xfrm>
                <a:off x="7048500" y="2120900"/>
                <a:ext cx="31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墨迹 38"/>
              <p14:cNvContentPartPr/>
              <p14:nvPr/>
            </p14:nvContentPartPr>
            <p14:xfrm>
              <a:off x="7067550" y="2159000"/>
              <a:ext cx="95250" cy="1270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5"/>
            </p:blipFill>
            <p:spPr>
              <a:xfrm>
                <a:off x="7067550" y="2159000"/>
                <a:ext cx="952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墨迹 39"/>
              <p14:cNvContentPartPr/>
              <p14:nvPr/>
            </p14:nvContentPartPr>
            <p14:xfrm>
              <a:off x="5956300" y="3708400"/>
              <a:ext cx="25400" cy="2667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7"/>
            </p:blipFill>
            <p:spPr>
              <a:xfrm>
                <a:off x="5956300" y="3708400"/>
                <a:ext cx="254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墨迹 40"/>
              <p14:cNvContentPartPr/>
              <p14:nvPr/>
            </p14:nvContentPartPr>
            <p14:xfrm>
              <a:off x="5943600" y="3663950"/>
              <a:ext cx="19050" cy="381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9"/>
            </p:blipFill>
            <p:spPr>
              <a:xfrm>
                <a:off x="5943600" y="3663950"/>
                <a:ext cx="19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墨迹 41"/>
              <p14:cNvContentPartPr/>
              <p14:nvPr/>
            </p14:nvContentPartPr>
            <p14:xfrm>
              <a:off x="5975350" y="3670300"/>
              <a:ext cx="44450" cy="444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1"/>
            </p:blipFill>
            <p:spPr>
              <a:xfrm>
                <a:off x="5975350" y="3670300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墨迹 42"/>
              <p14:cNvContentPartPr/>
              <p14:nvPr/>
            </p14:nvContentPartPr>
            <p14:xfrm>
              <a:off x="5899150" y="3657600"/>
              <a:ext cx="107950" cy="698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3"/>
            </p:blipFill>
            <p:spPr>
              <a:xfrm>
                <a:off x="5899150" y="3657600"/>
                <a:ext cx="1079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墨迹 43"/>
              <p14:cNvContentPartPr/>
              <p14:nvPr/>
            </p14:nvContentPartPr>
            <p14:xfrm>
              <a:off x="7588250" y="3435350"/>
              <a:ext cx="1644650" cy="889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5"/>
            </p:blipFill>
            <p:spPr>
              <a:xfrm>
                <a:off x="7588250" y="3435350"/>
                <a:ext cx="16446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墨迹 44"/>
              <p14:cNvContentPartPr/>
              <p14:nvPr/>
            </p14:nvContentPartPr>
            <p14:xfrm>
              <a:off x="5829300" y="4076700"/>
              <a:ext cx="203200" cy="1397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7"/>
            </p:blipFill>
            <p:spPr>
              <a:xfrm>
                <a:off x="5829300" y="4076700"/>
                <a:ext cx="2032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6375400" y="4032250"/>
              <a:ext cx="374650" cy="2222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6375400" y="4032250"/>
                <a:ext cx="3746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6165850" y="3460750"/>
              <a:ext cx="146050" cy="127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6165850" y="3460750"/>
                <a:ext cx="146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6280150" y="3390900"/>
              <a:ext cx="63500" cy="1079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6280150" y="3390900"/>
                <a:ext cx="635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6140450" y="4000500"/>
              <a:ext cx="171450" cy="12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6140450" y="4000500"/>
                <a:ext cx="171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6311900" y="3949700"/>
              <a:ext cx="44450" cy="698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6311900" y="3949700"/>
                <a:ext cx="444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6248400" y="3924300"/>
              <a:ext cx="114300" cy="1460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6248400" y="3924300"/>
                <a:ext cx="1143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6673850" y="3562350"/>
              <a:ext cx="654050" cy="2159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6673850" y="3562350"/>
                <a:ext cx="6540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7112000" y="3867150"/>
              <a:ext cx="171450" cy="1079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7112000" y="3867150"/>
                <a:ext cx="1714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7277100" y="3663950"/>
              <a:ext cx="152400" cy="3048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7277100" y="3663950"/>
                <a:ext cx="1524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5314950" y="4260850"/>
              <a:ext cx="12700" cy="36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5314950" y="4260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5759450" y="3644900"/>
              <a:ext cx="184150" cy="698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5759450" y="3644900"/>
                <a:ext cx="1841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5594350" y="2578100"/>
              <a:ext cx="69850" cy="2222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5594350" y="2578100"/>
                <a:ext cx="698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5695950" y="2584450"/>
              <a:ext cx="107950" cy="3048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5695950" y="2584450"/>
                <a:ext cx="1079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5651500" y="2768600"/>
              <a:ext cx="120650" cy="127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5651500" y="2768600"/>
                <a:ext cx="120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5784850" y="4349750"/>
              <a:ext cx="6350" cy="3111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5784850" y="4349750"/>
                <a:ext cx="63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5835650" y="4324350"/>
              <a:ext cx="158750" cy="2730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5835650" y="4324350"/>
                <a:ext cx="1587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5886450" y="3587750"/>
              <a:ext cx="120650" cy="127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5886450" y="3587750"/>
                <a:ext cx="120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5835650" y="4686300"/>
              <a:ext cx="120650" cy="190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5835650" y="4686300"/>
                <a:ext cx="120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6356350" y="3568700"/>
              <a:ext cx="146050" cy="444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6356350" y="3568700"/>
                <a:ext cx="146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6635750" y="3022600"/>
              <a:ext cx="6350" cy="1460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6635750" y="3022600"/>
                <a:ext cx="63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6654800" y="2971800"/>
              <a:ext cx="82550" cy="1714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6654800" y="2971800"/>
                <a:ext cx="825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6559550" y="4292600"/>
              <a:ext cx="88900" cy="508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6559550" y="4292600"/>
                <a:ext cx="88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6978650" y="4432300"/>
              <a:ext cx="107950" cy="1968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6978650" y="4432300"/>
                <a:ext cx="1079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墨迹 69"/>
              <p14:cNvContentPartPr/>
              <p14:nvPr/>
            </p14:nvContentPartPr>
            <p14:xfrm>
              <a:off x="7035800" y="4438650"/>
              <a:ext cx="82550" cy="2794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5"/>
            </p:blipFill>
            <p:spPr>
              <a:xfrm>
                <a:off x="7035800" y="4438650"/>
                <a:ext cx="825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墨迹 70"/>
              <p14:cNvContentPartPr/>
              <p14:nvPr/>
            </p14:nvContentPartPr>
            <p14:xfrm>
              <a:off x="6972300" y="4546600"/>
              <a:ext cx="146050" cy="508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7"/>
            </p:blipFill>
            <p:spPr>
              <a:xfrm>
                <a:off x="6972300" y="4546600"/>
                <a:ext cx="146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墨迹 71"/>
              <p14:cNvContentPartPr/>
              <p14:nvPr/>
            </p14:nvContentPartPr>
            <p14:xfrm>
              <a:off x="5842000" y="3606800"/>
              <a:ext cx="171450" cy="127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9"/>
            </p:blipFill>
            <p:spPr>
              <a:xfrm>
                <a:off x="5842000" y="3606800"/>
                <a:ext cx="171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墨迹 72"/>
              <p14:cNvContentPartPr/>
              <p14:nvPr/>
            </p14:nvContentPartPr>
            <p14:xfrm>
              <a:off x="5886450" y="4222750"/>
              <a:ext cx="203200" cy="254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1"/>
            </p:blipFill>
            <p:spPr>
              <a:xfrm>
                <a:off x="5886450" y="4222750"/>
                <a:ext cx="203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墨迹 73"/>
              <p14:cNvContentPartPr/>
              <p14:nvPr/>
            </p14:nvContentPartPr>
            <p14:xfrm>
              <a:off x="5207000" y="1866900"/>
              <a:ext cx="1187450" cy="552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3"/>
            </p:blipFill>
            <p:spPr>
              <a:xfrm>
                <a:off x="5207000" y="1866900"/>
                <a:ext cx="118745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墨迹 74"/>
              <p14:cNvContentPartPr/>
              <p14:nvPr/>
            </p14:nvContentPartPr>
            <p14:xfrm>
              <a:off x="5765800" y="3536950"/>
              <a:ext cx="717550" cy="698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5"/>
            </p:blipFill>
            <p:spPr>
              <a:xfrm>
                <a:off x="5765800" y="3536950"/>
                <a:ext cx="7175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墨迹 75"/>
              <p14:cNvContentPartPr/>
              <p14:nvPr/>
            </p14:nvContentPartPr>
            <p14:xfrm>
              <a:off x="5924550" y="4235450"/>
              <a:ext cx="800100" cy="190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7"/>
            </p:blipFill>
            <p:spPr>
              <a:xfrm>
                <a:off x="5924550" y="4235450"/>
                <a:ext cx="800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墨迹 76"/>
              <p14:cNvContentPartPr/>
              <p14:nvPr/>
            </p14:nvContentPartPr>
            <p14:xfrm>
              <a:off x="5822950" y="3384550"/>
              <a:ext cx="228600" cy="2222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9"/>
            </p:blipFill>
            <p:spPr>
              <a:xfrm>
                <a:off x="5822950" y="3384550"/>
                <a:ext cx="2286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墨迹 77"/>
              <p14:cNvContentPartPr/>
              <p14:nvPr/>
            </p14:nvContentPartPr>
            <p14:xfrm>
              <a:off x="5626100" y="2559050"/>
              <a:ext cx="57150" cy="3238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1"/>
            </p:blipFill>
            <p:spPr>
              <a:xfrm>
                <a:off x="5626100" y="2559050"/>
                <a:ext cx="571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墨迹 78"/>
              <p14:cNvContentPartPr/>
              <p14:nvPr/>
            </p14:nvContentPartPr>
            <p14:xfrm>
              <a:off x="5715000" y="2578100"/>
              <a:ext cx="57150" cy="2413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3"/>
            </p:blipFill>
            <p:spPr>
              <a:xfrm>
                <a:off x="5715000" y="2578100"/>
                <a:ext cx="571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墨迹 79"/>
              <p14:cNvContentPartPr/>
              <p14:nvPr/>
            </p14:nvContentPartPr>
            <p14:xfrm>
              <a:off x="5613400" y="2755900"/>
              <a:ext cx="158750" cy="127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5"/>
            </p:blipFill>
            <p:spPr>
              <a:xfrm>
                <a:off x="5613400" y="2755900"/>
                <a:ext cx="1587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墨迹 80"/>
              <p14:cNvContentPartPr/>
              <p14:nvPr/>
            </p14:nvContentPartPr>
            <p14:xfrm>
              <a:off x="5880100" y="4191000"/>
              <a:ext cx="190500" cy="127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7"/>
            </p:blipFill>
            <p:spPr>
              <a:xfrm>
                <a:off x="5880100" y="4191000"/>
                <a:ext cx="190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墨迹 81"/>
              <p14:cNvContentPartPr/>
              <p14:nvPr/>
            </p14:nvContentPartPr>
            <p14:xfrm>
              <a:off x="5797550" y="4381500"/>
              <a:ext cx="44450" cy="2603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9"/>
            </p:blipFill>
            <p:spPr>
              <a:xfrm>
                <a:off x="5797550" y="4381500"/>
                <a:ext cx="444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墨迹 82"/>
              <p14:cNvContentPartPr/>
              <p14:nvPr/>
            </p14:nvContentPartPr>
            <p14:xfrm>
              <a:off x="5810250" y="4324350"/>
              <a:ext cx="196850" cy="3048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1"/>
            </p:blipFill>
            <p:spPr>
              <a:xfrm>
                <a:off x="5810250" y="4324350"/>
                <a:ext cx="1968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墨迹 83"/>
              <p14:cNvContentPartPr/>
              <p14:nvPr/>
            </p14:nvContentPartPr>
            <p14:xfrm>
              <a:off x="6908800" y="4432300"/>
              <a:ext cx="241300" cy="2794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3"/>
            </p:blipFill>
            <p:spPr>
              <a:xfrm>
                <a:off x="6908800" y="4432300"/>
                <a:ext cx="2413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墨迹 84"/>
              <p14:cNvContentPartPr/>
              <p14:nvPr/>
            </p14:nvContentPartPr>
            <p14:xfrm>
              <a:off x="6991350" y="4476750"/>
              <a:ext cx="95250" cy="2222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5"/>
            </p:blipFill>
            <p:spPr>
              <a:xfrm>
                <a:off x="6991350" y="4476750"/>
                <a:ext cx="952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墨迹 85"/>
              <p14:cNvContentPartPr/>
              <p14:nvPr/>
            </p14:nvContentPartPr>
            <p14:xfrm>
              <a:off x="6978650" y="4660900"/>
              <a:ext cx="107950" cy="127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7"/>
            </p:blipFill>
            <p:spPr>
              <a:xfrm>
                <a:off x="6978650" y="4660900"/>
                <a:ext cx="107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墨迹 86"/>
              <p14:cNvContentPartPr/>
              <p14:nvPr/>
            </p14:nvContentPartPr>
            <p14:xfrm>
              <a:off x="7435850" y="4508500"/>
              <a:ext cx="12700" cy="2921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9"/>
            </p:blipFill>
            <p:spPr>
              <a:xfrm>
                <a:off x="7435850" y="4508500"/>
                <a:ext cx="127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墨迹 87"/>
              <p14:cNvContentPartPr/>
              <p14:nvPr/>
            </p14:nvContentPartPr>
            <p14:xfrm>
              <a:off x="7473950" y="4578350"/>
              <a:ext cx="12700" cy="36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07"/>
            </p:blipFill>
            <p:spPr>
              <a:xfrm>
                <a:off x="7473950" y="4578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墨迹 88"/>
              <p14:cNvContentPartPr/>
              <p14:nvPr/>
            </p14:nvContentPartPr>
            <p14:xfrm>
              <a:off x="7480300" y="4572000"/>
              <a:ext cx="63500" cy="1079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2"/>
            </p:blipFill>
            <p:spPr>
              <a:xfrm>
                <a:off x="7480300" y="4572000"/>
                <a:ext cx="635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墨迹 89"/>
              <p14:cNvContentPartPr/>
              <p14:nvPr/>
            </p14:nvContentPartPr>
            <p14:xfrm>
              <a:off x="7372350" y="4540250"/>
              <a:ext cx="190500" cy="1270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4"/>
            </p:blipFill>
            <p:spPr>
              <a:xfrm>
                <a:off x="7372350" y="4540250"/>
                <a:ext cx="190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墨迹 90"/>
              <p14:cNvContentPartPr/>
              <p14:nvPr/>
            </p14:nvContentPartPr>
            <p14:xfrm>
              <a:off x="7423150" y="4508500"/>
              <a:ext cx="127000" cy="2349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6"/>
            </p:blipFill>
            <p:spPr>
              <a:xfrm>
                <a:off x="7423150" y="4508500"/>
                <a:ext cx="1270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4" name="墨迹 93"/>
              <p14:cNvContentPartPr/>
              <p14:nvPr/>
            </p14:nvContentPartPr>
            <p14:xfrm>
              <a:off x="7219950" y="2882900"/>
              <a:ext cx="12700" cy="1905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8"/>
            </p:blipFill>
            <p:spPr>
              <a:xfrm>
                <a:off x="7219950" y="2882900"/>
                <a:ext cx="127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5" name="墨迹 94"/>
              <p14:cNvContentPartPr/>
              <p14:nvPr/>
            </p14:nvContentPartPr>
            <p14:xfrm>
              <a:off x="7258050" y="2851150"/>
              <a:ext cx="133350" cy="2603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0"/>
            </p:blipFill>
            <p:spPr>
              <a:xfrm>
                <a:off x="7258050" y="2851150"/>
                <a:ext cx="1333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6" name="墨迹 95"/>
              <p14:cNvContentPartPr/>
              <p14:nvPr/>
            </p14:nvContentPartPr>
            <p14:xfrm>
              <a:off x="7219950" y="3079750"/>
              <a:ext cx="88900" cy="190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2"/>
            </p:blipFill>
            <p:spPr>
              <a:xfrm>
                <a:off x="7219950" y="3079750"/>
                <a:ext cx="88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7" name="墨迹 96"/>
              <p14:cNvContentPartPr/>
              <p14:nvPr/>
            </p14:nvContentPartPr>
            <p14:xfrm>
              <a:off x="7251700" y="2908300"/>
              <a:ext cx="127000" cy="1714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4"/>
            </p:blipFill>
            <p:spPr>
              <a:xfrm>
                <a:off x="7251700" y="2908300"/>
                <a:ext cx="1270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8" name="墨迹 97"/>
              <p14:cNvContentPartPr/>
              <p14:nvPr/>
            </p14:nvContentPartPr>
            <p14:xfrm>
              <a:off x="7099300" y="2813050"/>
              <a:ext cx="285750" cy="2222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6"/>
            </p:blipFill>
            <p:spPr>
              <a:xfrm>
                <a:off x="7099300" y="2813050"/>
                <a:ext cx="2857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9" name="墨迹 98"/>
              <p14:cNvContentPartPr/>
              <p14:nvPr/>
            </p14:nvContentPartPr>
            <p14:xfrm>
              <a:off x="5530850" y="3397250"/>
              <a:ext cx="12700" cy="36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07"/>
            </p:blipFill>
            <p:spPr>
              <a:xfrm>
                <a:off x="5530850" y="3397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0" name="墨迹 99"/>
              <p14:cNvContentPartPr/>
              <p14:nvPr/>
            </p14:nvContentPartPr>
            <p14:xfrm>
              <a:off x="5810250" y="4762500"/>
              <a:ext cx="12700" cy="36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07"/>
            </p:blipFill>
            <p:spPr>
              <a:xfrm>
                <a:off x="5810250" y="4762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01" name="墨迹 100"/>
              <p14:cNvContentPartPr/>
              <p14:nvPr/>
            </p14:nvContentPartPr>
            <p14:xfrm>
              <a:off x="5600700" y="3727450"/>
              <a:ext cx="12700" cy="36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07"/>
            </p:blipFill>
            <p:spPr>
              <a:xfrm>
                <a:off x="5600700" y="37274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调度算法当前存在的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生成任务图当前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多板设备上存在任务执行序列，即下图中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都是在多板设备上完成的。是否将在多板设备上的任务进行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合并。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48850" y="613410"/>
            <a:ext cx="1607820" cy="563118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4123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34537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4495165" y="29870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910205" y="32359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6"/>
            </p:custDataLst>
          </p:nvPr>
        </p:nvCxnSpPr>
        <p:spPr>
          <a:xfrm>
            <a:off x="3951605" y="32359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96340" y="300736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196340" y="402272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24123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34537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449516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1"/>
            </p:custDataLst>
          </p:nvPr>
        </p:nvSpPr>
        <p:spPr>
          <a:xfrm>
            <a:off x="518858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2"/>
            </p:custDataLst>
          </p:nvPr>
        </p:nvCxnSpPr>
        <p:spPr>
          <a:xfrm>
            <a:off x="2910205" y="427164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3"/>
            </p:custDataLst>
          </p:nvPr>
        </p:nvCxnSpPr>
        <p:spPr>
          <a:xfrm>
            <a:off x="3951605" y="427164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4"/>
            </p:custDataLst>
          </p:nvPr>
        </p:nvCxnSpPr>
        <p:spPr>
          <a:xfrm>
            <a:off x="4993005" y="4271645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5"/>
            </p:custDataLst>
          </p:nvPr>
        </p:nvCxnSpPr>
        <p:spPr>
          <a:xfrm>
            <a:off x="4744085" y="3484880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5931535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7"/>
            </p:custDataLst>
          </p:nvPr>
        </p:nvCxnSpPr>
        <p:spPr>
          <a:xfrm>
            <a:off x="5686425" y="4271645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8"/>
            </p:custDataLst>
          </p:nvPr>
        </p:nvCxnSpPr>
        <p:spPr>
          <a:xfrm flipV="1">
            <a:off x="6180455" y="3754120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9"/>
            </p:custDataLst>
          </p:nvPr>
        </p:nvSpPr>
        <p:spPr>
          <a:xfrm>
            <a:off x="5931535" y="3256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0"/>
            </p:custDataLst>
          </p:nvPr>
        </p:nvSpPr>
        <p:spPr>
          <a:xfrm>
            <a:off x="6689090" y="402272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1"/>
            </p:custDataLst>
          </p:nvPr>
        </p:nvCxnSpPr>
        <p:spPr>
          <a:xfrm>
            <a:off x="6429375" y="4271645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2"/>
            </p:custDataLst>
          </p:nvPr>
        </p:nvSpPr>
        <p:spPr>
          <a:xfrm>
            <a:off x="6689090" y="3256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3"/>
            </p:custDataLst>
          </p:nvPr>
        </p:nvCxnSpPr>
        <p:spPr>
          <a:xfrm flipV="1">
            <a:off x="6938010" y="3754120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87825" y="3870325"/>
            <a:ext cx="3383280" cy="9080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24123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1" name="椭圆 110"/>
          <p:cNvSpPr/>
          <p:nvPr>
            <p:custDataLst>
              <p:tags r:id="rId24"/>
            </p:custDataLst>
          </p:nvPr>
        </p:nvSpPr>
        <p:spPr>
          <a:xfrm>
            <a:off x="34537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2" name="椭圆 111"/>
          <p:cNvSpPr/>
          <p:nvPr>
            <p:custDataLst>
              <p:tags r:id="rId25"/>
            </p:custDataLst>
          </p:nvPr>
        </p:nvSpPr>
        <p:spPr>
          <a:xfrm>
            <a:off x="4495165" y="505841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13" name="直接箭头连接符 112"/>
          <p:cNvCxnSpPr>
            <a:stCxn id="97" idx="6"/>
            <a:endCxn id="111" idx="2"/>
          </p:cNvCxnSpPr>
          <p:nvPr/>
        </p:nvCxnSpPr>
        <p:spPr>
          <a:xfrm>
            <a:off x="2910205" y="530733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1" idx="6"/>
            <a:endCxn id="112" idx="2"/>
          </p:cNvCxnSpPr>
          <p:nvPr>
            <p:custDataLst>
              <p:tags r:id="rId26"/>
            </p:custDataLst>
          </p:nvPr>
        </p:nvCxnSpPr>
        <p:spPr>
          <a:xfrm>
            <a:off x="3951605" y="530733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196340" y="507873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16" name="文本框 115"/>
          <p:cNvSpPr txBox="1"/>
          <p:nvPr>
            <p:custDataLst>
              <p:tags r:id="rId27"/>
            </p:custDataLst>
          </p:nvPr>
        </p:nvSpPr>
        <p:spPr>
          <a:xfrm>
            <a:off x="1196340" y="609409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17" name="椭圆 116"/>
          <p:cNvSpPr/>
          <p:nvPr>
            <p:custDataLst>
              <p:tags r:id="rId28"/>
            </p:custDataLst>
          </p:nvPr>
        </p:nvSpPr>
        <p:spPr>
          <a:xfrm>
            <a:off x="24123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8" name="椭圆 117"/>
          <p:cNvSpPr/>
          <p:nvPr>
            <p:custDataLst>
              <p:tags r:id="rId29"/>
            </p:custDataLst>
          </p:nvPr>
        </p:nvSpPr>
        <p:spPr>
          <a:xfrm>
            <a:off x="34537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9" name="椭圆 118"/>
          <p:cNvSpPr/>
          <p:nvPr>
            <p:custDataLst>
              <p:tags r:id="rId30"/>
            </p:custDataLst>
          </p:nvPr>
        </p:nvSpPr>
        <p:spPr>
          <a:xfrm>
            <a:off x="449516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21" name="直接箭头连接符 120"/>
          <p:cNvCxnSpPr>
            <a:stCxn id="117" idx="6"/>
            <a:endCxn id="118" idx="2"/>
          </p:cNvCxnSpPr>
          <p:nvPr>
            <p:custDataLst>
              <p:tags r:id="rId31"/>
            </p:custDataLst>
          </p:nvPr>
        </p:nvCxnSpPr>
        <p:spPr>
          <a:xfrm>
            <a:off x="2910205" y="63430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18" idx="6"/>
            <a:endCxn id="119" idx="2"/>
          </p:cNvCxnSpPr>
          <p:nvPr>
            <p:custDataLst>
              <p:tags r:id="rId32"/>
            </p:custDataLst>
          </p:nvPr>
        </p:nvCxnSpPr>
        <p:spPr>
          <a:xfrm>
            <a:off x="3951605" y="63430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9" idx="6"/>
            <a:endCxn id="131" idx="2"/>
          </p:cNvCxnSpPr>
          <p:nvPr>
            <p:custDataLst>
              <p:tags r:id="rId33"/>
            </p:custDataLst>
          </p:nvPr>
        </p:nvCxnSpPr>
        <p:spPr>
          <a:xfrm flipV="1">
            <a:off x="4993005" y="5452110"/>
            <a:ext cx="854075" cy="89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2" idx="4"/>
            <a:endCxn id="119" idx="0"/>
          </p:cNvCxnSpPr>
          <p:nvPr>
            <p:custDataLst>
              <p:tags r:id="rId34"/>
            </p:custDataLst>
          </p:nvPr>
        </p:nvCxnSpPr>
        <p:spPr>
          <a:xfrm>
            <a:off x="4744085" y="5556250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>
            <p:custDataLst>
              <p:tags r:id="rId35"/>
            </p:custDataLst>
          </p:nvPr>
        </p:nvSpPr>
        <p:spPr>
          <a:xfrm>
            <a:off x="5931535" y="60940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8</a:t>
            </a:r>
            <a:endParaRPr lang="en-US" altLang="zh-CN" sz="1600"/>
          </a:p>
        </p:txBody>
      </p:sp>
      <p:sp>
        <p:nvSpPr>
          <p:cNvPr id="131" name="椭圆 130"/>
          <p:cNvSpPr/>
          <p:nvPr>
            <p:custDataLst>
              <p:tags r:id="rId36"/>
            </p:custDataLst>
          </p:nvPr>
        </p:nvSpPr>
        <p:spPr>
          <a:xfrm>
            <a:off x="5847080" y="52031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cxnSp>
        <p:nvCxnSpPr>
          <p:cNvPr id="135" name="直接箭头连接符 134"/>
          <p:cNvCxnSpPr>
            <a:stCxn id="119" idx="6"/>
            <a:endCxn id="129" idx="2"/>
          </p:cNvCxnSpPr>
          <p:nvPr>
            <p:custDataLst>
              <p:tags r:id="rId37"/>
            </p:custDataLst>
          </p:nvPr>
        </p:nvCxnSpPr>
        <p:spPr>
          <a:xfrm>
            <a:off x="4993005" y="6343015"/>
            <a:ext cx="938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283845" y="3484880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合并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284480" y="5556250"/>
            <a:ext cx="1079500" cy="34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合并</a:t>
            </a:r>
            <a:r>
              <a:rPr lang="zh-CN" altLang="en-US"/>
              <a:t>后</a:t>
            </a:r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>
            <a:off x="227330" y="4890770"/>
            <a:ext cx="8899525" cy="1143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6772910" y="5332730"/>
            <a:ext cx="3075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不合并涉及到任务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都是在多板设备上操作，任务分配资源时要单独</a:t>
            </a:r>
            <a:r>
              <a:rPr lang="zh-CN" altLang="en-US"/>
              <a:t>考虑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当前存在的问题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10802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L1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调度算法为每个任务设置优先级，当前设置优先级方式根据所有任务到达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节点的最长时间进行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68365" y="2052955"/>
            <a:ext cx="6021070" cy="24428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值，作为每个任务的</a:t>
            </a:r>
            <a:r>
              <a:rPr lang="zh-CN" altLang="en-US"/>
              <a:t>优先级。</a:t>
            </a:r>
            <a:endParaRPr lang="zh-CN" altLang="en-US"/>
          </a:p>
          <a:p>
            <a:r>
              <a:rPr lang="en-US" altLang="zh-CN"/>
              <a:t>                             </a:t>
            </a:r>
            <a:endParaRPr lang="en-US" altLang="zh-CN"/>
          </a:p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67s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  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  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  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   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   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  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 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67s    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62s    13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52s    14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58s   15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55s  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45s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35s  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15s  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   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10s    21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5s 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968365" y="3108325"/>
            <a:ext cx="998855" cy="6419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68365" y="3763010"/>
            <a:ext cx="967740" cy="5556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9285" y="2351405"/>
            <a:ext cx="503999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L1</a:t>
            </a:r>
            <a:r>
              <a:rPr lang="zh-CN" altLang="en-US" sz="2000"/>
              <a:t>调度算法中按照当前设置会存在多个任务优先级相同的情况，目前采取策略是同优先级任务之间采用随机策略</a:t>
            </a:r>
            <a:r>
              <a:rPr lang="zh-CN" altLang="en-US" sz="2000"/>
              <a:t>选取。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可能存在如下死锁</a:t>
            </a:r>
            <a:r>
              <a:rPr lang="zh-CN" altLang="en-US" sz="2000"/>
              <a:t>问题：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4066540"/>
            <a:ext cx="3535045" cy="25806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2900" y="4066540"/>
            <a:ext cx="715010" cy="7664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2900" y="5986780"/>
            <a:ext cx="715010" cy="7664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4875" y="5226050"/>
            <a:ext cx="6717030" cy="1057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0</a:t>
            </a:r>
            <a:r>
              <a:rPr lang="zh-CN" altLang="en-US" sz="2000"/>
              <a:t>和</a:t>
            </a:r>
            <a:r>
              <a:rPr lang="en-US" altLang="zh-CN" sz="2000"/>
              <a:t>11</a:t>
            </a:r>
            <a:r>
              <a:rPr lang="zh-CN" altLang="en-US" sz="2000"/>
              <a:t>优先级相同、</a:t>
            </a:r>
            <a:r>
              <a:rPr lang="en-US" altLang="zh-CN" sz="2000"/>
              <a:t>3</a:t>
            </a:r>
            <a:r>
              <a:rPr lang="zh-CN" altLang="en-US" sz="2000"/>
              <a:t>和</a:t>
            </a:r>
            <a:r>
              <a:rPr lang="en-US" altLang="zh-CN" sz="2000"/>
              <a:t>14</a:t>
            </a:r>
            <a:r>
              <a:rPr lang="zh-CN" altLang="en-US" sz="2000"/>
              <a:t>优先级相同。若</a:t>
            </a:r>
            <a:r>
              <a:rPr lang="en-US" altLang="zh-CN" sz="2000"/>
              <a:t>0</a:t>
            </a:r>
            <a:r>
              <a:rPr lang="zh-CN" altLang="en-US" sz="2000"/>
              <a:t>执行后任务</a:t>
            </a:r>
            <a:r>
              <a:rPr lang="en-US" altLang="zh-CN" sz="2000"/>
              <a:t>14</a:t>
            </a:r>
            <a:r>
              <a:rPr lang="zh-CN" altLang="en-US" sz="2000"/>
              <a:t>执行，则可能出现</a:t>
            </a:r>
            <a:r>
              <a:rPr lang="zh-CN" altLang="en-US" sz="2000"/>
              <a:t>任务不配套</a:t>
            </a:r>
            <a:r>
              <a:rPr lang="zh-CN" altLang="en-US" sz="2000"/>
              <a:t>现象。</a:t>
            </a:r>
            <a:endParaRPr lang="zh-CN" alt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3931920" y="3454400"/>
              <a:ext cx="238760" cy="279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3931920" y="3454400"/>
                <a:ext cx="23876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4053840" y="3550920"/>
              <a:ext cx="15240" cy="1828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4053840" y="3550920"/>
                <a:ext cx="15240" cy="182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4013200" y="3947160"/>
              <a:ext cx="116840" cy="228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4013200" y="3947160"/>
                <a:ext cx="11684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3810000" y="3835400"/>
              <a:ext cx="335280" cy="4470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3810000" y="3835400"/>
                <a:ext cx="33528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4175760" y="3601720"/>
              <a:ext cx="259080" cy="1574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2"/>
            </p:blipFill>
            <p:spPr>
              <a:xfrm>
                <a:off x="4175760" y="3601720"/>
                <a:ext cx="259080" cy="157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4165600" y="3764280"/>
              <a:ext cx="370840" cy="3098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4"/>
            </p:blipFill>
            <p:spPr>
              <a:xfrm>
                <a:off x="4165600" y="3764280"/>
                <a:ext cx="370840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4612640" y="3647440"/>
              <a:ext cx="137160" cy="279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6"/>
            </p:blipFill>
            <p:spPr>
              <a:xfrm>
                <a:off x="4612640" y="3647440"/>
                <a:ext cx="13716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4556760" y="3566160"/>
              <a:ext cx="386080" cy="42164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8"/>
            </p:blipFill>
            <p:spPr>
              <a:xfrm>
                <a:off x="4556760" y="3566160"/>
                <a:ext cx="386080" cy="421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4064000" y="4602480"/>
              <a:ext cx="177800" cy="10668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0"/>
            </p:blipFill>
            <p:spPr>
              <a:xfrm>
                <a:off x="4064000" y="4602480"/>
                <a:ext cx="17780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4206240" y="4582160"/>
              <a:ext cx="360" cy="1320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2"/>
            </p:blipFill>
            <p:spPr>
              <a:xfrm>
                <a:off x="4206240" y="4582160"/>
                <a:ext cx="360" cy="13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" name="墨迹 19"/>
              <p14:cNvContentPartPr/>
              <p14:nvPr/>
            </p14:nvContentPartPr>
            <p14:xfrm>
              <a:off x="4033520" y="4480560"/>
              <a:ext cx="304800" cy="3657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4"/>
            </p:blipFill>
            <p:spPr>
              <a:xfrm>
                <a:off x="4033520" y="4480560"/>
                <a:ext cx="30480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4150360" y="4917440"/>
              <a:ext cx="91440" cy="2387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6"/>
            </p:blipFill>
            <p:spPr>
              <a:xfrm>
                <a:off x="4150360" y="4917440"/>
                <a:ext cx="91440" cy="23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墨迹 21"/>
              <p14:cNvContentPartPr/>
              <p14:nvPr/>
            </p14:nvContentPartPr>
            <p14:xfrm>
              <a:off x="4185920" y="4993640"/>
              <a:ext cx="3048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8"/>
            </p:blipFill>
            <p:spPr>
              <a:xfrm>
                <a:off x="4185920" y="4993640"/>
                <a:ext cx="304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4084320" y="4831080"/>
              <a:ext cx="279400" cy="35052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0"/>
            </p:blipFill>
            <p:spPr>
              <a:xfrm>
                <a:off x="4084320" y="4831080"/>
                <a:ext cx="279400" cy="350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墨迹 23"/>
              <p14:cNvContentPartPr/>
              <p14:nvPr/>
            </p14:nvContentPartPr>
            <p14:xfrm>
              <a:off x="4394200" y="4582160"/>
              <a:ext cx="162560" cy="1473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2"/>
            </p:blipFill>
            <p:spPr>
              <a:xfrm>
                <a:off x="4394200" y="4582160"/>
                <a:ext cx="16256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墨迹 24"/>
              <p14:cNvContentPartPr/>
              <p14:nvPr/>
            </p14:nvContentPartPr>
            <p14:xfrm>
              <a:off x="4358640" y="4775200"/>
              <a:ext cx="274320" cy="16764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4"/>
            </p:blipFill>
            <p:spPr>
              <a:xfrm>
                <a:off x="4358640" y="4775200"/>
                <a:ext cx="274320" cy="16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6" name="墨迹 25"/>
              <p14:cNvContentPartPr/>
              <p14:nvPr/>
            </p14:nvContentPartPr>
            <p14:xfrm>
              <a:off x="4739640" y="4566920"/>
              <a:ext cx="127000" cy="2844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6"/>
            </p:blipFill>
            <p:spPr>
              <a:xfrm>
                <a:off x="4739640" y="4566920"/>
                <a:ext cx="127000" cy="28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墨迹 26"/>
              <p14:cNvContentPartPr/>
              <p14:nvPr/>
            </p14:nvContentPartPr>
            <p14:xfrm>
              <a:off x="4693920" y="4470400"/>
              <a:ext cx="284480" cy="44704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8"/>
            </p:blipFill>
            <p:spPr>
              <a:xfrm>
                <a:off x="4693920" y="4470400"/>
                <a:ext cx="28448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8" name="墨迹 27"/>
              <p14:cNvContentPartPr/>
              <p14:nvPr/>
            </p14:nvContentPartPr>
            <p14:xfrm>
              <a:off x="3870960" y="3302000"/>
              <a:ext cx="584200" cy="4470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0"/>
            </p:blipFill>
            <p:spPr>
              <a:xfrm>
                <a:off x="3870960" y="3302000"/>
                <a:ext cx="58420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9" name="墨迹 28"/>
              <p14:cNvContentPartPr/>
              <p14:nvPr/>
            </p14:nvContentPartPr>
            <p14:xfrm>
              <a:off x="3947160" y="4201160"/>
              <a:ext cx="116840" cy="3048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2"/>
            </p:blipFill>
            <p:spPr>
              <a:xfrm>
                <a:off x="3947160" y="4201160"/>
                <a:ext cx="11684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0" name="墨迹 29"/>
              <p14:cNvContentPartPr/>
              <p14:nvPr/>
            </p14:nvContentPartPr>
            <p14:xfrm>
              <a:off x="4191000" y="5186680"/>
              <a:ext cx="7620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4"/>
            </p:blipFill>
            <p:spPr>
              <a:xfrm>
                <a:off x="4191000" y="518668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1" name="墨迹 30"/>
              <p14:cNvContentPartPr/>
              <p14:nvPr/>
            </p14:nvContentPartPr>
            <p14:xfrm>
              <a:off x="4043680" y="4815840"/>
              <a:ext cx="396240" cy="46228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6"/>
            </p:blipFill>
            <p:spPr>
              <a:xfrm>
                <a:off x="4043680" y="4815840"/>
                <a:ext cx="396240" cy="46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2" name="墨迹 31"/>
              <p14:cNvContentPartPr/>
              <p14:nvPr/>
            </p14:nvContentPartPr>
            <p14:xfrm>
              <a:off x="4038600" y="3698240"/>
              <a:ext cx="203200" cy="3048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8"/>
            </p:blipFill>
            <p:spPr>
              <a:xfrm>
                <a:off x="4038600" y="3698240"/>
                <a:ext cx="2032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3" name="墨迹 32"/>
              <p14:cNvContentPartPr/>
              <p14:nvPr/>
            </p14:nvContentPartPr>
            <p14:xfrm>
              <a:off x="4206240" y="4775200"/>
              <a:ext cx="81280" cy="2032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0"/>
            </p:blipFill>
            <p:spPr>
              <a:xfrm>
                <a:off x="4206240" y="4775200"/>
                <a:ext cx="81280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4" name="墨迹 33"/>
              <p14:cNvContentPartPr/>
              <p14:nvPr/>
            </p14:nvContentPartPr>
            <p14:xfrm>
              <a:off x="4206240" y="5191760"/>
              <a:ext cx="45720" cy="3048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2"/>
            </p:blipFill>
            <p:spPr>
              <a:xfrm>
                <a:off x="4206240" y="5191760"/>
                <a:ext cx="4572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5" name="墨迹 34"/>
              <p14:cNvContentPartPr/>
              <p14:nvPr/>
            </p14:nvContentPartPr>
            <p14:xfrm>
              <a:off x="4048760" y="4246880"/>
              <a:ext cx="76200" cy="101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4"/>
            </p:blipFill>
            <p:spPr>
              <a:xfrm>
                <a:off x="4048760" y="4246880"/>
                <a:ext cx="7620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6" name="墨迹 35"/>
              <p14:cNvContentPartPr/>
              <p14:nvPr/>
            </p14:nvContentPartPr>
            <p14:xfrm>
              <a:off x="3937000" y="4211320"/>
              <a:ext cx="162560" cy="101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6"/>
            </p:blipFill>
            <p:spPr>
              <a:xfrm>
                <a:off x="3937000" y="421132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7" name="墨迹 36"/>
              <p14:cNvContentPartPr/>
              <p14:nvPr/>
            </p14:nvContentPartPr>
            <p14:xfrm>
              <a:off x="4160520" y="4805680"/>
              <a:ext cx="127000" cy="4572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8"/>
            </p:blipFill>
            <p:spPr>
              <a:xfrm>
                <a:off x="4160520" y="4805680"/>
                <a:ext cx="127000" cy="4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8" name="墨迹 37"/>
              <p14:cNvContentPartPr/>
              <p14:nvPr/>
            </p14:nvContentPartPr>
            <p14:xfrm>
              <a:off x="4043680" y="3698240"/>
              <a:ext cx="76200" cy="1524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0"/>
            </p:blipFill>
            <p:spPr>
              <a:xfrm>
                <a:off x="4043680" y="3698240"/>
                <a:ext cx="7620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9" name="墨迹 38"/>
              <p14:cNvContentPartPr/>
              <p14:nvPr/>
            </p14:nvContentPartPr>
            <p14:xfrm>
              <a:off x="4003040" y="4185920"/>
              <a:ext cx="14224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2"/>
            </p:blipFill>
            <p:spPr>
              <a:xfrm>
                <a:off x="4003040" y="4185920"/>
                <a:ext cx="1422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0" name="墨迹 39"/>
              <p14:cNvContentPartPr/>
              <p14:nvPr/>
            </p14:nvContentPartPr>
            <p14:xfrm>
              <a:off x="3896360" y="4323080"/>
              <a:ext cx="1442720" cy="1524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4"/>
            </p:blipFill>
            <p:spPr>
              <a:xfrm>
                <a:off x="3896360" y="4323080"/>
                <a:ext cx="144272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墨迹 40"/>
              <p14:cNvContentPartPr/>
              <p14:nvPr/>
            </p14:nvContentPartPr>
            <p14:xfrm>
              <a:off x="4069080" y="4876800"/>
              <a:ext cx="335280" cy="4064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6"/>
            </p:blipFill>
            <p:spPr>
              <a:xfrm>
                <a:off x="4069080" y="4876800"/>
                <a:ext cx="33528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墨迹 41"/>
              <p14:cNvContentPartPr/>
              <p14:nvPr/>
            </p14:nvContentPartPr>
            <p14:xfrm>
              <a:off x="4185920" y="5242560"/>
              <a:ext cx="162560" cy="1016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8"/>
            </p:blipFill>
            <p:spPr>
              <a:xfrm>
                <a:off x="4185920" y="5242560"/>
                <a:ext cx="16256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墨迹 42"/>
              <p14:cNvContentPartPr/>
              <p14:nvPr/>
            </p14:nvContentPartPr>
            <p14:xfrm>
              <a:off x="4033520" y="3723640"/>
              <a:ext cx="86360" cy="1524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0"/>
            </p:blipFill>
            <p:spPr>
              <a:xfrm>
                <a:off x="4033520" y="3723640"/>
                <a:ext cx="8636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4" name="墨迹 43"/>
              <p14:cNvContentPartPr/>
              <p14:nvPr/>
            </p14:nvContentPartPr>
            <p14:xfrm>
              <a:off x="4201160" y="4765040"/>
              <a:ext cx="45720" cy="508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2"/>
            </p:blipFill>
            <p:spPr>
              <a:xfrm>
                <a:off x="4201160" y="4765040"/>
                <a:ext cx="457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5" name="墨迹 44"/>
              <p14:cNvContentPartPr/>
              <p14:nvPr/>
            </p14:nvContentPartPr>
            <p14:xfrm>
              <a:off x="4104640" y="5237480"/>
              <a:ext cx="157480" cy="101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4"/>
            </p:blipFill>
            <p:spPr>
              <a:xfrm>
                <a:off x="4104640" y="5237480"/>
                <a:ext cx="1574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6" name="墨迹 45"/>
              <p14:cNvContentPartPr/>
              <p14:nvPr/>
            </p14:nvContentPartPr>
            <p14:xfrm>
              <a:off x="4048760" y="4236720"/>
              <a:ext cx="45720" cy="508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6"/>
            </p:blipFill>
            <p:spPr>
              <a:xfrm>
                <a:off x="4048760" y="4236720"/>
                <a:ext cx="457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7" name="墨迹 46"/>
              <p14:cNvContentPartPr/>
              <p14:nvPr/>
            </p14:nvContentPartPr>
            <p14:xfrm>
              <a:off x="4079240" y="5278120"/>
              <a:ext cx="1473200" cy="3048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8"/>
            </p:blipFill>
            <p:spPr>
              <a:xfrm>
                <a:off x="4079240" y="5278120"/>
                <a:ext cx="14732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8" name="墨迹 47"/>
              <p14:cNvContentPartPr/>
              <p14:nvPr/>
            </p14:nvContentPartPr>
            <p14:xfrm>
              <a:off x="4145280" y="5151120"/>
              <a:ext cx="1356360" cy="177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0"/>
            </p:blipFill>
            <p:spPr>
              <a:xfrm>
                <a:off x="4145280" y="5151120"/>
                <a:ext cx="135636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9" name="墨迹 48"/>
              <p14:cNvContentPartPr/>
              <p14:nvPr/>
            </p14:nvContentPartPr>
            <p14:xfrm>
              <a:off x="5339080" y="4312920"/>
              <a:ext cx="558800" cy="4064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2"/>
            </p:blipFill>
            <p:spPr>
              <a:xfrm>
                <a:off x="5339080" y="4312920"/>
                <a:ext cx="558800" cy="40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0" name="墨迹 49"/>
              <p14:cNvContentPartPr/>
              <p14:nvPr/>
            </p14:nvContentPartPr>
            <p14:xfrm>
              <a:off x="4023360" y="3723640"/>
              <a:ext cx="111760" cy="508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4"/>
            </p:blipFill>
            <p:spPr>
              <a:xfrm>
                <a:off x="4023360" y="3723640"/>
                <a:ext cx="11176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1" name="墨迹 50"/>
              <p14:cNvContentPartPr/>
              <p14:nvPr/>
            </p14:nvContentPartPr>
            <p14:xfrm>
              <a:off x="4008120" y="4221480"/>
              <a:ext cx="177800" cy="1371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6"/>
            </p:blipFill>
            <p:spPr>
              <a:xfrm>
                <a:off x="4008120" y="4221480"/>
                <a:ext cx="177800" cy="13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2" name="墨迹 51"/>
              <p14:cNvContentPartPr/>
              <p14:nvPr/>
            </p14:nvContentPartPr>
            <p14:xfrm>
              <a:off x="4958080" y="4053840"/>
              <a:ext cx="335280" cy="33528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8"/>
            </p:blipFill>
            <p:spPr>
              <a:xfrm>
                <a:off x="4958080" y="4053840"/>
                <a:ext cx="335280" cy="335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3" name="墨迹 52"/>
              <p14:cNvContentPartPr/>
              <p14:nvPr/>
            </p14:nvContentPartPr>
            <p14:xfrm>
              <a:off x="4998720" y="4434840"/>
              <a:ext cx="152400" cy="20828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0"/>
            </p:blipFill>
            <p:spPr>
              <a:xfrm>
                <a:off x="4998720" y="4434840"/>
                <a:ext cx="152400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4" name="墨迹 53"/>
              <p14:cNvContentPartPr/>
              <p14:nvPr/>
            </p14:nvContentPartPr>
            <p14:xfrm>
              <a:off x="3896360" y="3413760"/>
              <a:ext cx="568960" cy="4419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2"/>
            </p:blipFill>
            <p:spPr>
              <a:xfrm>
                <a:off x="3896360" y="3413760"/>
                <a:ext cx="568960" cy="44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5" name="墨迹 54"/>
              <p14:cNvContentPartPr/>
              <p14:nvPr/>
            </p14:nvContentPartPr>
            <p14:xfrm>
              <a:off x="4175760" y="3738880"/>
              <a:ext cx="116840" cy="254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4"/>
            </p:blipFill>
            <p:spPr>
              <a:xfrm>
                <a:off x="4175760" y="3738880"/>
                <a:ext cx="11684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6" name="墨迹 55"/>
              <p14:cNvContentPartPr/>
              <p14:nvPr/>
            </p14:nvContentPartPr>
            <p14:xfrm>
              <a:off x="4246880" y="5161280"/>
              <a:ext cx="203200" cy="254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6"/>
            </p:blipFill>
            <p:spPr>
              <a:xfrm>
                <a:off x="4246880" y="5161280"/>
                <a:ext cx="203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7" name="墨迹 56"/>
              <p14:cNvContentPartPr/>
              <p14:nvPr/>
            </p14:nvContentPartPr>
            <p14:xfrm>
              <a:off x="4099560" y="4973320"/>
              <a:ext cx="269240" cy="29972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8"/>
            </p:blipFill>
            <p:spPr>
              <a:xfrm>
                <a:off x="4099560" y="4973320"/>
                <a:ext cx="269240" cy="29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8" name="墨迹 57"/>
              <p14:cNvContentPartPr/>
              <p14:nvPr/>
            </p14:nvContentPartPr>
            <p14:xfrm>
              <a:off x="4003040" y="3464560"/>
              <a:ext cx="299720" cy="2895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0"/>
            </p:blipFill>
            <p:spPr>
              <a:xfrm>
                <a:off x="4003040" y="3464560"/>
                <a:ext cx="299720" cy="28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9" name="墨迹 58"/>
              <p14:cNvContentPartPr/>
              <p14:nvPr/>
            </p14:nvContentPartPr>
            <p14:xfrm>
              <a:off x="3972560" y="4216400"/>
              <a:ext cx="198120" cy="25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2"/>
            </p:blipFill>
            <p:spPr>
              <a:xfrm>
                <a:off x="3972560" y="4216400"/>
                <a:ext cx="19812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60" name="墨迹 59"/>
              <p14:cNvContentPartPr/>
              <p14:nvPr/>
            </p14:nvContentPartPr>
            <p14:xfrm>
              <a:off x="4145280" y="5257800"/>
              <a:ext cx="213360" cy="1524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4"/>
            </p:blipFill>
            <p:spPr>
              <a:xfrm>
                <a:off x="4145280" y="5257800"/>
                <a:ext cx="21336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1" name="墨迹 60"/>
              <p14:cNvContentPartPr/>
              <p14:nvPr/>
            </p14:nvContentPartPr>
            <p14:xfrm>
              <a:off x="4175760" y="4343400"/>
              <a:ext cx="106680" cy="101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6"/>
            </p:blipFill>
            <p:spPr>
              <a:xfrm>
                <a:off x="4175760" y="4343400"/>
                <a:ext cx="106680" cy="101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395" y="2827655"/>
            <a:ext cx="5731510" cy="232092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当前存在的问题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9285" y="1223010"/>
            <a:ext cx="108026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：每个任务分配给哪个设备的策略目前没有设计到，现在是所有可用设备随机分配。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这里是否有其他可能的策略。目前想到例如负载均衡、或者给设备设定优先级，但不确定是否比随机策略更好。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6224905" y="2720340"/>
          <a:ext cx="5634990" cy="299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30"/>
                <a:gridCol w="1878330"/>
                <a:gridCol w="1878330"/>
              </a:tblGrid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对应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冰箱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9 , 11...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机械臂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7, 14 ...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工作站3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冰箱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Trash回收站1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10 ...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169920" y="3312160"/>
              <a:ext cx="254000" cy="101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169920" y="3312160"/>
                <a:ext cx="25400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525520" y="3007360"/>
              <a:ext cx="147320" cy="101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525520" y="3007360"/>
                <a:ext cx="14732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916680" y="3022600"/>
              <a:ext cx="76200" cy="50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916680" y="3022600"/>
                <a:ext cx="7620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165600" y="2981960"/>
              <a:ext cx="8636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165600" y="2981960"/>
                <a:ext cx="8636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891280" y="3007360"/>
              <a:ext cx="106680" cy="101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891280" y="3007360"/>
                <a:ext cx="106680" cy="101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2022-12-27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4595" y="547370"/>
            <a:ext cx="10381615" cy="4204335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3360" y="6527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项目背景与问题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语言描述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0" y="127635"/>
            <a:ext cx="5109845" cy="6602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5685" y="1898650"/>
            <a:ext cx="5866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背景</a:t>
            </a:r>
            <a:r>
              <a:rPr lang="zh-CN" altLang="en-US" sz="2400"/>
              <a:t>：实验室中存在一批样品需要经过一系列加工处理。</a:t>
            </a:r>
            <a:r>
              <a:rPr lang="zh-CN" altLang="en-US" sz="2400">
                <a:sym typeface="+mn-ea"/>
              </a:rPr>
              <a:t>样品的</a:t>
            </a:r>
            <a:r>
              <a:rPr lang="zh-CN" altLang="en-US" sz="2400"/>
              <a:t>规格不同，其需要的工艺流程</a:t>
            </a:r>
            <a:r>
              <a:rPr lang="zh-CN" altLang="en-US" sz="2400"/>
              <a:t>也不同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48690" y="3323590"/>
            <a:ext cx="295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若干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类规格</a:t>
            </a:r>
            <a:r>
              <a:rPr lang="zh-CN" altLang="en-US" sz="2400"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2110" y="3267710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8690" y="4171950"/>
            <a:ext cx="2560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若干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类规格</a:t>
            </a:r>
            <a:r>
              <a:rPr lang="zh-CN" altLang="en-US" sz="2400">
                <a:sym typeface="+mn-ea"/>
              </a:rPr>
              <a:t>样品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8595" y="3636010"/>
            <a:ext cx="49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4655" y="4171950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15510" y="3636010"/>
            <a:ext cx="49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4540" y="3253105"/>
            <a:ext cx="5958840" cy="1437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1060" y="5036185"/>
            <a:ext cx="196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工艺流程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i: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65810" y="5020310"/>
            <a:ext cx="5957570" cy="1410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62660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48865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75380" y="5661025"/>
            <a:ext cx="506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21505" y="5661025"/>
            <a:ext cx="108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3" idx="1"/>
          </p:cNvCxnSpPr>
          <p:nvPr/>
        </p:nvCxnSpPr>
        <p:spPr>
          <a:xfrm>
            <a:off x="1910080" y="588137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96285" y="588518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2720" y="590296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43935" y="3493135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543935" y="4373880"/>
            <a:ext cx="4387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调度算法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实验室自动化场景下调度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010" y="1668145"/>
            <a:ext cx="11087100" cy="63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目标：在实验室自动化场景下研究调度算法，以甘特图形式给出调度方案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7935" y="3210560"/>
            <a:ext cx="2042160" cy="11176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调度算法</a:t>
            </a:r>
            <a:endParaRPr lang="zh-CN" altLang="en-US" sz="2400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829945" y="3134360"/>
            <a:ext cx="3351530" cy="12700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每个工件工艺流程</a:t>
            </a:r>
            <a:r>
              <a:rPr lang="zh-CN" altLang="en-US" sz="2400"/>
              <a:t>信息</a:t>
            </a:r>
            <a:endParaRPr lang="zh-CN" altLang="en-US" sz="2400"/>
          </a:p>
          <a:p>
            <a:pPr algn="ctr"/>
            <a:r>
              <a:rPr lang="zh-CN" altLang="en-US" sz="2400"/>
              <a:t>设备信息</a:t>
            </a:r>
            <a:r>
              <a:rPr lang="zh-CN" altLang="en-US" sz="2400"/>
              <a:t>等</a:t>
            </a:r>
            <a:endParaRPr lang="zh-CN" altLang="en-US" sz="2400"/>
          </a:p>
        </p:txBody>
      </p:sp>
      <p:cxnSp>
        <p:nvCxnSpPr>
          <p:cNvPr id="8" name="直接箭头连接符 7"/>
          <p:cNvCxnSpPr>
            <a:stCxn id="7" idx="3"/>
            <a:endCxn id="4" idx="1"/>
          </p:cNvCxnSpPr>
          <p:nvPr/>
        </p:nvCxnSpPr>
        <p:spPr>
          <a:xfrm>
            <a:off x="4181475" y="3769360"/>
            <a:ext cx="886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8250555" y="3210560"/>
            <a:ext cx="2042160" cy="111760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甘特图</a:t>
            </a:r>
            <a:endParaRPr lang="zh-CN" altLang="en-US" sz="2400"/>
          </a:p>
        </p:txBody>
      </p:sp>
      <p:cxnSp>
        <p:nvCxnSpPr>
          <p:cNvPr id="12" name="直接箭头连接符 11"/>
          <p:cNvCxnSpPr>
            <a:stCxn id="4" idx="3"/>
            <a:endCxn id="11" idx="1"/>
          </p:cNvCxnSpPr>
          <p:nvPr>
            <p:custDataLst>
              <p:tags r:id="rId3"/>
            </p:custDataLst>
          </p:nvPr>
        </p:nvCxnSpPr>
        <p:spPr>
          <a:xfrm>
            <a:off x="7110095" y="3769360"/>
            <a:ext cx="1140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813435" y="2299335"/>
            <a:ext cx="11087100" cy="631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上：调度算法执行流程如下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9390" y="4770120"/>
            <a:ext cx="2211070" cy="18992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27630" y="5071110"/>
            <a:ext cx="3128645" cy="1517015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4" idx="0"/>
          </p:cNvCxnSpPr>
          <p:nvPr>
            <p:custDataLst>
              <p:tags r:id="rId9"/>
            </p:custDataLst>
          </p:nvPr>
        </p:nvCxnSpPr>
        <p:spPr>
          <a:xfrm flipH="1">
            <a:off x="1304925" y="4378960"/>
            <a:ext cx="1507490" cy="39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5" idx="0"/>
          </p:cNvCxnSpPr>
          <p:nvPr>
            <p:custDataLst>
              <p:tags r:id="rId10"/>
            </p:custDataLst>
          </p:nvPr>
        </p:nvCxnSpPr>
        <p:spPr>
          <a:xfrm>
            <a:off x="2781935" y="4409440"/>
            <a:ext cx="1410335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407275" y="4770120"/>
            <a:ext cx="3729355" cy="1818005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1" idx="2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9271635" y="4328160"/>
            <a:ext cx="635" cy="44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核酸检测流程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395" y="1833245"/>
            <a:ext cx="3970655" cy="341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右图是核酸检测用到的</a:t>
            </a:r>
            <a:endParaRPr lang="zh-CN" altLang="en-US" sz="2400"/>
          </a:p>
          <a:p>
            <a:r>
              <a:rPr lang="zh-CN" altLang="en-US" sz="2400"/>
              <a:t>所有设备，即</a:t>
            </a:r>
            <a:r>
              <a:rPr lang="zh-CN" altLang="en-US" sz="2400"/>
              <a:t>设备池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板子（即</a:t>
            </a:r>
            <a:r>
              <a:rPr lang="zh-CN" altLang="en-US" sz="2400"/>
              <a:t>工件）存放在存储设备</a:t>
            </a:r>
            <a:r>
              <a:rPr lang="zh-CN" altLang="en-US" sz="2400"/>
              <a:t>中，每个板子有自己的</a:t>
            </a:r>
            <a:r>
              <a:rPr lang="zh-CN" altLang="en-US" sz="2400"/>
              <a:t>工艺序列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5390"/>
            <a:ext cx="7640955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实际案例：核酸检测流程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765" y="2447290"/>
            <a:ext cx="4030980" cy="2948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29755" y="556260"/>
            <a:ext cx="4896485" cy="1891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设备池</a:t>
            </a:r>
            <a:r>
              <a:rPr lang="zh-CN" altLang="en-US"/>
              <a:t>：图中共有</a:t>
            </a:r>
            <a:r>
              <a:rPr lang="en-US" altLang="zh-CN"/>
              <a:t>5</a:t>
            </a:r>
            <a:r>
              <a:rPr lang="zh-CN" altLang="en-US"/>
              <a:t>种类型设备，分别</a:t>
            </a:r>
            <a:r>
              <a:rPr lang="zh-CN" altLang="en-US"/>
              <a:t>为</a:t>
            </a:r>
            <a:endParaRPr lang="zh-CN" altLang="en-US"/>
          </a:p>
          <a:p>
            <a:r>
              <a:rPr lang="en-US" altLang="zh-CN"/>
              <a:t>· Hotel</a:t>
            </a:r>
            <a:r>
              <a:rPr lang="zh-CN" altLang="en-US"/>
              <a:t>：存放</a:t>
            </a:r>
            <a:r>
              <a:rPr lang="en-US" altLang="zh-CN"/>
              <a:t>96</a:t>
            </a:r>
            <a:r>
              <a:rPr lang="zh-CN" altLang="en-US"/>
              <a:t>孔板的</a:t>
            </a:r>
            <a:r>
              <a:rPr lang="zh-CN" altLang="en-US"/>
              <a:t>冰箱</a:t>
            </a:r>
            <a:endParaRPr lang="zh-CN" altLang="en-US"/>
          </a:p>
          <a:p>
            <a:r>
              <a:rPr lang="en-US" altLang="zh-CN"/>
              <a:t>· Hotel2</a:t>
            </a:r>
            <a:r>
              <a:rPr lang="zh-CN" altLang="en-US"/>
              <a:t>：存放</a:t>
            </a:r>
            <a:r>
              <a:rPr lang="en-US" altLang="zh-CN"/>
              <a:t>mix1</a:t>
            </a:r>
            <a:r>
              <a:rPr lang="zh-CN" altLang="en-US"/>
              <a:t>、</a:t>
            </a:r>
            <a:r>
              <a:rPr lang="en-US" altLang="zh-CN"/>
              <a:t>mix2</a:t>
            </a:r>
            <a:r>
              <a:rPr lang="zh-CN" altLang="en-US"/>
              <a:t>、</a:t>
            </a:r>
            <a:r>
              <a:rPr lang="en-US" altLang="zh-CN"/>
              <a:t>mix3</a:t>
            </a:r>
            <a:r>
              <a:rPr lang="zh-CN" altLang="en-US"/>
              <a:t>板的</a:t>
            </a:r>
            <a:r>
              <a:rPr lang="zh-CN" altLang="en-US"/>
              <a:t>冰箱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机械臂：用于样品板在设备间的</a:t>
            </a:r>
            <a:r>
              <a:rPr lang="zh-CN" altLang="en-US"/>
              <a:t>转移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液体工作站：用于</a:t>
            </a:r>
            <a:r>
              <a:rPr lang="en-US" altLang="zh-CN"/>
              <a:t>96</a:t>
            </a:r>
            <a:r>
              <a:rPr lang="zh-CN" altLang="en-US"/>
              <a:t>板、</a:t>
            </a:r>
            <a:r>
              <a:rPr lang="en-US" altLang="zh-CN"/>
              <a:t>mix1-3</a:t>
            </a:r>
            <a:r>
              <a:rPr lang="zh-CN" altLang="en-US"/>
              <a:t>板混合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en-US" altLang="zh-CN"/>
              <a:t>· Trash </a:t>
            </a:r>
            <a:r>
              <a:rPr lang="zh-CN" altLang="en-US"/>
              <a:t>：垃圾回收，</a:t>
            </a:r>
            <a:r>
              <a:rPr lang="zh-CN" altLang="en-US"/>
              <a:t>一种存储设备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7115" y="1623695"/>
            <a:ext cx="5805805" cy="485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6600" y="1623695"/>
            <a:ext cx="5105400" cy="426720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调度算法目标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453" y="1134138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以核酸检测流程案例为例介绍调度算法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目标问题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275" y="1955165"/>
            <a:ext cx="6680835" cy="122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工件池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：右图生产系统中有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种类型工件，分别为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孔板、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板，每种类型的工件有若干个。工件池中工件需完成给定的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工艺序列。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22275" y="3738245"/>
            <a:ext cx="6680835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工艺序列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：右图生产系统中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种类型工件，其工艺序列分别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475" y="4734560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96</a:t>
            </a:r>
            <a:r>
              <a:rPr lang="zh-CN" altLang="en-US"/>
              <a:t>孔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583690" y="4734560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3441065" y="4734560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5602605" y="4734560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6.</a:t>
            </a:r>
            <a:r>
              <a:rPr lang="zh-CN" altLang="en-US"/>
              <a:t>放入</a:t>
            </a:r>
            <a:r>
              <a:rPr lang="zh-CN" altLang="en-US"/>
              <a:t>冰箱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300095" y="497332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>
            <p:custDataLst>
              <p:tags r:id="rId7"/>
            </p:custDataLst>
          </p:nvPr>
        </p:nvCxnSpPr>
        <p:spPr>
          <a:xfrm>
            <a:off x="5461635" y="4973320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236855" y="5547995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mix1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583690" y="5547995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3441065" y="5547995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5602605" y="5547995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7.</a:t>
            </a:r>
            <a:r>
              <a:rPr lang="zh-CN" altLang="en-US"/>
              <a:t>放入</a:t>
            </a:r>
            <a:r>
              <a:rPr lang="en-US" altLang="zh-CN"/>
              <a:t>Trash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3"/>
            <a:endCxn id="19" idx="1"/>
          </p:cNvCxnSpPr>
          <p:nvPr>
            <p:custDataLst>
              <p:tags r:id="rId12"/>
            </p:custDataLst>
          </p:nvPr>
        </p:nvCxnSpPr>
        <p:spPr>
          <a:xfrm>
            <a:off x="3300095" y="578675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  <a:endCxn id="20" idx="1"/>
          </p:cNvCxnSpPr>
          <p:nvPr>
            <p:custDataLst>
              <p:tags r:id="rId13"/>
            </p:custDataLst>
          </p:nvPr>
        </p:nvCxnSpPr>
        <p:spPr>
          <a:xfrm>
            <a:off x="5461635" y="578675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4"/>
            </p:custDataLst>
          </p:nvPr>
        </p:nvSpPr>
        <p:spPr>
          <a:xfrm>
            <a:off x="244475" y="6213475"/>
            <a:ext cx="1026160" cy="47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mix2</a:t>
            </a:r>
            <a:r>
              <a:rPr lang="zh-CN" altLang="en-US"/>
              <a:t>板</a:t>
            </a:r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5"/>
            </p:custDataLst>
          </p:nvPr>
        </p:nvSpPr>
        <p:spPr>
          <a:xfrm>
            <a:off x="1583690" y="6213475"/>
            <a:ext cx="171640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3. </a:t>
            </a:r>
            <a:r>
              <a:rPr lang="zh-CN" altLang="en-US"/>
              <a:t>冰箱</a:t>
            </a:r>
            <a:r>
              <a:rPr lang="zh-CN" altLang="en-US"/>
              <a:t>取出</a:t>
            </a:r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6"/>
            </p:custDataLst>
          </p:nvPr>
        </p:nvSpPr>
        <p:spPr>
          <a:xfrm>
            <a:off x="3441065" y="6213475"/>
            <a:ext cx="2020570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5. </a:t>
            </a:r>
            <a:r>
              <a:rPr lang="zh-CN" altLang="en-US"/>
              <a:t>液体工作站</a:t>
            </a:r>
            <a:r>
              <a:rPr lang="zh-CN" altLang="en-US"/>
              <a:t>加工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7"/>
            </p:custDataLst>
          </p:nvPr>
        </p:nvSpPr>
        <p:spPr>
          <a:xfrm>
            <a:off x="5602605" y="6213475"/>
            <a:ext cx="1391285" cy="477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7.</a:t>
            </a:r>
            <a:r>
              <a:rPr lang="zh-CN" altLang="en-US"/>
              <a:t>放入</a:t>
            </a:r>
            <a:r>
              <a:rPr lang="en-US" altLang="zh-CN"/>
              <a:t>Trash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4" idx="3"/>
            <a:endCxn id="25" idx="1"/>
          </p:cNvCxnSpPr>
          <p:nvPr>
            <p:custDataLst>
              <p:tags r:id="rId18"/>
            </p:custDataLst>
          </p:nvPr>
        </p:nvCxnSpPr>
        <p:spPr>
          <a:xfrm>
            <a:off x="3300095" y="645223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26" idx="1"/>
          </p:cNvCxnSpPr>
          <p:nvPr>
            <p:custDataLst>
              <p:tags r:id="rId19"/>
            </p:custDataLst>
          </p:nvPr>
        </p:nvCxnSpPr>
        <p:spPr>
          <a:xfrm>
            <a:off x="5461635" y="6452235"/>
            <a:ext cx="140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099300" y="1828800"/>
            <a:ext cx="30480" cy="492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410585" y="4552950"/>
            <a:ext cx="2099310" cy="2304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难点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1035569" y="1320185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1903" y="1238913"/>
            <a:ext cx="9308765" cy="489585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lstStyle/>
          <a:p>
            <a:pPr defTabSz="1219200"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液体工作站类型节点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728470"/>
            <a:ext cx="4011295" cy="4912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65" y="1649095"/>
            <a:ext cx="6181090" cy="5071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6864,&quot;width&quot;:7716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UNIT_TABLE_BEAUTIFY" val="smartTable{1fa8c03d-b770-46d9-be72-8861d5a1ff6e}"/>
  <p:tag name="TABLE_ENDDRAG_ORIGIN_RECT" val="296*118"/>
  <p:tag name="TABLE_ENDDRAG_RECT" val="647*350*296*118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UNIT_TABLE_BEAUTIFY" val="smartTable{1fa8c03d-b770-46d9-be72-8861d5a1ff6e}"/>
  <p:tag name="TABLE_ENDDRAG_ORIGIN_RECT" val="258*138"/>
  <p:tag name="TABLE_ENDDRAG_RECT" val="685*96*258*138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  <p:tag name="KSO_WM_UNIT_PLACING_PICTURE_USER_VIEWPORT" val="{&quot;height&quot;:5988,&quot;width&quot;:10596}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1.xml><?xml version="1.0" encoding="utf-8"?>
<p:tagLst xmlns:p="http://schemas.openxmlformats.org/presentationml/2006/main">
  <p:tag name="KSO_WM_UNIT_PLACING_PICTURE_USER_VIEWPORT" val="{&quot;height&quot;:4346,&quot;width&quot;:5940}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TABLE_ENDDRAG_ORIGIN_RECT" val="431*36"/>
  <p:tag name="TABLE_ENDDRAG_RECT" val="487*109*431*36"/>
  <p:tag name="KSO_WM_UNIT_TABLE_BEAUTIFY" val="smartTable{156eedc8-5107-4d4a-938b-d7854829d4fe}"/>
</p:tagLst>
</file>

<file path=ppt/tags/tag314.xml><?xml version="1.0" encoding="utf-8"?>
<p:tagLst xmlns:p="http://schemas.openxmlformats.org/presentationml/2006/main">
  <p:tag name="TABLE_ENDDRAG_ORIGIN_RECT" val="448*233"/>
  <p:tag name="TABLE_ENDDRAG_RECT" val="495*23*448*233"/>
  <p:tag name="KSO_WM_UNIT_TABLE_BEAUTIFY" val="smartTable{2a46d3c4-0e77-4ced-a0af-8f50cd59c84a}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PLACING_PICTURE_USER_VIEWPORT" val="{&quot;height&quot;:6426,&quot;width&quot;:8039}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TABLE_ENDDRAG_ORIGIN_RECT" val="443*142"/>
  <p:tag name="TABLE_ENDDRAG_RECT" val="487*33*443*142"/>
  <p:tag name="KSO_WM_UNIT_TABLE_BEAUTIFY" val="smartTable{2a46d3c4-0e77-4ced-a0af-8f50cd59c84a}"/>
</p:tagLst>
</file>

<file path=ppt/tags/tag355.xml><?xml version="1.0" encoding="utf-8"?>
<p:tagLst xmlns:p="http://schemas.openxmlformats.org/presentationml/2006/main">
  <p:tag name="KSO_WM_UNIT_PLACING_PICTURE_USER_VIEWPORT" val="{&quot;height&quot;:4644,&quot;width&quot;:11472}"/>
</p:tagLst>
</file>

<file path=ppt/tags/tag356.xml><?xml version="1.0" encoding="utf-8"?>
<p:tagLst xmlns:p="http://schemas.openxmlformats.org/presentationml/2006/main">
  <p:tag name="COMMONDATA" val="eyJoZGlkIjoiNWRiN2EzOTIwNTFkMWRjYjlhM2M2MjEwMTAzOTAyMTAifQ=="/>
  <p:tag name="KSO_WPP_MARK_KEY" val="549a81cd-73cd-4008-ae1b-90ebf262a54e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6564</Words>
  <Application>WPS 演示</Application>
  <PresentationFormat>宽屏</PresentationFormat>
  <Paragraphs>946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Calibri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496</cp:revision>
  <dcterms:created xsi:type="dcterms:W3CDTF">2022-09-14T14:07:00Z</dcterms:created>
  <dcterms:modified xsi:type="dcterms:W3CDTF">2023-03-13T04:10:49Z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6A103B4A87C1405BB1779110B2A1A71C</vt:lpwstr>
  </property>
  <property fmtid="{D5CDD505-2E9C-101B-9397-08002B2CF9AE}" pid="3" name="KSOProductBuildVer">
    <vt:lpwstr>2052-11.1.0.12763</vt:lpwstr>
  </property>
</Properties>
</file>