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66" r:id="rId5"/>
    <p:sldId id="361" r:id="rId6"/>
    <p:sldId id="377" r:id="rId7"/>
    <p:sldId id="365" r:id="rId8"/>
    <p:sldId id="430" r:id="rId9"/>
    <p:sldId id="432" r:id="rId10"/>
    <p:sldId id="433" r:id="rId11"/>
    <p:sldId id="434" r:id="rId12"/>
    <p:sldId id="435" r:id="rId13"/>
    <p:sldId id="436" r:id="rId14"/>
    <p:sldId id="401" r:id="rId15"/>
    <p:sldId id="354" r:id="rId16"/>
    <p:sldId id="329" r:id="rId17"/>
    <p:sldId id="364" r:id="rId18"/>
    <p:sldId id="390" r:id="rId19"/>
    <p:sldId id="355" r:id="rId20"/>
    <p:sldId id="368" r:id="rId21"/>
    <p:sldId id="369" r:id="rId22"/>
    <p:sldId id="389" r:id="rId23"/>
    <p:sldId id="387" r:id="rId24"/>
    <p:sldId id="388" r:id="rId25"/>
    <p:sldId id="397" r:id="rId26"/>
    <p:sldId id="399" r:id="rId27"/>
    <p:sldId id="398" r:id="rId28"/>
    <p:sldId id="400" r:id="rId29"/>
    <p:sldId id="403" r:id="rId30"/>
    <p:sldId id="404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02" r:id="rId39"/>
    <p:sldId id="423" r:id="rId40"/>
    <p:sldId id="416" r:id="rId41"/>
    <p:sldId id="418" r:id="rId42"/>
    <p:sldId id="417" r:id="rId43"/>
    <p:sldId id="419" r:id="rId44"/>
    <p:sldId id="420" r:id="rId45"/>
    <p:sldId id="426" r:id="rId46"/>
    <p:sldId id="422" r:id="rId47"/>
    <p:sldId id="424" r:id="rId48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388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1640 1058,'5'0,"0"1,3-1,4 0,3 0,1 0,3 1,-3 1,6 2,-9-1,3 1,-3-1,1-2,-3 0,0-1,-5 0,-2-1,1-1,-1 1,3-1,2 0,1 1,2 1,-7 0,-2 0,1 0,-1 0,2 0,-1-2,-1 1,0 0,1 1,-1 0,0-1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1899 1117,'-4'15,"3"-9,-1-2,2 0,-1 1,1-2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1903 1121,'0'29,"0"-26,0 2,0 1,1-3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1895 1141,'8'0,"-4"-1,-1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1891 1168,'3'-1,"10"-4,-10 5,0-1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1653 963,'5'0,"2"0,7 0,-1 0,4-2,-1 1,-2 0,-1-1,-3 1,4 0,-6 1,1 0,-2-2,0 1,0 0,-2 1,2-1,0 0,1 1,-1 1,0-1,2 1,-1-1,0 0,1 0,3-1,-4 1,-3 0,0 0,-2 0,0-1,9 2,-6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1681 1127,'13'1,"-8"-1,18 0,-5 2,0-2,-5 0,-1 0,-5 0,-2-2,3-1,-2 2,-3 0,0 1,0 2,0-1,1-1,-1 0,2 1,-2 0,2-1,0-1,0 0,-2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2033 1141,'9'-3,"-3"1,-2 1,3-2,-1 2,6 1,1-1,4 1,10 0,1 0,-4 2,-5-2,-1 1,-2-1,-2 1,-1-1,-5 0,4 0,-2 0,0 0,-1 0,-3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1289 1042,'4'0,"2"1,-1-1,2 0,2 0,-3 0,-2 0,0 0,-1 1,0-1,0-1,1-1,0 2,2-2,4 2,3 0,3 0,10 0,-6 0,-2 2,-3-1,-1 1,-5 0,-2-1,-2 2,1-3,1 0,0 0,0 0,0 0,0 1,1 0,2 0,-1 0,-1-1,-1 0,0 0,-2-1,-1 0,-1 1,0 0,2-1,0 1,2 0,3 0,-5 0,0 0,-1 0,-1 0,2 0,-2 0,2 0,-2 0,0 0,1 0,-1 0,4 2,2 0,4-1,-4 2,-1-2,-2 0,-3 0,0-1,0 0,0 0,0 0,0 0,1 0,1-1,-1 0,0 1,0 0,0 0,1 0,3 0,0 0,4 0,-4 0,1 0,-4 0,-2 0,0 0,0-1,1 1,-1 0,0 0,0 0,2-1,-1 0,0 1,1-1,0 0,-1 1,1-1,0 1,0 0,1 0,-3 0,2 0,0 0,-1 0,-1-1,0 1,0-1,0 0,2 1,1 0,-2 0,3 0,7 0,-1 0,0 0,-3 0,-5 0,-1-1,1-1,-1 2,1 0,-2 0,2 0,-2 0,2 0,-1 0,2 2,1-2,0 2,2 0,-1-1,1 0,1 0,-1 1,-1-2,-3 0,1 0,-3 0,0 0,0 0,0 0,2 0,-1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2080 1054,'4'1,"1"0,-1-1,-1 0,2 0,-2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1643 1051,'11'-2,"-6"2,-2 0,2 0,0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1666 1072,'6'0,"0"1,-1 0,1-1,-1 0,0 0,0 0,-1-1,0 1,1-2,-2 2,1 0,1 0,-1 0,-1 1,2 1,0 1,2-2,-1 0,2 0,-1-1,6 0,-1 2,0-2,-1 0,1 1,2-1,-4 0,-2 0,-1-1,-4 1,3 0,-3-1,1-1,0-2,0 3,0-1,0 0,0 1,-1 0,3 1,-3-1,0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1689 1044,'-2'4,"1"-1,-2 2,0-3,0 1,-1 0,1 1,2-1,4-3,1 1,0 0,1-1,0 0,0 0,-2 0,0-2,-3-2,-1 1,-2-2,-1 0,0 1,1 1,1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2135 1157,'-1'3,"0"2,-3 0,1 1,-2 0,-1 1,-2 1,3-2,1-2,1-2,1 1,5-2,5 0,3 0,0 0,-3 1,1-2,-3 0,0 1,-1-1,-1 0,-1-3,-3-3,0 1,-1-1,-3-1,-1 0,0-2,3 3,0 3,1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1654 1132,'39'14,"-35"-12,8 1,0-2,0 2,-4-3,1 0,1-1,0-2,2 2,-4 1,-2-1,-1 1,2 0,-1 0,3 0,-2 0,3 0,-2 0,-1 0,-4 0,2-1,-1 1,1-1,0 1,0 0,-2 0,0 1,1 0,0 0,0-1,0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783 689,'-2'3,"1"0,-2 3,0 0,3-1,0 2,0-3,0 1,0-2,2 1,2-4,0 0,-1 0,1 0,-1-1,1 1,2-1,-2-1,-1-1,1-1,0-4,-2 3,-2 1,0 0,0 1,0-1,0 1,0 0,0 0,-3 0,0 3,-1-1,0 0,0 0,1 1,0-1,0 4,0 1,0-3,0 1,3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798 699,'0'12,"0"-9,1 3,-1-3,1 0,-1 0,1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790 777,'3'0,"0"1,-1 3,-1 0,-1-1,1 1,-1-1,0 10,0-10,-3 0,0-3,-1 0,23 6,-15-5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776 762,'-3'0,"-2"1,2 1,-1 0,2 1,-1 4,-1 2,3-2,0 6,1-6,0-2,0 0,1-1,1 0,-1-1,3-1,2 1,-1-1,1 0,1-2,-4 0,1 0,-1 0,1-2,-1 1,1-1,-1-1,-1-3,-1 2,1 0,-1 0,0 0,0-1,0 1,0-2,-1 3,0-1,0 1,0 0,-1 0,-2 0,-1-2,1 2,1 0,-1 1,0 1,0-2,-1 1,-11-3,12 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822 709,'5'0,"2"4,4 1,-2-1,0 1,-5-1,-1-1,0-1,-4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820 802,'5'-2,"-2"-1,0 0,-1-1,1 1,-1-1,0 1,1 1,0 0,0 1,2-1,2-2,1-1,-2 0,0 0,-2 2,-1-1,-1 1,1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915 718,'14'6,"-13"-3,-1 0,0 1,0-1,-3-2,-2 0,-1 0,1-1,2 1,10 0,-4 0,4 0,-2 0,-2 0,-1 3,-2 0,0 0,-1-1,-2 2,1-1,-2-2,0-1,1-1,0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1385 1093,'-6'5,"-1"-1,-2 1,1 0,2-2,4 0,-3 0,2-2,6 3,1-3,2-1,6 0,4 0,-6 0,-4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902 707,'-2'4,"2"-1,-1 1,0 1,1-1,-1 1,1 0,0-1,0 0,0 1,0 0,0-2,2 1,0-1,0 0,1 0,3 0,-2-2,5 2,-2 0,-1-1,-1 0,-1-2,2 0,-2-1,0 0,-1-1,-1-4,-1 3,-1-2,1 0,0 2,1-1,-1 0,0 0,-1-2,-2 3,0-1,0 1,-1 0,-1 1,-2-2,2 2,1 1,0-1,0 2,-1-4,2 0,1 1,-5 0,3 3,0-1,0 1,-1 0,0 3,4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800 906,'3'0,"1"0,-1 0,0 0,-3 4,0 0,0-1,0 1,0-1,-3-1,-2-2,2 0,14 1,-8-1,2 0,-1-1,-1 1,1-1,-1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828 902,'0'4,"0"0,0 1,0 0,0-1,0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795 895,'-1'4,"1"1,0 0,0 4,0-4,1 0,0 1,2-1,1-1,-1-2,1 0,0 0,3-1,-1 2,-3-3,4 0,-4 1,0-1,8-24,-11 21,0-3,-2-1,-3 2,0-2,2 2,0 2,1-1,-3 1,1 2,0 0,1 0,0-1,-1 3,1 1,0 1,1 1,1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818 968,'0'4,"-1"1,1 0,0 0,0 2,1-3,0-1,2 0,0-2,1-1,-1 0,0 1,-3 5,-4-3,1-3,-2 0,5-3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824 983,'3'0,"0"0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808 973,'-4'17,"5"-9,-1-3,0 0,1-2,1 0,1-1,4-2,-1 2,-2 0,0-2,0 0,0 0,0 0,1-4,-1 0,-2 0,0 1,-1-1,0-3,-1 3,0-1,-1 0,-1 1,-2-1,0 1,2 0,0 1,-1-1,-2 0,2 4,-2-1,1 1,-1 1,1 8,3-6,1 0,-3-2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865 902,'0'4,"0"-1,1 0,4 1,-2-1,1-1,0 0,0 1,0 0,0-1,-1-2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858 973,'4'-1,"0"-1,5-2,-5 1,2-1,-3 2,-1-1,3 0,-1 1,1-2,0 1,-2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958 899,'-4'3,"2"1,0 0,-3 4,0-2,2-2,1 3,1-3,0 0,1-1,0 0,0 0,0 0,3-3,3 0,-3 0,0-1,-1-4,-1 1,-1 0,0-2,0 1,0 2,-13 1,10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1375 1100,'-2'3,"1"2,-2 4,1 3,2-7,0-1,0-1,0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927 911,'-2'4,"1"0,1-1,0 4,0-2,0 2,1-4,-1 1,1 0,0-1,1 2,0-1,1-2,2-1,2 0,0-1,-2 0,1-1,-2-2,-2-1,0 0,0 0,-1 0,1-4,1 0,-3-1,0 4,0-2,0 2,-2 1,0 0,0-2,2 3,0 0,-1 0,-3 2,-2 0,2 0,1 1,0 0,-2 0,0 2,0 1,2 1,1 1,1 0,1-2,0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762 668,'4'2,"-2"1,-1 1,0 0,2 3,-1 0,2 2,0 2,3-1,-5-4,0-2,-1-1,2-4,-1-2,1 0,-1 0,2 0,5-5,-1 0,3-2,-1-1,-4 4,-1-1,-3 4,-1 0,1-1,0 2,1 0,2 1,-1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777 833,'16'-4,"-9"2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825 1021,'3'0,"1"0,0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796 974,'2'6,"0"-3,0 1,0 0,1 0,-2 1,3 1,-2 0,2 1,-2 1,0-4,-1-1,0 2,6-7,-4-2,1-8,-1 1,-1 1,2 3,0-1,-1 3,0 0,0 0,-1 2,-1 0,1 0,0 0,3-4,-3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795 728,'32'6,"-28"-6,0 0,-14 0,7 0,0 0,0 0,0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828 944,'4'0,"-1"-1,0 1,0-2,0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1028,'3'-4,"0"2,0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797 838,'4'0,"1"-1,-2 1,0-1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775 831,'20'0,"-17"0,3-1,-3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1762 1100,'-3'0,"-3"-2,-1 1,-2 1,-2 0,-1 0,4 1,-3 3,5 0,3-3,0 2,0-2,0 2,1 0,-1 1,2 1,1-2,1 2,2-2,0-2,2 1,2-1,4 0,4 3,0 1,1 2,1-2,-2 1,2-2,-3 0,-1-1,1 0,-2-2,-2-1,1 0,1-4,-4 2,-3-2,0 1,-3 0,0 0,1 1,3-1,0 0,-3 2,0-1,0 1,-1-2,1 1,-1-3,0 1,-1 0,-1 1,0-1,0 1,-3 2,0-2,-1 3,0-4,-2 2,2 0,0 1,-1 0,-2 0,2 1,-4 0,-4-2,4 2,1 0,-2-1,3 0,-3 1,1-1,1 1,-1 0,1 0,1 0,3 0,-1 0,2 0,-1 0,1 0,0 0,0 0,0 0,-4 0,1-1,-1-1,-1 2,-1 0,4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819 955,'4'-2,"-1"0,0 1,2 0,-1 0,-1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796 729,'3'-1,"1"1,0 1,0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788 824,'20'0,"-15"0,-2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767 854,'3'-1,"4"0,6 1,10 0,18 0,16 0,-19 2,-7-2,-10 0,-5 0,-4 0,-2-1,-1-1,-6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801 990,'0'3,"5"12,-5-12,3 0,1 1,-1-1,1-1,-1 1,0 0,0 0,1 0,-1 0,0-1,3-12,-5 5,2-2,-1 0,1-2,-1-1,2 1,0 1,-3 3,0 2,-1-1,1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1032,'20'0,"-17"0,0 0,0 0,0 0,-19 2,13-2,7 0,-1 0,-13 0,6 0,11 0,-3 0,-7 0,-1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798 733,'3'0,"0"1,0-1,1 2,-9-2,1-1,0 1,0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827 939,'3'0,"0"0,0-1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1031,'3'1,"0"-1,2 1,0-1,2 0,-3 0,0-2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797 835,'9'-1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1310 1111,'-4'2,"-2"0,-2 1,-18-1,18 0,4-2,1-2,-1 0,2-2,2 1,-2-3,0 2,-3-1,-1-4,-1 1,4 2,1 3,10-4,-1 3,-4 2,2 1,1 0,1 0,0-2,1 2,-4 0,-11-2,6 0,-2 0,0 1,0-1,0 1,0-1,0 0,0 0,1-1,-2 1,-1 0,1 0,2-1,2 0,0 1,0-2,3-16,-2 18,-1-6,3 0,-2 2,1 2,0 2,1-1,1 2,0 0,-1 1,0 1,-8-1,1-1,2-1,0-2,-2-4,0 3,1-1,-1-2,1 2,2 1,0-1,1 3,2 1,2-1,-1 4,2 0,3-1,-1-1,0 1,-3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803 1045,'3'0,"3"-1,4 1,6-1,9 1,16 0,4 2,13-2,-24-2,-9 0,-13 1,-9 0,3 1,-3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816 1033,'4'-1,"0"1,3 1,-2 1,2 0,2 0,6 3,-3-1,2-3,-1-1,-3 0,-1 0,-1-1,-1 0,-3 0,-1 0,0-1,3 2,-1-1,2 0,1 1,4-3,2 1,-4 0,-1 0,-6 1,1-2,-1 2,0-2,2 1,4 0,-2-1,-1 1,-2 2,1-1,-1 1,-1 0,0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1051 854,'3'0,"0"0,1 0,1 1,3 1,-1-2,0 0,-2 0,-2-1,0 1,3-1,-3 0,0 1,0 0,0 0,0 0,0 0,1 0,-1 0,0 0,0 0,0-1,3 0,-2 1,-1-1,0 0,0 1,0-1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792 734,'4'0,"-1"0,1 0,-1 0,1 0,0-1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789 831,'2'5,"-1"-1,1-1,0 0,0 1,-1-1,0 1,7-3,-4-3,0 0,1-1,-3 0,-1 0,-1 0,0-2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976 798,'1'4,"4"-1,0 2,-1-3,0 0,-1 1,2-1,-1 4,1 2,2-1,-2 1,-1-4,2 1,-4-2,1-2,0 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984 914,'4'-10,"-1"4,-1 1,2 1,1-1,1 1,-3-1,0 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767 687,'2'3,"-2"0,1 2,1-2,-1 0,-1 2,1-2,2 2,-1-2,21 23,-19-23,5 1,0 0,0-3,-6 0,0-1,1-2,-1-1,-1-1,3-3,-3-2,1 2,-2 0,1 3,-1 1,0 0,1-1,2-1,-1 1,-1 0,-1 0,1 1,-1-1,0 1,-1-1,0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822 741,'5'-2,"-1"1,3 0,-3 1,-1-1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836 1016,'7'3,"0"-3,-2 1,4-1,-4 1,-1-1,-1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1804 1120,'2'7,"-1"-3,-1 0,0 0,0 1,0-1,0-1,1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807 979,'0'13,"0"-8,0 0,0-1,1-1,0 1,1 1,2-1,-1 4,-1-5,0 0,1-1,0-5,0 2,1-3,0 0,-1 1,0 0,0 2,0-5,-1 2,-2 1,2-1,2 0,-3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788 698,'1'11,"2"-3,0 1,-2-6,1 0,4 2,-3-4,0 0,0-1,0-5,1-2,1-2,2 0,-2 0,0 3,-2 0,-1 3,-2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782 835,'13'-5,"-10"5,3 0,-1 0,1 0,-3 0,0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816 1035,'5'1,"1"-1,6 2,-5-2,0 0,-2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822 857,'3'0,"1"0,0 0,1-1,0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624 652,'3'0,"1"0,2 0,-3 0,1 0,4 0,-3 0,2 2,-3-2,-1 0,0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694 594,'3'-1,"0"0,1 1,2 0,-1 0,0 0,-2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771 596,'3'0,"2"0,-2 0,1-1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820 592,'4'-1,"0"0,1-1,-1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766 594,'3'-1,"3"0,0 1,-3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1846 1131,'2'0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1853 1152,'3'-2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12.png"/><Relationship Id="rId2" Type="http://schemas.openxmlformats.org/officeDocument/2006/relationships/tags" Target="../tags/tag34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3.xml"/><Relationship Id="rId5" Type="http://schemas.openxmlformats.org/officeDocument/2006/relationships/image" Target="../media/image13.png"/><Relationship Id="rId4" Type="http://schemas.openxmlformats.org/officeDocument/2006/relationships/tags" Target="../tags/tag42.xml"/><Relationship Id="rId3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2" Type="http://schemas.openxmlformats.org/officeDocument/2006/relationships/tags" Target="../tags/tag4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1" Type="http://schemas.openxmlformats.org/officeDocument/2006/relationships/notesSlide" Target="../notesSlides/notesSlide15.xml"/><Relationship Id="rId20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19.png"/><Relationship Id="rId3" Type="http://schemas.openxmlformats.org/officeDocument/2006/relationships/tags" Target="../tags/tag64.xml"/><Relationship Id="rId2" Type="http://schemas.openxmlformats.org/officeDocument/2006/relationships/image" Target="../media/image1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1" Type="http://schemas.openxmlformats.org/officeDocument/2006/relationships/tags" Target="../tags/tag7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tags" Target="../tags/tag75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2" Type="http://schemas.openxmlformats.org/officeDocument/2006/relationships/notesSlide" Target="../notesSlides/notesSlide29.xml"/><Relationship Id="rId21" Type="http://schemas.openxmlformats.org/officeDocument/2006/relationships/slideLayout" Target="../slideLayouts/slideLayout13.xml"/><Relationship Id="rId20" Type="http://schemas.openxmlformats.org/officeDocument/2006/relationships/tags" Target="../tags/tag95.xml"/><Relationship Id="rId2" Type="http://schemas.openxmlformats.org/officeDocument/2006/relationships/tags" Target="../tags/tag77.xml"/><Relationship Id="rId19" Type="http://schemas.openxmlformats.org/officeDocument/2006/relationships/tags" Target="../tags/tag94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7" Type="http://schemas.openxmlformats.org/officeDocument/2006/relationships/notesSlide" Target="../notesSlides/notesSlide30.xml"/><Relationship Id="rId36" Type="http://schemas.openxmlformats.org/officeDocument/2006/relationships/slideLayout" Target="../slideLayouts/slideLayout13.xml"/><Relationship Id="rId35" Type="http://schemas.openxmlformats.org/officeDocument/2006/relationships/tags" Target="../tags/tag130.xml"/><Relationship Id="rId34" Type="http://schemas.openxmlformats.org/officeDocument/2006/relationships/tags" Target="../tags/tag129.xml"/><Relationship Id="rId33" Type="http://schemas.openxmlformats.org/officeDocument/2006/relationships/tags" Target="../tags/tag128.xml"/><Relationship Id="rId32" Type="http://schemas.openxmlformats.org/officeDocument/2006/relationships/tags" Target="../tags/tag127.xml"/><Relationship Id="rId31" Type="http://schemas.openxmlformats.org/officeDocument/2006/relationships/tags" Target="../tags/tag126.xml"/><Relationship Id="rId30" Type="http://schemas.openxmlformats.org/officeDocument/2006/relationships/tags" Target="../tags/tag125.xml"/><Relationship Id="rId3" Type="http://schemas.openxmlformats.org/officeDocument/2006/relationships/tags" Target="../tags/tag98.xml"/><Relationship Id="rId29" Type="http://schemas.openxmlformats.org/officeDocument/2006/relationships/tags" Target="../tags/tag124.xml"/><Relationship Id="rId28" Type="http://schemas.openxmlformats.org/officeDocument/2006/relationships/tags" Target="../tags/tag123.xml"/><Relationship Id="rId27" Type="http://schemas.openxmlformats.org/officeDocument/2006/relationships/tags" Target="../tags/tag122.xml"/><Relationship Id="rId26" Type="http://schemas.openxmlformats.org/officeDocument/2006/relationships/tags" Target="../tags/tag121.xml"/><Relationship Id="rId25" Type="http://schemas.openxmlformats.org/officeDocument/2006/relationships/tags" Target="../tags/tag120.xml"/><Relationship Id="rId24" Type="http://schemas.openxmlformats.org/officeDocument/2006/relationships/tags" Target="../tags/tag119.xml"/><Relationship Id="rId23" Type="http://schemas.openxmlformats.org/officeDocument/2006/relationships/tags" Target="../tags/tag118.xml"/><Relationship Id="rId22" Type="http://schemas.openxmlformats.org/officeDocument/2006/relationships/tags" Target="../tags/tag117.xml"/><Relationship Id="rId21" Type="http://schemas.openxmlformats.org/officeDocument/2006/relationships/tags" Target="../tags/tag116.xml"/><Relationship Id="rId20" Type="http://schemas.openxmlformats.org/officeDocument/2006/relationships/tags" Target="../tags/tag115.xml"/><Relationship Id="rId2" Type="http://schemas.openxmlformats.org/officeDocument/2006/relationships/tags" Target="../tags/tag97.xml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0" Type="http://schemas.openxmlformats.org/officeDocument/2006/relationships/notesSlide" Target="../notesSlides/notesSlide31.xml"/><Relationship Id="rId3" Type="http://schemas.openxmlformats.org/officeDocument/2006/relationships/tags" Target="../tags/tag133.xml"/><Relationship Id="rId29" Type="http://schemas.openxmlformats.org/officeDocument/2006/relationships/slideLayout" Target="../slideLayouts/slideLayout13.xml"/><Relationship Id="rId28" Type="http://schemas.openxmlformats.org/officeDocument/2006/relationships/tags" Target="../tags/tag157.xml"/><Relationship Id="rId27" Type="http://schemas.openxmlformats.org/officeDocument/2006/relationships/tags" Target="../tags/tag156.xml"/><Relationship Id="rId26" Type="http://schemas.openxmlformats.org/officeDocument/2006/relationships/tags" Target="../tags/tag155.xml"/><Relationship Id="rId25" Type="http://schemas.openxmlformats.org/officeDocument/2006/relationships/tags" Target="../tags/tag154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image" Target="../media/image26.png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tags" Target="../tags/tag131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../media/image28.png"/><Relationship Id="rId7" Type="http://schemas.openxmlformats.org/officeDocument/2006/relationships/tags" Target="../tags/tag163.xml"/><Relationship Id="rId6" Type="http://schemas.openxmlformats.org/officeDocument/2006/relationships/image" Target="../media/image27.png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8" Type="http://schemas.openxmlformats.org/officeDocument/2006/relationships/notesSlide" Target="../notesSlides/notesSlide32.xml"/><Relationship Id="rId27" Type="http://schemas.openxmlformats.org/officeDocument/2006/relationships/slideLayout" Target="../slideLayouts/slideLayout13.xml"/><Relationship Id="rId26" Type="http://schemas.openxmlformats.org/officeDocument/2006/relationships/tags" Target="../tags/tag181.xml"/><Relationship Id="rId25" Type="http://schemas.openxmlformats.org/officeDocument/2006/relationships/tags" Target="../tags/tag180.xml"/><Relationship Id="rId24" Type="http://schemas.openxmlformats.org/officeDocument/2006/relationships/tags" Target="../tags/tag179.xml"/><Relationship Id="rId23" Type="http://schemas.openxmlformats.org/officeDocument/2006/relationships/tags" Target="../tags/tag178.xml"/><Relationship Id="rId22" Type="http://schemas.openxmlformats.org/officeDocument/2006/relationships/tags" Target="../tags/tag177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tags" Target="../tags/tag159.xml"/><Relationship Id="rId19" Type="http://schemas.openxmlformats.org/officeDocument/2006/relationships/tags" Target="../tags/tag174.xml"/><Relationship Id="rId18" Type="http://schemas.openxmlformats.org/officeDocument/2006/relationships/tags" Target="../tags/tag173.xml"/><Relationship Id="rId17" Type="http://schemas.openxmlformats.org/officeDocument/2006/relationships/tags" Target="../tags/tag172.xml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tags" Target="../tags/tag158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7" Type="http://schemas.openxmlformats.org/officeDocument/2006/relationships/notesSlide" Target="../notesSlides/notesSlide33.xml"/><Relationship Id="rId26" Type="http://schemas.openxmlformats.org/officeDocument/2006/relationships/slideLayout" Target="../slideLayouts/slideLayout13.xml"/><Relationship Id="rId25" Type="http://schemas.openxmlformats.org/officeDocument/2006/relationships/tags" Target="../tags/tag205.xml"/><Relationship Id="rId24" Type="http://schemas.openxmlformats.org/officeDocument/2006/relationships/image" Target="../media/image29.png"/><Relationship Id="rId23" Type="http://schemas.openxmlformats.org/officeDocument/2006/relationships/tags" Target="../tags/tag204.xml"/><Relationship Id="rId22" Type="http://schemas.openxmlformats.org/officeDocument/2006/relationships/tags" Target="../tags/tag203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tags" Target="../tags/tag183.xml"/><Relationship Id="rId19" Type="http://schemas.openxmlformats.org/officeDocument/2006/relationships/tags" Target="../tags/tag200.xml"/><Relationship Id="rId18" Type="http://schemas.openxmlformats.org/officeDocument/2006/relationships/tags" Target="../tags/tag199.xml"/><Relationship Id="rId17" Type="http://schemas.openxmlformats.org/officeDocument/2006/relationships/tags" Target="../tags/tag198.xml"/><Relationship Id="rId16" Type="http://schemas.openxmlformats.org/officeDocument/2006/relationships/tags" Target="../tags/tag19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tags" Target="../tags/tag18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1" Type="http://schemas.openxmlformats.org/officeDocument/2006/relationships/notesSlide" Target="../notesSlides/notesSlide34.xml"/><Relationship Id="rId60" Type="http://schemas.openxmlformats.org/officeDocument/2006/relationships/slideLayout" Target="../slideLayouts/slideLayout13.xml"/><Relationship Id="rId6" Type="http://schemas.openxmlformats.org/officeDocument/2006/relationships/tags" Target="../tags/tag211.xml"/><Relationship Id="rId59" Type="http://schemas.openxmlformats.org/officeDocument/2006/relationships/tags" Target="../tags/tag264.xml"/><Relationship Id="rId58" Type="http://schemas.openxmlformats.org/officeDocument/2006/relationships/tags" Target="../tags/tag263.xml"/><Relationship Id="rId57" Type="http://schemas.openxmlformats.org/officeDocument/2006/relationships/tags" Target="../tags/tag262.xml"/><Relationship Id="rId56" Type="http://schemas.openxmlformats.org/officeDocument/2006/relationships/tags" Target="../tags/tag261.xml"/><Relationship Id="rId55" Type="http://schemas.openxmlformats.org/officeDocument/2006/relationships/tags" Target="../tags/tag260.xml"/><Relationship Id="rId54" Type="http://schemas.openxmlformats.org/officeDocument/2006/relationships/tags" Target="../tags/tag259.xml"/><Relationship Id="rId53" Type="http://schemas.openxmlformats.org/officeDocument/2006/relationships/tags" Target="../tags/tag258.xml"/><Relationship Id="rId52" Type="http://schemas.openxmlformats.org/officeDocument/2006/relationships/tags" Target="../tags/tag257.xml"/><Relationship Id="rId51" Type="http://schemas.openxmlformats.org/officeDocument/2006/relationships/tags" Target="../tags/tag256.xml"/><Relationship Id="rId50" Type="http://schemas.openxmlformats.org/officeDocument/2006/relationships/tags" Target="../tags/tag255.xml"/><Relationship Id="rId5" Type="http://schemas.openxmlformats.org/officeDocument/2006/relationships/tags" Target="../tags/tag210.xml"/><Relationship Id="rId49" Type="http://schemas.openxmlformats.org/officeDocument/2006/relationships/tags" Target="../tags/tag254.xml"/><Relationship Id="rId48" Type="http://schemas.openxmlformats.org/officeDocument/2006/relationships/tags" Target="../tags/tag253.xml"/><Relationship Id="rId47" Type="http://schemas.openxmlformats.org/officeDocument/2006/relationships/tags" Target="../tags/tag252.xml"/><Relationship Id="rId46" Type="http://schemas.openxmlformats.org/officeDocument/2006/relationships/tags" Target="../tags/tag251.xml"/><Relationship Id="rId45" Type="http://schemas.openxmlformats.org/officeDocument/2006/relationships/tags" Target="../tags/tag250.xml"/><Relationship Id="rId44" Type="http://schemas.openxmlformats.org/officeDocument/2006/relationships/tags" Target="../tags/tag249.xml"/><Relationship Id="rId43" Type="http://schemas.openxmlformats.org/officeDocument/2006/relationships/tags" Target="../tags/tag248.xml"/><Relationship Id="rId42" Type="http://schemas.openxmlformats.org/officeDocument/2006/relationships/tags" Target="../tags/tag247.xml"/><Relationship Id="rId41" Type="http://schemas.openxmlformats.org/officeDocument/2006/relationships/tags" Target="../tags/tag246.xml"/><Relationship Id="rId40" Type="http://schemas.openxmlformats.org/officeDocument/2006/relationships/tags" Target="../tags/tag245.xml"/><Relationship Id="rId4" Type="http://schemas.openxmlformats.org/officeDocument/2006/relationships/tags" Target="../tags/tag209.xml"/><Relationship Id="rId39" Type="http://schemas.openxmlformats.org/officeDocument/2006/relationships/tags" Target="../tags/tag244.xml"/><Relationship Id="rId38" Type="http://schemas.openxmlformats.org/officeDocument/2006/relationships/tags" Target="../tags/tag243.xml"/><Relationship Id="rId37" Type="http://schemas.openxmlformats.org/officeDocument/2006/relationships/tags" Target="../tags/tag242.xml"/><Relationship Id="rId36" Type="http://schemas.openxmlformats.org/officeDocument/2006/relationships/tags" Target="../tags/tag241.xml"/><Relationship Id="rId35" Type="http://schemas.openxmlformats.org/officeDocument/2006/relationships/tags" Target="../tags/tag240.xml"/><Relationship Id="rId34" Type="http://schemas.openxmlformats.org/officeDocument/2006/relationships/tags" Target="../tags/tag239.xml"/><Relationship Id="rId33" Type="http://schemas.openxmlformats.org/officeDocument/2006/relationships/tags" Target="../tags/tag238.xml"/><Relationship Id="rId32" Type="http://schemas.openxmlformats.org/officeDocument/2006/relationships/tags" Target="../tags/tag237.xml"/><Relationship Id="rId31" Type="http://schemas.openxmlformats.org/officeDocument/2006/relationships/tags" Target="../tags/tag236.xml"/><Relationship Id="rId30" Type="http://schemas.openxmlformats.org/officeDocument/2006/relationships/tags" Target="../tags/tag235.xml"/><Relationship Id="rId3" Type="http://schemas.openxmlformats.org/officeDocument/2006/relationships/tags" Target="../tags/tag208.xml"/><Relationship Id="rId29" Type="http://schemas.openxmlformats.org/officeDocument/2006/relationships/tags" Target="../tags/tag234.xml"/><Relationship Id="rId28" Type="http://schemas.openxmlformats.org/officeDocument/2006/relationships/tags" Target="../tags/tag233.xml"/><Relationship Id="rId27" Type="http://schemas.openxmlformats.org/officeDocument/2006/relationships/tags" Target="../tags/tag232.xml"/><Relationship Id="rId26" Type="http://schemas.openxmlformats.org/officeDocument/2006/relationships/tags" Target="../tags/tag231.xml"/><Relationship Id="rId25" Type="http://schemas.openxmlformats.org/officeDocument/2006/relationships/tags" Target="../tags/tag230.xml"/><Relationship Id="rId24" Type="http://schemas.openxmlformats.org/officeDocument/2006/relationships/tags" Target="../tags/tag229.xml"/><Relationship Id="rId23" Type="http://schemas.openxmlformats.org/officeDocument/2006/relationships/tags" Target="../tags/tag228.xml"/><Relationship Id="rId22" Type="http://schemas.openxmlformats.org/officeDocument/2006/relationships/tags" Target="../tags/tag227.xml"/><Relationship Id="rId21" Type="http://schemas.openxmlformats.org/officeDocument/2006/relationships/tags" Target="../tags/tag226.xml"/><Relationship Id="rId20" Type="http://schemas.openxmlformats.org/officeDocument/2006/relationships/tags" Target="../tags/tag225.xml"/><Relationship Id="rId2" Type="http://schemas.openxmlformats.org/officeDocument/2006/relationships/tags" Target="../tags/tag207.xml"/><Relationship Id="rId19" Type="http://schemas.openxmlformats.org/officeDocument/2006/relationships/tags" Target="../tags/tag224.xml"/><Relationship Id="rId18" Type="http://schemas.openxmlformats.org/officeDocument/2006/relationships/tags" Target="../tags/tag223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1.png"/><Relationship Id="rId3" Type="http://schemas.openxmlformats.org/officeDocument/2006/relationships/tags" Target="../tags/tag266.xml"/><Relationship Id="rId2" Type="http://schemas.openxmlformats.org/officeDocument/2006/relationships/image" Target="../media/image30.png"/><Relationship Id="rId1" Type="http://schemas.openxmlformats.org/officeDocument/2006/relationships/tags" Target="../tags/tag265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3.png"/><Relationship Id="rId3" Type="http://schemas.openxmlformats.org/officeDocument/2006/relationships/tags" Target="../tags/tag268.xml"/><Relationship Id="rId2" Type="http://schemas.openxmlformats.org/officeDocument/2006/relationships/image" Target="../media/image32.png"/><Relationship Id="rId1" Type="http://schemas.openxmlformats.org/officeDocument/2006/relationships/tags" Target="../tags/tag26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5" Type="http://schemas.openxmlformats.org/officeDocument/2006/relationships/notesSlide" Target="../notesSlides/notesSlide39.xml"/><Relationship Id="rId74" Type="http://schemas.openxmlformats.org/officeDocument/2006/relationships/slideLayout" Target="../slideLayouts/slideLayout13.xml"/><Relationship Id="rId73" Type="http://schemas.openxmlformats.org/officeDocument/2006/relationships/tags" Target="../tags/tag340.xml"/><Relationship Id="rId72" Type="http://schemas.openxmlformats.org/officeDocument/2006/relationships/tags" Target="../tags/tag339.xml"/><Relationship Id="rId71" Type="http://schemas.openxmlformats.org/officeDocument/2006/relationships/tags" Target="../tags/tag338.xml"/><Relationship Id="rId70" Type="http://schemas.openxmlformats.org/officeDocument/2006/relationships/tags" Target="../tags/tag337.xml"/><Relationship Id="rId7" Type="http://schemas.openxmlformats.org/officeDocument/2006/relationships/tags" Target="../tags/tag274.xml"/><Relationship Id="rId69" Type="http://schemas.openxmlformats.org/officeDocument/2006/relationships/tags" Target="../tags/tag336.xml"/><Relationship Id="rId68" Type="http://schemas.openxmlformats.org/officeDocument/2006/relationships/tags" Target="../tags/tag335.xml"/><Relationship Id="rId67" Type="http://schemas.openxmlformats.org/officeDocument/2006/relationships/tags" Target="../tags/tag334.xml"/><Relationship Id="rId66" Type="http://schemas.openxmlformats.org/officeDocument/2006/relationships/tags" Target="../tags/tag333.xml"/><Relationship Id="rId65" Type="http://schemas.openxmlformats.org/officeDocument/2006/relationships/tags" Target="../tags/tag332.xml"/><Relationship Id="rId64" Type="http://schemas.openxmlformats.org/officeDocument/2006/relationships/tags" Target="../tags/tag331.xml"/><Relationship Id="rId63" Type="http://schemas.openxmlformats.org/officeDocument/2006/relationships/tags" Target="../tags/tag330.xml"/><Relationship Id="rId62" Type="http://schemas.openxmlformats.org/officeDocument/2006/relationships/tags" Target="../tags/tag329.xml"/><Relationship Id="rId61" Type="http://schemas.openxmlformats.org/officeDocument/2006/relationships/tags" Target="../tags/tag328.xml"/><Relationship Id="rId60" Type="http://schemas.openxmlformats.org/officeDocument/2006/relationships/tags" Target="../tags/tag327.xml"/><Relationship Id="rId6" Type="http://schemas.openxmlformats.org/officeDocument/2006/relationships/tags" Target="../tags/tag273.xml"/><Relationship Id="rId59" Type="http://schemas.openxmlformats.org/officeDocument/2006/relationships/tags" Target="../tags/tag326.xml"/><Relationship Id="rId58" Type="http://schemas.openxmlformats.org/officeDocument/2006/relationships/tags" Target="../tags/tag325.xml"/><Relationship Id="rId57" Type="http://schemas.openxmlformats.org/officeDocument/2006/relationships/tags" Target="../tags/tag324.xml"/><Relationship Id="rId56" Type="http://schemas.openxmlformats.org/officeDocument/2006/relationships/tags" Target="../tags/tag323.xml"/><Relationship Id="rId55" Type="http://schemas.openxmlformats.org/officeDocument/2006/relationships/tags" Target="../tags/tag322.xml"/><Relationship Id="rId54" Type="http://schemas.openxmlformats.org/officeDocument/2006/relationships/tags" Target="../tags/tag321.xml"/><Relationship Id="rId53" Type="http://schemas.openxmlformats.org/officeDocument/2006/relationships/tags" Target="../tags/tag320.xml"/><Relationship Id="rId52" Type="http://schemas.openxmlformats.org/officeDocument/2006/relationships/tags" Target="../tags/tag319.xml"/><Relationship Id="rId51" Type="http://schemas.openxmlformats.org/officeDocument/2006/relationships/tags" Target="../tags/tag318.xml"/><Relationship Id="rId50" Type="http://schemas.openxmlformats.org/officeDocument/2006/relationships/tags" Target="../tags/tag317.xml"/><Relationship Id="rId5" Type="http://schemas.openxmlformats.org/officeDocument/2006/relationships/tags" Target="../tags/tag272.xml"/><Relationship Id="rId49" Type="http://schemas.openxmlformats.org/officeDocument/2006/relationships/tags" Target="../tags/tag316.xml"/><Relationship Id="rId48" Type="http://schemas.openxmlformats.org/officeDocument/2006/relationships/tags" Target="../tags/tag315.xml"/><Relationship Id="rId47" Type="http://schemas.openxmlformats.org/officeDocument/2006/relationships/tags" Target="../tags/tag314.xml"/><Relationship Id="rId46" Type="http://schemas.openxmlformats.org/officeDocument/2006/relationships/tags" Target="../tags/tag313.xml"/><Relationship Id="rId45" Type="http://schemas.openxmlformats.org/officeDocument/2006/relationships/tags" Target="../tags/tag312.xml"/><Relationship Id="rId44" Type="http://schemas.openxmlformats.org/officeDocument/2006/relationships/tags" Target="../tags/tag311.xml"/><Relationship Id="rId43" Type="http://schemas.openxmlformats.org/officeDocument/2006/relationships/tags" Target="../tags/tag310.xml"/><Relationship Id="rId42" Type="http://schemas.openxmlformats.org/officeDocument/2006/relationships/tags" Target="../tags/tag309.xml"/><Relationship Id="rId41" Type="http://schemas.openxmlformats.org/officeDocument/2006/relationships/tags" Target="../tags/tag308.xml"/><Relationship Id="rId40" Type="http://schemas.openxmlformats.org/officeDocument/2006/relationships/tags" Target="../tags/tag307.xml"/><Relationship Id="rId4" Type="http://schemas.openxmlformats.org/officeDocument/2006/relationships/tags" Target="../tags/tag271.xml"/><Relationship Id="rId39" Type="http://schemas.openxmlformats.org/officeDocument/2006/relationships/tags" Target="../tags/tag306.xml"/><Relationship Id="rId38" Type="http://schemas.openxmlformats.org/officeDocument/2006/relationships/tags" Target="../tags/tag305.xml"/><Relationship Id="rId37" Type="http://schemas.openxmlformats.org/officeDocument/2006/relationships/tags" Target="../tags/tag304.xml"/><Relationship Id="rId36" Type="http://schemas.openxmlformats.org/officeDocument/2006/relationships/tags" Target="../tags/tag303.xml"/><Relationship Id="rId35" Type="http://schemas.openxmlformats.org/officeDocument/2006/relationships/tags" Target="../tags/tag302.xml"/><Relationship Id="rId34" Type="http://schemas.openxmlformats.org/officeDocument/2006/relationships/tags" Target="../tags/tag301.xml"/><Relationship Id="rId33" Type="http://schemas.openxmlformats.org/officeDocument/2006/relationships/tags" Target="../tags/tag300.xml"/><Relationship Id="rId32" Type="http://schemas.openxmlformats.org/officeDocument/2006/relationships/tags" Target="../tags/tag299.xml"/><Relationship Id="rId31" Type="http://schemas.openxmlformats.org/officeDocument/2006/relationships/tags" Target="../tags/tag298.xml"/><Relationship Id="rId30" Type="http://schemas.openxmlformats.org/officeDocument/2006/relationships/tags" Target="../tags/tag297.xml"/><Relationship Id="rId3" Type="http://schemas.openxmlformats.org/officeDocument/2006/relationships/image" Target="../media/image28.png"/><Relationship Id="rId29" Type="http://schemas.openxmlformats.org/officeDocument/2006/relationships/tags" Target="../tags/tag296.xml"/><Relationship Id="rId28" Type="http://schemas.openxmlformats.org/officeDocument/2006/relationships/tags" Target="../tags/tag295.xml"/><Relationship Id="rId27" Type="http://schemas.openxmlformats.org/officeDocument/2006/relationships/tags" Target="../tags/tag294.xml"/><Relationship Id="rId26" Type="http://schemas.openxmlformats.org/officeDocument/2006/relationships/tags" Target="../tags/tag293.xml"/><Relationship Id="rId25" Type="http://schemas.openxmlformats.org/officeDocument/2006/relationships/tags" Target="../tags/tag292.xml"/><Relationship Id="rId24" Type="http://schemas.openxmlformats.org/officeDocument/2006/relationships/tags" Target="../tags/tag291.xml"/><Relationship Id="rId23" Type="http://schemas.openxmlformats.org/officeDocument/2006/relationships/tags" Target="../tags/tag290.xml"/><Relationship Id="rId22" Type="http://schemas.openxmlformats.org/officeDocument/2006/relationships/tags" Target="../tags/tag289.xml"/><Relationship Id="rId21" Type="http://schemas.openxmlformats.org/officeDocument/2006/relationships/tags" Target="../tags/tag288.xml"/><Relationship Id="rId20" Type="http://schemas.openxmlformats.org/officeDocument/2006/relationships/tags" Target="../tags/tag287.xml"/><Relationship Id="rId2" Type="http://schemas.openxmlformats.org/officeDocument/2006/relationships/tags" Target="../tags/tag270.xml"/><Relationship Id="rId19" Type="http://schemas.openxmlformats.org/officeDocument/2006/relationships/tags" Target="../tags/tag286.xml"/><Relationship Id="rId18" Type="http://schemas.openxmlformats.org/officeDocument/2006/relationships/tags" Target="../tags/tag285.xml"/><Relationship Id="rId17" Type="http://schemas.openxmlformats.org/officeDocument/2006/relationships/tags" Target="../tags/tag284.xml"/><Relationship Id="rId16" Type="http://schemas.openxmlformats.org/officeDocument/2006/relationships/tags" Target="../tags/tag283.xml"/><Relationship Id="rId15" Type="http://schemas.openxmlformats.org/officeDocument/2006/relationships/tags" Target="../tags/tag282.xml"/><Relationship Id="rId14" Type="http://schemas.openxmlformats.org/officeDocument/2006/relationships/tags" Target="../tags/tag281.xml"/><Relationship Id="rId13" Type="http://schemas.openxmlformats.org/officeDocument/2006/relationships/tags" Target="../tags/tag280.xml"/><Relationship Id="rId12" Type="http://schemas.openxmlformats.org/officeDocument/2006/relationships/tags" Target="../tags/tag279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tags" Target="../tags/tag26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42.xml"/><Relationship Id="rId2" Type="http://schemas.openxmlformats.org/officeDocument/2006/relationships/image" Target="../media/image8.png"/><Relationship Id="rId1" Type="http://schemas.openxmlformats.org/officeDocument/2006/relationships/tags" Target="../tags/tag341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customXml" Target="../ink/ink2.xml"/><Relationship Id="rId7" Type="http://schemas.openxmlformats.org/officeDocument/2006/relationships/image" Target="../media/image34.png"/><Relationship Id="rId6" Type="http://schemas.openxmlformats.org/officeDocument/2006/relationships/customXml" Target="../ink/ink1.xml"/><Relationship Id="rId51" Type="http://schemas.openxmlformats.org/officeDocument/2006/relationships/notesSlide" Target="../notesSlides/notesSlide41.xml"/><Relationship Id="rId50" Type="http://schemas.openxmlformats.org/officeDocument/2006/relationships/slideLayout" Target="../slideLayouts/slideLayout13.xml"/><Relationship Id="rId5" Type="http://schemas.openxmlformats.org/officeDocument/2006/relationships/tags" Target="../tags/tag346.xml"/><Relationship Id="rId49" Type="http://schemas.openxmlformats.org/officeDocument/2006/relationships/image" Target="../media/image55.png"/><Relationship Id="rId48" Type="http://schemas.openxmlformats.org/officeDocument/2006/relationships/customXml" Target="../ink/ink22.xml"/><Relationship Id="rId47" Type="http://schemas.openxmlformats.org/officeDocument/2006/relationships/image" Target="../media/image54.png"/><Relationship Id="rId46" Type="http://schemas.openxmlformats.org/officeDocument/2006/relationships/customXml" Target="../ink/ink21.xml"/><Relationship Id="rId45" Type="http://schemas.openxmlformats.org/officeDocument/2006/relationships/image" Target="../media/image53.png"/><Relationship Id="rId44" Type="http://schemas.openxmlformats.org/officeDocument/2006/relationships/customXml" Target="../ink/ink20.xml"/><Relationship Id="rId43" Type="http://schemas.openxmlformats.org/officeDocument/2006/relationships/image" Target="../media/image52.png"/><Relationship Id="rId42" Type="http://schemas.openxmlformats.org/officeDocument/2006/relationships/customXml" Target="../ink/ink19.xml"/><Relationship Id="rId41" Type="http://schemas.openxmlformats.org/officeDocument/2006/relationships/image" Target="../media/image51.png"/><Relationship Id="rId40" Type="http://schemas.openxmlformats.org/officeDocument/2006/relationships/customXml" Target="../ink/ink18.xml"/><Relationship Id="rId4" Type="http://schemas.openxmlformats.org/officeDocument/2006/relationships/tags" Target="../tags/tag345.xml"/><Relationship Id="rId39" Type="http://schemas.openxmlformats.org/officeDocument/2006/relationships/image" Target="../media/image50.png"/><Relationship Id="rId38" Type="http://schemas.openxmlformats.org/officeDocument/2006/relationships/customXml" Target="../ink/ink17.xml"/><Relationship Id="rId37" Type="http://schemas.openxmlformats.org/officeDocument/2006/relationships/image" Target="../media/image49.png"/><Relationship Id="rId36" Type="http://schemas.openxmlformats.org/officeDocument/2006/relationships/customXml" Target="../ink/ink16.xml"/><Relationship Id="rId35" Type="http://schemas.openxmlformats.org/officeDocument/2006/relationships/image" Target="../media/image48.png"/><Relationship Id="rId34" Type="http://schemas.openxmlformats.org/officeDocument/2006/relationships/customXml" Target="../ink/ink15.xml"/><Relationship Id="rId33" Type="http://schemas.openxmlformats.org/officeDocument/2006/relationships/image" Target="../media/image47.png"/><Relationship Id="rId32" Type="http://schemas.openxmlformats.org/officeDocument/2006/relationships/customXml" Target="../ink/ink14.xml"/><Relationship Id="rId31" Type="http://schemas.openxmlformats.org/officeDocument/2006/relationships/image" Target="../media/image46.png"/><Relationship Id="rId30" Type="http://schemas.openxmlformats.org/officeDocument/2006/relationships/customXml" Target="../ink/ink13.xml"/><Relationship Id="rId3" Type="http://schemas.openxmlformats.org/officeDocument/2006/relationships/tags" Target="../tags/tag344.xml"/><Relationship Id="rId29" Type="http://schemas.openxmlformats.org/officeDocument/2006/relationships/image" Target="../media/image45.png"/><Relationship Id="rId28" Type="http://schemas.openxmlformats.org/officeDocument/2006/relationships/customXml" Target="../ink/ink12.xml"/><Relationship Id="rId27" Type="http://schemas.openxmlformats.org/officeDocument/2006/relationships/image" Target="../media/image44.png"/><Relationship Id="rId26" Type="http://schemas.openxmlformats.org/officeDocument/2006/relationships/customXml" Target="../ink/ink11.xml"/><Relationship Id="rId25" Type="http://schemas.openxmlformats.org/officeDocument/2006/relationships/image" Target="../media/image43.png"/><Relationship Id="rId24" Type="http://schemas.openxmlformats.org/officeDocument/2006/relationships/customXml" Target="../ink/ink10.xml"/><Relationship Id="rId23" Type="http://schemas.openxmlformats.org/officeDocument/2006/relationships/image" Target="../media/image42.png"/><Relationship Id="rId22" Type="http://schemas.openxmlformats.org/officeDocument/2006/relationships/customXml" Target="../ink/ink9.xml"/><Relationship Id="rId21" Type="http://schemas.openxmlformats.org/officeDocument/2006/relationships/image" Target="../media/image41.png"/><Relationship Id="rId20" Type="http://schemas.openxmlformats.org/officeDocument/2006/relationships/customXml" Target="../ink/ink8.xml"/><Relationship Id="rId2" Type="http://schemas.openxmlformats.org/officeDocument/2006/relationships/image" Target="../media/image8.png"/><Relationship Id="rId19" Type="http://schemas.openxmlformats.org/officeDocument/2006/relationships/image" Target="../media/image40.png"/><Relationship Id="rId18" Type="http://schemas.openxmlformats.org/officeDocument/2006/relationships/customXml" Target="../ink/ink7.xml"/><Relationship Id="rId17" Type="http://schemas.openxmlformats.org/officeDocument/2006/relationships/image" Target="../media/image39.png"/><Relationship Id="rId16" Type="http://schemas.openxmlformats.org/officeDocument/2006/relationships/customXml" Target="../ink/ink6.xml"/><Relationship Id="rId15" Type="http://schemas.openxmlformats.org/officeDocument/2006/relationships/image" Target="../media/image38.png"/><Relationship Id="rId14" Type="http://schemas.openxmlformats.org/officeDocument/2006/relationships/customXml" Target="../ink/ink5.xml"/><Relationship Id="rId13" Type="http://schemas.openxmlformats.org/officeDocument/2006/relationships/image" Target="../media/image37.png"/><Relationship Id="rId12" Type="http://schemas.openxmlformats.org/officeDocument/2006/relationships/customXml" Target="../ink/ink4.xml"/><Relationship Id="rId11" Type="http://schemas.openxmlformats.org/officeDocument/2006/relationships/image" Target="../media/image36.png"/><Relationship Id="rId10" Type="http://schemas.openxmlformats.org/officeDocument/2006/relationships/customXml" Target="../ink/ink3.xml"/><Relationship Id="rId1" Type="http://schemas.openxmlformats.org/officeDocument/2006/relationships/tags" Target="../tags/tag343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9" Type="http://schemas.openxmlformats.org/officeDocument/2006/relationships/notesSlide" Target="../notesSlides/notesSlide42.xml"/><Relationship Id="rId38" Type="http://schemas.openxmlformats.org/officeDocument/2006/relationships/slideLayout" Target="../slideLayouts/slideLayout13.xml"/><Relationship Id="rId37" Type="http://schemas.openxmlformats.org/officeDocument/2006/relationships/tags" Target="../tags/tag382.xml"/><Relationship Id="rId36" Type="http://schemas.openxmlformats.org/officeDocument/2006/relationships/tags" Target="../tags/tag381.xml"/><Relationship Id="rId35" Type="http://schemas.openxmlformats.org/officeDocument/2006/relationships/tags" Target="../tags/tag380.xml"/><Relationship Id="rId34" Type="http://schemas.openxmlformats.org/officeDocument/2006/relationships/tags" Target="../tags/tag379.xml"/><Relationship Id="rId33" Type="http://schemas.openxmlformats.org/officeDocument/2006/relationships/tags" Target="../tags/tag378.xml"/><Relationship Id="rId32" Type="http://schemas.openxmlformats.org/officeDocument/2006/relationships/tags" Target="../tags/tag377.xml"/><Relationship Id="rId31" Type="http://schemas.openxmlformats.org/officeDocument/2006/relationships/tags" Target="../tags/tag376.xml"/><Relationship Id="rId30" Type="http://schemas.openxmlformats.org/officeDocument/2006/relationships/tags" Target="../tags/tag375.xml"/><Relationship Id="rId3" Type="http://schemas.openxmlformats.org/officeDocument/2006/relationships/image" Target="../media/image28.png"/><Relationship Id="rId29" Type="http://schemas.openxmlformats.org/officeDocument/2006/relationships/tags" Target="../tags/tag374.xml"/><Relationship Id="rId28" Type="http://schemas.openxmlformats.org/officeDocument/2006/relationships/tags" Target="../tags/tag373.xml"/><Relationship Id="rId27" Type="http://schemas.openxmlformats.org/officeDocument/2006/relationships/tags" Target="../tags/tag372.xml"/><Relationship Id="rId26" Type="http://schemas.openxmlformats.org/officeDocument/2006/relationships/tags" Target="../tags/tag371.xml"/><Relationship Id="rId25" Type="http://schemas.openxmlformats.org/officeDocument/2006/relationships/tags" Target="../tags/tag370.xml"/><Relationship Id="rId24" Type="http://schemas.openxmlformats.org/officeDocument/2006/relationships/tags" Target="../tags/tag369.xml"/><Relationship Id="rId23" Type="http://schemas.openxmlformats.org/officeDocument/2006/relationships/tags" Target="../tags/tag368.xml"/><Relationship Id="rId22" Type="http://schemas.openxmlformats.org/officeDocument/2006/relationships/tags" Target="../tags/tag367.xml"/><Relationship Id="rId21" Type="http://schemas.openxmlformats.org/officeDocument/2006/relationships/tags" Target="../tags/tag366.xml"/><Relationship Id="rId20" Type="http://schemas.openxmlformats.org/officeDocument/2006/relationships/tags" Target="../tags/tag365.xml"/><Relationship Id="rId2" Type="http://schemas.openxmlformats.org/officeDocument/2006/relationships/tags" Target="../tags/tag348.xml"/><Relationship Id="rId19" Type="http://schemas.openxmlformats.org/officeDocument/2006/relationships/tags" Target="../tags/tag364.xml"/><Relationship Id="rId18" Type="http://schemas.openxmlformats.org/officeDocument/2006/relationships/tags" Target="../tags/tag363.xml"/><Relationship Id="rId17" Type="http://schemas.openxmlformats.org/officeDocument/2006/relationships/tags" Target="../tags/tag362.xml"/><Relationship Id="rId16" Type="http://schemas.openxmlformats.org/officeDocument/2006/relationships/tags" Target="../tags/tag361.xml"/><Relationship Id="rId15" Type="http://schemas.openxmlformats.org/officeDocument/2006/relationships/tags" Target="../tags/tag360.xml"/><Relationship Id="rId14" Type="http://schemas.openxmlformats.org/officeDocument/2006/relationships/tags" Target="../tags/tag359.xml"/><Relationship Id="rId13" Type="http://schemas.openxmlformats.org/officeDocument/2006/relationships/tags" Target="../tags/tag358.xml"/><Relationship Id="rId12" Type="http://schemas.openxmlformats.org/officeDocument/2006/relationships/tags" Target="../tags/tag357.xml"/><Relationship Id="rId11" Type="http://schemas.openxmlformats.org/officeDocument/2006/relationships/tags" Target="../tags/tag356.xml"/><Relationship Id="rId10" Type="http://schemas.openxmlformats.org/officeDocument/2006/relationships/tags" Target="../tags/tag355.xml"/><Relationship Id="rId1" Type="http://schemas.openxmlformats.org/officeDocument/2006/relationships/tags" Target="../tags/tag347.xml"/></Relationships>
</file>

<file path=ppt/slides/_rels/slide4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71.xml"/><Relationship Id="rId98" Type="http://schemas.openxmlformats.org/officeDocument/2006/relationships/image" Target="../media/image104.png"/><Relationship Id="rId97" Type="http://schemas.openxmlformats.org/officeDocument/2006/relationships/customXml" Target="../ink/ink70.xml"/><Relationship Id="rId96" Type="http://schemas.openxmlformats.org/officeDocument/2006/relationships/image" Target="../media/image103.png"/><Relationship Id="rId95" Type="http://schemas.openxmlformats.org/officeDocument/2006/relationships/customXml" Target="../ink/ink69.xml"/><Relationship Id="rId94" Type="http://schemas.openxmlformats.org/officeDocument/2006/relationships/image" Target="../media/image102.png"/><Relationship Id="rId93" Type="http://schemas.openxmlformats.org/officeDocument/2006/relationships/customXml" Target="../ink/ink68.xml"/><Relationship Id="rId92" Type="http://schemas.openxmlformats.org/officeDocument/2006/relationships/image" Target="../media/image101.png"/><Relationship Id="rId91" Type="http://schemas.openxmlformats.org/officeDocument/2006/relationships/customXml" Target="../ink/ink67.xml"/><Relationship Id="rId90" Type="http://schemas.openxmlformats.org/officeDocument/2006/relationships/image" Target="../media/image100.png"/><Relationship Id="rId9" Type="http://schemas.openxmlformats.org/officeDocument/2006/relationships/customXml" Target="../ink/ink26.xml"/><Relationship Id="rId89" Type="http://schemas.openxmlformats.org/officeDocument/2006/relationships/customXml" Target="../ink/ink66.xml"/><Relationship Id="rId88" Type="http://schemas.openxmlformats.org/officeDocument/2006/relationships/image" Target="../media/image99.png"/><Relationship Id="rId87" Type="http://schemas.openxmlformats.org/officeDocument/2006/relationships/customXml" Target="../ink/ink65.xml"/><Relationship Id="rId86" Type="http://schemas.openxmlformats.org/officeDocument/2006/relationships/image" Target="../media/image98.png"/><Relationship Id="rId85" Type="http://schemas.openxmlformats.org/officeDocument/2006/relationships/customXml" Target="../ink/ink64.xml"/><Relationship Id="rId84" Type="http://schemas.openxmlformats.org/officeDocument/2006/relationships/image" Target="../media/image97.png"/><Relationship Id="rId83" Type="http://schemas.openxmlformats.org/officeDocument/2006/relationships/customXml" Target="../ink/ink63.xml"/><Relationship Id="rId82" Type="http://schemas.openxmlformats.org/officeDocument/2006/relationships/image" Target="../media/image96.png"/><Relationship Id="rId81" Type="http://schemas.openxmlformats.org/officeDocument/2006/relationships/customXml" Target="../ink/ink62.xml"/><Relationship Id="rId80" Type="http://schemas.openxmlformats.org/officeDocument/2006/relationships/image" Target="../media/image95.png"/><Relationship Id="rId8" Type="http://schemas.openxmlformats.org/officeDocument/2006/relationships/image" Target="../media/image59.png"/><Relationship Id="rId79" Type="http://schemas.openxmlformats.org/officeDocument/2006/relationships/customXml" Target="../ink/ink61.xml"/><Relationship Id="rId78" Type="http://schemas.openxmlformats.org/officeDocument/2006/relationships/image" Target="../media/image94.png"/><Relationship Id="rId77" Type="http://schemas.openxmlformats.org/officeDocument/2006/relationships/customXml" Target="../ink/ink60.xml"/><Relationship Id="rId76" Type="http://schemas.openxmlformats.org/officeDocument/2006/relationships/image" Target="../media/image93.png"/><Relationship Id="rId75" Type="http://schemas.openxmlformats.org/officeDocument/2006/relationships/customXml" Target="../ink/ink59.xml"/><Relationship Id="rId74" Type="http://schemas.openxmlformats.org/officeDocument/2006/relationships/image" Target="../media/image92.png"/><Relationship Id="rId73" Type="http://schemas.openxmlformats.org/officeDocument/2006/relationships/customXml" Target="../ink/ink58.xml"/><Relationship Id="rId72" Type="http://schemas.openxmlformats.org/officeDocument/2006/relationships/image" Target="../media/image91.png"/><Relationship Id="rId71" Type="http://schemas.openxmlformats.org/officeDocument/2006/relationships/customXml" Target="../ink/ink57.xml"/><Relationship Id="rId70" Type="http://schemas.openxmlformats.org/officeDocument/2006/relationships/image" Target="../media/image90.png"/><Relationship Id="rId7" Type="http://schemas.openxmlformats.org/officeDocument/2006/relationships/customXml" Target="../ink/ink25.xml"/><Relationship Id="rId69" Type="http://schemas.openxmlformats.org/officeDocument/2006/relationships/customXml" Target="../ink/ink56.xml"/><Relationship Id="rId68" Type="http://schemas.openxmlformats.org/officeDocument/2006/relationships/image" Target="../media/image89.png"/><Relationship Id="rId67" Type="http://schemas.openxmlformats.org/officeDocument/2006/relationships/customXml" Target="../ink/ink55.xml"/><Relationship Id="rId66" Type="http://schemas.openxmlformats.org/officeDocument/2006/relationships/image" Target="../media/image88.png"/><Relationship Id="rId65" Type="http://schemas.openxmlformats.org/officeDocument/2006/relationships/customXml" Target="../ink/ink54.xml"/><Relationship Id="rId64" Type="http://schemas.openxmlformats.org/officeDocument/2006/relationships/image" Target="../media/image87.png"/><Relationship Id="rId63" Type="http://schemas.openxmlformats.org/officeDocument/2006/relationships/customXml" Target="../ink/ink53.xml"/><Relationship Id="rId62" Type="http://schemas.openxmlformats.org/officeDocument/2006/relationships/image" Target="../media/image86.png"/><Relationship Id="rId61" Type="http://schemas.openxmlformats.org/officeDocument/2006/relationships/customXml" Target="../ink/ink52.xml"/><Relationship Id="rId60" Type="http://schemas.openxmlformats.org/officeDocument/2006/relationships/image" Target="../media/image85.png"/><Relationship Id="rId6" Type="http://schemas.openxmlformats.org/officeDocument/2006/relationships/image" Target="../media/image58.png"/><Relationship Id="rId59" Type="http://schemas.openxmlformats.org/officeDocument/2006/relationships/customXml" Target="../ink/ink51.xml"/><Relationship Id="rId58" Type="http://schemas.openxmlformats.org/officeDocument/2006/relationships/image" Target="../media/image84.png"/><Relationship Id="rId57" Type="http://schemas.openxmlformats.org/officeDocument/2006/relationships/customXml" Target="../ink/ink50.xml"/><Relationship Id="rId56" Type="http://schemas.openxmlformats.org/officeDocument/2006/relationships/image" Target="../media/image83.png"/><Relationship Id="rId55" Type="http://schemas.openxmlformats.org/officeDocument/2006/relationships/customXml" Target="../ink/ink49.xml"/><Relationship Id="rId54" Type="http://schemas.openxmlformats.org/officeDocument/2006/relationships/image" Target="../media/image82.png"/><Relationship Id="rId53" Type="http://schemas.openxmlformats.org/officeDocument/2006/relationships/customXml" Target="../ink/ink48.xml"/><Relationship Id="rId52" Type="http://schemas.openxmlformats.org/officeDocument/2006/relationships/image" Target="../media/image81.png"/><Relationship Id="rId51" Type="http://schemas.openxmlformats.org/officeDocument/2006/relationships/customXml" Target="../ink/ink47.xml"/><Relationship Id="rId50" Type="http://schemas.openxmlformats.org/officeDocument/2006/relationships/image" Target="../media/image80.png"/><Relationship Id="rId5" Type="http://schemas.openxmlformats.org/officeDocument/2006/relationships/customXml" Target="../ink/ink24.xml"/><Relationship Id="rId49" Type="http://schemas.openxmlformats.org/officeDocument/2006/relationships/customXml" Target="../ink/ink46.xml"/><Relationship Id="rId48" Type="http://schemas.openxmlformats.org/officeDocument/2006/relationships/image" Target="../media/image79.png"/><Relationship Id="rId47" Type="http://schemas.openxmlformats.org/officeDocument/2006/relationships/customXml" Target="../ink/ink45.xml"/><Relationship Id="rId46" Type="http://schemas.openxmlformats.org/officeDocument/2006/relationships/image" Target="../media/image78.png"/><Relationship Id="rId45" Type="http://schemas.openxmlformats.org/officeDocument/2006/relationships/customXml" Target="../ink/ink44.xml"/><Relationship Id="rId44" Type="http://schemas.openxmlformats.org/officeDocument/2006/relationships/image" Target="../media/image77.png"/><Relationship Id="rId43" Type="http://schemas.openxmlformats.org/officeDocument/2006/relationships/customXml" Target="../ink/ink43.xml"/><Relationship Id="rId42" Type="http://schemas.openxmlformats.org/officeDocument/2006/relationships/image" Target="../media/image76.png"/><Relationship Id="rId41" Type="http://schemas.openxmlformats.org/officeDocument/2006/relationships/customXml" Target="../ink/ink42.xml"/><Relationship Id="rId40" Type="http://schemas.openxmlformats.org/officeDocument/2006/relationships/image" Target="../media/image75.png"/><Relationship Id="rId4" Type="http://schemas.openxmlformats.org/officeDocument/2006/relationships/image" Target="../media/image57.png"/><Relationship Id="rId39" Type="http://schemas.openxmlformats.org/officeDocument/2006/relationships/customXml" Target="../ink/ink41.xml"/><Relationship Id="rId38" Type="http://schemas.openxmlformats.org/officeDocument/2006/relationships/image" Target="../media/image74.png"/><Relationship Id="rId37" Type="http://schemas.openxmlformats.org/officeDocument/2006/relationships/customXml" Target="../ink/ink40.xml"/><Relationship Id="rId36" Type="http://schemas.openxmlformats.org/officeDocument/2006/relationships/image" Target="../media/image73.png"/><Relationship Id="rId35" Type="http://schemas.openxmlformats.org/officeDocument/2006/relationships/customXml" Target="../ink/ink39.xml"/><Relationship Id="rId34" Type="http://schemas.openxmlformats.org/officeDocument/2006/relationships/image" Target="../media/image72.png"/><Relationship Id="rId33" Type="http://schemas.openxmlformats.org/officeDocument/2006/relationships/customXml" Target="../ink/ink38.xml"/><Relationship Id="rId32" Type="http://schemas.openxmlformats.org/officeDocument/2006/relationships/image" Target="../media/image71.png"/><Relationship Id="rId31" Type="http://schemas.openxmlformats.org/officeDocument/2006/relationships/customXml" Target="../ink/ink37.xml"/><Relationship Id="rId30" Type="http://schemas.openxmlformats.org/officeDocument/2006/relationships/image" Target="../media/image70.png"/><Relationship Id="rId3" Type="http://schemas.openxmlformats.org/officeDocument/2006/relationships/customXml" Target="../ink/ink23.xml"/><Relationship Id="rId29" Type="http://schemas.openxmlformats.org/officeDocument/2006/relationships/customXml" Target="../ink/ink36.xml"/><Relationship Id="rId28" Type="http://schemas.openxmlformats.org/officeDocument/2006/relationships/image" Target="../media/image69.png"/><Relationship Id="rId27" Type="http://schemas.openxmlformats.org/officeDocument/2006/relationships/customXml" Target="../ink/ink35.xml"/><Relationship Id="rId26" Type="http://schemas.openxmlformats.org/officeDocument/2006/relationships/image" Target="../media/image68.png"/><Relationship Id="rId25" Type="http://schemas.openxmlformats.org/officeDocument/2006/relationships/customXml" Target="../ink/ink34.xml"/><Relationship Id="rId24" Type="http://schemas.openxmlformats.org/officeDocument/2006/relationships/image" Target="../media/image67.png"/><Relationship Id="rId23" Type="http://schemas.openxmlformats.org/officeDocument/2006/relationships/customXml" Target="../ink/ink33.xml"/><Relationship Id="rId22" Type="http://schemas.openxmlformats.org/officeDocument/2006/relationships/image" Target="../media/image66.png"/><Relationship Id="rId21" Type="http://schemas.openxmlformats.org/officeDocument/2006/relationships/customXml" Target="../ink/ink32.xml"/><Relationship Id="rId20" Type="http://schemas.openxmlformats.org/officeDocument/2006/relationships/image" Target="../media/image65.png"/><Relationship Id="rId2" Type="http://schemas.openxmlformats.org/officeDocument/2006/relationships/image" Target="../media/image56.png"/><Relationship Id="rId19" Type="http://schemas.openxmlformats.org/officeDocument/2006/relationships/customXml" Target="../ink/ink31.xml"/><Relationship Id="rId18" Type="http://schemas.openxmlformats.org/officeDocument/2006/relationships/image" Target="../media/image64.png"/><Relationship Id="rId17" Type="http://schemas.openxmlformats.org/officeDocument/2006/relationships/customXml" Target="../ink/ink30.xml"/><Relationship Id="rId16" Type="http://schemas.openxmlformats.org/officeDocument/2006/relationships/image" Target="../media/image63.png"/><Relationship Id="rId15" Type="http://schemas.openxmlformats.org/officeDocument/2006/relationships/customXml" Target="../ink/ink29.xml"/><Relationship Id="rId14" Type="http://schemas.openxmlformats.org/officeDocument/2006/relationships/image" Target="../media/image62.png"/><Relationship Id="rId13" Type="http://schemas.openxmlformats.org/officeDocument/2006/relationships/customXml" Target="../ink/ink28.xml"/><Relationship Id="rId12" Type="http://schemas.openxmlformats.org/officeDocument/2006/relationships/image" Target="../media/image61.png"/><Relationship Id="rId11" Type="http://schemas.openxmlformats.org/officeDocument/2006/relationships/customXml" Target="../ink/ink27.xml"/><Relationship Id="rId108" Type="http://schemas.openxmlformats.org/officeDocument/2006/relationships/notesSlide" Target="../notesSlides/notesSlide43.xml"/><Relationship Id="rId107" Type="http://schemas.openxmlformats.org/officeDocument/2006/relationships/slideLayout" Target="../slideLayouts/slideLayout13.xml"/><Relationship Id="rId106" Type="http://schemas.openxmlformats.org/officeDocument/2006/relationships/image" Target="../media/image108.png"/><Relationship Id="rId105" Type="http://schemas.openxmlformats.org/officeDocument/2006/relationships/customXml" Target="../ink/ink74.xml"/><Relationship Id="rId104" Type="http://schemas.openxmlformats.org/officeDocument/2006/relationships/image" Target="../media/image107.png"/><Relationship Id="rId103" Type="http://schemas.openxmlformats.org/officeDocument/2006/relationships/customXml" Target="../ink/ink73.xml"/><Relationship Id="rId102" Type="http://schemas.openxmlformats.org/officeDocument/2006/relationships/image" Target="../media/image106.png"/><Relationship Id="rId101" Type="http://schemas.openxmlformats.org/officeDocument/2006/relationships/customXml" Target="../ink/ink72.xml"/><Relationship Id="rId100" Type="http://schemas.openxmlformats.org/officeDocument/2006/relationships/image" Target="../media/image105.png"/><Relationship Id="rId10" Type="http://schemas.openxmlformats.org/officeDocument/2006/relationships/image" Target="../media/image60.png"/><Relationship Id="rId1" Type="http://schemas.openxmlformats.org/officeDocument/2006/relationships/tags" Target="../tags/tag383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customXml" Target="../ink/ink77.xml"/><Relationship Id="rId8" Type="http://schemas.openxmlformats.org/officeDocument/2006/relationships/image" Target="../media/image110.png"/><Relationship Id="rId7" Type="http://schemas.openxmlformats.org/officeDocument/2006/relationships/customXml" Target="../ink/ink76.xml"/><Relationship Id="rId6" Type="http://schemas.openxmlformats.org/officeDocument/2006/relationships/image" Target="../media/image109.png"/><Relationship Id="rId5" Type="http://schemas.openxmlformats.org/officeDocument/2006/relationships/customXml" Target="../ink/ink75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image" Target="../media/image8.png"/><Relationship Id="rId16" Type="http://schemas.openxmlformats.org/officeDocument/2006/relationships/notesSlide" Target="../notesSlides/notesSlide44.x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113.png"/><Relationship Id="rId13" Type="http://schemas.openxmlformats.org/officeDocument/2006/relationships/customXml" Target="../ink/ink79.xml"/><Relationship Id="rId12" Type="http://schemas.openxmlformats.org/officeDocument/2006/relationships/image" Target="../media/image112.png"/><Relationship Id="rId11" Type="http://schemas.openxmlformats.org/officeDocument/2006/relationships/customXml" Target="../ink/ink78.xml"/><Relationship Id="rId10" Type="http://schemas.openxmlformats.org/officeDocument/2006/relationships/image" Target="../media/image111.png"/><Relationship Id="rId1" Type="http://schemas.openxmlformats.org/officeDocument/2006/relationships/tags" Target="../tags/tag384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tags" Target="../tags/tag38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4.png"/><Relationship Id="rId7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11.xml"/><Relationship Id="rId12" Type="http://schemas.openxmlformats.org/officeDocument/2006/relationships/image" Target="../media/image5.png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13.xml"/><Relationship Id="rId13" Type="http://schemas.openxmlformats.org/officeDocument/2006/relationships/image" Target="../media/image9.png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8.png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11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实验室自动化</a:t>
            </a:r>
            <a:r>
              <a:rPr lang="zh-CN" altLang="en-US" sz="4400" dirty="0">
                <a:solidFill>
                  <a:schemeClr val="bg1"/>
                </a:solidFill>
              </a:rPr>
              <a:t>排程算法</a:t>
            </a:r>
            <a:r>
              <a:rPr lang="zh-CN" altLang="en-US" sz="4400" dirty="0">
                <a:solidFill>
                  <a:schemeClr val="bg1"/>
                </a:solidFill>
              </a:rPr>
              <a:t>介绍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2023-3-12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· 4.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死锁回溯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15670" y="1747520"/>
            <a:ext cx="8067675" cy="1068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2"/>
                </a:solidFill>
              </a:rPr>
              <a:t>· </a:t>
            </a:r>
            <a:r>
              <a:rPr lang="zh-CN" altLang="en-US" sz="2400" b="1">
                <a:solidFill>
                  <a:schemeClr val="tx2"/>
                </a:solidFill>
                <a:sym typeface="+mn-ea"/>
              </a:rPr>
              <a:t>当排程方案中出现死锁问题时，依照给定的方案和策略对排程方案进行回溯</a:t>
            </a:r>
            <a:r>
              <a:rPr lang="zh-CN" altLang="en-US" sz="2400" b="1">
                <a:solidFill>
                  <a:schemeClr val="tx2"/>
                </a:solidFill>
                <a:sym typeface="+mn-ea"/>
              </a:rPr>
              <a:t>修正</a:t>
            </a:r>
            <a:endParaRPr lang="zh-CN" altLang="en-US" sz="2400" b="1">
              <a:solidFill>
                <a:schemeClr val="tx2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560" y="155575"/>
            <a:ext cx="1927860" cy="281178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358265" y="2731770"/>
          <a:ext cx="5482590" cy="225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530"/>
                <a:gridCol w="1827530"/>
                <a:gridCol w="1827530"/>
              </a:tblGrid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Priority_Queue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Finished_Tasks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1,  3,  14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11, 3, 14, 2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0,  1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>
            <p:custDataLst>
              <p:tags r:id="rId5"/>
            </p:custDataLst>
          </p:nvPr>
        </p:nvCxnSpPr>
        <p:spPr>
          <a:xfrm flipH="1" flipV="1">
            <a:off x="1517650" y="4307840"/>
            <a:ext cx="6985" cy="28130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6"/>
            </p:custDataLst>
          </p:nvPr>
        </p:nvCxnSpPr>
        <p:spPr>
          <a:xfrm flipH="1" flipV="1">
            <a:off x="1510665" y="3860800"/>
            <a:ext cx="6985" cy="28130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17980" y="5382260"/>
            <a:ext cx="1786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死锁问题！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>
            <p:custDataLst>
              <p:tags r:id="rId7"/>
            </p:custDataLst>
          </p:nvPr>
        </p:nvSpPr>
        <p:spPr>
          <a:xfrm>
            <a:off x="3930015" y="5241925"/>
            <a:ext cx="2754630" cy="679450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死锁回溯模块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7739380" y="5382260"/>
            <a:ext cx="1320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解除死锁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4587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算法在具体案例的执行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38831"/>
          <a:stretch>
            <a:fillRect/>
          </a:stretch>
        </p:blipFill>
        <p:spPr>
          <a:xfrm>
            <a:off x="848995" y="2625725"/>
            <a:ext cx="2940685" cy="3402965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1344930" y="2028190"/>
            <a:ext cx="213487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输入：实验流程</a:t>
            </a:r>
            <a:endParaRPr lang="zh-CN" altLang="en-US" b="1"/>
          </a:p>
        </p:txBody>
      </p:sp>
      <p:cxnSp>
        <p:nvCxnSpPr>
          <p:cNvPr id="75" name="直接箭头连接符 74"/>
          <p:cNvCxnSpPr>
            <a:endCxn id="6" idx="1"/>
          </p:cNvCxnSpPr>
          <p:nvPr/>
        </p:nvCxnSpPr>
        <p:spPr>
          <a:xfrm flipV="1">
            <a:off x="3409950" y="3199130"/>
            <a:ext cx="105918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126095" y="2954655"/>
            <a:ext cx="2242185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</a:t>
            </a:r>
            <a:r>
              <a:rPr lang="zh-CN" altLang="en-US">
                <a:solidFill>
                  <a:schemeClr val="tx1"/>
                </a:solidFill>
              </a:rPr>
              <a:t>甘特图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506460" y="2027555"/>
            <a:ext cx="213487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输出：</a:t>
            </a:r>
            <a:r>
              <a:rPr lang="zh-CN" altLang="en-US" b="1"/>
              <a:t>甘特图</a:t>
            </a:r>
            <a:endParaRPr lang="zh-CN" altLang="en-US" b="1"/>
          </a:p>
        </p:txBody>
      </p:sp>
      <p:cxnSp>
        <p:nvCxnSpPr>
          <p:cNvPr id="4" name="肘形连接符 3"/>
          <p:cNvCxnSpPr>
            <a:stCxn id="6" idx="3"/>
            <a:endCxn id="83" idx="1"/>
          </p:cNvCxnSpPr>
          <p:nvPr/>
        </p:nvCxnSpPr>
        <p:spPr>
          <a:xfrm>
            <a:off x="6711315" y="3199130"/>
            <a:ext cx="141478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04940" y="3557905"/>
            <a:ext cx="5484495" cy="187134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4469130" y="2954655"/>
            <a:ext cx="2242185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排程算法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2022-12-27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调度算法目标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核酸检测流程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395" y="1833245"/>
            <a:ext cx="3970655" cy="341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右图是核酸检测用到的</a:t>
            </a:r>
            <a:endParaRPr lang="zh-CN" altLang="en-US" sz="2400"/>
          </a:p>
          <a:p>
            <a:r>
              <a:rPr lang="zh-CN" altLang="en-US" sz="2400"/>
              <a:t>所有设备，即</a:t>
            </a:r>
            <a:r>
              <a:rPr lang="zh-CN" altLang="en-US" sz="2400"/>
              <a:t>设备池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板子（即</a:t>
            </a:r>
            <a:r>
              <a:rPr lang="zh-CN" altLang="en-US" sz="2400"/>
              <a:t>工件）存放在存储设备</a:t>
            </a:r>
            <a:r>
              <a:rPr lang="zh-CN" altLang="en-US" sz="2400"/>
              <a:t>中，每个板子有自己的</a:t>
            </a:r>
            <a:r>
              <a:rPr lang="zh-CN" altLang="en-US" sz="2400"/>
              <a:t>工艺序列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885" y="1215390"/>
            <a:ext cx="7640955" cy="425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调度算法目标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实际案例：核酸检测流程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6765" y="2447290"/>
            <a:ext cx="4030980" cy="29489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29755" y="556260"/>
            <a:ext cx="4896485" cy="1891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设备池</a:t>
            </a:r>
            <a:r>
              <a:rPr lang="zh-CN" altLang="en-US"/>
              <a:t>：图中共有</a:t>
            </a:r>
            <a:r>
              <a:rPr lang="en-US" altLang="zh-CN"/>
              <a:t>5</a:t>
            </a:r>
            <a:r>
              <a:rPr lang="zh-CN" altLang="en-US"/>
              <a:t>种类型设备，分别</a:t>
            </a:r>
            <a:r>
              <a:rPr lang="zh-CN" altLang="en-US"/>
              <a:t>为</a:t>
            </a:r>
            <a:endParaRPr lang="zh-CN" altLang="en-US"/>
          </a:p>
          <a:p>
            <a:r>
              <a:rPr lang="en-US" altLang="zh-CN"/>
              <a:t>· Hotel</a:t>
            </a:r>
            <a:r>
              <a:rPr lang="zh-CN" altLang="en-US"/>
              <a:t>：存放</a:t>
            </a:r>
            <a:r>
              <a:rPr lang="en-US" altLang="zh-CN"/>
              <a:t>96</a:t>
            </a:r>
            <a:r>
              <a:rPr lang="zh-CN" altLang="en-US"/>
              <a:t>孔板的</a:t>
            </a:r>
            <a:r>
              <a:rPr lang="zh-CN" altLang="en-US"/>
              <a:t>冰箱</a:t>
            </a:r>
            <a:endParaRPr lang="zh-CN" altLang="en-US"/>
          </a:p>
          <a:p>
            <a:r>
              <a:rPr lang="en-US" altLang="zh-CN"/>
              <a:t>· Hotel2</a:t>
            </a:r>
            <a:r>
              <a:rPr lang="zh-CN" altLang="en-US"/>
              <a:t>：存放</a:t>
            </a:r>
            <a:r>
              <a:rPr lang="en-US" altLang="zh-CN"/>
              <a:t>mix1</a:t>
            </a:r>
            <a:r>
              <a:rPr lang="zh-CN" altLang="en-US"/>
              <a:t>、</a:t>
            </a:r>
            <a:r>
              <a:rPr lang="en-US" altLang="zh-CN"/>
              <a:t>mix2</a:t>
            </a:r>
            <a:r>
              <a:rPr lang="zh-CN" altLang="en-US"/>
              <a:t>、</a:t>
            </a:r>
            <a:r>
              <a:rPr lang="en-US" altLang="zh-CN"/>
              <a:t>mix3</a:t>
            </a:r>
            <a:r>
              <a:rPr lang="zh-CN" altLang="en-US"/>
              <a:t>板的</a:t>
            </a:r>
            <a:r>
              <a:rPr lang="zh-CN" altLang="en-US"/>
              <a:t>冰箱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机械臂：用于样品板在设备间的</a:t>
            </a:r>
            <a:r>
              <a:rPr lang="zh-CN" altLang="en-US"/>
              <a:t>转移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液体工作站：用于</a:t>
            </a:r>
            <a:r>
              <a:rPr lang="en-US" altLang="zh-CN"/>
              <a:t>96</a:t>
            </a:r>
            <a:r>
              <a:rPr lang="zh-CN" altLang="en-US"/>
              <a:t>板、</a:t>
            </a:r>
            <a:r>
              <a:rPr lang="en-US" altLang="zh-CN"/>
              <a:t>mix1-3</a:t>
            </a:r>
            <a:r>
              <a:rPr lang="zh-CN" altLang="en-US"/>
              <a:t>板混合</a:t>
            </a:r>
            <a:r>
              <a:rPr lang="zh-CN" altLang="en-US"/>
              <a:t>操作</a:t>
            </a:r>
            <a:endParaRPr lang="zh-CN" altLang="en-US"/>
          </a:p>
          <a:p>
            <a:r>
              <a:rPr lang="en-US" altLang="zh-CN"/>
              <a:t>· Trash </a:t>
            </a:r>
            <a:r>
              <a:rPr lang="zh-CN" altLang="en-US"/>
              <a:t>：垃圾回收，</a:t>
            </a:r>
            <a:r>
              <a:rPr lang="zh-CN" altLang="en-US"/>
              <a:t>一种存储设备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7115" y="1623695"/>
            <a:ext cx="5805805" cy="4852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86600" y="1623695"/>
            <a:ext cx="5105400" cy="426720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调度算法目标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以核酸检测流程案例为例介绍调度算法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目标问题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275" y="1955165"/>
            <a:ext cx="6680835" cy="122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工件池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：右图生产系统中有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种类型工件，分别为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孔板、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板，每种类型的工件有若干个。工件池中工件需完成给定的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工艺序列。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22275" y="3738245"/>
            <a:ext cx="6680835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工艺序列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：右图生产系统中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种类型工件，其工艺序列分别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475" y="4734560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96</a:t>
            </a:r>
            <a:r>
              <a:rPr lang="zh-CN" altLang="en-US"/>
              <a:t>孔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583690" y="4734560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3441065" y="4734560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5602605" y="4734560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6.</a:t>
            </a:r>
            <a:r>
              <a:rPr lang="zh-CN" altLang="en-US"/>
              <a:t>放入</a:t>
            </a:r>
            <a:r>
              <a:rPr lang="zh-CN" altLang="en-US"/>
              <a:t>冰箱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3300095" y="497332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>
            <p:custDataLst>
              <p:tags r:id="rId7"/>
            </p:custDataLst>
          </p:nvPr>
        </p:nvCxnSpPr>
        <p:spPr>
          <a:xfrm>
            <a:off x="5461635" y="497332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236855" y="5547995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583690" y="5547995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3441065" y="5547995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5602605" y="5547995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7.</a:t>
            </a:r>
            <a:r>
              <a:rPr lang="zh-CN" altLang="en-US"/>
              <a:t>放入</a:t>
            </a:r>
            <a:r>
              <a:rPr lang="en-US" altLang="zh-CN"/>
              <a:t>Trash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8" idx="3"/>
            <a:endCxn id="19" idx="1"/>
          </p:cNvCxnSpPr>
          <p:nvPr>
            <p:custDataLst>
              <p:tags r:id="rId12"/>
            </p:custDataLst>
          </p:nvPr>
        </p:nvCxnSpPr>
        <p:spPr>
          <a:xfrm>
            <a:off x="3300095" y="578675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  <a:endCxn id="20" idx="1"/>
          </p:cNvCxnSpPr>
          <p:nvPr>
            <p:custDataLst>
              <p:tags r:id="rId13"/>
            </p:custDataLst>
          </p:nvPr>
        </p:nvCxnSpPr>
        <p:spPr>
          <a:xfrm>
            <a:off x="5461635" y="578675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14"/>
            </p:custDataLst>
          </p:nvPr>
        </p:nvSpPr>
        <p:spPr>
          <a:xfrm>
            <a:off x="244475" y="6213475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5"/>
            </p:custDataLst>
          </p:nvPr>
        </p:nvSpPr>
        <p:spPr>
          <a:xfrm>
            <a:off x="1583690" y="6213475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16"/>
            </p:custDataLst>
          </p:nvPr>
        </p:nvSpPr>
        <p:spPr>
          <a:xfrm>
            <a:off x="3441065" y="6213475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7"/>
            </p:custDataLst>
          </p:nvPr>
        </p:nvSpPr>
        <p:spPr>
          <a:xfrm>
            <a:off x="5602605" y="6213475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7.</a:t>
            </a:r>
            <a:r>
              <a:rPr lang="zh-CN" altLang="en-US"/>
              <a:t>放入</a:t>
            </a:r>
            <a:r>
              <a:rPr lang="en-US" altLang="zh-CN"/>
              <a:t>Trash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4" idx="3"/>
            <a:endCxn id="25" idx="1"/>
          </p:cNvCxnSpPr>
          <p:nvPr>
            <p:custDataLst>
              <p:tags r:id="rId18"/>
            </p:custDataLst>
          </p:nvPr>
        </p:nvCxnSpPr>
        <p:spPr>
          <a:xfrm>
            <a:off x="3300095" y="645223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3"/>
            <a:endCxn id="26" idx="1"/>
          </p:cNvCxnSpPr>
          <p:nvPr>
            <p:custDataLst>
              <p:tags r:id="rId19"/>
            </p:custDataLst>
          </p:nvPr>
        </p:nvCxnSpPr>
        <p:spPr>
          <a:xfrm>
            <a:off x="5461635" y="645223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099300" y="1828800"/>
            <a:ext cx="30480" cy="492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410585" y="4552950"/>
            <a:ext cx="2099310" cy="23044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难点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238913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液体工作站类型节点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728470"/>
            <a:ext cx="4011295" cy="4912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65" y="1649095"/>
            <a:ext cx="6181090" cy="5071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34300" y="4080510"/>
            <a:ext cx="3771900" cy="275971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任务图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核酸检测流程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97700" y="0"/>
            <a:ext cx="5104765" cy="408051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64235" y="1541780"/>
            <a:ext cx="6207760" cy="593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）每个板子的一个工艺定义为一个任务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3" name="文本框 42"/>
          <p:cNvSpPr txBox="1"/>
          <p:nvPr/>
        </p:nvSpPr>
        <p:spPr>
          <a:xfrm>
            <a:off x="244475" y="3324225"/>
            <a:ext cx="6933565" cy="3247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· </a:t>
            </a:r>
            <a:r>
              <a:rPr lang="zh-CN" altLang="en-US" sz="2400" b="1"/>
              <a:t>调度算法为每个任务（工艺）分配设备资源，其需要满足以下</a:t>
            </a:r>
            <a:r>
              <a:rPr lang="zh-CN" altLang="en-US" sz="2400" b="1"/>
              <a:t>约束：</a:t>
            </a:r>
            <a:endParaRPr lang="zh-CN" altLang="en-US" sz="2400" b="1"/>
          </a:p>
          <a:p>
            <a:pPr indent="457200"/>
            <a:r>
              <a:rPr lang="en-US" altLang="zh-CN" sz="2400"/>
              <a:t>1. </a:t>
            </a:r>
            <a:r>
              <a:rPr lang="zh-CN" altLang="en-US" sz="2400"/>
              <a:t>前驱任务完成，即当前工件处于前驱任务对应的</a:t>
            </a:r>
            <a:r>
              <a:rPr lang="zh-CN" altLang="en-US" sz="2400"/>
              <a:t>设备上。</a:t>
            </a:r>
            <a:endParaRPr lang="zh-CN" altLang="en-US" sz="2400"/>
          </a:p>
          <a:p>
            <a:pPr indent="457200"/>
            <a:r>
              <a:rPr lang="en-US" altLang="zh-CN" sz="2400"/>
              <a:t>2. </a:t>
            </a:r>
            <a:r>
              <a:rPr lang="zh-CN" altLang="en-US" sz="2400"/>
              <a:t>分配的</a:t>
            </a:r>
            <a:r>
              <a:rPr lang="zh-CN" altLang="en-US" sz="2400"/>
              <a:t>设备</a:t>
            </a:r>
            <a:endParaRPr lang="zh-CN" altLang="en-US" sz="2400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244475" y="2043430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96</a:t>
            </a:r>
            <a:r>
              <a:rPr lang="zh-CN" altLang="en-US"/>
              <a:t>孔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583690" y="2043430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3441065" y="2043430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5602605" y="2043430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6.</a:t>
            </a:r>
            <a:r>
              <a:rPr lang="zh-CN" altLang="en-US"/>
              <a:t>放入</a:t>
            </a:r>
            <a:r>
              <a:rPr lang="zh-CN" altLang="en-US"/>
              <a:t>冰箱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>
            <p:custDataLst>
              <p:tags r:id="rId9"/>
            </p:custDataLst>
          </p:nvPr>
        </p:nvCxnSpPr>
        <p:spPr>
          <a:xfrm>
            <a:off x="3300095" y="228219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>
            <p:custDataLst>
              <p:tags r:id="rId10"/>
            </p:custDataLst>
          </p:nvPr>
        </p:nvCxnSpPr>
        <p:spPr>
          <a:xfrm>
            <a:off x="5461635" y="228219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40255" y="252095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4049395" y="252095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5896610" y="252095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3245485" y="273812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...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泳道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96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孔板流转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-98" r="83472"/>
          <a:stretch>
            <a:fillRect/>
          </a:stretch>
        </p:blipFill>
        <p:spPr>
          <a:xfrm>
            <a:off x="8446770" y="292735"/>
            <a:ext cx="1159510" cy="649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3218" t="930"/>
          <a:stretch>
            <a:fillRect/>
          </a:stretch>
        </p:blipFill>
        <p:spPr>
          <a:xfrm>
            <a:off x="493395" y="1708150"/>
            <a:ext cx="6922135" cy="4464685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rot="5400000">
            <a:off x="2785110" y="4552315"/>
            <a:ext cx="506730" cy="497205"/>
          </a:xfrm>
          <a:prstGeom prst="bentConnector3">
            <a:avLst>
              <a:gd name="adj1" fmla="val 106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rot="16200000">
            <a:off x="2940050" y="4832350"/>
            <a:ext cx="631825" cy="595630"/>
          </a:xfrm>
          <a:prstGeom prst="bentConnector3">
            <a:avLst>
              <a:gd name="adj1" fmla="val 75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调度算法目标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623695"/>
            <a:ext cx="6766560" cy="377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870" y="1541780"/>
            <a:ext cx="4142105" cy="3834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1855" y="5477510"/>
            <a:ext cx="10448925" cy="969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000"/>
              <a:t>给出所有板子的加工工艺序列，即该板子在上图中的设备之间的流转顺序，以及每种设备的属性、数量，以及板子在该设备上执行的要求和工作时间，板子在设备间的转移时间。</a:t>
            </a:r>
            <a:r>
              <a:rPr lang="zh-CN" altLang="en-US" sz="2000" b="1"/>
              <a:t>调度算法需要给出板子在设备上工作的开始时间、结束时间，以甘特图形式展示</a:t>
            </a:r>
            <a:r>
              <a:rPr lang="zh-CN" altLang="en-US" sz="2000" b="1"/>
              <a:t>出来。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124" y="568114"/>
            <a:ext cx="2602865" cy="74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5" b="1" dirty="0">
                <a:solidFill>
                  <a:srgbClr val="1F1F1F"/>
                </a:solidFill>
              </a:rPr>
              <a:t>CONTENTS</a:t>
            </a:r>
            <a:endParaRPr kumimoji="1" lang="zh-CN" altLang="en-US" sz="4265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21" y="742064"/>
            <a:ext cx="0" cy="47581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80662" y="1725472"/>
            <a:ext cx="7272532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项目背景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090" y="2717496"/>
            <a:ext cx="7261201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3200" b="1" dirty="0">
                <a:solidFill>
                  <a:srgbClr val="1F1F1F"/>
                </a:solidFill>
              </a:rPr>
              <a:t>2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排程算法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目标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2090" y="3710532"/>
            <a:ext cx="7261201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3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算法流程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9525" y="4702810"/>
            <a:ext cx="727392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4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附录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238913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调度算法目标问题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1545" y="1804035"/>
            <a:ext cx="11029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算法具体任务</a:t>
            </a:r>
            <a:r>
              <a:rPr lang="zh-CN" altLang="en-US" sz="2400"/>
              <a:t>：现有若干工艺流程，给出每个工艺流程的信息、每个工艺流程的样品数量、每个工艺流程对应的设备；</a:t>
            </a:r>
            <a:r>
              <a:rPr lang="zh-CN" altLang="en-US" sz="2400"/>
              <a:t>排程算法需给出什么时间，在哪台设备上，加工哪一个样品的规划</a:t>
            </a:r>
            <a:r>
              <a:rPr lang="zh-CN" altLang="en-US" sz="2400"/>
              <a:t>信息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298575" y="3299460"/>
            <a:ext cx="2073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5570" y="3732530"/>
            <a:ext cx="4442460" cy="1260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0~1s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   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Incubator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1~7s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   X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Peel_2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14425" y="3228975"/>
            <a:ext cx="4886325" cy="2109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5685" y="5659755"/>
            <a:ext cx="5150485" cy="1188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上述方案，以甘特图形式展示为右图。</a:t>
            </a:r>
            <a:endParaRPr lang="zh-CN" altLang="en-US" sz="2400"/>
          </a:p>
          <a:p>
            <a:r>
              <a:rPr lang="zh-CN" altLang="en-US" sz="2400"/>
              <a:t>右图为</a:t>
            </a:r>
            <a:r>
              <a:rPr lang="en-US" altLang="zh-CN" sz="2400"/>
              <a:t>GBG</a:t>
            </a:r>
            <a:r>
              <a:rPr lang="zh-CN" altLang="en-US" sz="2400"/>
              <a:t>排程软件给出甘特图。</a:t>
            </a:r>
            <a:r>
              <a:rPr lang="en-US" altLang="zh-CN" sz="2400"/>
              <a:t> 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0955" y="3230245"/>
            <a:ext cx="5509260" cy="2413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70955" y="5659755"/>
            <a:ext cx="5150485" cy="1188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Source1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Source2</a:t>
            </a:r>
            <a:r>
              <a:rPr lang="zh-CN" altLang="en-US" sz="2400">
                <a:sym typeface="+mn-ea"/>
              </a:rPr>
              <a:t>为两个样品，其中每个</a:t>
            </a:r>
            <a:r>
              <a:rPr lang="en-US" altLang="zh-CN" sz="2400">
                <a:sym typeface="+mn-ea"/>
              </a:rPr>
              <a:t>Source</a:t>
            </a:r>
            <a:r>
              <a:rPr lang="zh-CN" altLang="en-US" sz="2400">
                <a:sym typeface="+mn-ea"/>
              </a:rPr>
              <a:t>包含若干工艺，甘特图中表示占用该机器的</a:t>
            </a:r>
            <a:r>
              <a:rPr lang="zh-CN" altLang="en-US" sz="2400">
                <a:sym typeface="+mn-ea"/>
              </a:rPr>
              <a:t>时间。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2022-12-27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5928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当前解决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075" y="1205865"/>
            <a:ext cx="9697720" cy="492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实验室</a:t>
            </a:r>
            <a:r>
              <a:rPr lang="zh-CN" altLang="en-US" sz="4400" dirty="0">
                <a:solidFill>
                  <a:schemeClr val="bg1"/>
                </a:solidFill>
              </a:rPr>
              <a:t>自动化调度算法</a:t>
            </a:r>
            <a:r>
              <a:rPr lang="en-US" altLang="zh-CN" sz="4400" dirty="0">
                <a:solidFill>
                  <a:schemeClr val="bg1"/>
                </a:solidFill>
              </a:rPr>
              <a:t>-</a:t>
            </a:r>
            <a:r>
              <a:rPr lang="zh-CN" altLang="en-US" sz="4400" dirty="0">
                <a:solidFill>
                  <a:schemeClr val="bg1"/>
                </a:solidFill>
              </a:rPr>
              <a:t>目标问题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2023-1-12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124" y="568114"/>
            <a:ext cx="2602865" cy="74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5" b="1" dirty="0">
                <a:solidFill>
                  <a:srgbClr val="1F1F1F"/>
                </a:solidFill>
              </a:rPr>
              <a:t>CONTENTS</a:t>
            </a:r>
            <a:endParaRPr kumimoji="1" lang="zh-CN" altLang="en-US" sz="4265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21" y="742064"/>
            <a:ext cx="0" cy="47581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80795" y="1725295"/>
            <a:ext cx="791908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车间调度问题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介绍（</a:t>
            </a:r>
            <a:r>
              <a:rPr kumimoji="1" lang="en-US" altLang="zh-CN" sz="3200" b="1" dirty="0">
                <a:solidFill>
                  <a:srgbClr val="1F1F1F"/>
                </a:solidFill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）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225" y="2717800"/>
            <a:ext cx="790765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3200" b="1" dirty="0">
                <a:solidFill>
                  <a:srgbClr val="1F1F1F"/>
                </a:solidFill>
              </a:rPr>
              <a:t>2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我们场景的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区别：buffer constraints 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2225" y="3710305"/>
            <a:ext cx="790765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3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实际案例介绍：使用列表调度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算法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9525" y="4702810"/>
            <a:ext cx="792035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4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当前存在的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问题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车间调度问题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015" y="1668145"/>
            <a:ext cx="10174605" cy="4573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车间调度问题可以描述为：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个工件在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机器上加工。一个工件有多道工序，每道工序可以在若干台机器上加工，并且必须按照一些可行的工艺次序进行加工；每台机器可以加工工件的若干工序，并且在不同机器上的加工的工序集可以不同。调度目标是将工件合理的安排到各个机器，并合理的安排工件的加工次序和加工开始时间，使约束条件被满足。同时优化一些性能指标。在实际制造系统中，还要考虑刀具、托盘和物料搬运系统的调度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车间调度问题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015" y="1668145"/>
            <a:ext cx="10928985" cy="409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单机调度问题（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Single Machine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并行机调度问题（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Parallel Machine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PMP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开放车间调度问题（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流水车间调度问题（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Flow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作业车间调度问题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Job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柔性作业车间调度问题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Flexible Job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FJSP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 经典作业车间调度问题介绍（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作业车间调度问题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JSP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5917"/>
          <a:stretch>
            <a:fillRect/>
          </a:stretch>
        </p:blipFill>
        <p:spPr>
          <a:xfrm>
            <a:off x="1598295" y="1541780"/>
            <a:ext cx="8312785" cy="5294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 经典作业车间调度问题介绍（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柔性作业车间调度问题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FJSP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894"/>
          <a:stretch>
            <a:fillRect/>
          </a:stretch>
        </p:blipFill>
        <p:spPr>
          <a:xfrm>
            <a:off x="431165" y="1623695"/>
            <a:ext cx="7597775" cy="49409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63560" y="2074545"/>
            <a:ext cx="3789045" cy="1728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FJSP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的区别：多了一个将一系列可选机器分配给指定工序的步骤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我们场景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的区别</a:t>
            </a:r>
            <a:endParaRPr kumimoji="1" lang="zh-CN" altLang="en-US" sz="3200" b="1" dirty="0">
              <a:solidFill>
                <a:srgbClr val="1F1F1F"/>
              </a:solidFill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实验室检测场景描述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4470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96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893060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874135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855210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3649345" y="2246630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>
            <p:custDataLst>
              <p:tags r:id="rId4"/>
            </p:custDataLst>
          </p:nvPr>
        </p:nvCxnSpPr>
        <p:spPr>
          <a:xfrm>
            <a:off x="4630420" y="2246630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388110" y="276860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2720340" y="279781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768850" y="279781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0"/>
            <a:endCxn id="6" idx="2"/>
          </p:cNvCxnSpPr>
          <p:nvPr>
            <p:custDataLst>
              <p:tags r:id="rId8"/>
            </p:custDataLst>
          </p:nvPr>
        </p:nvCxnSpPr>
        <p:spPr>
          <a:xfrm flipV="1">
            <a:off x="3185160" y="2446020"/>
            <a:ext cx="106743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4252595" y="2446020"/>
            <a:ext cx="98107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1371600" y="347853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2720340" y="345059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4768850" y="356870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21" idx="3"/>
            <a:endCxn id="6" idx="2"/>
          </p:cNvCxnSpPr>
          <p:nvPr>
            <p:custDataLst>
              <p:tags r:id="rId13"/>
            </p:custDataLst>
          </p:nvPr>
        </p:nvCxnSpPr>
        <p:spPr>
          <a:xfrm flipV="1">
            <a:off x="3649345" y="2446020"/>
            <a:ext cx="603250" cy="120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22" idx="1"/>
          </p:cNvCxnSpPr>
          <p:nvPr>
            <p:custDataLst>
              <p:tags r:id="rId14"/>
            </p:custDataLst>
          </p:nvPr>
        </p:nvCxnSpPr>
        <p:spPr>
          <a:xfrm>
            <a:off x="4252595" y="2446020"/>
            <a:ext cx="516255" cy="132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1388110" y="418846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mix3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2720340" y="418846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7"/>
            </p:custDataLst>
          </p:nvPr>
        </p:nvSpPr>
        <p:spPr>
          <a:xfrm>
            <a:off x="4768850" y="418846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9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6" idx="3"/>
            <a:endCxn id="6" idx="2"/>
          </p:cNvCxnSpPr>
          <p:nvPr>
            <p:custDataLst>
              <p:tags r:id="rId18"/>
            </p:custDataLst>
          </p:nvPr>
        </p:nvCxnSpPr>
        <p:spPr>
          <a:xfrm flipV="1">
            <a:off x="3649345" y="2446020"/>
            <a:ext cx="603250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7" idx="1"/>
          </p:cNvCxnSpPr>
          <p:nvPr>
            <p:custDataLst>
              <p:tags r:id="rId19"/>
            </p:custDataLst>
          </p:nvPr>
        </p:nvCxnSpPr>
        <p:spPr>
          <a:xfrm>
            <a:off x="4252595" y="2446020"/>
            <a:ext cx="516255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95365" y="1846580"/>
            <a:ext cx="5747385" cy="4095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· </a:t>
            </a:r>
            <a:r>
              <a:rPr lang="zh-CN" altLang="en-US" sz="2400"/>
              <a:t>实验室检测任务中存在</a:t>
            </a:r>
            <a:r>
              <a:rPr lang="en-US" altLang="zh-CN" sz="2400"/>
              <a:t> n </a:t>
            </a:r>
            <a:r>
              <a:rPr lang="zh-CN" altLang="en-US" sz="2400"/>
              <a:t>个工件</a:t>
            </a:r>
            <a:r>
              <a:rPr lang="en-US" altLang="zh-CN" sz="2400"/>
              <a:t>J</a:t>
            </a:r>
            <a:r>
              <a:rPr lang="en-US" altLang="zh-CN" sz="2400" baseline="-25000"/>
              <a:t>1</a:t>
            </a:r>
            <a:r>
              <a:rPr lang="en-US" altLang="zh-CN" sz="2400"/>
              <a:t>,J</a:t>
            </a:r>
            <a:r>
              <a:rPr lang="en-US" altLang="zh-CN" sz="2400" baseline="-25000"/>
              <a:t>2</a:t>
            </a:r>
            <a:r>
              <a:rPr lang="en-US" altLang="zh-CN" sz="2400"/>
              <a:t>,...J</a:t>
            </a:r>
            <a:r>
              <a:rPr lang="en-US" altLang="zh-CN" sz="2400" baseline="-25000"/>
              <a:t>n</a:t>
            </a:r>
            <a:r>
              <a:rPr lang="zh-CN" altLang="en-US" sz="2400"/>
              <a:t>，要在</a:t>
            </a:r>
            <a:r>
              <a:rPr lang="en-US" altLang="zh-CN" sz="2400"/>
              <a:t>m</a:t>
            </a:r>
            <a:r>
              <a:rPr lang="zh-CN" altLang="en-US" sz="2400"/>
              <a:t>台机器上进行加工（</a:t>
            </a:r>
            <a:r>
              <a:rPr lang="en-US" altLang="zh-CN" sz="2400"/>
              <a:t>M</a:t>
            </a:r>
            <a:r>
              <a:rPr lang="en-US" altLang="zh-CN" sz="2400" baseline="-25000"/>
              <a:t>1</a:t>
            </a:r>
            <a:r>
              <a:rPr lang="en-US" altLang="zh-CN" sz="2400"/>
              <a:t>,M</a:t>
            </a:r>
            <a:r>
              <a:rPr lang="en-US" altLang="zh-CN" sz="2400" baseline="-25000"/>
              <a:t>2</a:t>
            </a:r>
            <a:r>
              <a:rPr lang="en-US" altLang="zh-CN" sz="2400"/>
              <a:t>,...,M</a:t>
            </a:r>
            <a:r>
              <a:rPr lang="en-US" altLang="zh-CN" sz="2400" baseline="-25000"/>
              <a:t>m</a:t>
            </a:r>
            <a:r>
              <a:rPr lang="zh-CN" altLang="en-US" sz="2400"/>
              <a:t>）。每个工件</a:t>
            </a:r>
            <a:r>
              <a:rPr lang="en-US" altLang="zh-CN" sz="2400"/>
              <a:t> J</a:t>
            </a:r>
            <a:r>
              <a:rPr lang="en-US" altLang="zh-CN" sz="2400" baseline="-25000"/>
              <a:t>i </a:t>
            </a:r>
            <a:r>
              <a:rPr lang="zh-CN" altLang="en-US" sz="2400"/>
              <a:t>包含一道或多道工序。每道工序可以在多台不同加工机器上加工。</a:t>
            </a:r>
            <a:r>
              <a:rPr lang="zh-CN" altLang="en-US" sz="2400" b="1"/>
              <a:t>工序的加工需要其前置工序完成后才能进行加工。</a:t>
            </a:r>
            <a:r>
              <a:rPr lang="zh-CN" altLang="en-US" sz="2400"/>
              <a:t>调度目标是为每道工序选择合适的机器、确定每台机器上各工序的最佳加工顺序以及开始时间，使整个系统完成时间</a:t>
            </a:r>
            <a:r>
              <a:rPr lang="zh-CN" altLang="en-US" sz="2400"/>
              <a:t>最短。</a:t>
            </a:r>
            <a:endParaRPr lang="zh-CN" altLang="en-US" sz="2400"/>
          </a:p>
        </p:txBody>
      </p:sp>
      <p:sp>
        <p:nvSpPr>
          <p:cNvPr id="32" name="文本框 31"/>
          <p:cNvSpPr txBox="1"/>
          <p:nvPr>
            <p:custDataLst>
              <p:tags r:id="rId20"/>
            </p:custDataLst>
          </p:nvPr>
        </p:nvSpPr>
        <p:spPr>
          <a:xfrm>
            <a:off x="1154248" y="517146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实验室检测场景特点：相比于柔性作业车间调度来说有两个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63015" y="5608320"/>
            <a:ext cx="10297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存在部分工序需要多个工件共同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Buffer Constraint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：工件执行完工序后，若下一个工序没有执行，则当前工序所占用的设备仍处于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占用状态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实验室自动化场景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010" y="1668145"/>
            <a:ext cx="5899785" cy="4999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通过对传统劳动密集型实验室进行技术改进，实现无人化、精准化、高效化。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应用场景：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主要应用于医药研发、医学检验、食品药品安全检测、环境和水质检测等领域。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核心问题：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场景中的一个核心模块是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排程系统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。调度系统通过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算法对自动化设备工作进行合理规划并控制仪器的工作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。高效的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算法对提高设备利用率，提高系统运行效率起着重要作用。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2135" y="424815"/>
            <a:ext cx="4936490" cy="43929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93635" y="5036185"/>
            <a:ext cx="423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自动化实验室场景</a:t>
            </a:r>
            <a:r>
              <a:rPr lang="en-US" altLang="zh-CN" b="1"/>
              <a:t>--</a:t>
            </a:r>
            <a:r>
              <a:rPr lang="zh-CN" altLang="en-US" b="1"/>
              <a:t>核酸检测</a:t>
            </a:r>
            <a:r>
              <a:rPr lang="zh-CN" altLang="en-US" b="1"/>
              <a:t>示意图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我们场景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的区别</a:t>
            </a:r>
            <a:endParaRPr kumimoji="1" lang="zh-CN" altLang="en-US" sz="3200" b="1" dirty="0">
              <a:solidFill>
                <a:srgbClr val="1F1F1F"/>
              </a:solidFill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使用任务图描述工件的工艺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363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96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91222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9893300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87437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9668510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>
            <p:custDataLst>
              <p:tags r:id="rId4"/>
            </p:custDataLst>
          </p:nvPr>
        </p:nvCxnSpPr>
        <p:spPr>
          <a:xfrm>
            <a:off x="10649585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407275" y="23564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873950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1078801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0"/>
            <a:endCxn id="6" idx="2"/>
          </p:cNvCxnSpPr>
          <p:nvPr>
            <p:custDataLst>
              <p:tags r:id="rId8"/>
            </p:custDataLst>
          </p:nvPr>
        </p:nvCxnSpPr>
        <p:spPr>
          <a:xfrm flipV="1">
            <a:off x="9204325" y="2033905"/>
            <a:ext cx="106743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10271760" y="2033905"/>
            <a:ext cx="98107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7390765" y="306641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8739505" y="303847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788015" y="31565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21" idx="3"/>
            <a:endCxn id="6" idx="2"/>
          </p:cNvCxnSpPr>
          <p:nvPr>
            <p:custDataLst>
              <p:tags r:id="rId13"/>
            </p:custDataLst>
          </p:nvPr>
        </p:nvCxnSpPr>
        <p:spPr>
          <a:xfrm flipV="1">
            <a:off x="9668510" y="2033905"/>
            <a:ext cx="603250" cy="120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22" idx="1"/>
          </p:cNvCxnSpPr>
          <p:nvPr>
            <p:custDataLst>
              <p:tags r:id="rId14"/>
            </p:custDataLst>
          </p:nvPr>
        </p:nvCxnSpPr>
        <p:spPr>
          <a:xfrm>
            <a:off x="10271760" y="2033905"/>
            <a:ext cx="516255" cy="132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740727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mix3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73950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7"/>
            </p:custDataLst>
          </p:nvPr>
        </p:nvSpPr>
        <p:spPr>
          <a:xfrm>
            <a:off x="1078801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9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6" idx="3"/>
            <a:endCxn id="6" idx="2"/>
          </p:cNvCxnSpPr>
          <p:nvPr>
            <p:custDataLst>
              <p:tags r:id="rId18"/>
            </p:custDataLst>
          </p:nvPr>
        </p:nvCxnSpPr>
        <p:spPr>
          <a:xfrm flipV="1">
            <a:off x="9668510" y="2033905"/>
            <a:ext cx="603250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7" idx="1"/>
          </p:cNvCxnSpPr>
          <p:nvPr>
            <p:custDataLst>
              <p:tags r:id="rId19"/>
            </p:custDataLst>
          </p:nvPr>
        </p:nvCxnSpPr>
        <p:spPr>
          <a:xfrm>
            <a:off x="10271760" y="2033905"/>
            <a:ext cx="516255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0"/>
            </p:custDataLst>
          </p:nvPr>
        </p:nvSpPr>
        <p:spPr>
          <a:xfrm>
            <a:off x="864870" y="1776095"/>
            <a:ext cx="6007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针对第一点：存在部分工序需要多个工件共同完成的问题，将每个工件的工序表示成一个任务，用任务图表示工序间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依赖关系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5600" y="320929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Task1</a:t>
            </a:r>
            <a:endParaRPr lang="en-US" altLang="zh-CN" sz="1400"/>
          </a:p>
        </p:txBody>
      </p:sp>
      <p:sp>
        <p:nvSpPr>
          <p:cNvPr id="20" name="椭圆 19"/>
          <p:cNvSpPr/>
          <p:nvPr>
            <p:custDataLst>
              <p:tags r:id="rId21"/>
            </p:custDataLst>
          </p:nvPr>
        </p:nvSpPr>
        <p:spPr>
          <a:xfrm>
            <a:off x="3415665" y="439229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Task2</a:t>
            </a:r>
            <a:endParaRPr lang="en-US" altLang="zh-CN" sz="1400"/>
          </a:p>
        </p:txBody>
      </p:sp>
      <p:sp>
        <p:nvSpPr>
          <p:cNvPr id="28" name="椭圆 27"/>
          <p:cNvSpPr/>
          <p:nvPr>
            <p:custDataLst>
              <p:tags r:id="rId22"/>
            </p:custDataLst>
          </p:nvPr>
        </p:nvSpPr>
        <p:spPr>
          <a:xfrm>
            <a:off x="4927600" y="320929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Task3</a:t>
            </a:r>
            <a:endParaRPr lang="en-US" altLang="zh-CN" sz="1400"/>
          </a:p>
        </p:txBody>
      </p:sp>
      <p:sp>
        <p:nvSpPr>
          <p:cNvPr id="34" name="椭圆 33"/>
          <p:cNvSpPr/>
          <p:nvPr>
            <p:custDataLst>
              <p:tags r:id="rId23"/>
            </p:custDataLst>
          </p:nvPr>
        </p:nvSpPr>
        <p:spPr>
          <a:xfrm>
            <a:off x="1625600" y="406336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Task4</a:t>
            </a:r>
            <a:endParaRPr lang="en-US" altLang="zh-CN" sz="1400"/>
          </a:p>
        </p:txBody>
      </p:sp>
      <p:sp>
        <p:nvSpPr>
          <p:cNvPr id="35" name="椭圆 34"/>
          <p:cNvSpPr/>
          <p:nvPr>
            <p:custDataLst>
              <p:tags r:id="rId24"/>
            </p:custDataLst>
          </p:nvPr>
        </p:nvSpPr>
        <p:spPr>
          <a:xfrm>
            <a:off x="1625600" y="491744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Task6</a:t>
            </a:r>
            <a:endParaRPr lang="en-US" altLang="zh-CN" sz="1400"/>
          </a:p>
        </p:txBody>
      </p:sp>
      <p:sp>
        <p:nvSpPr>
          <p:cNvPr id="36" name="椭圆 35"/>
          <p:cNvSpPr/>
          <p:nvPr>
            <p:custDataLst>
              <p:tags r:id="rId25"/>
            </p:custDataLst>
          </p:nvPr>
        </p:nvSpPr>
        <p:spPr>
          <a:xfrm>
            <a:off x="1625600" y="578294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Task8</a:t>
            </a:r>
            <a:endParaRPr lang="en-US" altLang="zh-CN" sz="1400"/>
          </a:p>
        </p:txBody>
      </p:sp>
      <p:sp>
        <p:nvSpPr>
          <p:cNvPr id="37" name="椭圆 36"/>
          <p:cNvSpPr/>
          <p:nvPr>
            <p:custDataLst>
              <p:tags r:id="rId26"/>
            </p:custDataLst>
          </p:nvPr>
        </p:nvSpPr>
        <p:spPr>
          <a:xfrm>
            <a:off x="4927600" y="406336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Task5</a:t>
            </a:r>
            <a:endParaRPr lang="en-US" altLang="zh-CN" sz="1400"/>
          </a:p>
        </p:txBody>
      </p:sp>
      <p:sp>
        <p:nvSpPr>
          <p:cNvPr id="38" name="椭圆 37"/>
          <p:cNvSpPr/>
          <p:nvPr>
            <p:custDataLst>
              <p:tags r:id="rId27"/>
            </p:custDataLst>
          </p:nvPr>
        </p:nvSpPr>
        <p:spPr>
          <a:xfrm>
            <a:off x="4927600" y="491744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Task7</a:t>
            </a:r>
            <a:endParaRPr lang="en-US" altLang="zh-CN" sz="1400"/>
          </a:p>
        </p:txBody>
      </p:sp>
      <p:sp>
        <p:nvSpPr>
          <p:cNvPr id="39" name="椭圆 38"/>
          <p:cNvSpPr/>
          <p:nvPr>
            <p:custDataLst>
              <p:tags r:id="rId28"/>
            </p:custDataLst>
          </p:nvPr>
        </p:nvSpPr>
        <p:spPr>
          <a:xfrm>
            <a:off x="4927600" y="577151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Task9</a:t>
            </a:r>
            <a:endParaRPr lang="en-US" altLang="zh-CN" sz="1400"/>
          </a:p>
        </p:txBody>
      </p:sp>
      <p:cxnSp>
        <p:nvCxnSpPr>
          <p:cNvPr id="40" name="直接箭头连接符 39"/>
          <p:cNvCxnSpPr>
            <a:stCxn id="3" idx="6"/>
            <a:endCxn id="20" idx="1"/>
          </p:cNvCxnSpPr>
          <p:nvPr/>
        </p:nvCxnSpPr>
        <p:spPr>
          <a:xfrm>
            <a:off x="2364105" y="3578860"/>
            <a:ext cx="1159510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7"/>
            <a:endCxn id="28" idx="2"/>
          </p:cNvCxnSpPr>
          <p:nvPr>
            <p:custDataLst>
              <p:tags r:id="rId29"/>
            </p:custDataLst>
          </p:nvPr>
        </p:nvCxnSpPr>
        <p:spPr>
          <a:xfrm flipV="1">
            <a:off x="4046220" y="3578860"/>
            <a:ext cx="881380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6"/>
            <a:endCxn id="20" idx="2"/>
          </p:cNvCxnSpPr>
          <p:nvPr>
            <p:custDataLst>
              <p:tags r:id="rId30"/>
            </p:custDataLst>
          </p:nvPr>
        </p:nvCxnSpPr>
        <p:spPr>
          <a:xfrm>
            <a:off x="2364105" y="4432935"/>
            <a:ext cx="1051560" cy="3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6"/>
            <a:endCxn id="37" idx="2"/>
          </p:cNvCxnSpPr>
          <p:nvPr>
            <p:custDataLst>
              <p:tags r:id="rId31"/>
            </p:custDataLst>
          </p:nvPr>
        </p:nvCxnSpPr>
        <p:spPr>
          <a:xfrm flipV="1">
            <a:off x="4154170" y="4432935"/>
            <a:ext cx="773430" cy="3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6"/>
            <a:endCxn id="20" idx="3"/>
          </p:cNvCxnSpPr>
          <p:nvPr>
            <p:custDataLst>
              <p:tags r:id="rId32"/>
            </p:custDataLst>
          </p:nvPr>
        </p:nvCxnSpPr>
        <p:spPr>
          <a:xfrm flipV="1">
            <a:off x="2364105" y="5022850"/>
            <a:ext cx="115951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5"/>
            <a:endCxn id="38" idx="2"/>
          </p:cNvCxnSpPr>
          <p:nvPr>
            <p:custDataLst>
              <p:tags r:id="rId33"/>
            </p:custDataLst>
          </p:nvPr>
        </p:nvCxnSpPr>
        <p:spPr>
          <a:xfrm>
            <a:off x="4046220" y="5022850"/>
            <a:ext cx="88138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6" idx="7"/>
            <a:endCxn id="20" idx="4"/>
          </p:cNvCxnSpPr>
          <p:nvPr>
            <p:custDataLst>
              <p:tags r:id="rId34"/>
            </p:custDataLst>
          </p:nvPr>
        </p:nvCxnSpPr>
        <p:spPr>
          <a:xfrm flipV="1">
            <a:off x="2256155" y="5130800"/>
            <a:ext cx="1529080" cy="76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4"/>
            <a:endCxn id="39" idx="1"/>
          </p:cNvCxnSpPr>
          <p:nvPr>
            <p:custDataLst>
              <p:tags r:id="rId35"/>
            </p:custDataLst>
          </p:nvPr>
        </p:nvCxnSpPr>
        <p:spPr>
          <a:xfrm>
            <a:off x="3785235" y="5130800"/>
            <a:ext cx="1250315" cy="74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我们场景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的区别</a:t>
            </a:r>
            <a:endParaRPr kumimoji="1" lang="zh-CN" altLang="en-US" sz="3200" b="1" dirty="0">
              <a:solidFill>
                <a:srgbClr val="1F1F1F"/>
              </a:solidFill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 Constraint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363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96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91222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9893300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87437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9668510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>
            <p:custDataLst>
              <p:tags r:id="rId4"/>
            </p:custDataLst>
          </p:nvPr>
        </p:nvCxnSpPr>
        <p:spPr>
          <a:xfrm>
            <a:off x="10649585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407275" y="23564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873950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1078801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0"/>
            <a:endCxn id="6" idx="2"/>
          </p:cNvCxnSpPr>
          <p:nvPr>
            <p:custDataLst>
              <p:tags r:id="rId8"/>
            </p:custDataLst>
          </p:nvPr>
        </p:nvCxnSpPr>
        <p:spPr>
          <a:xfrm flipV="1">
            <a:off x="9204325" y="2033905"/>
            <a:ext cx="106743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10271760" y="2033905"/>
            <a:ext cx="98107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7390765" y="306641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8739505" y="303847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788015" y="31565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21" idx="3"/>
            <a:endCxn id="6" idx="2"/>
          </p:cNvCxnSpPr>
          <p:nvPr>
            <p:custDataLst>
              <p:tags r:id="rId13"/>
            </p:custDataLst>
          </p:nvPr>
        </p:nvCxnSpPr>
        <p:spPr>
          <a:xfrm flipV="1">
            <a:off x="9668510" y="2033905"/>
            <a:ext cx="603250" cy="120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22" idx="1"/>
          </p:cNvCxnSpPr>
          <p:nvPr>
            <p:custDataLst>
              <p:tags r:id="rId14"/>
            </p:custDataLst>
          </p:nvPr>
        </p:nvCxnSpPr>
        <p:spPr>
          <a:xfrm>
            <a:off x="10271760" y="2033905"/>
            <a:ext cx="516255" cy="132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740727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mix3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73950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7"/>
            </p:custDataLst>
          </p:nvPr>
        </p:nvSpPr>
        <p:spPr>
          <a:xfrm>
            <a:off x="1078801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9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6" idx="3"/>
            <a:endCxn id="6" idx="2"/>
          </p:cNvCxnSpPr>
          <p:nvPr>
            <p:custDataLst>
              <p:tags r:id="rId18"/>
            </p:custDataLst>
          </p:nvPr>
        </p:nvCxnSpPr>
        <p:spPr>
          <a:xfrm flipV="1">
            <a:off x="9668510" y="2033905"/>
            <a:ext cx="603250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7" idx="1"/>
          </p:cNvCxnSpPr>
          <p:nvPr>
            <p:custDataLst>
              <p:tags r:id="rId19"/>
            </p:custDataLst>
          </p:nvPr>
        </p:nvCxnSpPr>
        <p:spPr>
          <a:xfrm>
            <a:off x="10271760" y="2033905"/>
            <a:ext cx="516255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图片 1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12825" y="1635125"/>
            <a:ext cx="5958205" cy="28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4142740" y="6146800"/>
            <a:ext cx="774700" cy="496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工件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矩形 14"/>
          <p:cNvSpPr/>
          <p:nvPr>
            <p:custDataLst>
              <p:tags r:id="rId22"/>
            </p:custDataLst>
          </p:nvPr>
        </p:nvSpPr>
        <p:spPr>
          <a:xfrm>
            <a:off x="3831590" y="4952365"/>
            <a:ext cx="1397000" cy="750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>
            <p:custDataLst>
              <p:tags r:id="rId23"/>
            </p:custDataLst>
          </p:nvPr>
        </p:nvSpPr>
        <p:spPr>
          <a:xfrm>
            <a:off x="5921375" y="4952365"/>
            <a:ext cx="1397000" cy="750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矩形 31"/>
          <p:cNvSpPr/>
          <p:nvPr>
            <p:custDataLst>
              <p:tags r:id="rId24"/>
            </p:custDataLst>
          </p:nvPr>
        </p:nvSpPr>
        <p:spPr>
          <a:xfrm>
            <a:off x="8011160" y="4952365"/>
            <a:ext cx="1397000" cy="750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8" idx="0"/>
            <a:endCxn id="15" idx="2"/>
          </p:cNvCxnSpPr>
          <p:nvPr/>
        </p:nvCxnSpPr>
        <p:spPr>
          <a:xfrm flipV="1">
            <a:off x="4530090" y="5702935"/>
            <a:ext cx="0" cy="44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>
            <p:custDataLst>
              <p:tags r:id="rId25"/>
            </p:custDataLst>
          </p:nvPr>
        </p:nvSpPr>
        <p:spPr>
          <a:xfrm>
            <a:off x="2052955" y="5079365"/>
            <a:ext cx="1247140" cy="496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工艺流程：</a:t>
            </a:r>
            <a:endParaRPr lang="zh-CN" altLang="en-US"/>
          </a:p>
        </p:txBody>
      </p:sp>
      <p:sp>
        <p:nvSpPr>
          <p:cNvPr id="49" name="矩形 48"/>
          <p:cNvSpPr/>
          <p:nvPr>
            <p:custDataLst>
              <p:tags r:id="rId26"/>
            </p:custDataLst>
          </p:nvPr>
        </p:nvSpPr>
        <p:spPr>
          <a:xfrm>
            <a:off x="6196330" y="5777230"/>
            <a:ext cx="936625" cy="496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不可用</a:t>
            </a:r>
            <a:endParaRPr lang="zh-CN" altLang="en-US"/>
          </a:p>
        </p:txBody>
      </p:sp>
      <p:cxnSp>
        <p:nvCxnSpPr>
          <p:cNvPr id="51" name="直接箭头连接符 50"/>
          <p:cNvCxnSpPr>
            <a:stCxn id="15" idx="3"/>
            <a:endCxn id="31" idx="1"/>
          </p:cNvCxnSpPr>
          <p:nvPr>
            <p:custDataLst>
              <p:tags r:id="rId27"/>
            </p:custDataLst>
          </p:nvPr>
        </p:nvCxnSpPr>
        <p:spPr>
          <a:xfrm>
            <a:off x="5228590" y="5327650"/>
            <a:ext cx="692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1" idx="3"/>
            <a:endCxn id="32" idx="1"/>
          </p:cNvCxnSpPr>
          <p:nvPr>
            <p:custDataLst>
              <p:tags r:id="rId28"/>
            </p:custDataLst>
          </p:nvPr>
        </p:nvCxnSpPr>
        <p:spPr>
          <a:xfrm>
            <a:off x="7318375" y="5327650"/>
            <a:ext cx="692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Task model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：存在若干工件，每个工件存在若干任务。以右图形式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给出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22640" y="636270"/>
            <a:ext cx="1470660" cy="55854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087610" y="590550"/>
            <a:ext cx="1607820" cy="56311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2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3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4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5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6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298450" y="3752850"/>
            <a:ext cx="7929880" cy="292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Incubator2</a:t>
            </a:r>
            <a:r>
              <a:rPr lang="zh-CN" altLang="en-US"/>
              <a:t>出</a:t>
            </a:r>
            <a:r>
              <a:rPr lang="en-US" altLang="zh-CN"/>
              <a:t>mix1        </a:t>
            </a:r>
            <a:r>
              <a:rPr lang="zh-CN" altLang="en-US"/>
              <a:t>占用设备：</a:t>
            </a:r>
            <a:r>
              <a:rPr lang="en-US" altLang="zh-CN"/>
              <a:t>Incubator2    </a:t>
            </a:r>
            <a:r>
              <a:rPr lang="zh-CN" altLang="en-US"/>
              <a:t>释放设备：</a:t>
            </a:r>
            <a:r>
              <a:rPr lang="zh-CN" altLang="en-US"/>
              <a:t>无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：机械臂取</a:t>
            </a:r>
            <a:r>
              <a:rPr lang="en-US" altLang="zh-CN"/>
              <a:t>mix1               </a:t>
            </a:r>
            <a:r>
              <a:rPr lang="zh-CN" altLang="en-US"/>
              <a:t>占用设备：机械臂</a:t>
            </a:r>
            <a:r>
              <a:rPr lang="en-US" altLang="zh-CN"/>
              <a:t>          </a:t>
            </a:r>
            <a:r>
              <a:rPr lang="zh-CN" altLang="en-US"/>
              <a:t>释放设备：</a:t>
            </a:r>
            <a:r>
              <a:rPr lang="en-US" altLang="zh-CN"/>
              <a:t>Incubator2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：工作站</a:t>
            </a:r>
            <a:r>
              <a:rPr lang="en-US" altLang="zh-CN"/>
              <a:t>load mix1           </a:t>
            </a:r>
            <a:r>
              <a:rPr lang="zh-CN" altLang="en-US"/>
              <a:t>占用设备：工作站板位</a:t>
            </a:r>
            <a:r>
              <a:rPr lang="en-US" altLang="zh-CN"/>
              <a:t>2  </a:t>
            </a:r>
            <a:r>
              <a:rPr lang="zh-CN" altLang="en-US"/>
              <a:t>释放设备：机械臂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：工作站工作</a:t>
            </a:r>
            <a:r>
              <a:rPr lang="en-US" altLang="zh-CN"/>
              <a:t>	              </a:t>
            </a:r>
            <a:r>
              <a:rPr lang="zh-CN" altLang="en-US"/>
              <a:t>占用设备：工作站</a:t>
            </a:r>
            <a:r>
              <a:rPr lang="en-US" altLang="zh-CN"/>
              <a:t>           </a:t>
            </a:r>
            <a:r>
              <a:rPr lang="zh-CN" altLang="en-US"/>
              <a:t>释放设备：无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：工作站</a:t>
            </a:r>
            <a:r>
              <a:rPr lang="en-US" altLang="zh-CN"/>
              <a:t>unload Plate       </a:t>
            </a:r>
            <a:r>
              <a:rPr lang="zh-CN" altLang="en-US"/>
              <a:t>占用设备：机械臂</a:t>
            </a:r>
            <a:r>
              <a:rPr lang="en-US" altLang="zh-CN"/>
              <a:t>           </a:t>
            </a:r>
            <a:r>
              <a:rPr lang="zh-CN" altLang="en-US"/>
              <a:t>释放设备：工作站板位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：机械臂放</a:t>
            </a:r>
            <a:r>
              <a:rPr lang="en-US" altLang="zh-CN"/>
              <a:t>Plate</a:t>
            </a:r>
            <a:r>
              <a:rPr lang="zh-CN" altLang="en-US"/>
              <a:t>到</a:t>
            </a:r>
            <a:r>
              <a:rPr lang="en-US" altLang="zh-CN"/>
              <a:t>Hotel  </a:t>
            </a:r>
            <a:r>
              <a:rPr lang="zh-CN" altLang="en-US">
                <a:sym typeface="+mn-ea"/>
              </a:rPr>
              <a:t>占用设备：</a:t>
            </a:r>
            <a:r>
              <a:rPr lang="en-US" altLang="zh-CN">
                <a:sym typeface="+mn-ea"/>
              </a:rPr>
              <a:t>Incubator       </a:t>
            </a:r>
            <a:r>
              <a:rPr lang="zh-CN" altLang="en-US">
                <a:sym typeface="+mn-ea"/>
              </a:rPr>
              <a:t>释放设备：机械臂</a:t>
            </a:r>
            <a:endParaRPr lang="zh-CN" altLang="en-US">
              <a:sym typeface="+mn-ea"/>
            </a:endParaRPr>
          </a:p>
          <a:p>
            <a:pPr marL="0" lvl="5"/>
            <a:r>
              <a:rPr lang="en-US" altLang="zh-CN">
                <a:sym typeface="+mn-ea"/>
              </a:rPr>
              <a:t>10: </a:t>
            </a:r>
            <a:r>
              <a:rPr lang="zh-CN" altLang="en-US">
                <a:sym typeface="+mn-ea"/>
              </a:rPr>
              <a:t>工作站</a:t>
            </a:r>
            <a:r>
              <a:rPr lang="en-US" altLang="zh-CN">
                <a:sym typeface="+mn-ea"/>
              </a:rPr>
              <a:t>unload mix1       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8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9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20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21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22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23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4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5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6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Resource model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：所有可用设备类型，以及每个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在设备上对应的工作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0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1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2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298450" y="3855085"/>
            <a:ext cx="7929880" cy="292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Incubator2</a:t>
            </a:r>
            <a:r>
              <a:rPr lang="zh-CN" altLang="en-US"/>
              <a:t>出</a:t>
            </a:r>
            <a:r>
              <a:rPr lang="en-US" altLang="zh-CN"/>
              <a:t>mix1        </a:t>
            </a:r>
            <a:r>
              <a:rPr lang="zh-CN" altLang="en-US"/>
              <a:t>占用设备：</a:t>
            </a:r>
            <a:r>
              <a:rPr lang="en-US" altLang="zh-CN"/>
              <a:t>Incubator2    </a:t>
            </a:r>
            <a:r>
              <a:rPr lang="zh-CN" altLang="en-US"/>
              <a:t>释放设备：</a:t>
            </a:r>
            <a:r>
              <a:rPr lang="zh-CN" altLang="en-US"/>
              <a:t>无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：机械臂取</a:t>
            </a:r>
            <a:r>
              <a:rPr lang="en-US" altLang="zh-CN"/>
              <a:t>mix1               </a:t>
            </a:r>
            <a:r>
              <a:rPr lang="zh-CN" altLang="en-US"/>
              <a:t>占用设备：机械臂</a:t>
            </a:r>
            <a:r>
              <a:rPr lang="en-US" altLang="zh-CN"/>
              <a:t>          </a:t>
            </a:r>
            <a:r>
              <a:rPr lang="zh-CN" altLang="en-US"/>
              <a:t>释放设备：</a:t>
            </a:r>
            <a:r>
              <a:rPr lang="en-US" altLang="zh-CN"/>
              <a:t>Incubator2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：工作站</a:t>
            </a:r>
            <a:r>
              <a:rPr lang="en-US" altLang="zh-CN"/>
              <a:t>load mix1           </a:t>
            </a:r>
            <a:r>
              <a:rPr lang="zh-CN" altLang="en-US"/>
              <a:t>占用设备：工作站板位</a:t>
            </a:r>
            <a:r>
              <a:rPr lang="en-US" altLang="zh-CN"/>
              <a:t>2  </a:t>
            </a:r>
            <a:r>
              <a:rPr lang="zh-CN" altLang="en-US"/>
              <a:t>释放设备：机械臂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：工作站工作</a:t>
            </a:r>
            <a:r>
              <a:rPr lang="en-US" altLang="zh-CN"/>
              <a:t>	              </a:t>
            </a:r>
            <a:r>
              <a:rPr lang="zh-CN" altLang="en-US"/>
              <a:t>占用设备：工作站</a:t>
            </a:r>
            <a:r>
              <a:rPr lang="en-US" altLang="zh-CN"/>
              <a:t>           </a:t>
            </a:r>
            <a:r>
              <a:rPr lang="zh-CN" altLang="en-US"/>
              <a:t>释放设备：无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：工作站</a:t>
            </a:r>
            <a:r>
              <a:rPr lang="en-US" altLang="zh-CN"/>
              <a:t>unload Plate       </a:t>
            </a:r>
            <a:r>
              <a:rPr lang="zh-CN" altLang="en-US"/>
              <a:t>占用设备：机械臂</a:t>
            </a:r>
            <a:r>
              <a:rPr lang="en-US" altLang="zh-CN"/>
              <a:t>           </a:t>
            </a:r>
            <a:r>
              <a:rPr lang="zh-CN" altLang="en-US"/>
              <a:t>释放设备：工作站板位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：机械臂放</a:t>
            </a:r>
            <a:r>
              <a:rPr lang="en-US" altLang="zh-CN"/>
              <a:t>Plate</a:t>
            </a:r>
            <a:r>
              <a:rPr lang="zh-CN" altLang="en-US"/>
              <a:t>到</a:t>
            </a:r>
            <a:r>
              <a:rPr lang="en-US" altLang="zh-CN"/>
              <a:t>Hotel  </a:t>
            </a:r>
            <a:r>
              <a:rPr lang="zh-CN" altLang="en-US">
                <a:sym typeface="+mn-ea"/>
              </a:rPr>
              <a:t>占用设备：</a:t>
            </a:r>
            <a:r>
              <a:rPr lang="en-US" altLang="zh-CN">
                <a:sym typeface="+mn-ea"/>
              </a:rPr>
              <a:t>Incubator       </a:t>
            </a:r>
            <a:r>
              <a:rPr lang="zh-CN" altLang="en-US">
                <a:sym typeface="+mn-ea"/>
              </a:rPr>
              <a:t>释放设备：机械臂</a:t>
            </a:r>
            <a:endParaRPr lang="zh-CN" altLang="en-US">
              <a:sym typeface="+mn-ea"/>
            </a:endParaRPr>
          </a:p>
          <a:p>
            <a:pPr marL="0" lvl="5"/>
            <a:r>
              <a:rPr lang="en-US" altLang="zh-CN">
                <a:sym typeface="+mn-ea"/>
              </a:rPr>
              <a:t>10: </a:t>
            </a:r>
            <a:r>
              <a:rPr lang="zh-CN" altLang="en-US">
                <a:sym typeface="+mn-ea"/>
              </a:rPr>
              <a:t>工作站</a:t>
            </a:r>
            <a:r>
              <a:rPr lang="en-US" altLang="zh-CN">
                <a:sym typeface="+mn-ea"/>
              </a:rPr>
              <a:t>unload mix1       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4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5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6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7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8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19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0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1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2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683625" y="1569720"/>
            <a:ext cx="2890520" cy="229679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5"/>
            </p:custDataLst>
          </p:nvPr>
        </p:nvGraphicFramePr>
        <p:xfrm>
          <a:off x="8875395" y="4373880"/>
          <a:ext cx="250698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/>
                <a:gridCol w="125349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i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10s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3. Objectives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minimize makespan,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即最小化完工时间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0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1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2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3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4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5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6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7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18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19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0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1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>
            <p:custDataLst>
              <p:tags r:id="rId22"/>
            </p:custDataLst>
          </p:nvPr>
        </p:nvGraphicFramePr>
        <p:xfrm>
          <a:off x="8589010" y="563880"/>
          <a:ext cx="3289935" cy="205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45"/>
                <a:gridCol w="1096645"/>
                <a:gridCol w="1096645"/>
              </a:tblGrid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machine</a:t>
                      </a:r>
                      <a:endParaRPr lang="en-US" altLang="zh-CN"/>
                    </a:p>
                  </a:txBody>
                  <a:tcPr/>
                </a:tc>
              </a:tr>
              <a:tr h="629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i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Incubator</a:t>
                      </a:r>
                      <a:endParaRPr lang="en-US" altLang="zh-CN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机械臂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工作站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板位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，工作站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板位</a:t>
                      </a:r>
                      <a:r>
                        <a:rPr lang="en-US" altLang="zh-CN"/>
                        <a:t>1...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>
            <p:custDataLst>
              <p:tags r:id="rId23"/>
            </p:custDataLst>
          </p:nvPr>
        </p:nvSpPr>
        <p:spPr>
          <a:xfrm>
            <a:off x="22301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椭圆 9"/>
          <p:cNvSpPr/>
          <p:nvPr>
            <p:custDataLst>
              <p:tags r:id="rId24"/>
            </p:custDataLst>
          </p:nvPr>
        </p:nvSpPr>
        <p:spPr>
          <a:xfrm>
            <a:off x="32715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25"/>
            </p:custDataLst>
          </p:nvPr>
        </p:nvSpPr>
        <p:spPr>
          <a:xfrm>
            <a:off x="43129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10" idx="2"/>
          </p:cNvCxnSpPr>
          <p:nvPr>
            <p:custDataLst>
              <p:tags r:id="rId26"/>
            </p:custDataLst>
          </p:nvPr>
        </p:nvCxnSpPr>
        <p:spPr>
          <a:xfrm>
            <a:off x="2727960" y="42475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2" idx="2"/>
          </p:cNvCxnSpPr>
          <p:nvPr>
            <p:custDataLst>
              <p:tags r:id="rId27"/>
            </p:custDataLst>
          </p:nvPr>
        </p:nvCxnSpPr>
        <p:spPr>
          <a:xfrm>
            <a:off x="3769360" y="42475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28"/>
            </p:custDataLst>
          </p:nvPr>
        </p:nvSpPr>
        <p:spPr>
          <a:xfrm>
            <a:off x="1014095" y="401891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Plate_1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29"/>
            </p:custDataLst>
          </p:nvPr>
        </p:nvSpPr>
        <p:spPr>
          <a:xfrm>
            <a:off x="1014095" y="5034280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mix1_1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30"/>
            </p:custDataLst>
          </p:nvPr>
        </p:nvSpPr>
        <p:spPr>
          <a:xfrm>
            <a:off x="22301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31"/>
            </p:custDataLst>
          </p:nvPr>
        </p:nvSpPr>
        <p:spPr>
          <a:xfrm>
            <a:off x="32715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32"/>
            </p:custDataLst>
          </p:nvPr>
        </p:nvSpPr>
        <p:spPr>
          <a:xfrm>
            <a:off x="43129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33"/>
            </p:custDataLst>
          </p:nvPr>
        </p:nvSpPr>
        <p:spPr>
          <a:xfrm>
            <a:off x="500634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34"/>
            </p:custDataLst>
          </p:nvPr>
        </p:nvCxnSpPr>
        <p:spPr>
          <a:xfrm>
            <a:off x="27279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35"/>
            </p:custDataLst>
          </p:nvPr>
        </p:nvCxnSpPr>
        <p:spPr>
          <a:xfrm>
            <a:off x="37693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36"/>
            </p:custDataLst>
          </p:nvPr>
        </p:nvCxnSpPr>
        <p:spPr>
          <a:xfrm>
            <a:off x="4810760" y="528320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4"/>
            <a:endCxn id="28" idx="0"/>
          </p:cNvCxnSpPr>
          <p:nvPr>
            <p:custDataLst>
              <p:tags r:id="rId37"/>
            </p:custDataLst>
          </p:nvPr>
        </p:nvCxnSpPr>
        <p:spPr>
          <a:xfrm>
            <a:off x="4561840" y="449643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38"/>
            </p:custDataLst>
          </p:nvPr>
        </p:nvSpPr>
        <p:spPr>
          <a:xfrm>
            <a:off x="574929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39"/>
            </p:custDataLst>
          </p:nvPr>
        </p:nvCxnSpPr>
        <p:spPr>
          <a:xfrm>
            <a:off x="5504180" y="528320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40"/>
            </p:custDataLst>
          </p:nvPr>
        </p:nvCxnSpPr>
        <p:spPr>
          <a:xfrm flipV="1">
            <a:off x="5998210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41"/>
            </p:custDataLst>
          </p:nvPr>
        </p:nvSpPr>
        <p:spPr>
          <a:xfrm>
            <a:off x="5749290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42"/>
            </p:custDataLst>
          </p:nvPr>
        </p:nvSpPr>
        <p:spPr>
          <a:xfrm>
            <a:off x="6506845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43"/>
            </p:custDataLst>
          </p:nvPr>
        </p:nvCxnSpPr>
        <p:spPr>
          <a:xfrm>
            <a:off x="6247130" y="528320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44"/>
            </p:custDataLst>
          </p:nvPr>
        </p:nvSpPr>
        <p:spPr>
          <a:xfrm>
            <a:off x="6506845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45"/>
            </p:custDataLst>
          </p:nvPr>
        </p:nvCxnSpPr>
        <p:spPr>
          <a:xfrm flipV="1">
            <a:off x="6755765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6"/>
            </p:custDataLst>
          </p:nvPr>
        </p:nvSpPr>
        <p:spPr>
          <a:xfrm>
            <a:off x="4193540" y="586295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230120" y="168338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54" name="文本框 53"/>
          <p:cNvSpPr txBox="1"/>
          <p:nvPr>
            <p:custDataLst>
              <p:tags r:id="rId47"/>
            </p:custDataLst>
          </p:nvPr>
        </p:nvSpPr>
        <p:spPr>
          <a:xfrm>
            <a:off x="3271520" y="16833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5" name="文本框 54"/>
          <p:cNvSpPr txBox="1"/>
          <p:nvPr>
            <p:custDataLst>
              <p:tags r:id="rId48"/>
            </p:custDataLst>
          </p:nvPr>
        </p:nvSpPr>
        <p:spPr>
          <a:xfrm>
            <a:off x="4335145" y="17049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56" name="文本框 55"/>
          <p:cNvSpPr txBox="1"/>
          <p:nvPr>
            <p:custDataLst>
              <p:tags r:id="rId49"/>
            </p:custDataLst>
          </p:nvPr>
        </p:nvSpPr>
        <p:spPr>
          <a:xfrm>
            <a:off x="231140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57" name="文本框 56"/>
          <p:cNvSpPr txBox="1"/>
          <p:nvPr>
            <p:custDataLst>
              <p:tags r:id="rId50"/>
            </p:custDataLst>
          </p:nvPr>
        </p:nvSpPr>
        <p:spPr>
          <a:xfrm>
            <a:off x="327152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51"/>
            </p:custDataLst>
          </p:nvPr>
        </p:nvSpPr>
        <p:spPr>
          <a:xfrm>
            <a:off x="4139565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9" name="文本框 58"/>
          <p:cNvSpPr txBox="1"/>
          <p:nvPr>
            <p:custDataLst>
              <p:tags r:id="rId52"/>
            </p:custDataLst>
          </p:nvPr>
        </p:nvSpPr>
        <p:spPr>
          <a:xfrm>
            <a:off x="500634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60" name="文本框 59"/>
          <p:cNvSpPr txBox="1"/>
          <p:nvPr>
            <p:custDataLst>
              <p:tags r:id="rId53"/>
            </p:custDataLst>
          </p:nvPr>
        </p:nvSpPr>
        <p:spPr>
          <a:xfrm>
            <a:off x="5835650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1" name="文本框 60"/>
          <p:cNvSpPr txBox="1"/>
          <p:nvPr>
            <p:custDataLst>
              <p:tags r:id="rId54"/>
            </p:custDataLst>
          </p:nvPr>
        </p:nvSpPr>
        <p:spPr>
          <a:xfrm>
            <a:off x="6755765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2" name="文本框 61"/>
          <p:cNvSpPr txBox="1"/>
          <p:nvPr>
            <p:custDataLst>
              <p:tags r:id="rId55"/>
            </p:custDataLst>
          </p:nvPr>
        </p:nvSpPr>
        <p:spPr>
          <a:xfrm>
            <a:off x="7004685" y="238887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3" name="文本框 62"/>
          <p:cNvSpPr txBox="1"/>
          <p:nvPr>
            <p:custDataLst>
              <p:tags r:id="rId56"/>
            </p:custDataLst>
          </p:nvPr>
        </p:nvSpPr>
        <p:spPr>
          <a:xfrm>
            <a:off x="5327015" y="23018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5" name="椭圆 64"/>
          <p:cNvSpPr/>
          <p:nvPr>
            <p:custDataLst>
              <p:tags r:id="rId57"/>
            </p:custDataLst>
          </p:nvPr>
        </p:nvSpPr>
        <p:spPr>
          <a:xfrm>
            <a:off x="5998210" y="168338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67" name="直接箭头连接符 66"/>
          <p:cNvCxnSpPr>
            <a:endCxn id="65" idx="4"/>
          </p:cNvCxnSpPr>
          <p:nvPr>
            <p:custDataLst>
              <p:tags r:id="rId58"/>
            </p:custDataLst>
          </p:nvPr>
        </p:nvCxnSpPr>
        <p:spPr>
          <a:xfrm flipV="1">
            <a:off x="6035040" y="2141220"/>
            <a:ext cx="374650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9" idx="0"/>
            <a:endCxn id="65" idx="4"/>
          </p:cNvCxnSpPr>
          <p:nvPr>
            <p:custDataLst>
              <p:tags r:id="rId59"/>
            </p:custDataLst>
          </p:nvPr>
        </p:nvCxnSpPr>
        <p:spPr>
          <a:xfrm flipH="1" flipV="1">
            <a:off x="6409690" y="2141220"/>
            <a:ext cx="346075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837805" y="3700780"/>
            <a:ext cx="4354195" cy="25781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值，并排序，</a:t>
            </a:r>
            <a:endParaRPr lang="zh-CN" altLang="en-US"/>
          </a:p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5s       9</a:t>
            </a:r>
            <a:r>
              <a:rPr lang="zh-CN" altLang="en-US"/>
              <a:t>：</a:t>
            </a:r>
            <a:r>
              <a:rPr lang="en-US" altLang="zh-CN"/>
              <a:t>5s        10</a:t>
            </a:r>
            <a:r>
              <a:rPr lang="zh-CN" altLang="en-US"/>
              <a:t>：</a:t>
            </a:r>
            <a:r>
              <a:rPr lang="en-US" altLang="zh-CN"/>
              <a:t>10s      8</a:t>
            </a:r>
            <a:r>
              <a:rPr lang="zh-CN" altLang="en-US"/>
              <a:t>：</a:t>
            </a:r>
            <a:r>
              <a:rPr lang="en-US" altLang="zh-CN"/>
              <a:t>15s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：</a:t>
            </a:r>
            <a:r>
              <a:rPr lang="en-US" altLang="zh-CN"/>
              <a:t>35s       6</a:t>
            </a:r>
            <a:r>
              <a:rPr lang="zh-CN" altLang="en-US"/>
              <a:t>：</a:t>
            </a:r>
            <a:r>
              <a:rPr lang="en-US" altLang="zh-CN"/>
              <a:t>45s      5</a:t>
            </a:r>
            <a:r>
              <a:rPr lang="zh-CN" altLang="en-US"/>
              <a:t>：</a:t>
            </a:r>
            <a:r>
              <a:rPr lang="en-US" altLang="zh-CN"/>
              <a:t>55s        4</a:t>
            </a:r>
            <a:r>
              <a:rPr lang="zh-CN" altLang="en-US"/>
              <a:t>：</a:t>
            </a:r>
            <a:r>
              <a:rPr lang="en-US" altLang="zh-CN"/>
              <a:t>58s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52s       2</a:t>
            </a:r>
            <a:r>
              <a:rPr lang="zh-CN" altLang="en-US"/>
              <a:t>：</a:t>
            </a:r>
            <a:r>
              <a:rPr lang="en-US" altLang="zh-CN"/>
              <a:t>62s      1</a:t>
            </a:r>
            <a:r>
              <a:rPr lang="zh-CN" altLang="en-US"/>
              <a:t>：</a:t>
            </a:r>
            <a:r>
              <a:rPr lang="en-US" altLang="zh-CN"/>
              <a:t>67s</a:t>
            </a:r>
            <a:endParaRPr lang="zh-CN" altLang="en-US"/>
          </a:p>
          <a:p>
            <a:r>
              <a:rPr lang="zh-CN" altLang="en-US"/>
              <a:t>得到任务执行</a:t>
            </a:r>
            <a:r>
              <a:rPr lang="zh-CN" altLang="en-US"/>
              <a:t>序列：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11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5928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带缓存约束的作业车间调度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8280" y="1150620"/>
            <a:ext cx="5367655" cy="5314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36155" y="551180"/>
            <a:ext cx="4537710" cy="61226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36155" y="530860"/>
            <a:ext cx="4277360" cy="19850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5928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当前解决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0820" y="1155700"/>
            <a:ext cx="6728460" cy="3802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80820" y="4848225"/>
            <a:ext cx="6758940" cy="1501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2022-12-27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当前调度</a:t>
            </a:r>
            <a:r>
              <a:rPr lang="zh-CN" altLang="en-US" sz="4400" dirty="0">
                <a:solidFill>
                  <a:schemeClr val="bg1"/>
                </a:solidFill>
              </a:rPr>
              <a:t>算法逻辑和遇到的</a:t>
            </a:r>
            <a:r>
              <a:rPr lang="zh-CN" altLang="en-US" sz="4400" dirty="0">
                <a:solidFill>
                  <a:schemeClr val="bg1"/>
                </a:solidFill>
              </a:rPr>
              <a:t>问题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2023-1-19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算法整体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根据每个工件工艺流程生成任务图，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包括任务之间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先后关系、任务需要占用设备、任务执行后释放设备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48850" y="613410"/>
            <a:ext cx="1607820" cy="5631180"/>
          </a:xfrm>
          <a:prstGeom prst="rect">
            <a:avLst/>
          </a:prstGeom>
        </p:spPr>
      </p:pic>
      <p:sp>
        <p:nvSpPr>
          <p:cNvPr id="30" name="文本框 29"/>
          <p:cNvSpPr txBox="1"/>
          <p:nvPr>
            <p:custDataLst>
              <p:tags r:id="rId4"/>
            </p:custDataLst>
          </p:nvPr>
        </p:nvSpPr>
        <p:spPr>
          <a:xfrm>
            <a:off x="899160" y="5683885"/>
            <a:ext cx="7152640" cy="1248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pPr marL="2286000" lvl="5" indent="457200"/>
            <a:r>
              <a:rPr lang="en-US" altLang="zh-CN">
                <a:sym typeface="+mn-ea"/>
              </a:rPr>
              <a:t>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>
            <a:off x="2230120" y="23577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3271520" y="23577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4312920" y="23577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2" idx="6"/>
            <a:endCxn id="6" idx="2"/>
          </p:cNvCxnSpPr>
          <p:nvPr/>
        </p:nvCxnSpPr>
        <p:spPr>
          <a:xfrm>
            <a:off x="2727960" y="26066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6"/>
            <a:endCxn id="7" idx="2"/>
          </p:cNvCxnSpPr>
          <p:nvPr>
            <p:custDataLst>
              <p:tags r:id="rId7"/>
            </p:custDataLst>
          </p:nvPr>
        </p:nvCxnSpPr>
        <p:spPr>
          <a:xfrm>
            <a:off x="3769360" y="26066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74775" y="244602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1323975" y="33934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223012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10"/>
            </p:custDataLst>
          </p:nvPr>
        </p:nvSpPr>
        <p:spPr>
          <a:xfrm>
            <a:off x="327152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431292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500634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13"/>
            </p:custDataLst>
          </p:nvPr>
        </p:nvCxnSpPr>
        <p:spPr>
          <a:xfrm>
            <a:off x="2727960" y="36423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14"/>
            </p:custDataLst>
          </p:nvPr>
        </p:nvCxnSpPr>
        <p:spPr>
          <a:xfrm>
            <a:off x="3769360" y="36423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15"/>
            </p:custDataLst>
          </p:nvPr>
        </p:nvCxnSpPr>
        <p:spPr>
          <a:xfrm>
            <a:off x="4810760" y="36423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4"/>
            <a:endCxn id="28" idx="0"/>
          </p:cNvCxnSpPr>
          <p:nvPr>
            <p:custDataLst>
              <p:tags r:id="rId16"/>
            </p:custDataLst>
          </p:nvPr>
        </p:nvCxnSpPr>
        <p:spPr>
          <a:xfrm>
            <a:off x="4561840" y="28555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17"/>
            </p:custDataLst>
          </p:nvPr>
        </p:nvSpPr>
        <p:spPr>
          <a:xfrm>
            <a:off x="574929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18"/>
            </p:custDataLst>
          </p:nvPr>
        </p:nvCxnSpPr>
        <p:spPr>
          <a:xfrm>
            <a:off x="5504180" y="36423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19"/>
            </p:custDataLst>
          </p:nvPr>
        </p:nvCxnSpPr>
        <p:spPr>
          <a:xfrm flipV="1">
            <a:off x="5998210" y="31248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20"/>
            </p:custDataLst>
          </p:nvPr>
        </p:nvSpPr>
        <p:spPr>
          <a:xfrm>
            <a:off x="5749290" y="26269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21"/>
            </p:custDataLst>
          </p:nvPr>
        </p:nvSpPr>
        <p:spPr>
          <a:xfrm>
            <a:off x="6506845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9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22"/>
            </p:custDataLst>
          </p:nvPr>
        </p:nvCxnSpPr>
        <p:spPr>
          <a:xfrm>
            <a:off x="6247130" y="36423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23"/>
            </p:custDataLst>
          </p:nvPr>
        </p:nvSpPr>
        <p:spPr>
          <a:xfrm>
            <a:off x="6506845" y="26269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24"/>
            </p:custDataLst>
          </p:nvPr>
        </p:nvCxnSpPr>
        <p:spPr>
          <a:xfrm flipV="1">
            <a:off x="6755765" y="31248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>
            <p:custDataLst>
              <p:tags r:id="rId25"/>
            </p:custDataLst>
          </p:nvPr>
        </p:nvSpPr>
        <p:spPr>
          <a:xfrm>
            <a:off x="2230120" y="414337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11</a:t>
            </a:r>
            <a:endParaRPr lang="en-US" altLang="zh-CN" sz="1200"/>
          </a:p>
        </p:txBody>
      </p:sp>
      <p:sp>
        <p:nvSpPr>
          <p:cNvPr id="53" name="椭圆 52"/>
          <p:cNvSpPr/>
          <p:nvPr>
            <p:custDataLst>
              <p:tags r:id="rId26"/>
            </p:custDataLst>
          </p:nvPr>
        </p:nvSpPr>
        <p:spPr>
          <a:xfrm>
            <a:off x="3271520" y="414337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12</a:t>
            </a:r>
            <a:endParaRPr lang="en-US" altLang="zh-CN" sz="1200"/>
          </a:p>
        </p:txBody>
      </p:sp>
      <p:sp>
        <p:nvSpPr>
          <p:cNvPr id="54" name="椭圆 53"/>
          <p:cNvSpPr/>
          <p:nvPr>
            <p:custDataLst>
              <p:tags r:id="rId27"/>
            </p:custDataLst>
          </p:nvPr>
        </p:nvSpPr>
        <p:spPr>
          <a:xfrm>
            <a:off x="4312920" y="414337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13</a:t>
            </a:r>
            <a:endParaRPr lang="en-US" altLang="zh-CN" sz="1200"/>
          </a:p>
        </p:txBody>
      </p:sp>
      <p:cxnSp>
        <p:nvCxnSpPr>
          <p:cNvPr id="55" name="直接箭头连接符 54"/>
          <p:cNvCxnSpPr>
            <a:stCxn id="52" idx="6"/>
            <a:endCxn id="53" idx="2"/>
          </p:cNvCxnSpPr>
          <p:nvPr>
            <p:custDataLst>
              <p:tags r:id="rId28"/>
            </p:custDataLst>
          </p:nvPr>
        </p:nvCxnSpPr>
        <p:spPr>
          <a:xfrm>
            <a:off x="2727960" y="439229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6"/>
            <a:endCxn id="54" idx="2"/>
          </p:cNvCxnSpPr>
          <p:nvPr>
            <p:custDataLst>
              <p:tags r:id="rId29"/>
            </p:custDataLst>
          </p:nvPr>
        </p:nvCxnSpPr>
        <p:spPr>
          <a:xfrm>
            <a:off x="3769360" y="439229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>
            <p:custDataLst>
              <p:tags r:id="rId30"/>
            </p:custDataLst>
          </p:nvPr>
        </p:nvSpPr>
        <p:spPr>
          <a:xfrm>
            <a:off x="1323975" y="420814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Plate_1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31"/>
            </p:custDataLst>
          </p:nvPr>
        </p:nvSpPr>
        <p:spPr>
          <a:xfrm>
            <a:off x="1273175" y="5099050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mix1_1</a:t>
            </a:r>
            <a:endParaRPr lang="en-US" altLang="zh-CN"/>
          </a:p>
        </p:txBody>
      </p:sp>
      <p:sp>
        <p:nvSpPr>
          <p:cNvPr id="59" name="椭圆 58"/>
          <p:cNvSpPr/>
          <p:nvPr>
            <p:custDataLst>
              <p:tags r:id="rId32"/>
            </p:custDataLst>
          </p:nvPr>
        </p:nvSpPr>
        <p:spPr>
          <a:xfrm>
            <a:off x="22301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14</a:t>
            </a:r>
            <a:endParaRPr lang="en-US" altLang="zh-CN" sz="1200"/>
          </a:p>
        </p:txBody>
      </p:sp>
      <p:sp>
        <p:nvSpPr>
          <p:cNvPr id="60" name="椭圆 59"/>
          <p:cNvSpPr/>
          <p:nvPr>
            <p:custDataLst>
              <p:tags r:id="rId33"/>
            </p:custDataLst>
          </p:nvPr>
        </p:nvSpPr>
        <p:spPr>
          <a:xfrm>
            <a:off x="32715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15</a:t>
            </a:r>
            <a:endParaRPr lang="en-US" altLang="zh-CN" sz="1200"/>
          </a:p>
        </p:txBody>
      </p:sp>
      <p:sp>
        <p:nvSpPr>
          <p:cNvPr id="61" name="椭圆 60"/>
          <p:cNvSpPr/>
          <p:nvPr>
            <p:custDataLst>
              <p:tags r:id="rId34"/>
            </p:custDataLst>
          </p:nvPr>
        </p:nvSpPr>
        <p:spPr>
          <a:xfrm>
            <a:off x="43129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16</a:t>
            </a:r>
            <a:endParaRPr lang="en-US" altLang="zh-CN" sz="1200"/>
          </a:p>
        </p:txBody>
      </p:sp>
      <p:sp>
        <p:nvSpPr>
          <p:cNvPr id="62" name="椭圆 61"/>
          <p:cNvSpPr/>
          <p:nvPr>
            <p:custDataLst>
              <p:tags r:id="rId35"/>
            </p:custDataLst>
          </p:nvPr>
        </p:nvSpPr>
        <p:spPr>
          <a:xfrm>
            <a:off x="500634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17</a:t>
            </a:r>
            <a:endParaRPr lang="en-US" altLang="zh-CN" sz="1200"/>
          </a:p>
        </p:txBody>
      </p:sp>
      <p:cxnSp>
        <p:nvCxnSpPr>
          <p:cNvPr id="63" name="直接箭头连接符 62"/>
          <p:cNvCxnSpPr>
            <a:stCxn id="59" idx="6"/>
            <a:endCxn id="60" idx="2"/>
          </p:cNvCxnSpPr>
          <p:nvPr>
            <p:custDataLst>
              <p:tags r:id="rId36"/>
            </p:custDataLst>
          </p:nvPr>
        </p:nvCxnSpPr>
        <p:spPr>
          <a:xfrm>
            <a:off x="27279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0" idx="6"/>
            <a:endCxn id="61" idx="2"/>
          </p:cNvCxnSpPr>
          <p:nvPr>
            <p:custDataLst>
              <p:tags r:id="rId37"/>
            </p:custDataLst>
          </p:nvPr>
        </p:nvCxnSpPr>
        <p:spPr>
          <a:xfrm>
            <a:off x="37693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1" idx="6"/>
            <a:endCxn id="62" idx="2"/>
          </p:cNvCxnSpPr>
          <p:nvPr>
            <p:custDataLst>
              <p:tags r:id="rId38"/>
            </p:custDataLst>
          </p:nvPr>
        </p:nvCxnSpPr>
        <p:spPr>
          <a:xfrm>
            <a:off x="4810760" y="528320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4" idx="4"/>
            <a:endCxn id="61" idx="0"/>
          </p:cNvCxnSpPr>
          <p:nvPr>
            <p:custDataLst>
              <p:tags r:id="rId39"/>
            </p:custDataLst>
          </p:nvPr>
        </p:nvCxnSpPr>
        <p:spPr>
          <a:xfrm>
            <a:off x="4561840" y="4641215"/>
            <a:ext cx="0" cy="393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>
            <p:custDataLst>
              <p:tags r:id="rId40"/>
            </p:custDataLst>
          </p:nvPr>
        </p:nvSpPr>
        <p:spPr>
          <a:xfrm>
            <a:off x="574929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18</a:t>
            </a:r>
            <a:endParaRPr lang="en-US" altLang="zh-CN" sz="1200"/>
          </a:p>
        </p:txBody>
      </p:sp>
      <p:cxnSp>
        <p:nvCxnSpPr>
          <p:cNvPr id="68" name="直接箭头连接符 67"/>
          <p:cNvCxnSpPr>
            <a:stCxn id="62" idx="6"/>
            <a:endCxn id="67" idx="2"/>
          </p:cNvCxnSpPr>
          <p:nvPr>
            <p:custDataLst>
              <p:tags r:id="rId41"/>
            </p:custDataLst>
          </p:nvPr>
        </p:nvCxnSpPr>
        <p:spPr>
          <a:xfrm>
            <a:off x="5504180" y="528320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0" idx="4"/>
          </p:cNvCxnSpPr>
          <p:nvPr>
            <p:custDataLst>
              <p:tags r:id="rId42"/>
            </p:custDataLst>
          </p:nvPr>
        </p:nvCxnSpPr>
        <p:spPr>
          <a:xfrm flipV="1">
            <a:off x="5998210" y="4745355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>
            <p:custDataLst>
              <p:tags r:id="rId43"/>
            </p:custDataLst>
          </p:nvPr>
        </p:nvSpPr>
        <p:spPr>
          <a:xfrm>
            <a:off x="5749290" y="424751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19</a:t>
            </a:r>
            <a:endParaRPr lang="en-US" altLang="zh-CN" sz="1200"/>
          </a:p>
        </p:txBody>
      </p:sp>
      <p:sp>
        <p:nvSpPr>
          <p:cNvPr id="71" name="椭圆 70"/>
          <p:cNvSpPr/>
          <p:nvPr>
            <p:custDataLst>
              <p:tags r:id="rId44"/>
            </p:custDataLst>
          </p:nvPr>
        </p:nvSpPr>
        <p:spPr>
          <a:xfrm>
            <a:off x="6506845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20</a:t>
            </a:r>
            <a:endParaRPr lang="en-US" altLang="zh-CN" sz="1200"/>
          </a:p>
        </p:txBody>
      </p:sp>
      <p:cxnSp>
        <p:nvCxnSpPr>
          <p:cNvPr id="72" name="直接箭头连接符 71"/>
          <p:cNvCxnSpPr>
            <a:stCxn id="67" idx="6"/>
            <a:endCxn id="71" idx="2"/>
          </p:cNvCxnSpPr>
          <p:nvPr>
            <p:custDataLst>
              <p:tags r:id="rId45"/>
            </p:custDataLst>
          </p:nvPr>
        </p:nvCxnSpPr>
        <p:spPr>
          <a:xfrm>
            <a:off x="6247130" y="528320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>
            <p:custDataLst>
              <p:tags r:id="rId46"/>
            </p:custDataLst>
          </p:nvPr>
        </p:nvSpPr>
        <p:spPr>
          <a:xfrm>
            <a:off x="6506845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21</a:t>
            </a:r>
            <a:endParaRPr lang="en-US" altLang="zh-CN" sz="1200"/>
          </a:p>
        </p:txBody>
      </p:sp>
      <p:cxnSp>
        <p:nvCxnSpPr>
          <p:cNvPr id="74" name="直接箭头连接符 73"/>
          <p:cNvCxnSpPr>
            <a:stCxn id="71" idx="0"/>
            <a:endCxn id="73" idx="4"/>
          </p:cNvCxnSpPr>
          <p:nvPr>
            <p:custDataLst>
              <p:tags r:id="rId47"/>
            </p:custDataLst>
          </p:nvPr>
        </p:nvCxnSpPr>
        <p:spPr>
          <a:xfrm flipV="1">
            <a:off x="6755765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230120" y="198818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76" name="文本框 75"/>
          <p:cNvSpPr txBox="1"/>
          <p:nvPr>
            <p:custDataLst>
              <p:tags r:id="rId48"/>
            </p:custDataLst>
          </p:nvPr>
        </p:nvSpPr>
        <p:spPr>
          <a:xfrm>
            <a:off x="3271520" y="19881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77" name="文本框 76"/>
          <p:cNvSpPr txBox="1"/>
          <p:nvPr>
            <p:custDataLst>
              <p:tags r:id="rId49"/>
            </p:custDataLst>
          </p:nvPr>
        </p:nvSpPr>
        <p:spPr>
          <a:xfrm>
            <a:off x="4335145" y="20097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78" name="文本框 77"/>
          <p:cNvSpPr txBox="1"/>
          <p:nvPr>
            <p:custDataLst>
              <p:tags r:id="rId50"/>
            </p:custDataLst>
          </p:nvPr>
        </p:nvSpPr>
        <p:spPr>
          <a:xfrm>
            <a:off x="2311400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79" name="文本框 78"/>
          <p:cNvSpPr txBox="1"/>
          <p:nvPr>
            <p:custDataLst>
              <p:tags r:id="rId51"/>
            </p:custDataLst>
          </p:nvPr>
        </p:nvSpPr>
        <p:spPr>
          <a:xfrm>
            <a:off x="3271520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80" name="文本框 79"/>
          <p:cNvSpPr txBox="1"/>
          <p:nvPr>
            <p:custDataLst>
              <p:tags r:id="rId52"/>
            </p:custDataLst>
          </p:nvPr>
        </p:nvSpPr>
        <p:spPr>
          <a:xfrm>
            <a:off x="4139565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81" name="文本框 80"/>
          <p:cNvSpPr txBox="1"/>
          <p:nvPr>
            <p:custDataLst>
              <p:tags r:id="rId53"/>
            </p:custDataLst>
          </p:nvPr>
        </p:nvSpPr>
        <p:spPr>
          <a:xfrm>
            <a:off x="5006340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82" name="文本框 81"/>
          <p:cNvSpPr txBox="1"/>
          <p:nvPr>
            <p:custDataLst>
              <p:tags r:id="rId54"/>
            </p:custDataLst>
          </p:nvPr>
        </p:nvSpPr>
        <p:spPr>
          <a:xfrm>
            <a:off x="5504180" y="37750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83" name="文本框 82"/>
          <p:cNvSpPr txBox="1"/>
          <p:nvPr>
            <p:custDataLst>
              <p:tags r:id="rId55"/>
            </p:custDataLst>
          </p:nvPr>
        </p:nvSpPr>
        <p:spPr>
          <a:xfrm>
            <a:off x="7004685" y="345821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84" name="文本框 83"/>
          <p:cNvSpPr txBox="1"/>
          <p:nvPr>
            <p:custDataLst>
              <p:tags r:id="rId56"/>
            </p:custDataLst>
          </p:nvPr>
        </p:nvSpPr>
        <p:spPr>
          <a:xfrm>
            <a:off x="5502910" y="250761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85" name="椭圆 84"/>
          <p:cNvSpPr/>
          <p:nvPr>
            <p:custDataLst>
              <p:tags r:id="rId57"/>
            </p:custDataLst>
          </p:nvPr>
        </p:nvSpPr>
        <p:spPr>
          <a:xfrm>
            <a:off x="7915275" y="354901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86" name="直接箭头连接符 85"/>
          <p:cNvCxnSpPr>
            <a:stCxn id="70" idx="7"/>
            <a:endCxn id="85" idx="2"/>
          </p:cNvCxnSpPr>
          <p:nvPr>
            <p:custDataLst>
              <p:tags r:id="rId58"/>
            </p:custDataLst>
          </p:nvPr>
        </p:nvCxnSpPr>
        <p:spPr>
          <a:xfrm flipV="1">
            <a:off x="6174105" y="3778250"/>
            <a:ext cx="1741170" cy="54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0" idx="6"/>
            <a:endCxn id="85" idx="0"/>
          </p:cNvCxnSpPr>
          <p:nvPr>
            <p:custDataLst>
              <p:tags r:id="rId59"/>
            </p:custDataLst>
          </p:nvPr>
        </p:nvCxnSpPr>
        <p:spPr>
          <a:xfrm>
            <a:off x="7004685" y="2875915"/>
            <a:ext cx="1322070" cy="67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7" idx="6"/>
            <a:endCxn id="85" idx="1"/>
          </p:cNvCxnSpPr>
          <p:nvPr>
            <p:custDataLst>
              <p:tags r:id="rId60"/>
            </p:custDataLst>
          </p:nvPr>
        </p:nvCxnSpPr>
        <p:spPr>
          <a:xfrm>
            <a:off x="6247130" y="2875915"/>
            <a:ext cx="1788795" cy="74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3" idx="6"/>
            <a:endCxn id="85" idx="3"/>
          </p:cNvCxnSpPr>
          <p:nvPr>
            <p:custDataLst>
              <p:tags r:id="rId61"/>
            </p:custDataLst>
          </p:nvPr>
        </p:nvCxnSpPr>
        <p:spPr>
          <a:xfrm flipV="1">
            <a:off x="7004685" y="3939540"/>
            <a:ext cx="1031240" cy="57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>
            <p:custDataLst>
              <p:tags r:id="rId62"/>
            </p:custDataLst>
          </p:nvPr>
        </p:nvSpPr>
        <p:spPr>
          <a:xfrm>
            <a:off x="189865" y="3618865"/>
            <a:ext cx="918845" cy="589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START</a:t>
            </a:r>
            <a:endParaRPr lang="en-US" altLang="zh-CN" sz="1400"/>
          </a:p>
        </p:txBody>
      </p:sp>
      <p:cxnSp>
        <p:nvCxnSpPr>
          <p:cNvPr id="91" name="直接箭头连接符 90"/>
          <p:cNvCxnSpPr>
            <a:stCxn id="90" idx="7"/>
            <a:endCxn id="2" idx="2"/>
          </p:cNvCxnSpPr>
          <p:nvPr/>
        </p:nvCxnSpPr>
        <p:spPr>
          <a:xfrm flipV="1">
            <a:off x="974090" y="2606675"/>
            <a:ext cx="1256030" cy="1098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0" idx="6"/>
            <a:endCxn id="26" idx="2"/>
          </p:cNvCxnSpPr>
          <p:nvPr/>
        </p:nvCxnSpPr>
        <p:spPr>
          <a:xfrm flipV="1">
            <a:off x="1108710" y="3642360"/>
            <a:ext cx="112141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0" idx="5"/>
            <a:endCxn id="57" idx="3"/>
          </p:cNvCxnSpPr>
          <p:nvPr/>
        </p:nvCxnSpPr>
        <p:spPr>
          <a:xfrm>
            <a:off x="974090" y="4121785"/>
            <a:ext cx="1264285" cy="27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0" idx="4"/>
            <a:endCxn id="59" idx="2"/>
          </p:cNvCxnSpPr>
          <p:nvPr/>
        </p:nvCxnSpPr>
        <p:spPr>
          <a:xfrm>
            <a:off x="649605" y="4208145"/>
            <a:ext cx="1580515" cy="107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2585720" y="3952240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99" name="文本框 98"/>
          <p:cNvSpPr txBox="1"/>
          <p:nvPr>
            <p:custDataLst>
              <p:tags r:id="rId63"/>
            </p:custDataLst>
          </p:nvPr>
        </p:nvSpPr>
        <p:spPr>
          <a:xfrm>
            <a:off x="2311400" y="473075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100" name="文本框 99"/>
          <p:cNvSpPr txBox="1"/>
          <p:nvPr>
            <p:custDataLst>
              <p:tags r:id="rId64"/>
            </p:custDataLst>
          </p:nvPr>
        </p:nvSpPr>
        <p:spPr>
          <a:xfrm>
            <a:off x="3468370" y="387921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101" name="文本框 100"/>
          <p:cNvSpPr txBox="1"/>
          <p:nvPr>
            <p:custDataLst>
              <p:tags r:id="rId65"/>
            </p:custDataLst>
          </p:nvPr>
        </p:nvSpPr>
        <p:spPr>
          <a:xfrm>
            <a:off x="3406140" y="485902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102" name="文本框 101"/>
          <p:cNvSpPr txBox="1"/>
          <p:nvPr>
            <p:custDataLst>
              <p:tags r:id="rId66"/>
            </p:custDataLst>
          </p:nvPr>
        </p:nvSpPr>
        <p:spPr>
          <a:xfrm>
            <a:off x="4077335" y="47656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103" name="文本框 102"/>
          <p:cNvSpPr txBox="1"/>
          <p:nvPr>
            <p:custDataLst>
              <p:tags r:id="rId67"/>
            </p:custDataLst>
          </p:nvPr>
        </p:nvSpPr>
        <p:spPr>
          <a:xfrm>
            <a:off x="4441825" y="389953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104" name="文本框 103"/>
          <p:cNvSpPr txBox="1"/>
          <p:nvPr>
            <p:custDataLst>
              <p:tags r:id="rId68"/>
            </p:custDataLst>
          </p:nvPr>
        </p:nvSpPr>
        <p:spPr>
          <a:xfrm>
            <a:off x="4919980" y="470535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105" name="文本框 104"/>
          <p:cNvSpPr txBox="1"/>
          <p:nvPr>
            <p:custDataLst>
              <p:tags r:id="rId69"/>
            </p:custDataLst>
          </p:nvPr>
        </p:nvSpPr>
        <p:spPr>
          <a:xfrm>
            <a:off x="5591175" y="537591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6" name="文本框 105"/>
          <p:cNvSpPr txBox="1"/>
          <p:nvPr>
            <p:custDataLst>
              <p:tags r:id="rId70"/>
            </p:custDataLst>
          </p:nvPr>
        </p:nvSpPr>
        <p:spPr>
          <a:xfrm>
            <a:off x="6910705" y="516382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7" name="文本框 106"/>
          <p:cNvSpPr txBox="1"/>
          <p:nvPr>
            <p:custDataLst>
              <p:tags r:id="rId71"/>
            </p:custDataLst>
          </p:nvPr>
        </p:nvSpPr>
        <p:spPr>
          <a:xfrm>
            <a:off x="5919470" y="400685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8" name="文本框 107"/>
          <p:cNvSpPr txBox="1"/>
          <p:nvPr>
            <p:custDataLst>
              <p:tags r:id="rId72"/>
            </p:custDataLst>
          </p:nvPr>
        </p:nvSpPr>
        <p:spPr>
          <a:xfrm>
            <a:off x="7004685" y="238887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9" name="文本框 108"/>
          <p:cNvSpPr txBox="1"/>
          <p:nvPr>
            <p:custDataLst>
              <p:tags r:id="rId73"/>
            </p:custDataLst>
          </p:nvPr>
        </p:nvSpPr>
        <p:spPr>
          <a:xfrm>
            <a:off x="6910705" y="407289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238913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项目背景与问题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语言描述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0" y="0"/>
            <a:ext cx="5109845" cy="6602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1530" y="1850390"/>
            <a:ext cx="5866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背景</a:t>
            </a:r>
            <a:r>
              <a:rPr lang="zh-CN" altLang="en-US" sz="2400"/>
              <a:t>：实验室中存在一批样品需要经过一系列加工处理。</a:t>
            </a:r>
            <a:r>
              <a:rPr lang="zh-CN" altLang="en-US" sz="2400">
                <a:sym typeface="+mn-ea"/>
              </a:rPr>
              <a:t>样品的</a:t>
            </a:r>
            <a:r>
              <a:rPr lang="zh-CN" altLang="en-US" sz="2400"/>
              <a:t>规格不同，其需要的工艺流程</a:t>
            </a:r>
            <a:r>
              <a:rPr lang="zh-CN" altLang="en-US" sz="2400"/>
              <a:t>也不同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948690" y="3323590"/>
            <a:ext cx="295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若干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类规格</a:t>
            </a:r>
            <a:r>
              <a:rPr lang="zh-CN" altLang="en-US" sz="2400">
                <a:sym typeface="+mn-ea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82110" y="3267710"/>
            <a:ext cx="196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工艺流程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8690" y="4171950"/>
            <a:ext cx="2560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若干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类规格</a:t>
            </a:r>
            <a:r>
              <a:rPr lang="zh-CN" altLang="en-US" sz="2400">
                <a:sym typeface="+mn-ea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8595" y="3636010"/>
            <a:ext cx="494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24655" y="4171950"/>
            <a:ext cx="196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工艺流程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15510" y="3636010"/>
            <a:ext cx="494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64540" y="3253105"/>
            <a:ext cx="5958840" cy="1437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1060" y="5036185"/>
            <a:ext cx="196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工艺流程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i: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65810" y="4832350"/>
            <a:ext cx="5957570" cy="14109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62660" y="5661025"/>
            <a:ext cx="108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48865" y="5661025"/>
            <a:ext cx="108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75380" y="5661025"/>
            <a:ext cx="506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21505" y="5661025"/>
            <a:ext cx="108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endCxn id="23" idx="1"/>
          </p:cNvCxnSpPr>
          <p:nvPr/>
        </p:nvCxnSpPr>
        <p:spPr>
          <a:xfrm>
            <a:off x="1910080" y="588137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96285" y="588518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2720" y="590296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43935" y="3493135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543935" y="437388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075" y="2263140"/>
            <a:ext cx="5760720" cy="233235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调度算法整体逻辑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223010"/>
            <a:ext cx="108026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L1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调度算法为每个任务设置优先级，当前设置优先级方式根据所有任务到达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END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节点的最长时间进行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68365" y="2052955"/>
            <a:ext cx="6021070" cy="39979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值，作为每个任务的</a:t>
            </a:r>
            <a:r>
              <a:rPr lang="zh-CN" altLang="en-US"/>
              <a:t>优先级。</a:t>
            </a:r>
            <a:endParaRPr lang="zh-CN" altLang="en-US"/>
          </a:p>
          <a:p>
            <a:r>
              <a:rPr lang="en-US" altLang="zh-CN"/>
              <a:t>                        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得到任务优先级</a:t>
            </a:r>
            <a:r>
              <a:rPr lang="zh-CN" altLang="en-US"/>
              <a:t>排序如下：</a:t>
            </a:r>
            <a:endParaRPr lang="zh-CN" altLang="en-US"/>
          </a:p>
          <a:p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15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17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18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20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19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21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调度算法整体逻辑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360" y="2034540"/>
            <a:ext cx="6024880" cy="2439670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06730" y="1204595"/>
            <a:ext cx="58166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维护可执行任务优先队列，每次从优先队列中取优先级高的任务分配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资源。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02260" y="4879975"/>
            <a:ext cx="6021070" cy="15138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调度任务</a:t>
            </a:r>
            <a:r>
              <a:rPr lang="zh-CN" altLang="en-US"/>
              <a:t>优先级：</a:t>
            </a:r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445250" y="3690620"/>
          <a:ext cx="5482590" cy="225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530"/>
                <a:gridCol w="1827530"/>
                <a:gridCol w="1827530"/>
              </a:tblGrid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Priority_Queue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Finished_Tasks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1,  3,  14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11, 3, 14, 2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0,  1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6292850" y="292735"/>
          <a:ext cx="5695950" cy="297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685"/>
                <a:gridCol w="1797050"/>
                <a:gridCol w="2101215"/>
              </a:tblGrid>
              <a:tr h="4178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对应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冰箱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9 , 11...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机械臂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7, 14 ...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冰箱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Trash回收站1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8331200" y="5374640"/>
              <a:ext cx="1488440" cy="1016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8331200" y="5374640"/>
                <a:ext cx="148844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8463280" y="5415280"/>
              <a:ext cx="1310640" cy="86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8463280" y="5415280"/>
                <a:ext cx="1310640" cy="86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6802120" y="5552440"/>
              <a:ext cx="289560" cy="17272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6802120" y="5552440"/>
                <a:ext cx="289560" cy="172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6944360" y="5588000"/>
              <a:ext cx="40640" cy="2235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6944360" y="5588000"/>
                <a:ext cx="406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8488680" y="5572760"/>
              <a:ext cx="1356360" cy="4419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8488680" y="5572760"/>
                <a:ext cx="1356360" cy="441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6187440" y="4328160"/>
              <a:ext cx="467360" cy="1371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6187440" y="4328160"/>
                <a:ext cx="467360" cy="137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9164320" y="5689600"/>
              <a:ext cx="20320" cy="177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9164320" y="5689600"/>
                <a:ext cx="2032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9377680" y="5745480"/>
              <a:ext cx="1016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9377680" y="5745480"/>
                <a:ext cx="101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9413240" y="5842000"/>
              <a:ext cx="15240" cy="101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9413240" y="5842000"/>
                <a:ext cx="1524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9606280" y="5674360"/>
              <a:ext cx="40640" cy="1879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9606280" y="5674360"/>
                <a:ext cx="4064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9667240" y="5694680"/>
              <a:ext cx="5080" cy="2336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9667240" y="5694680"/>
                <a:ext cx="5080" cy="233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9626600" y="5791200"/>
              <a:ext cx="76200" cy="508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9626600" y="5791200"/>
                <a:ext cx="7620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9606280" y="5897880"/>
              <a:ext cx="111760" cy="355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9606280" y="5897880"/>
                <a:ext cx="1117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8397240" y="4820920"/>
              <a:ext cx="1473200" cy="7112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8397240" y="4820920"/>
                <a:ext cx="147320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8539480" y="5704840"/>
              <a:ext cx="878840" cy="355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8539480" y="5704840"/>
                <a:ext cx="8788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10327640" y="5740400"/>
              <a:ext cx="1463040" cy="5588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10327640" y="5740400"/>
                <a:ext cx="1463040" cy="55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6548120" y="5278120"/>
              <a:ext cx="4394200" cy="11684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6548120" y="5278120"/>
                <a:ext cx="4394200" cy="116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墨迹 21"/>
              <p14:cNvContentPartPr/>
              <p14:nvPr/>
            </p14:nvContentPartPr>
            <p14:xfrm>
              <a:off x="10566400" y="5354320"/>
              <a:ext cx="121920" cy="101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1"/>
            </p:blipFill>
            <p:spPr>
              <a:xfrm>
                <a:off x="10566400" y="5354320"/>
                <a:ext cx="12192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墨迹 22"/>
              <p14:cNvContentPartPr/>
              <p14:nvPr/>
            </p14:nvContentPartPr>
            <p14:xfrm>
              <a:off x="8346440" y="5328920"/>
              <a:ext cx="162560" cy="101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8346440" y="5328920"/>
                <a:ext cx="16256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墨迹 23"/>
              <p14:cNvContentPartPr/>
              <p14:nvPr/>
            </p14:nvContentPartPr>
            <p14:xfrm>
              <a:off x="8478520" y="5303520"/>
              <a:ext cx="162560" cy="14732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8478520" y="5303520"/>
                <a:ext cx="162560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墨迹 24"/>
              <p14:cNvContentPartPr/>
              <p14:nvPr/>
            </p14:nvContentPartPr>
            <p14:xfrm>
              <a:off x="10632440" y="5877560"/>
              <a:ext cx="375920" cy="3149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7"/>
            </p:blipFill>
            <p:spPr>
              <a:xfrm>
                <a:off x="10632440" y="5877560"/>
                <a:ext cx="375920" cy="314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8402320" y="5750560"/>
              <a:ext cx="1270000" cy="11684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9"/>
            </p:blipFill>
            <p:spPr>
              <a:xfrm>
                <a:off x="8402320" y="5750560"/>
                <a:ext cx="1270000" cy="11684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调度算法当前存在的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77933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生成任务图当前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多板设备上存在任务执行序列，即下图中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都是在多板设备上完成的。是否将在多板设备上的任务进行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合并。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48850" y="613410"/>
            <a:ext cx="1607820" cy="563118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412365" y="29870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3453765" y="29870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>
          <a:xfrm>
            <a:off x="4495165" y="29870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910205" y="32359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6"/>
            </p:custDataLst>
          </p:nvPr>
        </p:nvCxnSpPr>
        <p:spPr>
          <a:xfrm>
            <a:off x="3951605" y="32359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96340" y="300736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196340" y="402272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>
          <a:xfrm>
            <a:off x="241236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9"/>
            </p:custDataLst>
          </p:nvPr>
        </p:nvSpPr>
        <p:spPr>
          <a:xfrm>
            <a:off x="345376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0"/>
            </p:custDataLst>
          </p:nvPr>
        </p:nvSpPr>
        <p:spPr>
          <a:xfrm>
            <a:off x="449516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1"/>
            </p:custDataLst>
          </p:nvPr>
        </p:nvSpPr>
        <p:spPr>
          <a:xfrm>
            <a:off x="518858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2"/>
            </p:custDataLst>
          </p:nvPr>
        </p:nvCxnSpPr>
        <p:spPr>
          <a:xfrm>
            <a:off x="2910205" y="427164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3"/>
            </p:custDataLst>
          </p:nvPr>
        </p:nvCxnSpPr>
        <p:spPr>
          <a:xfrm>
            <a:off x="3951605" y="427164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4"/>
            </p:custDataLst>
          </p:nvPr>
        </p:nvCxnSpPr>
        <p:spPr>
          <a:xfrm>
            <a:off x="4993005" y="4271645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5"/>
            </p:custDataLst>
          </p:nvPr>
        </p:nvCxnSpPr>
        <p:spPr>
          <a:xfrm>
            <a:off x="4744085" y="3484880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593153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7"/>
            </p:custDataLst>
          </p:nvPr>
        </p:nvCxnSpPr>
        <p:spPr>
          <a:xfrm>
            <a:off x="5686425" y="4271645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8"/>
            </p:custDataLst>
          </p:nvPr>
        </p:nvCxnSpPr>
        <p:spPr>
          <a:xfrm flipV="1">
            <a:off x="6180455" y="3754120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9"/>
            </p:custDataLst>
          </p:nvPr>
        </p:nvSpPr>
        <p:spPr>
          <a:xfrm>
            <a:off x="5931535" y="3256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20"/>
            </p:custDataLst>
          </p:nvPr>
        </p:nvSpPr>
        <p:spPr>
          <a:xfrm>
            <a:off x="6689090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1"/>
            </p:custDataLst>
          </p:nvPr>
        </p:nvCxnSpPr>
        <p:spPr>
          <a:xfrm>
            <a:off x="6429375" y="4271645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2"/>
            </p:custDataLst>
          </p:nvPr>
        </p:nvSpPr>
        <p:spPr>
          <a:xfrm>
            <a:off x="6689090" y="3256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3"/>
            </p:custDataLst>
          </p:nvPr>
        </p:nvCxnSpPr>
        <p:spPr>
          <a:xfrm flipV="1">
            <a:off x="6938010" y="3754120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87825" y="3870325"/>
            <a:ext cx="3383280" cy="9080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2412365" y="505841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1" name="椭圆 110"/>
          <p:cNvSpPr/>
          <p:nvPr>
            <p:custDataLst>
              <p:tags r:id="rId24"/>
            </p:custDataLst>
          </p:nvPr>
        </p:nvSpPr>
        <p:spPr>
          <a:xfrm>
            <a:off x="3453765" y="505841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2" name="椭圆 111"/>
          <p:cNvSpPr/>
          <p:nvPr>
            <p:custDataLst>
              <p:tags r:id="rId25"/>
            </p:custDataLst>
          </p:nvPr>
        </p:nvSpPr>
        <p:spPr>
          <a:xfrm>
            <a:off x="4495165" y="505841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3" name="直接箭头连接符 112"/>
          <p:cNvCxnSpPr>
            <a:stCxn id="97" idx="6"/>
            <a:endCxn id="111" idx="2"/>
          </p:cNvCxnSpPr>
          <p:nvPr/>
        </p:nvCxnSpPr>
        <p:spPr>
          <a:xfrm>
            <a:off x="2910205" y="530733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11" idx="6"/>
            <a:endCxn id="112" idx="2"/>
          </p:cNvCxnSpPr>
          <p:nvPr>
            <p:custDataLst>
              <p:tags r:id="rId26"/>
            </p:custDataLst>
          </p:nvPr>
        </p:nvCxnSpPr>
        <p:spPr>
          <a:xfrm>
            <a:off x="3951605" y="530733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1196340" y="507873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16" name="文本框 115"/>
          <p:cNvSpPr txBox="1"/>
          <p:nvPr>
            <p:custDataLst>
              <p:tags r:id="rId27"/>
            </p:custDataLst>
          </p:nvPr>
        </p:nvSpPr>
        <p:spPr>
          <a:xfrm>
            <a:off x="1196340" y="609409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17" name="椭圆 116"/>
          <p:cNvSpPr/>
          <p:nvPr>
            <p:custDataLst>
              <p:tags r:id="rId28"/>
            </p:custDataLst>
          </p:nvPr>
        </p:nvSpPr>
        <p:spPr>
          <a:xfrm>
            <a:off x="241236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8" name="椭圆 117"/>
          <p:cNvSpPr/>
          <p:nvPr>
            <p:custDataLst>
              <p:tags r:id="rId29"/>
            </p:custDataLst>
          </p:nvPr>
        </p:nvSpPr>
        <p:spPr>
          <a:xfrm>
            <a:off x="345376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9" name="椭圆 118"/>
          <p:cNvSpPr/>
          <p:nvPr>
            <p:custDataLst>
              <p:tags r:id="rId30"/>
            </p:custDataLst>
          </p:nvPr>
        </p:nvSpPr>
        <p:spPr>
          <a:xfrm>
            <a:off x="449516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21" name="直接箭头连接符 120"/>
          <p:cNvCxnSpPr>
            <a:stCxn id="117" idx="6"/>
            <a:endCxn id="118" idx="2"/>
          </p:cNvCxnSpPr>
          <p:nvPr>
            <p:custDataLst>
              <p:tags r:id="rId31"/>
            </p:custDataLst>
          </p:nvPr>
        </p:nvCxnSpPr>
        <p:spPr>
          <a:xfrm>
            <a:off x="2910205" y="63430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18" idx="6"/>
            <a:endCxn id="119" idx="2"/>
          </p:cNvCxnSpPr>
          <p:nvPr>
            <p:custDataLst>
              <p:tags r:id="rId32"/>
            </p:custDataLst>
          </p:nvPr>
        </p:nvCxnSpPr>
        <p:spPr>
          <a:xfrm>
            <a:off x="3951605" y="63430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9" idx="6"/>
            <a:endCxn id="131" idx="2"/>
          </p:cNvCxnSpPr>
          <p:nvPr>
            <p:custDataLst>
              <p:tags r:id="rId33"/>
            </p:custDataLst>
          </p:nvPr>
        </p:nvCxnSpPr>
        <p:spPr>
          <a:xfrm flipV="1">
            <a:off x="4993005" y="5452110"/>
            <a:ext cx="854075" cy="89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2" idx="4"/>
            <a:endCxn id="119" idx="0"/>
          </p:cNvCxnSpPr>
          <p:nvPr>
            <p:custDataLst>
              <p:tags r:id="rId34"/>
            </p:custDataLst>
          </p:nvPr>
        </p:nvCxnSpPr>
        <p:spPr>
          <a:xfrm>
            <a:off x="4744085" y="5556250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/>
          <p:cNvSpPr/>
          <p:nvPr>
            <p:custDataLst>
              <p:tags r:id="rId35"/>
            </p:custDataLst>
          </p:nvPr>
        </p:nvSpPr>
        <p:spPr>
          <a:xfrm>
            <a:off x="593153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31" name="椭圆 130"/>
          <p:cNvSpPr/>
          <p:nvPr>
            <p:custDataLst>
              <p:tags r:id="rId36"/>
            </p:custDataLst>
          </p:nvPr>
        </p:nvSpPr>
        <p:spPr>
          <a:xfrm>
            <a:off x="5847080" y="52031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cxnSp>
        <p:nvCxnSpPr>
          <p:cNvPr id="135" name="直接箭头连接符 134"/>
          <p:cNvCxnSpPr>
            <a:stCxn id="119" idx="6"/>
            <a:endCxn id="129" idx="2"/>
          </p:cNvCxnSpPr>
          <p:nvPr>
            <p:custDataLst>
              <p:tags r:id="rId37"/>
            </p:custDataLst>
          </p:nvPr>
        </p:nvCxnSpPr>
        <p:spPr>
          <a:xfrm>
            <a:off x="4993005" y="6343015"/>
            <a:ext cx="9385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283845" y="3484880"/>
            <a:ext cx="107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合并</a:t>
            </a:r>
            <a:r>
              <a:rPr lang="zh-CN" altLang="en-US"/>
              <a:t>前</a:t>
            </a:r>
            <a:endParaRPr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284480" y="5556250"/>
            <a:ext cx="107950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合并</a:t>
            </a:r>
            <a:r>
              <a:rPr lang="zh-CN" altLang="en-US"/>
              <a:t>后</a:t>
            </a:r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>
          <a:xfrm>
            <a:off x="227330" y="4890770"/>
            <a:ext cx="8899525" cy="1143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6772910" y="5332730"/>
            <a:ext cx="3075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不合并涉及到任务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都是在多板设备上操作，任务分配资源时要单独</a:t>
            </a:r>
            <a:r>
              <a:rPr lang="zh-CN" altLang="en-US"/>
              <a:t>考虑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当前存在的问题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108026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L1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调度算法为每个任务设置优先级，当前设置优先级方式根据所有任务到达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END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节点的最长时间进行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68365" y="2052955"/>
            <a:ext cx="6021070" cy="244284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值，作为每个任务的</a:t>
            </a:r>
            <a:r>
              <a:rPr lang="zh-CN" altLang="en-US"/>
              <a:t>优先级。</a:t>
            </a:r>
            <a:endParaRPr lang="zh-CN" altLang="en-US"/>
          </a:p>
          <a:p>
            <a:r>
              <a:rPr lang="en-US" altLang="zh-CN"/>
              <a:t>                        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968365" y="3108325"/>
            <a:ext cx="998855" cy="64198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68365" y="3763010"/>
            <a:ext cx="967740" cy="5556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9285" y="2351405"/>
            <a:ext cx="5039995" cy="104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L1</a:t>
            </a:r>
            <a:r>
              <a:rPr lang="zh-CN" altLang="en-US" sz="2000"/>
              <a:t>调度算法中按照当前设置会存在多个任务优先级相同的情况，目前采取策略是同优先级任务之间采用随机策略</a:t>
            </a:r>
            <a:r>
              <a:rPr lang="zh-CN" altLang="en-US" sz="2000"/>
              <a:t>选取。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可能存在如下死锁</a:t>
            </a:r>
            <a:r>
              <a:rPr lang="zh-CN" altLang="en-US" sz="2000"/>
              <a:t>问题：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4066540"/>
            <a:ext cx="3535045" cy="25806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2900" y="4066540"/>
            <a:ext cx="715010" cy="7664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2900" y="5986780"/>
            <a:ext cx="715010" cy="7664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14875" y="5226050"/>
            <a:ext cx="6717030" cy="1057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0</a:t>
            </a:r>
            <a:r>
              <a:rPr lang="zh-CN" altLang="en-US" sz="2000"/>
              <a:t>和</a:t>
            </a:r>
            <a:r>
              <a:rPr lang="en-US" altLang="zh-CN" sz="2000"/>
              <a:t>11</a:t>
            </a:r>
            <a:r>
              <a:rPr lang="zh-CN" altLang="en-US" sz="2000"/>
              <a:t>优先级相同、</a:t>
            </a:r>
            <a:r>
              <a:rPr lang="en-US" altLang="zh-CN" sz="2000"/>
              <a:t>3</a:t>
            </a:r>
            <a:r>
              <a:rPr lang="zh-CN" altLang="en-US" sz="2000"/>
              <a:t>和</a:t>
            </a:r>
            <a:r>
              <a:rPr lang="en-US" altLang="zh-CN" sz="2000"/>
              <a:t>14</a:t>
            </a:r>
            <a:r>
              <a:rPr lang="zh-CN" altLang="en-US" sz="2000"/>
              <a:t>优先级相同。若</a:t>
            </a:r>
            <a:r>
              <a:rPr lang="en-US" altLang="zh-CN" sz="2000"/>
              <a:t>0</a:t>
            </a:r>
            <a:r>
              <a:rPr lang="zh-CN" altLang="en-US" sz="2000"/>
              <a:t>执行后任务</a:t>
            </a:r>
            <a:r>
              <a:rPr lang="en-US" altLang="zh-CN" sz="2000"/>
              <a:t>14</a:t>
            </a:r>
            <a:r>
              <a:rPr lang="zh-CN" altLang="en-US" sz="2000"/>
              <a:t>执行，则可能出现</a:t>
            </a:r>
            <a:r>
              <a:rPr lang="zh-CN" altLang="en-US" sz="2000"/>
              <a:t>任务不配套</a:t>
            </a:r>
            <a:r>
              <a:rPr lang="zh-CN" altLang="en-US" sz="2000"/>
              <a:t>现象。</a:t>
            </a:r>
            <a:endParaRPr lang="zh-CN" alt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3931920" y="3454400"/>
              <a:ext cx="238760" cy="279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3931920" y="3454400"/>
                <a:ext cx="23876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4053840" y="3550920"/>
              <a:ext cx="15240" cy="18288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4053840" y="3550920"/>
                <a:ext cx="15240" cy="182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4013200" y="3947160"/>
              <a:ext cx="116840" cy="228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8"/>
            </p:blipFill>
            <p:spPr>
              <a:xfrm>
                <a:off x="4013200" y="3947160"/>
                <a:ext cx="11684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3810000" y="3835400"/>
              <a:ext cx="335280" cy="4470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0"/>
            </p:blipFill>
            <p:spPr>
              <a:xfrm>
                <a:off x="3810000" y="3835400"/>
                <a:ext cx="33528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4175760" y="3601720"/>
              <a:ext cx="259080" cy="1574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2"/>
            </p:blipFill>
            <p:spPr>
              <a:xfrm>
                <a:off x="4175760" y="3601720"/>
                <a:ext cx="259080" cy="157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4165600" y="3764280"/>
              <a:ext cx="370840" cy="3098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4"/>
            </p:blipFill>
            <p:spPr>
              <a:xfrm>
                <a:off x="4165600" y="3764280"/>
                <a:ext cx="370840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4612640" y="3647440"/>
              <a:ext cx="137160" cy="279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6"/>
            </p:blipFill>
            <p:spPr>
              <a:xfrm>
                <a:off x="4612640" y="3647440"/>
                <a:ext cx="13716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4556760" y="3566160"/>
              <a:ext cx="386080" cy="42164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8"/>
            </p:blipFill>
            <p:spPr>
              <a:xfrm>
                <a:off x="4556760" y="3566160"/>
                <a:ext cx="386080" cy="421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4064000" y="4602480"/>
              <a:ext cx="177800" cy="10668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0"/>
            </p:blipFill>
            <p:spPr>
              <a:xfrm>
                <a:off x="4064000" y="4602480"/>
                <a:ext cx="17780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4206240" y="4582160"/>
              <a:ext cx="360" cy="13208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2"/>
            </p:blipFill>
            <p:spPr>
              <a:xfrm>
                <a:off x="4206240" y="4582160"/>
                <a:ext cx="360" cy="13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0" name="墨迹 19"/>
              <p14:cNvContentPartPr/>
              <p14:nvPr/>
            </p14:nvContentPartPr>
            <p14:xfrm>
              <a:off x="4033520" y="4480560"/>
              <a:ext cx="304800" cy="3657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4"/>
            </p:blipFill>
            <p:spPr>
              <a:xfrm>
                <a:off x="4033520" y="4480560"/>
                <a:ext cx="30480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1" name="墨迹 20"/>
              <p14:cNvContentPartPr/>
              <p14:nvPr/>
            </p14:nvContentPartPr>
            <p14:xfrm>
              <a:off x="4150360" y="4917440"/>
              <a:ext cx="91440" cy="2387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6"/>
            </p:blipFill>
            <p:spPr>
              <a:xfrm>
                <a:off x="4150360" y="4917440"/>
                <a:ext cx="91440" cy="238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2" name="墨迹 21"/>
              <p14:cNvContentPartPr/>
              <p14:nvPr/>
            </p14:nvContentPartPr>
            <p14:xfrm>
              <a:off x="4185920" y="4993640"/>
              <a:ext cx="30480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8"/>
            </p:blipFill>
            <p:spPr>
              <a:xfrm>
                <a:off x="4185920" y="4993640"/>
                <a:ext cx="304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3" name="墨迹 22"/>
              <p14:cNvContentPartPr/>
              <p14:nvPr/>
            </p14:nvContentPartPr>
            <p14:xfrm>
              <a:off x="4084320" y="4831080"/>
              <a:ext cx="279400" cy="35052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0"/>
            </p:blipFill>
            <p:spPr>
              <a:xfrm>
                <a:off x="4084320" y="4831080"/>
                <a:ext cx="279400" cy="350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4" name="墨迹 23"/>
              <p14:cNvContentPartPr/>
              <p14:nvPr/>
            </p14:nvContentPartPr>
            <p14:xfrm>
              <a:off x="4394200" y="4582160"/>
              <a:ext cx="162560" cy="14732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2"/>
            </p:blipFill>
            <p:spPr>
              <a:xfrm>
                <a:off x="4394200" y="4582160"/>
                <a:ext cx="162560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5" name="墨迹 24"/>
              <p14:cNvContentPartPr/>
              <p14:nvPr/>
            </p14:nvContentPartPr>
            <p14:xfrm>
              <a:off x="4358640" y="4775200"/>
              <a:ext cx="274320" cy="16764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4"/>
            </p:blipFill>
            <p:spPr>
              <a:xfrm>
                <a:off x="4358640" y="4775200"/>
                <a:ext cx="274320" cy="167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6" name="墨迹 25"/>
              <p14:cNvContentPartPr/>
              <p14:nvPr/>
            </p14:nvContentPartPr>
            <p14:xfrm>
              <a:off x="4739640" y="4566920"/>
              <a:ext cx="127000" cy="28448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6"/>
            </p:blipFill>
            <p:spPr>
              <a:xfrm>
                <a:off x="4739640" y="4566920"/>
                <a:ext cx="127000" cy="284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7" name="墨迹 26"/>
              <p14:cNvContentPartPr/>
              <p14:nvPr/>
            </p14:nvContentPartPr>
            <p14:xfrm>
              <a:off x="4693920" y="4470400"/>
              <a:ext cx="284480" cy="44704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8"/>
            </p:blipFill>
            <p:spPr>
              <a:xfrm>
                <a:off x="4693920" y="4470400"/>
                <a:ext cx="28448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8" name="墨迹 27"/>
              <p14:cNvContentPartPr/>
              <p14:nvPr/>
            </p14:nvContentPartPr>
            <p14:xfrm>
              <a:off x="3870960" y="3302000"/>
              <a:ext cx="584200" cy="44704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0"/>
            </p:blipFill>
            <p:spPr>
              <a:xfrm>
                <a:off x="3870960" y="3302000"/>
                <a:ext cx="58420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9" name="墨迹 28"/>
              <p14:cNvContentPartPr/>
              <p14:nvPr/>
            </p14:nvContentPartPr>
            <p14:xfrm>
              <a:off x="3947160" y="4201160"/>
              <a:ext cx="116840" cy="3048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2"/>
            </p:blipFill>
            <p:spPr>
              <a:xfrm>
                <a:off x="3947160" y="4201160"/>
                <a:ext cx="11684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0" name="墨迹 29"/>
              <p14:cNvContentPartPr/>
              <p14:nvPr/>
            </p14:nvContentPartPr>
            <p14:xfrm>
              <a:off x="4191000" y="5186680"/>
              <a:ext cx="76200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4"/>
            </p:blipFill>
            <p:spPr>
              <a:xfrm>
                <a:off x="4191000" y="5186680"/>
                <a:ext cx="76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1" name="墨迹 30"/>
              <p14:cNvContentPartPr/>
              <p14:nvPr/>
            </p14:nvContentPartPr>
            <p14:xfrm>
              <a:off x="4043680" y="4815840"/>
              <a:ext cx="396240" cy="46228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6"/>
            </p:blipFill>
            <p:spPr>
              <a:xfrm>
                <a:off x="4043680" y="4815840"/>
                <a:ext cx="396240" cy="462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2" name="墨迹 31"/>
              <p14:cNvContentPartPr/>
              <p14:nvPr/>
            </p14:nvContentPartPr>
            <p14:xfrm>
              <a:off x="4038600" y="3698240"/>
              <a:ext cx="203200" cy="3048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8"/>
            </p:blipFill>
            <p:spPr>
              <a:xfrm>
                <a:off x="4038600" y="3698240"/>
                <a:ext cx="20320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3" name="墨迹 32"/>
              <p14:cNvContentPartPr/>
              <p14:nvPr/>
            </p14:nvContentPartPr>
            <p14:xfrm>
              <a:off x="4206240" y="4775200"/>
              <a:ext cx="81280" cy="2032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0"/>
            </p:blipFill>
            <p:spPr>
              <a:xfrm>
                <a:off x="4206240" y="4775200"/>
                <a:ext cx="81280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4" name="墨迹 33"/>
              <p14:cNvContentPartPr/>
              <p14:nvPr/>
            </p14:nvContentPartPr>
            <p14:xfrm>
              <a:off x="4206240" y="5191760"/>
              <a:ext cx="45720" cy="3048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2"/>
            </p:blipFill>
            <p:spPr>
              <a:xfrm>
                <a:off x="4206240" y="5191760"/>
                <a:ext cx="4572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5" name="墨迹 34"/>
              <p14:cNvContentPartPr/>
              <p14:nvPr/>
            </p14:nvContentPartPr>
            <p14:xfrm>
              <a:off x="4048760" y="4246880"/>
              <a:ext cx="76200" cy="101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4"/>
            </p:blipFill>
            <p:spPr>
              <a:xfrm>
                <a:off x="4048760" y="4246880"/>
                <a:ext cx="7620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6" name="墨迹 35"/>
              <p14:cNvContentPartPr/>
              <p14:nvPr/>
            </p14:nvContentPartPr>
            <p14:xfrm>
              <a:off x="3937000" y="4211320"/>
              <a:ext cx="162560" cy="101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6"/>
            </p:blipFill>
            <p:spPr>
              <a:xfrm>
                <a:off x="3937000" y="4211320"/>
                <a:ext cx="16256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7" name="墨迹 36"/>
              <p14:cNvContentPartPr/>
              <p14:nvPr/>
            </p14:nvContentPartPr>
            <p14:xfrm>
              <a:off x="4160520" y="4805680"/>
              <a:ext cx="127000" cy="4572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8"/>
            </p:blipFill>
            <p:spPr>
              <a:xfrm>
                <a:off x="4160520" y="4805680"/>
                <a:ext cx="127000" cy="45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8" name="墨迹 37"/>
              <p14:cNvContentPartPr/>
              <p14:nvPr/>
            </p14:nvContentPartPr>
            <p14:xfrm>
              <a:off x="4043680" y="3698240"/>
              <a:ext cx="76200" cy="1524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0"/>
            </p:blipFill>
            <p:spPr>
              <a:xfrm>
                <a:off x="4043680" y="3698240"/>
                <a:ext cx="7620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9" name="墨迹 38"/>
              <p14:cNvContentPartPr/>
              <p14:nvPr/>
            </p14:nvContentPartPr>
            <p14:xfrm>
              <a:off x="4003040" y="4185920"/>
              <a:ext cx="142240" cy="3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2"/>
            </p:blipFill>
            <p:spPr>
              <a:xfrm>
                <a:off x="4003040" y="4185920"/>
                <a:ext cx="1422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40" name="墨迹 39"/>
              <p14:cNvContentPartPr/>
              <p14:nvPr/>
            </p14:nvContentPartPr>
            <p14:xfrm>
              <a:off x="3896360" y="4323080"/>
              <a:ext cx="1442720" cy="1524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4"/>
            </p:blipFill>
            <p:spPr>
              <a:xfrm>
                <a:off x="3896360" y="4323080"/>
                <a:ext cx="144272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1" name="墨迹 40"/>
              <p14:cNvContentPartPr/>
              <p14:nvPr/>
            </p14:nvContentPartPr>
            <p14:xfrm>
              <a:off x="4069080" y="4876800"/>
              <a:ext cx="335280" cy="4064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6"/>
            </p:blipFill>
            <p:spPr>
              <a:xfrm>
                <a:off x="4069080" y="4876800"/>
                <a:ext cx="33528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2" name="墨迹 41"/>
              <p14:cNvContentPartPr/>
              <p14:nvPr/>
            </p14:nvContentPartPr>
            <p14:xfrm>
              <a:off x="4185920" y="5242560"/>
              <a:ext cx="162560" cy="1016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8"/>
            </p:blipFill>
            <p:spPr>
              <a:xfrm>
                <a:off x="4185920" y="5242560"/>
                <a:ext cx="16256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3" name="墨迹 42"/>
              <p14:cNvContentPartPr/>
              <p14:nvPr/>
            </p14:nvContentPartPr>
            <p14:xfrm>
              <a:off x="4033520" y="3723640"/>
              <a:ext cx="86360" cy="1524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0"/>
            </p:blipFill>
            <p:spPr>
              <a:xfrm>
                <a:off x="4033520" y="3723640"/>
                <a:ext cx="8636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4" name="墨迹 43"/>
              <p14:cNvContentPartPr/>
              <p14:nvPr/>
            </p14:nvContentPartPr>
            <p14:xfrm>
              <a:off x="4201160" y="4765040"/>
              <a:ext cx="45720" cy="508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2"/>
            </p:blipFill>
            <p:spPr>
              <a:xfrm>
                <a:off x="4201160" y="4765040"/>
                <a:ext cx="4572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5" name="墨迹 44"/>
              <p14:cNvContentPartPr/>
              <p14:nvPr/>
            </p14:nvContentPartPr>
            <p14:xfrm>
              <a:off x="4104640" y="5237480"/>
              <a:ext cx="157480" cy="101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4"/>
            </p:blipFill>
            <p:spPr>
              <a:xfrm>
                <a:off x="4104640" y="5237480"/>
                <a:ext cx="1574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6" name="墨迹 45"/>
              <p14:cNvContentPartPr/>
              <p14:nvPr/>
            </p14:nvContentPartPr>
            <p14:xfrm>
              <a:off x="4048760" y="4236720"/>
              <a:ext cx="45720" cy="508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6"/>
            </p:blipFill>
            <p:spPr>
              <a:xfrm>
                <a:off x="4048760" y="4236720"/>
                <a:ext cx="4572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7" name="墨迹 46"/>
              <p14:cNvContentPartPr/>
              <p14:nvPr/>
            </p14:nvContentPartPr>
            <p14:xfrm>
              <a:off x="4079240" y="5278120"/>
              <a:ext cx="1473200" cy="3048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8"/>
            </p:blipFill>
            <p:spPr>
              <a:xfrm>
                <a:off x="4079240" y="5278120"/>
                <a:ext cx="147320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8" name="墨迹 47"/>
              <p14:cNvContentPartPr/>
              <p14:nvPr/>
            </p14:nvContentPartPr>
            <p14:xfrm>
              <a:off x="4145280" y="5151120"/>
              <a:ext cx="1356360" cy="1778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0"/>
            </p:blipFill>
            <p:spPr>
              <a:xfrm>
                <a:off x="4145280" y="5151120"/>
                <a:ext cx="135636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9" name="墨迹 48"/>
              <p14:cNvContentPartPr/>
              <p14:nvPr/>
            </p14:nvContentPartPr>
            <p14:xfrm>
              <a:off x="5339080" y="4312920"/>
              <a:ext cx="558800" cy="4064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2"/>
            </p:blipFill>
            <p:spPr>
              <a:xfrm>
                <a:off x="5339080" y="4312920"/>
                <a:ext cx="558800" cy="40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50" name="墨迹 49"/>
              <p14:cNvContentPartPr/>
              <p14:nvPr/>
            </p14:nvContentPartPr>
            <p14:xfrm>
              <a:off x="4023360" y="3723640"/>
              <a:ext cx="111760" cy="508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4"/>
            </p:blipFill>
            <p:spPr>
              <a:xfrm>
                <a:off x="4023360" y="3723640"/>
                <a:ext cx="11176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1" name="墨迹 50"/>
              <p14:cNvContentPartPr/>
              <p14:nvPr/>
            </p14:nvContentPartPr>
            <p14:xfrm>
              <a:off x="4008120" y="4221480"/>
              <a:ext cx="177800" cy="13716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6"/>
            </p:blipFill>
            <p:spPr>
              <a:xfrm>
                <a:off x="4008120" y="4221480"/>
                <a:ext cx="177800" cy="137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2" name="墨迹 51"/>
              <p14:cNvContentPartPr/>
              <p14:nvPr/>
            </p14:nvContentPartPr>
            <p14:xfrm>
              <a:off x="4958080" y="4053840"/>
              <a:ext cx="335280" cy="33528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8"/>
            </p:blipFill>
            <p:spPr>
              <a:xfrm>
                <a:off x="4958080" y="4053840"/>
                <a:ext cx="335280" cy="335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3" name="墨迹 52"/>
              <p14:cNvContentPartPr/>
              <p14:nvPr/>
            </p14:nvContentPartPr>
            <p14:xfrm>
              <a:off x="4998720" y="4434840"/>
              <a:ext cx="152400" cy="20828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0"/>
            </p:blipFill>
            <p:spPr>
              <a:xfrm>
                <a:off x="4998720" y="4434840"/>
                <a:ext cx="152400" cy="20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4" name="墨迹 53"/>
              <p14:cNvContentPartPr/>
              <p14:nvPr/>
            </p14:nvContentPartPr>
            <p14:xfrm>
              <a:off x="3896360" y="3413760"/>
              <a:ext cx="568960" cy="44196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2"/>
            </p:blipFill>
            <p:spPr>
              <a:xfrm>
                <a:off x="3896360" y="3413760"/>
                <a:ext cx="568960" cy="441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5" name="墨迹 54"/>
              <p14:cNvContentPartPr/>
              <p14:nvPr/>
            </p14:nvContentPartPr>
            <p14:xfrm>
              <a:off x="4175760" y="3738880"/>
              <a:ext cx="116840" cy="254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4"/>
            </p:blipFill>
            <p:spPr>
              <a:xfrm>
                <a:off x="4175760" y="3738880"/>
                <a:ext cx="11684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6" name="墨迹 55"/>
              <p14:cNvContentPartPr/>
              <p14:nvPr/>
            </p14:nvContentPartPr>
            <p14:xfrm>
              <a:off x="4246880" y="5161280"/>
              <a:ext cx="203200" cy="254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96"/>
            </p:blipFill>
            <p:spPr>
              <a:xfrm>
                <a:off x="4246880" y="5161280"/>
                <a:ext cx="203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7" name="墨迹 56"/>
              <p14:cNvContentPartPr/>
              <p14:nvPr/>
            </p14:nvContentPartPr>
            <p14:xfrm>
              <a:off x="4099560" y="4973320"/>
              <a:ext cx="269240" cy="29972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98"/>
            </p:blipFill>
            <p:spPr>
              <a:xfrm>
                <a:off x="4099560" y="4973320"/>
                <a:ext cx="269240" cy="29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8" name="墨迹 57"/>
              <p14:cNvContentPartPr/>
              <p14:nvPr/>
            </p14:nvContentPartPr>
            <p14:xfrm>
              <a:off x="4003040" y="3464560"/>
              <a:ext cx="299720" cy="2895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0"/>
            </p:blipFill>
            <p:spPr>
              <a:xfrm>
                <a:off x="4003040" y="3464560"/>
                <a:ext cx="299720" cy="28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9" name="墨迹 58"/>
              <p14:cNvContentPartPr/>
              <p14:nvPr/>
            </p14:nvContentPartPr>
            <p14:xfrm>
              <a:off x="3972560" y="4216400"/>
              <a:ext cx="198120" cy="254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2"/>
            </p:blipFill>
            <p:spPr>
              <a:xfrm>
                <a:off x="3972560" y="4216400"/>
                <a:ext cx="19812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60" name="墨迹 59"/>
              <p14:cNvContentPartPr/>
              <p14:nvPr/>
            </p14:nvContentPartPr>
            <p14:xfrm>
              <a:off x="4145280" y="5257800"/>
              <a:ext cx="213360" cy="1524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4"/>
            </p:blipFill>
            <p:spPr>
              <a:xfrm>
                <a:off x="4145280" y="5257800"/>
                <a:ext cx="21336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61" name="墨迹 60"/>
              <p14:cNvContentPartPr/>
              <p14:nvPr/>
            </p14:nvContentPartPr>
            <p14:xfrm>
              <a:off x="4175760" y="4343400"/>
              <a:ext cx="106680" cy="101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6"/>
            </p:blipFill>
            <p:spPr>
              <a:xfrm>
                <a:off x="4175760" y="4343400"/>
                <a:ext cx="106680" cy="101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395" y="2827655"/>
            <a:ext cx="5731510" cy="232092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当前存在的问题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223010"/>
            <a:ext cx="108026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：每个任务分配给哪个设备的策略目前没有设计到，现在是所有可用设备随机分配。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这里是否有其他可能的策略。目前想到例如负载均衡、或者给设备设定优先级，但不确定是否比随机策略更好。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6224905" y="2720340"/>
          <a:ext cx="5634990" cy="299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30"/>
                <a:gridCol w="1878330"/>
                <a:gridCol w="1878330"/>
              </a:tblGrid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对应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冰箱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9 , 11...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机械臂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7, 14 ...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冰箱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Trash回收站1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169920" y="3312160"/>
              <a:ext cx="254000" cy="101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169920" y="3312160"/>
                <a:ext cx="25400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525520" y="3007360"/>
              <a:ext cx="147320" cy="101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525520" y="3007360"/>
                <a:ext cx="14732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916680" y="3022600"/>
              <a:ext cx="76200" cy="50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916680" y="3022600"/>
                <a:ext cx="7620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165600" y="2981960"/>
              <a:ext cx="86360" cy="25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165600" y="2981960"/>
                <a:ext cx="8636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3891280" y="3007360"/>
              <a:ext cx="106680" cy="101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3891280" y="3007360"/>
                <a:ext cx="106680" cy="101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4595" y="547370"/>
            <a:ext cx="10381615" cy="4204335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3360" y="6527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实验室自动化场景下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排程任务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010" y="1668145"/>
            <a:ext cx="11087100" cy="631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目标：在实验室自动化场景下研究排程算法，以甘特图形式给出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67935" y="3210560"/>
            <a:ext cx="2042160" cy="111760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排程算法</a:t>
            </a:r>
            <a:endParaRPr lang="zh-CN" altLang="en-US" sz="2400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829945" y="3134360"/>
            <a:ext cx="3351530" cy="127000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每个工件工艺流程</a:t>
            </a:r>
            <a:r>
              <a:rPr lang="zh-CN" altLang="en-US" sz="2400"/>
              <a:t>信息</a:t>
            </a:r>
            <a:endParaRPr lang="zh-CN" altLang="en-US" sz="2400"/>
          </a:p>
          <a:p>
            <a:pPr algn="ctr"/>
            <a:r>
              <a:rPr lang="zh-CN" altLang="en-US" sz="2400"/>
              <a:t>设备信息</a:t>
            </a:r>
            <a:r>
              <a:rPr lang="zh-CN" altLang="en-US" sz="2400"/>
              <a:t>等</a:t>
            </a:r>
            <a:endParaRPr lang="zh-CN" altLang="en-US" sz="2400"/>
          </a:p>
        </p:txBody>
      </p:sp>
      <p:cxnSp>
        <p:nvCxnSpPr>
          <p:cNvPr id="8" name="直接箭头连接符 7"/>
          <p:cNvCxnSpPr>
            <a:stCxn id="7" idx="3"/>
            <a:endCxn id="4" idx="1"/>
          </p:cNvCxnSpPr>
          <p:nvPr/>
        </p:nvCxnSpPr>
        <p:spPr>
          <a:xfrm>
            <a:off x="4181475" y="3769360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8250555" y="3210560"/>
            <a:ext cx="2042160" cy="111760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甘特图</a:t>
            </a:r>
            <a:endParaRPr lang="zh-CN" altLang="en-US" sz="2400"/>
          </a:p>
        </p:txBody>
      </p:sp>
      <p:cxnSp>
        <p:nvCxnSpPr>
          <p:cNvPr id="12" name="直接箭头连接符 11"/>
          <p:cNvCxnSpPr>
            <a:stCxn id="4" idx="3"/>
            <a:endCxn id="11" idx="1"/>
          </p:cNvCxnSpPr>
          <p:nvPr>
            <p:custDataLst>
              <p:tags r:id="rId3"/>
            </p:custDataLst>
          </p:nvPr>
        </p:nvCxnSpPr>
        <p:spPr>
          <a:xfrm>
            <a:off x="7110095" y="3769360"/>
            <a:ext cx="1140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813435" y="2299335"/>
            <a:ext cx="11087100" cy="631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整体上：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排程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算法执行流程如下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9390" y="4770120"/>
            <a:ext cx="2211070" cy="18992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627630" y="5071110"/>
            <a:ext cx="3128645" cy="1517015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4" idx="0"/>
          </p:cNvCxnSpPr>
          <p:nvPr>
            <p:custDataLst>
              <p:tags r:id="rId9"/>
            </p:custDataLst>
          </p:nvPr>
        </p:nvCxnSpPr>
        <p:spPr>
          <a:xfrm flipH="1">
            <a:off x="1304925" y="4378960"/>
            <a:ext cx="1507490" cy="39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5" idx="0"/>
          </p:cNvCxnSpPr>
          <p:nvPr>
            <p:custDataLst>
              <p:tags r:id="rId10"/>
            </p:custDataLst>
          </p:nvPr>
        </p:nvCxnSpPr>
        <p:spPr>
          <a:xfrm>
            <a:off x="2781935" y="4409440"/>
            <a:ext cx="1410335" cy="66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407275" y="4770120"/>
            <a:ext cx="3729355" cy="1818005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11" idx="2"/>
            <a:endCxn id="18" idx="0"/>
          </p:cNvCxnSpPr>
          <p:nvPr>
            <p:custDataLst>
              <p:tags r:id="rId13"/>
            </p:custDataLst>
          </p:nvPr>
        </p:nvCxnSpPr>
        <p:spPr>
          <a:xfrm>
            <a:off x="9271635" y="4328160"/>
            <a:ext cx="635" cy="44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算法整体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4587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整体算法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流程：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38831"/>
          <a:stretch>
            <a:fillRect/>
          </a:stretch>
        </p:blipFill>
        <p:spPr>
          <a:xfrm>
            <a:off x="848995" y="2625725"/>
            <a:ext cx="2940685" cy="3402965"/>
          </a:xfrm>
          <a:prstGeom prst="rect">
            <a:avLst/>
          </a:prstGeom>
        </p:spPr>
      </p:pic>
      <p:sp>
        <p:nvSpPr>
          <p:cNvPr id="63" name="圆角矩形 62"/>
          <p:cNvSpPr/>
          <p:nvPr/>
        </p:nvSpPr>
        <p:spPr>
          <a:xfrm>
            <a:off x="4622165" y="2675255"/>
            <a:ext cx="2465070" cy="3154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260340" y="2034540"/>
            <a:ext cx="136525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排程算法</a:t>
            </a:r>
            <a:endParaRPr lang="zh-CN" altLang="en-US" b="1"/>
          </a:p>
        </p:txBody>
      </p:sp>
      <p:sp>
        <p:nvSpPr>
          <p:cNvPr id="67" name="文本框 66"/>
          <p:cNvSpPr txBox="1"/>
          <p:nvPr/>
        </p:nvSpPr>
        <p:spPr>
          <a:xfrm>
            <a:off x="1344930" y="2028190"/>
            <a:ext cx="213487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输入：实验流程</a:t>
            </a:r>
            <a:endParaRPr lang="zh-CN" altLang="en-US" b="1"/>
          </a:p>
        </p:txBody>
      </p:sp>
      <p:sp>
        <p:nvSpPr>
          <p:cNvPr id="70" name="矩形 69"/>
          <p:cNvSpPr/>
          <p:nvPr/>
        </p:nvSpPr>
        <p:spPr>
          <a:xfrm>
            <a:off x="5038090" y="2974975"/>
            <a:ext cx="1633220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生成任务图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697730" y="3639185"/>
            <a:ext cx="2305050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任务优先级计算</a:t>
            </a:r>
            <a:r>
              <a:rPr lang="zh-CN" altLang="en-US">
                <a:solidFill>
                  <a:schemeClr val="tx1"/>
                </a:solidFill>
              </a:rPr>
              <a:t>模块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endCxn id="70" idx="1"/>
          </p:cNvCxnSpPr>
          <p:nvPr/>
        </p:nvCxnSpPr>
        <p:spPr>
          <a:xfrm>
            <a:off x="3747135" y="3211830"/>
            <a:ext cx="129095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733925" y="4340860"/>
            <a:ext cx="2242185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动态维护优先级</a:t>
            </a:r>
            <a:r>
              <a:rPr lang="zh-CN" altLang="en-US">
                <a:solidFill>
                  <a:schemeClr val="tx1"/>
                </a:solidFill>
              </a:rPr>
              <a:t>队列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0" idx="2"/>
            <a:endCxn id="73" idx="0"/>
          </p:cNvCxnSpPr>
          <p:nvPr/>
        </p:nvCxnSpPr>
        <p:spPr>
          <a:xfrm flipH="1">
            <a:off x="5850255" y="3463290"/>
            <a:ext cx="4445" cy="17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2"/>
            <a:endCxn id="77" idx="0"/>
          </p:cNvCxnSpPr>
          <p:nvPr/>
        </p:nvCxnSpPr>
        <p:spPr>
          <a:xfrm>
            <a:off x="5850255" y="4127500"/>
            <a:ext cx="5080" cy="21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7" idx="2"/>
            <a:endCxn id="81" idx="0"/>
          </p:cNvCxnSpPr>
          <p:nvPr/>
        </p:nvCxnSpPr>
        <p:spPr>
          <a:xfrm>
            <a:off x="5855335" y="4829175"/>
            <a:ext cx="0" cy="22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733925" y="5049520"/>
            <a:ext cx="2242185" cy="488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出现死锁问题</a:t>
            </a:r>
            <a:r>
              <a:rPr lang="zh-CN" altLang="en-US">
                <a:solidFill>
                  <a:schemeClr val="tx1"/>
                </a:solidFill>
              </a:rPr>
              <a:t>回溯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179435" y="3315970"/>
            <a:ext cx="2242185" cy="48831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</a:t>
            </a:r>
            <a:r>
              <a:rPr lang="zh-CN" altLang="en-US">
                <a:solidFill>
                  <a:schemeClr val="tx1"/>
                </a:solidFill>
              </a:rPr>
              <a:t>甘特图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20" y="3996690"/>
            <a:ext cx="4096385" cy="1741170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8506460" y="2027555"/>
            <a:ext cx="2134870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输出：</a:t>
            </a:r>
            <a:r>
              <a:rPr lang="zh-CN" altLang="en-US" b="1"/>
              <a:t>甘特图</a:t>
            </a:r>
            <a:endParaRPr lang="zh-CN" altLang="en-US" b="1"/>
          </a:p>
        </p:txBody>
      </p:sp>
      <p:cxnSp>
        <p:nvCxnSpPr>
          <p:cNvPr id="3" name="肘形连接符 2"/>
          <p:cNvCxnSpPr>
            <a:stCxn id="81" idx="1"/>
            <a:endCxn id="77" idx="1"/>
          </p:cNvCxnSpPr>
          <p:nvPr/>
        </p:nvCxnSpPr>
        <p:spPr>
          <a:xfrm rot="10800000" flipH="1">
            <a:off x="4733925" y="4585335"/>
            <a:ext cx="3175" cy="70866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endCxn id="83" idx="1"/>
          </p:cNvCxnSpPr>
          <p:nvPr/>
        </p:nvCxnSpPr>
        <p:spPr>
          <a:xfrm flipV="1">
            <a:off x="6880225" y="3560445"/>
            <a:ext cx="1299210" cy="1007110"/>
          </a:xfrm>
          <a:prstGeom prst="bentConnector3">
            <a:avLst>
              <a:gd name="adj1" fmla="val 260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8975" y="4008755"/>
            <a:ext cx="6220460" cy="251968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13919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· 1.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生成任务图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3015" y="1652905"/>
            <a:ext cx="9215755" cy="517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2"/>
                </a:solidFill>
              </a:rPr>
              <a:t>· </a:t>
            </a:r>
            <a:r>
              <a:rPr lang="zh-CN" altLang="en-US" sz="2400" b="1">
                <a:solidFill>
                  <a:schemeClr val="tx2"/>
                </a:solidFill>
              </a:rPr>
              <a:t>待排程的实验流程数据文件作为该模块</a:t>
            </a:r>
            <a:r>
              <a:rPr lang="zh-CN" altLang="en-US" sz="2400" b="1">
                <a:solidFill>
                  <a:schemeClr val="tx2"/>
                </a:solidFill>
              </a:rPr>
              <a:t>的输入</a:t>
            </a:r>
            <a:r>
              <a:rPr lang="en-US" altLang="zh-CN" sz="2400" b="1">
                <a:solidFill>
                  <a:schemeClr val="tx2"/>
                </a:solidFill>
              </a:rPr>
              <a:t>: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3015" y="2346960"/>
            <a:ext cx="2209800" cy="1092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</a:rPr>
              <a:t>projectinfo.txt</a:t>
            </a:r>
            <a:endParaRPr lang="en-US" altLang="zh-CN" sz="240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488815" y="2346960"/>
            <a:ext cx="2209800" cy="109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</a:rPr>
              <a:t>Generate_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/>
            <a:r>
              <a:rPr lang="en-US" altLang="zh-CN" sz="2400">
                <a:solidFill>
                  <a:srgbClr val="FF0000"/>
                </a:solidFill>
              </a:rPr>
              <a:t>TaskGraph</a:t>
            </a:r>
            <a:endParaRPr lang="en-US" altLang="zh-CN" sz="2400"/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>
            <a:off x="3472815" y="2893695"/>
            <a:ext cx="10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10665" y="3439795"/>
            <a:ext cx="1936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算法输入，实验流程的表示形式</a:t>
            </a:r>
            <a:endParaRPr lang="zh-CN" altLang="en-US" b="1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493395" y="4350385"/>
            <a:ext cx="1017270" cy="109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</a:rPr>
              <a:t>泳道节点</a:t>
            </a:r>
            <a:r>
              <a:rPr lang="zh-CN" altLang="en-US" sz="1600">
                <a:solidFill>
                  <a:srgbClr val="FF0000"/>
                </a:solidFill>
              </a:rPr>
              <a:t>数据结构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637665" y="4350385"/>
            <a:ext cx="1017270" cy="109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</a:rPr>
              <a:t>设备</a:t>
            </a:r>
            <a:r>
              <a:rPr lang="zh-CN" altLang="en-US" sz="1600">
                <a:solidFill>
                  <a:srgbClr val="FF0000"/>
                </a:solidFill>
              </a:rPr>
              <a:t>相关数据结构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781935" y="4350385"/>
            <a:ext cx="1017270" cy="109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FF0000"/>
                </a:solidFill>
              </a:rPr>
              <a:t>...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049520" y="3572510"/>
            <a:ext cx="1380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任务图</a:t>
            </a:r>
            <a:endParaRPr lang="zh-CN" altLang="en-US" b="1"/>
          </a:p>
          <a:p>
            <a:r>
              <a:rPr lang="zh-CN" altLang="en-US" b="1"/>
              <a:t>生成</a:t>
            </a:r>
            <a:r>
              <a:rPr lang="zh-CN" altLang="en-US" b="1"/>
              <a:t>模块</a:t>
            </a:r>
            <a:endParaRPr lang="zh-CN" altLang="en-US" b="1"/>
          </a:p>
        </p:txBody>
      </p:sp>
      <p:cxnSp>
        <p:nvCxnSpPr>
          <p:cNvPr id="18" name="直接箭头连接符 17"/>
          <p:cNvCxnSpPr>
            <a:stCxn id="9" idx="3"/>
            <a:endCxn id="19" idx="1"/>
          </p:cNvCxnSpPr>
          <p:nvPr>
            <p:custDataLst>
              <p:tags r:id="rId9"/>
            </p:custDataLst>
          </p:nvPr>
        </p:nvCxnSpPr>
        <p:spPr>
          <a:xfrm>
            <a:off x="6698615" y="2893695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7206615" y="2346960"/>
            <a:ext cx="2108200" cy="1092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FF0000"/>
                </a:solidFill>
              </a:rPr>
              <a:t>任务图</a:t>
            </a:r>
            <a:endParaRPr lang="zh-CN" altLang="en-US" sz="2400">
              <a:solidFill>
                <a:srgbClr val="FF0000"/>
              </a:solidFill>
            </a:endParaRPr>
          </a:p>
          <a:p>
            <a:pPr algn="ctr"/>
            <a:r>
              <a:rPr lang="zh-CN" altLang="en-US" sz="2400">
                <a:solidFill>
                  <a:srgbClr val="FF0000"/>
                </a:solidFill>
              </a:rPr>
              <a:t>形式数据</a:t>
            </a:r>
            <a:r>
              <a:rPr lang="zh-CN" altLang="en-US" sz="2400">
                <a:solidFill>
                  <a:srgbClr val="FF0000"/>
                </a:solidFill>
              </a:rPr>
              <a:t>结构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9556750" y="2467610"/>
            <a:ext cx="1765935" cy="83883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排程算法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9" idx="3"/>
            <a:endCxn id="20" idx="1"/>
          </p:cNvCxnSpPr>
          <p:nvPr>
            <p:custDataLst>
              <p:tags r:id="rId12"/>
            </p:custDataLst>
          </p:nvPr>
        </p:nvCxnSpPr>
        <p:spPr>
          <a:xfrm flipV="1">
            <a:off x="9314815" y="2887345"/>
            <a:ext cx="24193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56470" y="151765"/>
            <a:ext cx="1386840" cy="2018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5280" y="2639695"/>
            <a:ext cx="5760720" cy="233235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22301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· 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任务优先级计算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68365" y="2639695"/>
            <a:ext cx="6021070" cy="39979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值，作为每个任务的</a:t>
            </a:r>
            <a:r>
              <a:rPr lang="zh-CN" altLang="en-US"/>
              <a:t>优先级。</a:t>
            </a:r>
            <a:endParaRPr lang="zh-CN" altLang="en-US"/>
          </a:p>
          <a:p>
            <a:r>
              <a:rPr lang="en-US" altLang="zh-CN"/>
              <a:t>                        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得到任务优先级</a:t>
            </a:r>
            <a:r>
              <a:rPr lang="zh-CN" altLang="en-US"/>
              <a:t>排序如下：</a:t>
            </a:r>
            <a:endParaRPr lang="zh-CN" altLang="en-US"/>
          </a:p>
          <a:p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15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17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18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20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19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263015" y="1747520"/>
            <a:ext cx="9111615" cy="517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2"/>
                </a:solidFill>
              </a:rPr>
              <a:t>· </a:t>
            </a:r>
            <a:r>
              <a:rPr lang="zh-CN" altLang="en-US" sz="2400" b="1">
                <a:solidFill>
                  <a:schemeClr val="tx2"/>
                </a:solidFill>
              </a:rPr>
              <a:t>依据</a:t>
            </a:r>
            <a:r>
              <a:rPr lang="en-US" altLang="zh-CN" sz="2400" b="1">
                <a:solidFill>
                  <a:schemeClr val="tx2"/>
                </a:solidFill>
              </a:rPr>
              <a:t> L1 </a:t>
            </a:r>
            <a:r>
              <a:rPr lang="zh-CN" altLang="en-US" sz="2400" b="1">
                <a:solidFill>
                  <a:schemeClr val="tx2"/>
                </a:solidFill>
              </a:rPr>
              <a:t>算法对任务图上任务计算优先级，得到所有任务的</a:t>
            </a:r>
            <a:r>
              <a:rPr lang="zh-CN" altLang="en-US" sz="2400" b="1">
                <a:solidFill>
                  <a:schemeClr val="tx2"/>
                </a:solidFill>
              </a:rPr>
              <a:t>优先级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74630" y="0"/>
            <a:ext cx="1604645" cy="236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算法流程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1080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· 3.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动态维护优先队列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15670" y="1747520"/>
            <a:ext cx="8067675" cy="1068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2"/>
                </a:solidFill>
              </a:rPr>
              <a:t>· 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维护可执行任务优先队列，每次从优先队列中取优先级高的任务分配资源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405" y="204470"/>
            <a:ext cx="1906270" cy="287210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51485" y="3177540"/>
          <a:ext cx="5482590" cy="325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60"/>
                <a:gridCol w="1727200"/>
                <a:gridCol w="1827530"/>
              </a:tblGrid>
              <a:tr h="881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Priority_Queue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Finished_Tasks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9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1,  3,  14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11, 3, 14, 2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0,  1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3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5"/>
            </p:custDataLst>
          </p:nvPr>
        </p:nvGraphicFramePr>
        <p:xfrm>
          <a:off x="6184900" y="3177540"/>
          <a:ext cx="5634990" cy="32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30"/>
                <a:gridCol w="1878330"/>
                <a:gridCol w="1878330"/>
              </a:tblGrid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对应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冰箱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9 , 11...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机械臂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7, 14 ...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冰箱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Trash回收站1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6864,&quot;width&quot;:7716}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PLACING_PICTURE_USER_VIEWPORT" val="{&quot;height&quot;:9648,&quot;width&quot;:5100}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PLACING_PICTURE_USER_VIEWPORT" val="{&quot;height&quot;:4644,&quot;width&quot;:11472}"/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UNIT_TABLE_BEAUTIFY" val="smartTable{1fa8c03d-b770-46d9-be72-8861d5a1ff6e}"/>
  <p:tag name="TABLE_ENDDRAG_ORIGIN_RECT" val="296*118"/>
  <p:tag name="TABLE_ENDDRAG_RECT" val="647*350*296*118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UNIT_TABLE_BEAUTIFY" val="smartTable{1fa8c03d-b770-46d9-be72-8861d5a1ff6e}"/>
  <p:tag name="TABLE_ENDDRAG_ORIGIN_RECT" val="258*138"/>
  <p:tag name="TABLE_ENDDRAG_RECT" val="685*96*258*138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PLACING_PICTURE_USER_VIEWPORT" val="{&quot;height&quot;:3673,&quot;width&quot;:9072}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  <p:tag name="KSO_WM_UNIT_PLACING_PICTURE_USER_VIEWPORT" val="{&quot;height&quot;:5988,&quot;width&quot;:10596}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PLACING_PICTURE_USER_VIEWPORT" val="{&quot;height&quot;:4428,&quot;width&quot;:3000}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TABLE_ENDDRAG_ORIGIN_RECT" val="431*36"/>
  <p:tag name="TABLE_ENDDRAG_RECT" val="487*109*431*36"/>
  <p:tag name="KSO_WM_UNIT_TABLE_BEAUTIFY" val="smartTable{156eedc8-5107-4d4a-938b-d7854829d4fe}"/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TABLE_ENDDRAG_ORIGIN_RECT" val="443*256"/>
  <p:tag name="TABLE_ENDDRAG_RECT" val="487*250*443*256"/>
  <p:tag name="KSO_WM_UNIT_TABLE_BEAUTIFY" val="smartTable{2a46d3c4-0e77-4ced-a0af-8f50cd59c84a}"/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TABLE_ENDDRAG_ORIGIN_RECT" val="431*36"/>
  <p:tag name="TABLE_ENDDRAG_RECT" val="487*109*431*36"/>
  <p:tag name="KSO_WM_UNIT_TABLE_BEAUTIFY" val="smartTable{156eedc8-5107-4d4a-938b-d7854829d4fe}"/>
</p:tagLst>
</file>

<file path=ppt/tags/tag346.xml><?xml version="1.0" encoding="utf-8"?>
<p:tagLst xmlns:p="http://schemas.openxmlformats.org/presentationml/2006/main">
  <p:tag name="TABLE_ENDDRAG_ORIGIN_RECT" val="448*233"/>
  <p:tag name="TABLE_ENDDRAG_RECT" val="495*23*448*233"/>
  <p:tag name="KSO_WM_UNIT_TABLE_BEAUTIFY" val="smartTable{2a46d3c4-0e77-4ced-a0af-8f50cd59c84a}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TABLE_ENDDRAG_ORIGIN_RECT" val="431*36"/>
  <p:tag name="TABLE_ENDDRAG_RECT" val="487*109*431*36"/>
  <p:tag name="KSO_WM_UNIT_TABLE_BEAUTIFY" val="smartTable{156eedc8-5107-4d4a-938b-d7854829d4fe}"/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TABLE_ENDDRAG_ORIGIN_RECT" val="443*142"/>
  <p:tag name="TABLE_ENDDRAG_RECT" val="487*33*443*142"/>
  <p:tag name="KSO_WM_UNIT_TABLE_BEAUTIFY" val="smartTable{2a46d3c4-0e77-4ced-a0af-8f50cd59c84a}"/>
</p:tagLst>
</file>

<file path=ppt/tags/tag387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88.xml><?xml version="1.0" encoding="utf-8"?>
<p:tagLst xmlns:p="http://schemas.openxmlformats.org/presentationml/2006/main">
  <p:tag name="COMMONDATA" val="eyJoZGlkIjoiNWRiN2EzOTIwNTFkMWRjYjlhM2M2MjEwMTAzOTAyMTAifQ=="/>
  <p:tag name="KSO_WPP_MARK_KEY" val="549a81cd-73cd-4008-ae1b-90ebf262a54e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PLACING_PICTURE_USER_VIEWPORT" val="{&quot;height&quot;:9648,&quot;width&quot;:5100}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UNIT_PLACING_PICTURE_USER_VIEWPORT" val="{&quot;height&quot;:4346,&quot;width&quot;:5940}"/>
</p:tagLst>
</file>

<file path=ppt/tags/tag64.xml><?xml version="1.0" encoding="utf-8"?>
<p:tagLst xmlns:p="http://schemas.openxmlformats.org/presentationml/2006/main">
  <p:tag name="KSO_WM_UNIT_PLACING_PICTURE_USER_VIEWPORT" val="{&quot;height&quot;:6426,&quot;width&quot;:8039}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7618</Words>
  <Application>WPS 演示</Application>
  <PresentationFormat>宽屏</PresentationFormat>
  <Paragraphs>1148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20220829094425</cp:lastModifiedBy>
  <cp:revision>544</cp:revision>
  <dcterms:created xsi:type="dcterms:W3CDTF">2022-09-14T14:07:00Z</dcterms:created>
  <dcterms:modified xsi:type="dcterms:W3CDTF">2023-05-13T08:49:52Z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6A103B4A87C1405BB1779110B2A1A71C</vt:lpwstr>
  </property>
  <property fmtid="{D5CDD505-2E9C-101B-9397-08002B2CF9AE}" pid="3" name="KSOProductBuildVer">
    <vt:lpwstr>2052-11.1.0.14309</vt:lpwstr>
  </property>
</Properties>
</file>