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13B39-1400-F188-B574-6CA65BB64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B4F9E9-FAF3-9F3A-A16C-ACE3A9F4B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70DB7-4649-94C6-77B9-5056AFB7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5158-5826-4B8E-807B-4B9BE3FEF9AB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73312-F8CC-7926-B869-6E2D9601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88816-2B7A-27B8-61CE-0FB1A565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560-1A42-45DF-A7F9-E2080B37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1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5F33C-836A-A336-777D-CD5A887E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828B57-76F4-6A6A-1961-7D8EAFAD2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99424-9D47-26C1-8D22-939C15D5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5158-5826-4B8E-807B-4B9BE3FEF9AB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D6014-48A8-7F47-8B1A-DCAE8BC3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5FBBA-BF6A-B7BC-7C09-0AEC9485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560-1A42-45DF-A7F9-E2080B37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3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59B20-15E3-D1AD-CA06-BBB68C815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3E08C1-769E-7D3E-28A2-BD8B389E2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6E6FD-402B-46D1-C0D0-4773B4D1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5158-5826-4B8E-807B-4B9BE3FEF9AB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5F619-EB6F-638F-10D2-18763BED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A850D-40CD-2BF7-62F2-6E0116A8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560-1A42-45DF-A7F9-E2080B37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3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458E-B022-EED7-90AB-9B44835A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B017C-1A4F-242F-9704-B15B15CE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67BB6-A5BD-A993-6989-4017776F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5158-5826-4B8E-807B-4B9BE3FEF9AB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0EB5D-A912-7C4D-5998-67BDF39D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55775-97F1-540A-E944-E0743D87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560-1A42-45DF-A7F9-E2080B37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3D956-077F-AED1-08E4-97D23831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57859-2319-D13C-3C1E-C91D67D57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E5336-4EA2-9506-83F6-1DED5FB2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5158-5826-4B8E-807B-4B9BE3FEF9AB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CFC53-209D-7C29-A7CD-D81C12BA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317A3-7217-8B46-4CB1-1026C386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560-1A42-45DF-A7F9-E2080B37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9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CBFDC-AAD2-FB5E-0C76-5FBDFD5A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49FEE-D918-A6AE-32B4-051ACCB92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7422BD-F7A3-B21E-269B-B659CF3D0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B1D8B-CDCE-635B-DD51-A1FC5127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5158-5826-4B8E-807B-4B9BE3FEF9AB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22436-0795-6739-2F1B-633D82F6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CA757-98BA-EF6B-D3DA-891568BB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560-1A42-45DF-A7F9-E2080B37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6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603D7-D41F-0876-9B83-150C6E1A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78CAF-1775-A8F4-1E83-C481CC602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45C2A-43BD-023E-50B2-EC9725D42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D47937-9092-CFAF-4044-28F74E7EF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B03637-2234-11B8-B0C4-DAFD2D5C8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9D22AB-8DEB-5E0F-FCD5-03FC1259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5158-5826-4B8E-807B-4B9BE3FEF9AB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596AB8-3979-E72C-29BA-6A8E995A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EBEDA0-035E-BA96-F13F-9D0947C7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560-1A42-45DF-A7F9-E2080B37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9782D-8C53-EB6D-79A8-4F1274C4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144E42-8F18-FED2-4DE1-E9CC0049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5158-5826-4B8E-807B-4B9BE3FEF9AB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2E0313-53F9-5965-1183-733E1A84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4B460F-924A-AC6B-8FBB-452E47B5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560-1A42-45DF-A7F9-E2080B37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0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E911B-2A42-E031-49C4-50C14102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5158-5826-4B8E-807B-4B9BE3FEF9AB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F8109C-92CE-DB9B-9443-AFFD91FB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F3868-0E97-A976-711E-CDE0C0AB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560-1A42-45DF-A7F9-E2080B37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97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A469D-9174-4EAE-924E-D5179CE6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777A8-66FC-7CF4-C80A-56B86298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11A42-8170-E6A1-D7FE-F1190A672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7201C-4342-6834-0932-E3DAAF13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5158-5826-4B8E-807B-4B9BE3FEF9AB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F74FF6-E0DB-6BD9-2807-EDD8CD91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029158-8DCD-7740-87F2-A440D9DD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560-1A42-45DF-A7F9-E2080B37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866D7-AD5E-0AB8-6F31-E7A90139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DC5EB4-CADB-AF7C-76D1-6CAE2535F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6E9986-97E6-2FA6-B6A1-5E78B7E20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EF15D-2AE2-AC71-E523-3A1F1A2C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5158-5826-4B8E-807B-4B9BE3FEF9AB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7C881A-389F-E806-C7D1-BECA42B8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12A7E-0367-5B74-BBAD-20980BE5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560-1A42-45DF-A7F9-E2080B37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1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A5F41E-7EF7-E1F8-AECF-BD2FDAC9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1149C-0314-2DC0-90D6-964585968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0B9C2-0246-2C87-E740-0F6116152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25158-5826-4B8E-807B-4B9BE3FEF9AB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1BBCB-65F9-9896-5730-288E395AB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25BD8-AB48-F65B-6649-A65B866EC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1560-1A42-45DF-A7F9-E2080B37F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8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345C97-D5BC-ECE6-BE27-0E560C07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6" y="505788"/>
            <a:ext cx="4504723" cy="30252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F6ECF9-8A77-4455-865D-19D86F1C3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962" y="505364"/>
            <a:ext cx="4300711" cy="29236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F1B579-C936-2E1C-96A4-454DCA963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22" y="3661647"/>
            <a:ext cx="4364766" cy="28614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73109D-7F43-8E80-7688-9FFDAA162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962" y="3661647"/>
            <a:ext cx="4364766" cy="29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6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1961C6-A068-9A84-1B6E-2BE93B11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7" y="308990"/>
            <a:ext cx="4790862" cy="3221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ED7D61-573F-1AFB-2BC8-771A4FB8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64" y="430286"/>
            <a:ext cx="4528132" cy="30999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16FC92-0460-6B51-5E03-1B452AC01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81" y="3654307"/>
            <a:ext cx="4497241" cy="29690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DD4A6F-E198-B42D-35A2-B9E307B62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280" y="3803151"/>
            <a:ext cx="4108577" cy="28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9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BA01A43-BD76-DBD2-7FD9-D0EC0F31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28" y="290525"/>
            <a:ext cx="4803741" cy="31150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2CC475-BC75-CD33-4C35-5736BB980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10" y="290525"/>
            <a:ext cx="4803741" cy="31492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AA1E36-6BF2-A6DB-DBCA-64DC11375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00" y="3532425"/>
            <a:ext cx="4399730" cy="3035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D04742-7FBD-EF0D-3777-2A5630F85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219" y="3551209"/>
            <a:ext cx="4399729" cy="29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4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0FD9D6-BE9E-7E82-C5A6-45A630D2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32" y="158620"/>
            <a:ext cx="4904107" cy="31070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1F87B4-28B9-95CE-6898-25B57DB81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289" y="240109"/>
            <a:ext cx="4680857" cy="30618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7E4491-C287-D740-EA9D-0B9553A66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14" y="3428999"/>
            <a:ext cx="4711855" cy="31070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B858EC-8502-04DB-89B8-843CA8DA6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847" y="3428999"/>
            <a:ext cx="4560196" cy="28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0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E5378E-A27D-1009-AF52-6E17ADFF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22" y="366148"/>
            <a:ext cx="4751700" cy="29934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568C88-4593-270E-D248-01C6B8D5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70" y="350977"/>
            <a:ext cx="4611438" cy="30780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3AB995-710F-BB81-9E61-C4B8046CE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21" y="3387733"/>
            <a:ext cx="5097309" cy="34018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0257CC3-51EE-F6AF-4747-F7422A28F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222" y="3586989"/>
            <a:ext cx="4301485" cy="27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8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885900-13B3-86F8-F083-24157825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9" y="505520"/>
            <a:ext cx="5658524" cy="37399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C8AF31-38F3-7B10-D017-C38830910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56" y="505520"/>
            <a:ext cx="5477633" cy="365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조원석</dc:creator>
  <cp:lastModifiedBy>조원석</cp:lastModifiedBy>
  <cp:revision>1</cp:revision>
  <dcterms:created xsi:type="dcterms:W3CDTF">2022-10-10T13:47:37Z</dcterms:created>
  <dcterms:modified xsi:type="dcterms:W3CDTF">2022-10-10T14:05:52Z</dcterms:modified>
</cp:coreProperties>
</file>