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82" r:id="rId30"/>
    <p:sldId id="295" r:id="rId31"/>
    <p:sldId id="283" r:id="rId32"/>
    <p:sldId id="296" r:id="rId33"/>
    <p:sldId id="297" r:id="rId34"/>
    <p:sldId id="298" r:id="rId35"/>
    <p:sldId id="299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6D747-A5FC-3300-7A40-521F85408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6F3216-C0E0-CF69-1A37-08EF25A73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FBC4E-B651-526E-8915-17DE4C5E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BB8-058A-4D2A-AC8E-3262E5D6F534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6D002-EE8C-0425-12F3-D5332F67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4AA561-0C5E-A7D8-2936-64503DEC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59E9-C219-47F7-ACEC-67F9D3F6D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3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509BF-5439-057E-6BE2-80641D0A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5D9546-8434-0309-2C48-CC99DDB6F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4FCAA-FED1-86D1-65A6-9F9FF592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BB8-058A-4D2A-AC8E-3262E5D6F534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F7C56-A9E6-F253-8C7E-47164654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CC06F6-AD1E-D422-2431-8EA0092E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59E9-C219-47F7-ACEC-67F9D3F6D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99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D5E16B-8D16-773E-CFBC-4CA96265C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AA95D7-8F4C-7D48-1D10-FEAFBFD54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81B05-5164-FB82-6C8B-D467CE47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BB8-058A-4D2A-AC8E-3262E5D6F534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A901F-F53F-0850-E2FC-16AB1275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52A1B-93C6-7AD5-5179-7ACB7FDF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59E9-C219-47F7-ACEC-67F9D3F6D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61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D8216-EDFE-BE99-B687-94456B05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4BB40-AE87-6AD2-1271-B70C09355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3B6C3C-C795-2D5A-B7BE-86ECF97F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BB8-058A-4D2A-AC8E-3262E5D6F534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C1C689-22F6-95AE-EEC1-ABA87735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6C6B8D-C5BE-5961-26FC-E40DE7CB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59E9-C219-47F7-ACEC-67F9D3F6D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82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176E9-C39B-BEA2-3006-938B8FB3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AF37F2-0F4B-1C93-96D3-6BD01E94C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08CC21-F6E6-D8EA-6D02-F9AB3D30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BB8-058A-4D2A-AC8E-3262E5D6F534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1F38D-0FA8-8000-1683-A9AF103A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EE5DD-7D15-9BC5-DE45-41D8B7977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59E9-C219-47F7-ACEC-67F9D3F6D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99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D9FF3-62FB-FEA9-4F88-229810C7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85DA4-A47A-2A87-0082-A2508EA25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29995A-A76D-061C-BBF4-702CBC786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2ED43A-51C8-44D0-AC9A-FD46D940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BB8-058A-4D2A-AC8E-3262E5D6F534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332280-2406-94D3-238F-DE093F5E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91CCCF-9E43-BBB9-5B5A-70C25FC6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59E9-C219-47F7-ACEC-67F9D3F6D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32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66AAA-2121-E5C0-8040-7DC084DD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8BF73A-93E4-7BFC-FD74-CF0449E1E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3F24EC-8FAA-C40C-1243-20DF89E1A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2B4498-F86E-B155-276C-ADEBD3C4E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129507-1512-BF09-8C2F-020B5B199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07A960-29BC-E25D-7902-15DB7EF8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BB8-058A-4D2A-AC8E-3262E5D6F534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7B8BCD-9D2D-C69E-472F-773281E7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05997F-D281-ED08-2319-E9508492D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59E9-C219-47F7-ACEC-67F9D3F6D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44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E1001-336D-DD57-03E3-5696166E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324C8A-6078-4369-9344-D05CFF77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BB8-058A-4D2A-AC8E-3262E5D6F534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92F430-0DFF-CC35-DD27-E338B4F3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B8E468-DA74-2DBE-4FE3-6BD54943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59E9-C219-47F7-ACEC-67F9D3F6D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87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A6ED7A-C5E3-9578-12EE-E597BB8C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BB8-058A-4D2A-AC8E-3262E5D6F534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5642D4-730A-4021-E5A0-9BA521F3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FA28D4-4F02-AA68-B7CB-9123B97C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59E9-C219-47F7-ACEC-67F9D3F6D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34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6E4B0-4A67-A7DC-4A4F-8D2063323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FA142-B562-07D6-93E5-811A52529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F77BBE-2F55-7570-3A65-9551EC7D8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4E4E71-CFB0-5E5D-CB21-0BA69DC5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BB8-058A-4D2A-AC8E-3262E5D6F534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F44D48-2CBF-9943-DB93-D4453FA2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A72312-90B4-D75E-A039-42B3226F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59E9-C219-47F7-ACEC-67F9D3F6D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56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DE402-4FC0-1EA0-98E8-381B3181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3805B-FF3B-F591-0BB2-24A88A652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DE39DD-BCAD-8087-EA1F-35127096A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518BF-8E27-5FAC-A1D7-11D2FA6D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BB8-058A-4D2A-AC8E-3262E5D6F534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74EFEC-8C34-B810-8905-7C9C00E6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0BDFB2-DCC5-1CE3-7DD3-5777FB9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59E9-C219-47F7-ACEC-67F9D3F6D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37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61B2E6-72BE-D3CE-7FEF-8D177A0D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B32A93-CD24-7D46-7DA7-78397FA24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675D94-76D0-FD77-2868-389CFC285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AEBB8-058A-4D2A-AC8E-3262E5D6F534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2A288-DFA7-4B55-2422-C50A79328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F3AC1-4CF4-4EE7-7B94-6C2BF4FC7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359E9-C219-47F7-ACEC-67F9D3F6D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86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9125BD-BB51-2831-9B86-FFA9A15E5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967" y="3943633"/>
            <a:ext cx="5553592" cy="27837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5B4028-896F-7036-F493-B454C6C74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73" y="291778"/>
            <a:ext cx="4713756" cy="31372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BD0ABB-1CB5-F3E7-09C2-7FADF74E2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971" y="634639"/>
            <a:ext cx="4307992" cy="286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03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1160F5D-BC4D-0856-9094-4EB025341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734" y="425602"/>
            <a:ext cx="4307992" cy="28695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618329A-9D6E-D644-B4E9-08C1946FA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792" y="3688632"/>
            <a:ext cx="5850630" cy="29179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7F8A79-CBAF-BA84-28DC-8D0B110A3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55" y="251385"/>
            <a:ext cx="4715953" cy="312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9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2AC86B0-ACD2-97FE-80E1-F8F5EBD82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734" y="425602"/>
            <a:ext cx="4307992" cy="28695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D35D7E5-0F5A-56DF-4414-3C7C8BD65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744" y="3429000"/>
            <a:ext cx="6562511" cy="32936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0525A8-83FF-6989-1CBE-2B9D1EF75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68" y="425602"/>
            <a:ext cx="4305645" cy="288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39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260011-5573-53E0-F1C8-75499AB34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819" y="3309509"/>
            <a:ext cx="6755504" cy="33607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C1C3140-8ABE-D26D-DC31-67E04F4B9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734" y="425602"/>
            <a:ext cx="4307992" cy="28695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8B422D-6846-89E1-0949-915A98595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40" y="291777"/>
            <a:ext cx="4701883" cy="313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4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BC15CC6-B3CB-01E5-0BD8-920DE62E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734" y="425602"/>
            <a:ext cx="4307992" cy="28695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582100-D2DC-720D-A69F-4D409B4E7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525" y="3295175"/>
            <a:ext cx="6582789" cy="32789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9FE82D-39F7-C549-A002-A4E9B1665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09" y="332641"/>
            <a:ext cx="4571754" cy="30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09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166FC3-9D22-BDBF-6CE9-1AF20AD14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734" y="425602"/>
            <a:ext cx="4307992" cy="28695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81FA60D-7B8D-D9EC-9D5F-745B70C58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026" y="3562826"/>
            <a:ext cx="6101947" cy="30433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23FC67-1580-5D5D-6730-E6F110A2C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66" y="181763"/>
            <a:ext cx="5040101" cy="335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03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7961C9-3CB9-50DE-9659-4344EB0CA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362" y="3429000"/>
            <a:ext cx="6368382" cy="31722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2ABF5E3-E28D-D8F0-1D0B-9F667AEF9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734" y="425602"/>
            <a:ext cx="4307992" cy="286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94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F7947A-7DF3-5AA4-4868-10E82F759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279" y="3429000"/>
            <a:ext cx="6629442" cy="33188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FF79BB6-4199-201D-DF35-CFBE66BEA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338" y="360288"/>
            <a:ext cx="4190148" cy="27957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F1E8F8-7C0E-02D6-EBFF-AEEF89D18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10" y="194092"/>
            <a:ext cx="4715953" cy="312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18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AC88405-572C-FDCF-EA0A-5FC54447E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338" y="360288"/>
            <a:ext cx="4190148" cy="27957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A010155-9211-68B0-0C24-ABA91AAA6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318" y="3156067"/>
            <a:ext cx="7091602" cy="35191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6342BD-CC3F-F8FD-755B-F516581D6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582" y="316942"/>
            <a:ext cx="4305645" cy="288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13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0C8F9FE-0341-0D59-80B1-C308BAB6C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338" y="360288"/>
            <a:ext cx="4190148" cy="27957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01B3D66-5005-BBA8-9EB8-175E8F837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488" y="3318448"/>
            <a:ext cx="6708850" cy="3354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2E4B38-D3F1-AA51-416F-4A82BEAF9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80" y="189565"/>
            <a:ext cx="4701883" cy="313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04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6E34E0F-3442-E9C2-DC76-B010B7506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338" y="360288"/>
            <a:ext cx="4190148" cy="27957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2053284-8BE9-69EC-C940-8C54B2DE2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407" y="3429000"/>
            <a:ext cx="6204997" cy="30869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17419F-18D2-4E16-A57E-49FC73F00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07" y="342092"/>
            <a:ext cx="4571754" cy="30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9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B29838-BF68-432C-50EA-207E7E0BA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551" y="3429000"/>
            <a:ext cx="6629639" cy="33106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B6A6BC2-C019-D092-B19B-33274F6BD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877" y="291778"/>
            <a:ext cx="4713756" cy="31372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4DA1C9-C6E2-8538-6884-146FA9106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22" y="232715"/>
            <a:ext cx="4790402" cy="319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85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A5E9CD7-EA45-C115-8B2C-53F5D88B6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338" y="360288"/>
            <a:ext cx="4190148" cy="27957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BE645F9-0B53-376F-857A-B6314E367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071" y="3258704"/>
            <a:ext cx="6862905" cy="34357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4FCCAD-93A8-D913-C22E-F57490E6F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65" y="163539"/>
            <a:ext cx="4531324" cy="301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52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E8E23F-FC0D-B275-EFAF-5B2231E32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673" y="3511351"/>
            <a:ext cx="6438654" cy="32032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A36BBC3-8A86-6CC0-C4F2-53A224858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338" y="360288"/>
            <a:ext cx="4190148" cy="279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56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21C358-C3BD-34F7-0C97-83BEE2C40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190" y="3847056"/>
            <a:ext cx="5791509" cy="29176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0A382DD-BC78-01D4-32A5-90778ACC2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633" y="408696"/>
            <a:ext cx="4715953" cy="31281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B490C0-8A34-2612-0BBF-50279F30A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929" y="408696"/>
            <a:ext cx="4305645" cy="288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97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3D899C-49C0-816B-6F55-C6E0DA041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01" y="3645019"/>
            <a:ext cx="6228617" cy="310261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76A17A6-6C95-F29B-AEE6-ABEF526B0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633" y="408696"/>
            <a:ext cx="4715953" cy="31281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E38553-B39B-2D87-74C4-E189939EA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80" y="189565"/>
            <a:ext cx="4701883" cy="313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70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E86E85A-5329-8B83-D0BD-A6E2B5495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633" y="408696"/>
            <a:ext cx="4715953" cy="312816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FC2E903-A85E-EC82-D507-CC1D1A4DD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415" y="3889142"/>
            <a:ext cx="5617169" cy="28156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8BFD8E-D9D2-4BF6-6EF5-85FE71E3E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07" y="342092"/>
            <a:ext cx="4571754" cy="30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81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E201143-3D57-C0FA-7E17-58B8BFF5E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633" y="408696"/>
            <a:ext cx="4715953" cy="312816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804D069-ECBB-4AF4-BC10-CDEC39E24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253" y="3856778"/>
            <a:ext cx="5636326" cy="28146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FED1C9-579F-F797-AD3B-C7C8D6762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65" y="163539"/>
            <a:ext cx="4531324" cy="301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54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4BC0DD-9F1C-E2F3-DEFB-DC6B19AF0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897" y="3429000"/>
            <a:ext cx="6363814" cy="31659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E8E9412-8837-DFDF-0EA4-DB0241356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609" y="156770"/>
            <a:ext cx="4715953" cy="312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28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EB9E5D-B069-D114-0381-064A01CF2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260" y="3429000"/>
            <a:ext cx="6541096" cy="32705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102FE01-9CC2-205E-3371-522762411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705" y="302892"/>
            <a:ext cx="4305645" cy="28824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9838C3-E5FA-5053-6796-8F680466E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80" y="189565"/>
            <a:ext cx="4701883" cy="313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83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9BDF466-6069-EADA-FEBF-62DF30515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705" y="302892"/>
            <a:ext cx="4305645" cy="28824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0BBE1ED-0992-4B8E-EE5E-292ACA3E5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840" y="3672639"/>
            <a:ext cx="6242320" cy="31368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D187EF-F996-5699-E8BD-0149B4390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68" y="302892"/>
            <a:ext cx="4571754" cy="30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14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A7B2EE-1629-3C70-0387-521E0CD5D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65" y="3047468"/>
            <a:ext cx="6951251" cy="35018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28F5EF2-09BC-CC2B-B4E8-7666BA46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705" y="302892"/>
            <a:ext cx="4305645" cy="28824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C07334-4900-BB33-D4AA-CF436B881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65" y="163539"/>
            <a:ext cx="4531324" cy="301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1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A5114D-7D86-E3AF-40D3-CC6F74A5D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095" y="3613987"/>
            <a:ext cx="6041810" cy="30171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201E8C-76F4-2B81-818B-07C3E77C0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69" y="226899"/>
            <a:ext cx="4715953" cy="31281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40A632-3B8A-3B2F-AFC6-E2C02B1F0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877" y="291778"/>
            <a:ext cx="4713756" cy="31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92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1FC1289-FED6-61FB-3C6D-48B3A1EE0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705" y="302892"/>
            <a:ext cx="4305645" cy="28824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BC35458-AB79-3D59-7CFA-5AFECF981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346" y="3429000"/>
            <a:ext cx="6485308" cy="324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64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900BA9-C762-CD0F-30D0-60D061684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676" y="3249897"/>
            <a:ext cx="6657631" cy="33413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0FEB1B-460D-6E79-1FA8-17862F924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189" y="291777"/>
            <a:ext cx="4701883" cy="31372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213BBD-C698-4CFA-0424-BBFAD8A14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68" y="302892"/>
            <a:ext cx="4571754" cy="30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965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6C1330C-966F-C797-1885-B6362681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189" y="291777"/>
            <a:ext cx="4701883" cy="31372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801EFFC-B45E-D0AD-0C57-FD82374B3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393" y="3608394"/>
            <a:ext cx="6499213" cy="32496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02A7AF-AA51-82EE-058D-82F67945A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65" y="163539"/>
            <a:ext cx="4531324" cy="301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49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152C717-4B33-0C78-4DE8-772AA92F2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189" y="291777"/>
            <a:ext cx="4701883" cy="31372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3EA666F-7160-A26A-6D71-D6D6DACAC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872" y="3746849"/>
            <a:ext cx="5674256" cy="281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00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38111F-E088-5A49-598F-2FD883FC1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80" y="3138124"/>
            <a:ext cx="6610977" cy="330134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A62149-5499-99FC-C5FD-83F0521CF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425" y="237578"/>
            <a:ext cx="4571754" cy="30554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03C532-8482-FDA5-1538-B90E1756D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65" y="119775"/>
            <a:ext cx="4531324" cy="301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17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B46B83-AC9F-FA7F-436F-152D03CE7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57" y="2932851"/>
            <a:ext cx="7592485" cy="37914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4AB6E27-D222-B1B3-DCA9-990BBEDEE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628" y="133670"/>
            <a:ext cx="4531324" cy="301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8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940A632-3B8A-3B2F-AFC6-E2C02B1F0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877" y="291778"/>
            <a:ext cx="4713756" cy="31372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40AC53C-7DCB-6DF4-7775-7D09FF179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923" y="3531106"/>
            <a:ext cx="6093110" cy="30351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F9BB05-824C-638A-205E-0758D8D3E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72" y="648636"/>
            <a:ext cx="4305645" cy="288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5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940A632-3B8A-3B2F-AFC6-E2C02B1F0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877" y="291778"/>
            <a:ext cx="4713756" cy="31372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BD237D9-1E66-9D4F-D0C2-AE9C58F1D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684" y="3794309"/>
            <a:ext cx="5710671" cy="28481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64A94C-7619-716A-AF82-5C3AF4808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48" y="291777"/>
            <a:ext cx="4701883" cy="313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2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940A632-3B8A-3B2F-AFC6-E2C02B1F0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877" y="291778"/>
            <a:ext cx="4713756" cy="31372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FA3898B-A0BE-20E0-B8C2-31AD2AD91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019" y="3558004"/>
            <a:ext cx="6274444" cy="31372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4C611D-15F0-F723-405B-D918FEA68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39" y="373507"/>
            <a:ext cx="4571754" cy="30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940A632-3B8A-3B2F-AFC6-E2C02B1F0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877" y="291778"/>
            <a:ext cx="4713756" cy="31372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DB848CC-85C6-17F9-C952-68C5A0EE4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618" y="3708040"/>
            <a:ext cx="5730763" cy="28581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4BFAF9-1C72-0AD0-BF29-7286FD213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83" y="71751"/>
            <a:ext cx="5040101" cy="335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0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940A632-3B8A-3B2F-AFC6-E2C02B1F0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877" y="291778"/>
            <a:ext cx="4713756" cy="31372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23C4399-D1E4-1529-662E-4039DD040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089" y="3795837"/>
            <a:ext cx="5663822" cy="283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29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F4A1441-FBF8-7575-08D4-70228429A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057" y="425602"/>
            <a:ext cx="4307992" cy="28695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1987D08-E924-87D4-B3C6-69F5AB022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680" y="3664136"/>
            <a:ext cx="5789589" cy="29020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4FDC41-5386-D466-92CC-1F7FD3CCF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028" y="425602"/>
            <a:ext cx="4190148" cy="279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6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와이드스크린</PresentationFormat>
  <Paragraphs>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조원석</dc:creator>
  <cp:lastModifiedBy>조원석</cp:lastModifiedBy>
  <cp:revision>1</cp:revision>
  <dcterms:created xsi:type="dcterms:W3CDTF">2022-10-11T16:11:07Z</dcterms:created>
  <dcterms:modified xsi:type="dcterms:W3CDTF">2022-10-11T16:35:00Z</dcterms:modified>
</cp:coreProperties>
</file>