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91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89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27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92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35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72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41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7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69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7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6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6149E-BDF3-410B-85ED-C63F83120BB0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4B859-F303-47A7-9951-DF9559C92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74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15" y="134323"/>
            <a:ext cx="7934631" cy="67236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12771" y="589935"/>
            <a:ext cx="47861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Икра Кабачковая</a:t>
            </a:r>
            <a:endParaRPr lang="ru-RU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4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Концепция проекта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Геймификация</a:t>
            </a:r>
            <a:endParaRPr lang="ru-RU" dirty="0" smtClean="0"/>
          </a:p>
          <a:p>
            <a:r>
              <a:rPr lang="ru-RU" dirty="0" smtClean="0"/>
              <a:t>Гибкость связей между задачами</a:t>
            </a:r>
          </a:p>
          <a:p>
            <a:r>
              <a:rPr lang="ru-RU" dirty="0" smtClean="0"/>
              <a:t>Ориентированность на индивидуальное использование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299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Как это работает?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738" y="1690688"/>
            <a:ext cx="8193519" cy="484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Идеи для дальнейшего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делиться задачами через </a:t>
            </a:r>
            <a:r>
              <a:rPr lang="en-US" dirty="0" smtClean="0"/>
              <a:t>web</a:t>
            </a:r>
          </a:p>
          <a:p>
            <a:r>
              <a:rPr lang="ru-RU" dirty="0" smtClean="0"/>
              <a:t>Командное участие </a:t>
            </a:r>
            <a:r>
              <a:rPr lang="ru-RU" smtClean="0"/>
              <a:t>в проектах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533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30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Концепция проекта</vt:lpstr>
      <vt:lpstr>Как это работает?</vt:lpstr>
      <vt:lpstr>Идеи для дальнейшего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Степан Фоменко</dc:creator>
  <cp:lastModifiedBy>Степан Фоменко</cp:lastModifiedBy>
  <cp:revision>8</cp:revision>
  <dcterms:created xsi:type="dcterms:W3CDTF">2018-04-21T02:16:40Z</dcterms:created>
  <dcterms:modified xsi:type="dcterms:W3CDTF">2018-04-21T08:28:39Z</dcterms:modified>
</cp:coreProperties>
</file>