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2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2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3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2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41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9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7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7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15" y="134323"/>
            <a:ext cx="7934631" cy="6723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2771" y="589935"/>
            <a:ext cx="4786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Икра Кабачковая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Концепция проекта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Геймификация</a:t>
            </a:r>
            <a:endParaRPr lang="ru-RU" dirty="0" smtClean="0"/>
          </a:p>
          <a:p>
            <a:r>
              <a:rPr lang="ru-RU" dirty="0" smtClean="0"/>
              <a:t>Древовидная структура задач</a:t>
            </a:r>
          </a:p>
          <a:p>
            <a:r>
              <a:rPr lang="ru-RU" dirty="0" smtClean="0"/>
              <a:t>Ориентированность на индивидуальное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9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Как это работает?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38" y="1690688"/>
            <a:ext cx="8193519" cy="48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Идеи для дальнейшего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3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20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Концепция проекта</vt:lpstr>
      <vt:lpstr>Как это работает?</vt:lpstr>
      <vt:lpstr>Идеи для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Фоменко</dc:creator>
  <cp:lastModifiedBy>Степан Фоменко</cp:lastModifiedBy>
  <cp:revision>5</cp:revision>
  <dcterms:created xsi:type="dcterms:W3CDTF">2018-04-21T02:16:40Z</dcterms:created>
  <dcterms:modified xsi:type="dcterms:W3CDTF">2018-04-21T06:27:10Z</dcterms:modified>
</cp:coreProperties>
</file>