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4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4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5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29C8-2221-4A4A-8F3B-F1B9055C935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F009-A6D8-4B4E-8D11-7AE3E4D1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00718" y="380422"/>
            <a:ext cx="2995709" cy="1975859"/>
            <a:chOff x="6200980" y="727683"/>
            <a:chExt cx="2755422" cy="1730616"/>
          </a:xfrm>
        </p:grpSpPr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6959531" y="727683"/>
              <a:ext cx="12936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defRPr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117788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SimSun" charset="0"/>
                  <a:cs typeface="+mn-cs"/>
                </a:rPr>
                <a:t>AWR1642 </a:t>
              </a:r>
              <a:endParaRPr kumimoji="0" lang="en-US" sz="1400" b="1" i="0" u="none" strike="noStrike" kern="0" cap="none" spc="200" normalizeH="0" baseline="0" noProof="0" dirty="0">
                <a:ln>
                  <a:noFill/>
                </a:ln>
                <a:solidFill>
                  <a:srgbClr val="117788">
                    <a:lumMod val="75000"/>
                  </a:srgbClr>
                </a:solidFill>
                <a:effectLst/>
                <a:uLnTx/>
                <a:uFillTx/>
                <a:latin typeface="Arial"/>
                <a:ea typeface="SimSun" charset="0"/>
                <a:cs typeface="+mn-c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200980" y="995259"/>
              <a:ext cx="2755422" cy="1463040"/>
              <a:chOff x="6200980" y="995259"/>
              <a:chExt cx="2755422" cy="146304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200980" y="995259"/>
                <a:ext cx="2755422" cy="1463040"/>
                <a:chOff x="6491914" y="995259"/>
                <a:chExt cx="2755422" cy="1463040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6491914" y="995259"/>
                  <a:ext cx="2755422" cy="1463040"/>
                </a:xfrm>
                <a:prstGeom prst="roundRect">
                  <a:avLst>
                    <a:gd name="adj" fmla="val 2945"/>
                  </a:avLst>
                </a:prstGeom>
                <a:gradFill flip="none" rotWithShape="1">
                  <a:gsLst>
                    <a:gs pos="0">
                      <a:srgbClr val="404040"/>
                    </a:gs>
                    <a:gs pos="100000">
                      <a:srgbClr val="000000"/>
                    </a:gs>
                  </a:gsLst>
                  <a:lin ang="18900000" scaled="1"/>
                  <a:tileRect/>
                </a:gradFill>
                <a:ln w="127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bliqueBottomRight">
                    <a:rot lat="0" lon="0" rev="0"/>
                  </a:camera>
                  <a:lightRig rig="threePt" dir="t"/>
                </a:scene3d>
                <a:sp3d z="63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625682" y="1100693"/>
                  <a:ext cx="457200" cy="402336"/>
                </a:xfrm>
                <a:prstGeom prst="rect">
                  <a:avLst/>
                </a:prstGeom>
                <a:solidFill>
                  <a:srgbClr val="DE0000"/>
                </a:solidFill>
                <a:ln w="9525" cap="flat" cmpd="sng" algn="ctr">
                  <a:solidFill>
                    <a:srgbClr val="DE000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4RX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155901" y="1100693"/>
                  <a:ext cx="840346" cy="512064"/>
                </a:xfrm>
                <a:prstGeom prst="rect">
                  <a:avLst/>
                </a:prstGeom>
                <a:solidFill>
                  <a:srgbClr val="AEAEAE"/>
                </a:solidFill>
                <a:ln w="9525" cap="flat" cmpd="sng" algn="ctr">
                  <a:solidFill>
                    <a:srgbClr val="AEAEAE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Calibration, Monitoring Engine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625682" y="1524503"/>
                  <a:ext cx="457200" cy="402336"/>
                </a:xfrm>
                <a:prstGeom prst="rect">
                  <a:avLst/>
                </a:prstGeom>
                <a:solidFill>
                  <a:srgbClr val="DE0000"/>
                </a:solidFill>
                <a:ln w="9525" cap="flat" cmpd="sng" algn="ctr">
                  <a:solidFill>
                    <a:srgbClr val="DE000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2TX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7155900" y="1634231"/>
                  <a:ext cx="840347" cy="292608"/>
                </a:xfrm>
                <a:prstGeom prst="rect">
                  <a:avLst/>
                </a:prstGeom>
                <a:solidFill>
                  <a:srgbClr val="DE0000"/>
                </a:solidFill>
                <a:ln w="9525" cap="flat" cmpd="sng" algn="ctr">
                  <a:solidFill>
                    <a:srgbClr val="DE000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Synth</a:t>
                  </a:r>
                </a:p>
              </p:txBody>
            </p:sp>
            <p:grpSp>
              <p:nvGrpSpPr>
                <p:cNvPr id="48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6585488" y="2017523"/>
                  <a:ext cx="1482459" cy="347472"/>
                  <a:chOff x="1773" y="1364"/>
                  <a:chExt cx="2210" cy="518"/>
                </a:xfrm>
                <a:solidFill>
                  <a:srgbClr val="FFFFFF"/>
                </a:solidFill>
              </p:grpSpPr>
              <p:sp>
                <p:nvSpPr>
                  <p:cNvPr id="52" name="Freeform 6"/>
                  <p:cNvSpPr>
                    <a:spLocks/>
                  </p:cNvSpPr>
                  <p:nvPr/>
                </p:nvSpPr>
                <p:spPr bwMode="auto">
                  <a:xfrm>
                    <a:off x="2320" y="1452"/>
                    <a:ext cx="184" cy="198"/>
                  </a:xfrm>
                  <a:custGeom>
                    <a:avLst/>
                    <a:gdLst>
                      <a:gd name="T0" fmla="*/ 25 w 369"/>
                      <a:gd name="T1" fmla="*/ 0 h 396"/>
                      <a:gd name="T2" fmla="*/ 345 w 369"/>
                      <a:gd name="T3" fmla="*/ 0 h 396"/>
                      <a:gd name="T4" fmla="*/ 369 w 369"/>
                      <a:gd name="T5" fmla="*/ 73 h 396"/>
                      <a:gd name="T6" fmla="*/ 361 w 369"/>
                      <a:gd name="T7" fmla="*/ 77 h 396"/>
                      <a:gd name="T8" fmla="*/ 346 w 369"/>
                      <a:gd name="T9" fmla="*/ 62 h 396"/>
                      <a:gd name="T10" fmla="*/ 329 w 369"/>
                      <a:gd name="T11" fmla="*/ 51 h 396"/>
                      <a:gd name="T12" fmla="*/ 309 w 369"/>
                      <a:gd name="T13" fmla="*/ 46 h 396"/>
                      <a:gd name="T14" fmla="*/ 282 w 369"/>
                      <a:gd name="T15" fmla="*/ 43 h 396"/>
                      <a:gd name="T16" fmla="*/ 248 w 369"/>
                      <a:gd name="T17" fmla="*/ 43 h 396"/>
                      <a:gd name="T18" fmla="*/ 234 w 369"/>
                      <a:gd name="T19" fmla="*/ 43 h 396"/>
                      <a:gd name="T20" fmla="*/ 226 w 369"/>
                      <a:gd name="T21" fmla="*/ 47 h 396"/>
                      <a:gd name="T22" fmla="*/ 222 w 369"/>
                      <a:gd name="T23" fmla="*/ 54 h 396"/>
                      <a:gd name="T24" fmla="*/ 220 w 369"/>
                      <a:gd name="T25" fmla="*/ 63 h 396"/>
                      <a:gd name="T26" fmla="*/ 220 w 369"/>
                      <a:gd name="T27" fmla="*/ 345 h 396"/>
                      <a:gd name="T28" fmla="*/ 222 w 369"/>
                      <a:gd name="T29" fmla="*/ 361 h 396"/>
                      <a:gd name="T30" fmla="*/ 226 w 369"/>
                      <a:gd name="T31" fmla="*/ 372 h 396"/>
                      <a:gd name="T32" fmla="*/ 234 w 369"/>
                      <a:gd name="T33" fmla="*/ 379 h 396"/>
                      <a:gd name="T34" fmla="*/ 242 w 369"/>
                      <a:gd name="T35" fmla="*/ 383 h 396"/>
                      <a:gd name="T36" fmla="*/ 250 w 369"/>
                      <a:gd name="T37" fmla="*/ 385 h 396"/>
                      <a:gd name="T38" fmla="*/ 250 w 369"/>
                      <a:gd name="T39" fmla="*/ 396 h 396"/>
                      <a:gd name="T40" fmla="*/ 120 w 369"/>
                      <a:gd name="T41" fmla="*/ 396 h 396"/>
                      <a:gd name="T42" fmla="*/ 120 w 369"/>
                      <a:gd name="T43" fmla="*/ 385 h 396"/>
                      <a:gd name="T44" fmla="*/ 128 w 369"/>
                      <a:gd name="T45" fmla="*/ 383 h 396"/>
                      <a:gd name="T46" fmla="*/ 136 w 369"/>
                      <a:gd name="T47" fmla="*/ 379 h 396"/>
                      <a:gd name="T48" fmla="*/ 144 w 369"/>
                      <a:gd name="T49" fmla="*/ 372 h 396"/>
                      <a:gd name="T50" fmla="*/ 147 w 369"/>
                      <a:gd name="T51" fmla="*/ 361 h 396"/>
                      <a:gd name="T52" fmla="*/ 150 w 369"/>
                      <a:gd name="T53" fmla="*/ 345 h 396"/>
                      <a:gd name="T54" fmla="*/ 150 w 369"/>
                      <a:gd name="T55" fmla="*/ 63 h 396"/>
                      <a:gd name="T56" fmla="*/ 149 w 369"/>
                      <a:gd name="T57" fmla="*/ 54 h 396"/>
                      <a:gd name="T58" fmla="*/ 144 w 369"/>
                      <a:gd name="T59" fmla="*/ 47 h 396"/>
                      <a:gd name="T60" fmla="*/ 136 w 369"/>
                      <a:gd name="T61" fmla="*/ 43 h 396"/>
                      <a:gd name="T62" fmla="*/ 122 w 369"/>
                      <a:gd name="T63" fmla="*/ 43 h 396"/>
                      <a:gd name="T64" fmla="*/ 87 w 369"/>
                      <a:gd name="T65" fmla="*/ 43 h 396"/>
                      <a:gd name="T66" fmla="*/ 60 w 369"/>
                      <a:gd name="T67" fmla="*/ 46 h 396"/>
                      <a:gd name="T68" fmla="*/ 41 w 369"/>
                      <a:gd name="T69" fmla="*/ 51 h 396"/>
                      <a:gd name="T70" fmla="*/ 24 w 369"/>
                      <a:gd name="T71" fmla="*/ 62 h 396"/>
                      <a:gd name="T72" fmla="*/ 8 w 369"/>
                      <a:gd name="T73" fmla="*/ 77 h 396"/>
                      <a:gd name="T74" fmla="*/ 0 w 369"/>
                      <a:gd name="T75" fmla="*/ 73 h 396"/>
                      <a:gd name="T76" fmla="*/ 25 w 369"/>
                      <a:gd name="T77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69" h="396">
                        <a:moveTo>
                          <a:pt x="25" y="0"/>
                        </a:moveTo>
                        <a:lnTo>
                          <a:pt x="345" y="0"/>
                        </a:lnTo>
                        <a:lnTo>
                          <a:pt x="369" y="73"/>
                        </a:lnTo>
                        <a:lnTo>
                          <a:pt x="361" y="77"/>
                        </a:lnTo>
                        <a:lnTo>
                          <a:pt x="346" y="62"/>
                        </a:lnTo>
                        <a:lnTo>
                          <a:pt x="329" y="51"/>
                        </a:lnTo>
                        <a:lnTo>
                          <a:pt x="309" y="46"/>
                        </a:lnTo>
                        <a:lnTo>
                          <a:pt x="282" y="43"/>
                        </a:lnTo>
                        <a:lnTo>
                          <a:pt x="248" y="43"/>
                        </a:lnTo>
                        <a:lnTo>
                          <a:pt x="234" y="43"/>
                        </a:lnTo>
                        <a:lnTo>
                          <a:pt x="226" y="47"/>
                        </a:lnTo>
                        <a:lnTo>
                          <a:pt x="222" y="54"/>
                        </a:lnTo>
                        <a:lnTo>
                          <a:pt x="220" y="63"/>
                        </a:lnTo>
                        <a:lnTo>
                          <a:pt x="220" y="345"/>
                        </a:lnTo>
                        <a:lnTo>
                          <a:pt x="222" y="361"/>
                        </a:lnTo>
                        <a:lnTo>
                          <a:pt x="226" y="372"/>
                        </a:lnTo>
                        <a:lnTo>
                          <a:pt x="234" y="379"/>
                        </a:lnTo>
                        <a:lnTo>
                          <a:pt x="242" y="383"/>
                        </a:lnTo>
                        <a:lnTo>
                          <a:pt x="250" y="385"/>
                        </a:lnTo>
                        <a:lnTo>
                          <a:pt x="250" y="396"/>
                        </a:lnTo>
                        <a:lnTo>
                          <a:pt x="120" y="396"/>
                        </a:lnTo>
                        <a:lnTo>
                          <a:pt x="120" y="385"/>
                        </a:lnTo>
                        <a:lnTo>
                          <a:pt x="128" y="383"/>
                        </a:lnTo>
                        <a:lnTo>
                          <a:pt x="136" y="379"/>
                        </a:lnTo>
                        <a:lnTo>
                          <a:pt x="144" y="372"/>
                        </a:lnTo>
                        <a:lnTo>
                          <a:pt x="147" y="361"/>
                        </a:lnTo>
                        <a:lnTo>
                          <a:pt x="150" y="345"/>
                        </a:lnTo>
                        <a:lnTo>
                          <a:pt x="150" y="63"/>
                        </a:lnTo>
                        <a:lnTo>
                          <a:pt x="149" y="54"/>
                        </a:lnTo>
                        <a:lnTo>
                          <a:pt x="144" y="47"/>
                        </a:lnTo>
                        <a:lnTo>
                          <a:pt x="136" y="43"/>
                        </a:lnTo>
                        <a:lnTo>
                          <a:pt x="122" y="43"/>
                        </a:lnTo>
                        <a:lnTo>
                          <a:pt x="87" y="43"/>
                        </a:lnTo>
                        <a:lnTo>
                          <a:pt x="60" y="46"/>
                        </a:lnTo>
                        <a:lnTo>
                          <a:pt x="41" y="51"/>
                        </a:lnTo>
                        <a:lnTo>
                          <a:pt x="24" y="62"/>
                        </a:lnTo>
                        <a:lnTo>
                          <a:pt x="8" y="77"/>
                        </a:lnTo>
                        <a:lnTo>
                          <a:pt x="0" y="73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auto">
                  <a:xfrm>
                    <a:off x="2470" y="1499"/>
                    <a:ext cx="137" cy="151"/>
                  </a:xfrm>
                  <a:custGeom>
                    <a:avLst/>
                    <a:gdLst>
                      <a:gd name="T0" fmla="*/ 0 w 275"/>
                      <a:gd name="T1" fmla="*/ 0 h 301"/>
                      <a:gd name="T2" fmla="*/ 236 w 275"/>
                      <a:gd name="T3" fmla="*/ 0 h 301"/>
                      <a:gd name="T4" fmla="*/ 259 w 275"/>
                      <a:gd name="T5" fmla="*/ 67 h 301"/>
                      <a:gd name="T6" fmla="*/ 253 w 275"/>
                      <a:gd name="T7" fmla="*/ 72 h 301"/>
                      <a:gd name="T8" fmla="*/ 234 w 275"/>
                      <a:gd name="T9" fmla="*/ 55 h 301"/>
                      <a:gd name="T10" fmla="*/ 215 w 275"/>
                      <a:gd name="T11" fmla="*/ 42 h 301"/>
                      <a:gd name="T12" fmla="*/ 196 w 275"/>
                      <a:gd name="T13" fmla="*/ 38 h 301"/>
                      <a:gd name="T14" fmla="*/ 172 w 275"/>
                      <a:gd name="T15" fmla="*/ 34 h 301"/>
                      <a:gd name="T16" fmla="*/ 166 w 275"/>
                      <a:gd name="T17" fmla="*/ 34 h 301"/>
                      <a:gd name="T18" fmla="*/ 152 w 275"/>
                      <a:gd name="T19" fmla="*/ 34 h 301"/>
                      <a:gd name="T20" fmla="*/ 136 w 275"/>
                      <a:gd name="T21" fmla="*/ 34 h 301"/>
                      <a:gd name="T22" fmla="*/ 123 w 275"/>
                      <a:gd name="T23" fmla="*/ 34 h 301"/>
                      <a:gd name="T24" fmla="*/ 119 w 275"/>
                      <a:gd name="T25" fmla="*/ 34 h 301"/>
                      <a:gd name="T26" fmla="*/ 111 w 275"/>
                      <a:gd name="T27" fmla="*/ 36 h 301"/>
                      <a:gd name="T28" fmla="*/ 104 w 275"/>
                      <a:gd name="T29" fmla="*/ 36 h 301"/>
                      <a:gd name="T30" fmla="*/ 101 w 275"/>
                      <a:gd name="T31" fmla="*/ 38 h 301"/>
                      <a:gd name="T32" fmla="*/ 98 w 275"/>
                      <a:gd name="T33" fmla="*/ 41 h 301"/>
                      <a:gd name="T34" fmla="*/ 95 w 275"/>
                      <a:gd name="T35" fmla="*/ 44 h 301"/>
                      <a:gd name="T36" fmla="*/ 95 w 275"/>
                      <a:gd name="T37" fmla="*/ 49 h 301"/>
                      <a:gd name="T38" fmla="*/ 93 w 275"/>
                      <a:gd name="T39" fmla="*/ 55 h 301"/>
                      <a:gd name="T40" fmla="*/ 93 w 275"/>
                      <a:gd name="T41" fmla="*/ 126 h 301"/>
                      <a:gd name="T42" fmla="*/ 171 w 275"/>
                      <a:gd name="T43" fmla="*/ 126 h 301"/>
                      <a:gd name="T44" fmla="*/ 190 w 275"/>
                      <a:gd name="T45" fmla="*/ 124 h 301"/>
                      <a:gd name="T46" fmla="*/ 201 w 275"/>
                      <a:gd name="T47" fmla="*/ 120 h 301"/>
                      <a:gd name="T48" fmla="*/ 207 w 275"/>
                      <a:gd name="T49" fmla="*/ 112 h 301"/>
                      <a:gd name="T50" fmla="*/ 210 w 275"/>
                      <a:gd name="T51" fmla="*/ 101 h 301"/>
                      <a:gd name="T52" fmla="*/ 223 w 275"/>
                      <a:gd name="T53" fmla="*/ 101 h 301"/>
                      <a:gd name="T54" fmla="*/ 223 w 275"/>
                      <a:gd name="T55" fmla="*/ 184 h 301"/>
                      <a:gd name="T56" fmla="*/ 210 w 275"/>
                      <a:gd name="T57" fmla="*/ 184 h 301"/>
                      <a:gd name="T58" fmla="*/ 207 w 275"/>
                      <a:gd name="T59" fmla="*/ 173 h 301"/>
                      <a:gd name="T60" fmla="*/ 201 w 275"/>
                      <a:gd name="T61" fmla="*/ 165 h 301"/>
                      <a:gd name="T62" fmla="*/ 190 w 275"/>
                      <a:gd name="T63" fmla="*/ 162 h 301"/>
                      <a:gd name="T64" fmla="*/ 171 w 275"/>
                      <a:gd name="T65" fmla="*/ 161 h 301"/>
                      <a:gd name="T66" fmla="*/ 93 w 275"/>
                      <a:gd name="T67" fmla="*/ 161 h 301"/>
                      <a:gd name="T68" fmla="*/ 93 w 275"/>
                      <a:gd name="T69" fmla="*/ 244 h 301"/>
                      <a:gd name="T70" fmla="*/ 95 w 275"/>
                      <a:gd name="T71" fmla="*/ 252 h 301"/>
                      <a:gd name="T72" fmla="*/ 95 w 275"/>
                      <a:gd name="T73" fmla="*/ 257 h 301"/>
                      <a:gd name="T74" fmla="*/ 98 w 275"/>
                      <a:gd name="T75" fmla="*/ 262 h 301"/>
                      <a:gd name="T76" fmla="*/ 101 w 275"/>
                      <a:gd name="T77" fmla="*/ 263 h 301"/>
                      <a:gd name="T78" fmla="*/ 104 w 275"/>
                      <a:gd name="T79" fmla="*/ 265 h 301"/>
                      <a:gd name="T80" fmla="*/ 111 w 275"/>
                      <a:gd name="T81" fmla="*/ 265 h 301"/>
                      <a:gd name="T82" fmla="*/ 119 w 275"/>
                      <a:gd name="T83" fmla="*/ 265 h 301"/>
                      <a:gd name="T84" fmla="*/ 182 w 275"/>
                      <a:gd name="T85" fmla="*/ 265 h 301"/>
                      <a:gd name="T86" fmla="*/ 207 w 275"/>
                      <a:gd name="T87" fmla="*/ 263 h 301"/>
                      <a:gd name="T88" fmla="*/ 228 w 275"/>
                      <a:gd name="T89" fmla="*/ 257 h 301"/>
                      <a:gd name="T90" fmla="*/ 248 w 275"/>
                      <a:gd name="T91" fmla="*/ 244 h 301"/>
                      <a:gd name="T92" fmla="*/ 267 w 275"/>
                      <a:gd name="T93" fmla="*/ 225 h 301"/>
                      <a:gd name="T94" fmla="*/ 275 w 275"/>
                      <a:gd name="T95" fmla="*/ 230 h 301"/>
                      <a:gd name="T96" fmla="*/ 247 w 275"/>
                      <a:gd name="T97" fmla="*/ 301 h 301"/>
                      <a:gd name="T98" fmla="*/ 0 w 275"/>
                      <a:gd name="T99" fmla="*/ 301 h 301"/>
                      <a:gd name="T100" fmla="*/ 0 w 275"/>
                      <a:gd name="T101" fmla="*/ 290 h 301"/>
                      <a:gd name="T102" fmla="*/ 10 w 275"/>
                      <a:gd name="T103" fmla="*/ 288 h 301"/>
                      <a:gd name="T104" fmla="*/ 19 w 275"/>
                      <a:gd name="T105" fmla="*/ 284 h 301"/>
                      <a:gd name="T106" fmla="*/ 24 w 275"/>
                      <a:gd name="T107" fmla="*/ 277 h 301"/>
                      <a:gd name="T108" fmla="*/ 29 w 275"/>
                      <a:gd name="T109" fmla="*/ 266 h 301"/>
                      <a:gd name="T110" fmla="*/ 29 w 275"/>
                      <a:gd name="T111" fmla="*/ 250 h 301"/>
                      <a:gd name="T112" fmla="*/ 29 w 275"/>
                      <a:gd name="T113" fmla="*/ 49 h 301"/>
                      <a:gd name="T114" fmla="*/ 29 w 275"/>
                      <a:gd name="T115" fmla="*/ 34 h 301"/>
                      <a:gd name="T116" fmla="*/ 24 w 275"/>
                      <a:gd name="T117" fmla="*/ 23 h 301"/>
                      <a:gd name="T118" fmla="*/ 19 w 275"/>
                      <a:gd name="T119" fmla="*/ 17 h 301"/>
                      <a:gd name="T120" fmla="*/ 10 w 275"/>
                      <a:gd name="T121" fmla="*/ 12 h 301"/>
                      <a:gd name="T122" fmla="*/ 0 w 275"/>
                      <a:gd name="T123" fmla="*/ 9 h 301"/>
                      <a:gd name="T124" fmla="*/ 0 w 275"/>
                      <a:gd name="T125" fmla="*/ 0 h 3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75" h="301">
                        <a:moveTo>
                          <a:pt x="0" y="0"/>
                        </a:moveTo>
                        <a:lnTo>
                          <a:pt x="236" y="0"/>
                        </a:lnTo>
                        <a:lnTo>
                          <a:pt x="259" y="67"/>
                        </a:lnTo>
                        <a:lnTo>
                          <a:pt x="253" y="72"/>
                        </a:lnTo>
                        <a:lnTo>
                          <a:pt x="234" y="55"/>
                        </a:lnTo>
                        <a:lnTo>
                          <a:pt x="215" y="42"/>
                        </a:lnTo>
                        <a:lnTo>
                          <a:pt x="196" y="38"/>
                        </a:lnTo>
                        <a:lnTo>
                          <a:pt x="172" y="34"/>
                        </a:lnTo>
                        <a:lnTo>
                          <a:pt x="166" y="34"/>
                        </a:lnTo>
                        <a:lnTo>
                          <a:pt x="152" y="34"/>
                        </a:lnTo>
                        <a:lnTo>
                          <a:pt x="136" y="34"/>
                        </a:lnTo>
                        <a:lnTo>
                          <a:pt x="123" y="34"/>
                        </a:lnTo>
                        <a:lnTo>
                          <a:pt x="119" y="34"/>
                        </a:lnTo>
                        <a:lnTo>
                          <a:pt x="111" y="36"/>
                        </a:lnTo>
                        <a:lnTo>
                          <a:pt x="104" y="36"/>
                        </a:lnTo>
                        <a:lnTo>
                          <a:pt x="101" y="38"/>
                        </a:lnTo>
                        <a:lnTo>
                          <a:pt x="98" y="41"/>
                        </a:lnTo>
                        <a:lnTo>
                          <a:pt x="95" y="44"/>
                        </a:lnTo>
                        <a:lnTo>
                          <a:pt x="95" y="49"/>
                        </a:lnTo>
                        <a:lnTo>
                          <a:pt x="93" y="55"/>
                        </a:lnTo>
                        <a:lnTo>
                          <a:pt x="93" y="126"/>
                        </a:lnTo>
                        <a:lnTo>
                          <a:pt x="171" y="126"/>
                        </a:lnTo>
                        <a:lnTo>
                          <a:pt x="190" y="124"/>
                        </a:lnTo>
                        <a:lnTo>
                          <a:pt x="201" y="120"/>
                        </a:lnTo>
                        <a:lnTo>
                          <a:pt x="207" y="112"/>
                        </a:lnTo>
                        <a:lnTo>
                          <a:pt x="210" y="101"/>
                        </a:lnTo>
                        <a:lnTo>
                          <a:pt x="223" y="101"/>
                        </a:lnTo>
                        <a:lnTo>
                          <a:pt x="223" y="184"/>
                        </a:lnTo>
                        <a:lnTo>
                          <a:pt x="210" y="184"/>
                        </a:lnTo>
                        <a:lnTo>
                          <a:pt x="207" y="173"/>
                        </a:lnTo>
                        <a:lnTo>
                          <a:pt x="201" y="165"/>
                        </a:lnTo>
                        <a:lnTo>
                          <a:pt x="190" y="162"/>
                        </a:lnTo>
                        <a:lnTo>
                          <a:pt x="171" y="161"/>
                        </a:lnTo>
                        <a:lnTo>
                          <a:pt x="93" y="161"/>
                        </a:lnTo>
                        <a:lnTo>
                          <a:pt x="93" y="244"/>
                        </a:lnTo>
                        <a:lnTo>
                          <a:pt x="95" y="252"/>
                        </a:lnTo>
                        <a:lnTo>
                          <a:pt x="95" y="257"/>
                        </a:lnTo>
                        <a:lnTo>
                          <a:pt x="98" y="262"/>
                        </a:lnTo>
                        <a:lnTo>
                          <a:pt x="101" y="263"/>
                        </a:lnTo>
                        <a:lnTo>
                          <a:pt x="104" y="265"/>
                        </a:lnTo>
                        <a:lnTo>
                          <a:pt x="111" y="265"/>
                        </a:lnTo>
                        <a:lnTo>
                          <a:pt x="119" y="265"/>
                        </a:lnTo>
                        <a:lnTo>
                          <a:pt x="182" y="265"/>
                        </a:lnTo>
                        <a:lnTo>
                          <a:pt x="207" y="263"/>
                        </a:lnTo>
                        <a:lnTo>
                          <a:pt x="228" y="257"/>
                        </a:lnTo>
                        <a:lnTo>
                          <a:pt x="248" y="244"/>
                        </a:lnTo>
                        <a:lnTo>
                          <a:pt x="267" y="225"/>
                        </a:lnTo>
                        <a:lnTo>
                          <a:pt x="275" y="230"/>
                        </a:lnTo>
                        <a:lnTo>
                          <a:pt x="247" y="301"/>
                        </a:lnTo>
                        <a:lnTo>
                          <a:pt x="0" y="301"/>
                        </a:lnTo>
                        <a:lnTo>
                          <a:pt x="0" y="290"/>
                        </a:lnTo>
                        <a:lnTo>
                          <a:pt x="10" y="288"/>
                        </a:lnTo>
                        <a:lnTo>
                          <a:pt x="19" y="284"/>
                        </a:lnTo>
                        <a:lnTo>
                          <a:pt x="24" y="277"/>
                        </a:lnTo>
                        <a:lnTo>
                          <a:pt x="29" y="266"/>
                        </a:lnTo>
                        <a:lnTo>
                          <a:pt x="29" y="250"/>
                        </a:lnTo>
                        <a:lnTo>
                          <a:pt x="29" y="49"/>
                        </a:lnTo>
                        <a:lnTo>
                          <a:pt x="29" y="34"/>
                        </a:lnTo>
                        <a:lnTo>
                          <a:pt x="24" y="23"/>
                        </a:lnTo>
                        <a:lnTo>
                          <a:pt x="19" y="17"/>
                        </a:lnTo>
                        <a:lnTo>
                          <a:pt x="10" y="12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4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2603" y="1499"/>
                    <a:ext cx="313" cy="151"/>
                  </a:xfrm>
                  <a:custGeom>
                    <a:avLst/>
                    <a:gdLst>
                      <a:gd name="T0" fmla="*/ 394 w 627"/>
                      <a:gd name="T1" fmla="*/ 183 h 301"/>
                      <a:gd name="T2" fmla="*/ 445 w 627"/>
                      <a:gd name="T3" fmla="*/ 52 h 301"/>
                      <a:gd name="T4" fmla="*/ 147 w 627"/>
                      <a:gd name="T5" fmla="*/ 0 h 301"/>
                      <a:gd name="T6" fmla="*/ 136 w 627"/>
                      <a:gd name="T7" fmla="*/ 12 h 301"/>
                      <a:gd name="T8" fmla="*/ 124 w 627"/>
                      <a:gd name="T9" fmla="*/ 25 h 301"/>
                      <a:gd name="T10" fmla="*/ 132 w 627"/>
                      <a:gd name="T11" fmla="*/ 49 h 301"/>
                      <a:gd name="T12" fmla="*/ 222 w 627"/>
                      <a:gd name="T13" fmla="*/ 42 h 301"/>
                      <a:gd name="T14" fmla="*/ 227 w 627"/>
                      <a:gd name="T15" fmla="*/ 19 h 301"/>
                      <a:gd name="T16" fmla="*/ 206 w 627"/>
                      <a:gd name="T17" fmla="*/ 9 h 301"/>
                      <a:gd name="T18" fmla="*/ 314 w 627"/>
                      <a:gd name="T19" fmla="*/ 0 h 301"/>
                      <a:gd name="T20" fmla="*/ 301 w 627"/>
                      <a:gd name="T21" fmla="*/ 14 h 301"/>
                      <a:gd name="T22" fmla="*/ 276 w 627"/>
                      <a:gd name="T23" fmla="*/ 30 h 301"/>
                      <a:gd name="T24" fmla="*/ 197 w 627"/>
                      <a:gd name="T25" fmla="*/ 140 h 301"/>
                      <a:gd name="T26" fmla="*/ 291 w 627"/>
                      <a:gd name="T27" fmla="*/ 273 h 301"/>
                      <a:gd name="T28" fmla="*/ 314 w 627"/>
                      <a:gd name="T29" fmla="*/ 274 h 301"/>
                      <a:gd name="T30" fmla="*/ 333 w 627"/>
                      <a:gd name="T31" fmla="*/ 239 h 301"/>
                      <a:gd name="T32" fmla="*/ 494 w 627"/>
                      <a:gd name="T33" fmla="*/ 0 h 301"/>
                      <a:gd name="T34" fmla="*/ 601 w 627"/>
                      <a:gd name="T35" fmla="*/ 273 h 301"/>
                      <a:gd name="T36" fmla="*/ 627 w 627"/>
                      <a:gd name="T37" fmla="*/ 290 h 301"/>
                      <a:gd name="T38" fmla="*/ 500 w 627"/>
                      <a:gd name="T39" fmla="*/ 301 h 301"/>
                      <a:gd name="T40" fmla="*/ 514 w 627"/>
                      <a:gd name="T41" fmla="*/ 287 h 301"/>
                      <a:gd name="T42" fmla="*/ 522 w 627"/>
                      <a:gd name="T43" fmla="*/ 268 h 301"/>
                      <a:gd name="T44" fmla="*/ 507 w 627"/>
                      <a:gd name="T45" fmla="*/ 216 h 301"/>
                      <a:gd name="T46" fmla="*/ 369 w 627"/>
                      <a:gd name="T47" fmla="*/ 252 h 301"/>
                      <a:gd name="T48" fmla="*/ 364 w 627"/>
                      <a:gd name="T49" fmla="*/ 277 h 301"/>
                      <a:gd name="T50" fmla="*/ 377 w 627"/>
                      <a:gd name="T51" fmla="*/ 288 h 301"/>
                      <a:gd name="T52" fmla="*/ 388 w 627"/>
                      <a:gd name="T53" fmla="*/ 301 h 301"/>
                      <a:gd name="T54" fmla="*/ 181 w 627"/>
                      <a:gd name="T55" fmla="*/ 290 h 301"/>
                      <a:gd name="T56" fmla="*/ 198 w 627"/>
                      <a:gd name="T57" fmla="*/ 285 h 301"/>
                      <a:gd name="T58" fmla="*/ 208 w 627"/>
                      <a:gd name="T59" fmla="*/ 274 h 301"/>
                      <a:gd name="T60" fmla="*/ 200 w 627"/>
                      <a:gd name="T61" fmla="*/ 254 h 301"/>
                      <a:gd name="T62" fmla="*/ 97 w 627"/>
                      <a:gd name="T63" fmla="*/ 255 h 301"/>
                      <a:gd name="T64" fmla="*/ 91 w 627"/>
                      <a:gd name="T65" fmla="*/ 276 h 301"/>
                      <a:gd name="T66" fmla="*/ 103 w 627"/>
                      <a:gd name="T67" fmla="*/ 287 h 301"/>
                      <a:gd name="T68" fmla="*/ 114 w 627"/>
                      <a:gd name="T69" fmla="*/ 301 h 301"/>
                      <a:gd name="T70" fmla="*/ 0 w 627"/>
                      <a:gd name="T71" fmla="*/ 290 h 301"/>
                      <a:gd name="T72" fmla="*/ 21 w 627"/>
                      <a:gd name="T73" fmla="*/ 284 h 301"/>
                      <a:gd name="T74" fmla="*/ 43 w 627"/>
                      <a:gd name="T75" fmla="*/ 266 h 301"/>
                      <a:gd name="T76" fmla="*/ 125 w 627"/>
                      <a:gd name="T77" fmla="*/ 150 h 301"/>
                      <a:gd name="T78" fmla="*/ 38 w 627"/>
                      <a:gd name="T79" fmla="*/ 30 h 301"/>
                      <a:gd name="T80" fmla="*/ 18 w 627"/>
                      <a:gd name="T81" fmla="*/ 14 h 301"/>
                      <a:gd name="T82" fmla="*/ 4 w 627"/>
                      <a:gd name="T83" fmla="*/ 0 h 3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27" h="301">
                        <a:moveTo>
                          <a:pt x="445" y="52"/>
                        </a:moveTo>
                        <a:lnTo>
                          <a:pt x="394" y="183"/>
                        </a:lnTo>
                        <a:lnTo>
                          <a:pt x="494" y="183"/>
                        </a:lnTo>
                        <a:lnTo>
                          <a:pt x="445" y="52"/>
                        </a:lnTo>
                        <a:close/>
                        <a:moveTo>
                          <a:pt x="4" y="0"/>
                        </a:moveTo>
                        <a:lnTo>
                          <a:pt x="147" y="0"/>
                        </a:lnTo>
                        <a:lnTo>
                          <a:pt x="147" y="9"/>
                        </a:lnTo>
                        <a:lnTo>
                          <a:pt x="136" y="12"/>
                        </a:lnTo>
                        <a:lnTo>
                          <a:pt x="128" y="17"/>
                        </a:lnTo>
                        <a:lnTo>
                          <a:pt x="124" y="25"/>
                        </a:lnTo>
                        <a:lnTo>
                          <a:pt x="125" y="34"/>
                        </a:lnTo>
                        <a:lnTo>
                          <a:pt x="132" y="49"/>
                        </a:lnTo>
                        <a:lnTo>
                          <a:pt x="174" y="112"/>
                        </a:lnTo>
                        <a:lnTo>
                          <a:pt x="222" y="42"/>
                        </a:lnTo>
                        <a:lnTo>
                          <a:pt x="227" y="30"/>
                        </a:lnTo>
                        <a:lnTo>
                          <a:pt x="227" y="19"/>
                        </a:lnTo>
                        <a:lnTo>
                          <a:pt x="219" y="12"/>
                        </a:lnTo>
                        <a:lnTo>
                          <a:pt x="206" y="9"/>
                        </a:lnTo>
                        <a:lnTo>
                          <a:pt x="206" y="0"/>
                        </a:lnTo>
                        <a:lnTo>
                          <a:pt x="314" y="0"/>
                        </a:lnTo>
                        <a:lnTo>
                          <a:pt x="314" y="9"/>
                        </a:lnTo>
                        <a:lnTo>
                          <a:pt x="301" y="14"/>
                        </a:lnTo>
                        <a:lnTo>
                          <a:pt x="288" y="20"/>
                        </a:lnTo>
                        <a:lnTo>
                          <a:pt x="276" y="30"/>
                        </a:lnTo>
                        <a:lnTo>
                          <a:pt x="263" y="45"/>
                        </a:lnTo>
                        <a:lnTo>
                          <a:pt x="197" y="140"/>
                        </a:lnTo>
                        <a:lnTo>
                          <a:pt x="279" y="257"/>
                        </a:lnTo>
                        <a:lnTo>
                          <a:pt x="291" y="273"/>
                        </a:lnTo>
                        <a:lnTo>
                          <a:pt x="304" y="282"/>
                        </a:lnTo>
                        <a:lnTo>
                          <a:pt x="314" y="274"/>
                        </a:lnTo>
                        <a:lnTo>
                          <a:pt x="323" y="260"/>
                        </a:lnTo>
                        <a:lnTo>
                          <a:pt x="333" y="239"/>
                        </a:lnTo>
                        <a:lnTo>
                          <a:pt x="427" y="0"/>
                        </a:lnTo>
                        <a:lnTo>
                          <a:pt x="494" y="0"/>
                        </a:lnTo>
                        <a:lnTo>
                          <a:pt x="592" y="257"/>
                        </a:lnTo>
                        <a:lnTo>
                          <a:pt x="601" y="273"/>
                        </a:lnTo>
                        <a:lnTo>
                          <a:pt x="613" y="284"/>
                        </a:lnTo>
                        <a:lnTo>
                          <a:pt x="627" y="290"/>
                        </a:lnTo>
                        <a:lnTo>
                          <a:pt x="627" y="301"/>
                        </a:lnTo>
                        <a:lnTo>
                          <a:pt x="500" y="301"/>
                        </a:lnTo>
                        <a:lnTo>
                          <a:pt x="500" y="290"/>
                        </a:lnTo>
                        <a:lnTo>
                          <a:pt x="514" y="287"/>
                        </a:lnTo>
                        <a:lnTo>
                          <a:pt x="521" y="279"/>
                        </a:lnTo>
                        <a:lnTo>
                          <a:pt x="522" y="268"/>
                        </a:lnTo>
                        <a:lnTo>
                          <a:pt x="519" y="252"/>
                        </a:lnTo>
                        <a:lnTo>
                          <a:pt x="507" y="216"/>
                        </a:lnTo>
                        <a:lnTo>
                          <a:pt x="382" y="216"/>
                        </a:lnTo>
                        <a:lnTo>
                          <a:pt x="369" y="252"/>
                        </a:lnTo>
                        <a:lnTo>
                          <a:pt x="364" y="266"/>
                        </a:lnTo>
                        <a:lnTo>
                          <a:pt x="364" y="277"/>
                        </a:lnTo>
                        <a:lnTo>
                          <a:pt x="369" y="284"/>
                        </a:lnTo>
                        <a:lnTo>
                          <a:pt x="377" y="288"/>
                        </a:lnTo>
                        <a:lnTo>
                          <a:pt x="388" y="290"/>
                        </a:lnTo>
                        <a:lnTo>
                          <a:pt x="388" y="301"/>
                        </a:lnTo>
                        <a:lnTo>
                          <a:pt x="181" y="301"/>
                        </a:lnTo>
                        <a:lnTo>
                          <a:pt x="181" y="290"/>
                        </a:lnTo>
                        <a:lnTo>
                          <a:pt x="190" y="288"/>
                        </a:lnTo>
                        <a:lnTo>
                          <a:pt x="198" y="285"/>
                        </a:lnTo>
                        <a:lnTo>
                          <a:pt x="204" y="282"/>
                        </a:lnTo>
                        <a:lnTo>
                          <a:pt x="208" y="274"/>
                        </a:lnTo>
                        <a:lnTo>
                          <a:pt x="206" y="265"/>
                        </a:lnTo>
                        <a:lnTo>
                          <a:pt x="200" y="254"/>
                        </a:lnTo>
                        <a:lnTo>
                          <a:pt x="147" y="178"/>
                        </a:lnTo>
                        <a:lnTo>
                          <a:pt x="97" y="255"/>
                        </a:lnTo>
                        <a:lnTo>
                          <a:pt x="92" y="268"/>
                        </a:lnTo>
                        <a:lnTo>
                          <a:pt x="91" y="276"/>
                        </a:lnTo>
                        <a:lnTo>
                          <a:pt x="95" y="284"/>
                        </a:lnTo>
                        <a:lnTo>
                          <a:pt x="103" y="287"/>
                        </a:lnTo>
                        <a:lnTo>
                          <a:pt x="114" y="290"/>
                        </a:lnTo>
                        <a:lnTo>
                          <a:pt x="114" y="301"/>
                        </a:lnTo>
                        <a:lnTo>
                          <a:pt x="0" y="301"/>
                        </a:lnTo>
                        <a:lnTo>
                          <a:pt x="0" y="290"/>
                        </a:lnTo>
                        <a:lnTo>
                          <a:pt x="11" y="288"/>
                        </a:lnTo>
                        <a:lnTo>
                          <a:pt x="21" y="284"/>
                        </a:lnTo>
                        <a:lnTo>
                          <a:pt x="32" y="277"/>
                        </a:lnTo>
                        <a:lnTo>
                          <a:pt x="43" y="266"/>
                        </a:lnTo>
                        <a:lnTo>
                          <a:pt x="54" y="250"/>
                        </a:lnTo>
                        <a:lnTo>
                          <a:pt x="125" y="150"/>
                        </a:lnTo>
                        <a:lnTo>
                          <a:pt x="51" y="44"/>
                        </a:lnTo>
                        <a:lnTo>
                          <a:pt x="38" y="30"/>
                        </a:lnTo>
                        <a:lnTo>
                          <a:pt x="29" y="20"/>
                        </a:lnTo>
                        <a:lnTo>
                          <a:pt x="18" y="14"/>
                        </a:lnTo>
                        <a:lnTo>
                          <a:pt x="4" y="9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5" name="Freeform 9"/>
                  <p:cNvSpPr>
                    <a:spLocks/>
                  </p:cNvSpPr>
                  <p:nvPr/>
                </p:nvSpPr>
                <p:spPr bwMode="auto">
                  <a:xfrm>
                    <a:off x="2911" y="1497"/>
                    <a:ext cx="125" cy="155"/>
                  </a:xfrm>
                  <a:custGeom>
                    <a:avLst/>
                    <a:gdLst>
                      <a:gd name="T0" fmla="*/ 140 w 250"/>
                      <a:gd name="T1" fmla="*/ 2 h 311"/>
                      <a:gd name="T2" fmla="*/ 172 w 250"/>
                      <a:gd name="T3" fmla="*/ 13 h 311"/>
                      <a:gd name="T4" fmla="*/ 186 w 250"/>
                      <a:gd name="T5" fmla="*/ 17 h 311"/>
                      <a:gd name="T6" fmla="*/ 191 w 250"/>
                      <a:gd name="T7" fmla="*/ 11 h 311"/>
                      <a:gd name="T8" fmla="*/ 193 w 250"/>
                      <a:gd name="T9" fmla="*/ 5 h 311"/>
                      <a:gd name="T10" fmla="*/ 229 w 250"/>
                      <a:gd name="T11" fmla="*/ 82 h 311"/>
                      <a:gd name="T12" fmla="*/ 201 w 250"/>
                      <a:gd name="T13" fmla="*/ 68 h 311"/>
                      <a:gd name="T14" fmla="*/ 150 w 250"/>
                      <a:gd name="T15" fmla="*/ 43 h 311"/>
                      <a:gd name="T16" fmla="*/ 98 w 250"/>
                      <a:gd name="T17" fmla="*/ 39 h 311"/>
                      <a:gd name="T18" fmla="*/ 71 w 250"/>
                      <a:gd name="T19" fmla="*/ 52 h 311"/>
                      <a:gd name="T20" fmla="*/ 63 w 250"/>
                      <a:gd name="T21" fmla="*/ 76 h 311"/>
                      <a:gd name="T22" fmla="*/ 71 w 250"/>
                      <a:gd name="T23" fmla="*/ 98 h 311"/>
                      <a:gd name="T24" fmla="*/ 104 w 250"/>
                      <a:gd name="T25" fmla="*/ 110 h 311"/>
                      <a:gd name="T26" fmla="*/ 186 w 250"/>
                      <a:gd name="T27" fmla="*/ 131 h 311"/>
                      <a:gd name="T28" fmla="*/ 226 w 250"/>
                      <a:gd name="T29" fmla="*/ 153 h 311"/>
                      <a:gd name="T30" fmla="*/ 246 w 250"/>
                      <a:gd name="T31" fmla="*/ 191 h 311"/>
                      <a:gd name="T32" fmla="*/ 246 w 250"/>
                      <a:gd name="T33" fmla="*/ 243 h 311"/>
                      <a:gd name="T34" fmla="*/ 216 w 250"/>
                      <a:gd name="T35" fmla="*/ 285 h 311"/>
                      <a:gd name="T36" fmla="*/ 163 w 250"/>
                      <a:gd name="T37" fmla="*/ 308 h 311"/>
                      <a:gd name="T38" fmla="*/ 99 w 250"/>
                      <a:gd name="T39" fmla="*/ 309 h 311"/>
                      <a:gd name="T40" fmla="*/ 61 w 250"/>
                      <a:gd name="T41" fmla="*/ 296 h 311"/>
                      <a:gd name="T42" fmla="*/ 46 w 250"/>
                      <a:gd name="T43" fmla="*/ 292 h 311"/>
                      <a:gd name="T44" fmla="*/ 41 w 250"/>
                      <a:gd name="T45" fmla="*/ 298 h 311"/>
                      <a:gd name="T46" fmla="*/ 39 w 250"/>
                      <a:gd name="T47" fmla="*/ 306 h 311"/>
                      <a:gd name="T48" fmla="*/ 0 w 250"/>
                      <a:gd name="T49" fmla="*/ 216 h 311"/>
                      <a:gd name="T50" fmla="*/ 27 w 250"/>
                      <a:gd name="T51" fmla="*/ 230 h 311"/>
                      <a:gd name="T52" fmla="*/ 69 w 250"/>
                      <a:gd name="T53" fmla="*/ 260 h 311"/>
                      <a:gd name="T54" fmla="*/ 128 w 250"/>
                      <a:gd name="T55" fmla="*/ 273 h 311"/>
                      <a:gd name="T56" fmla="*/ 167 w 250"/>
                      <a:gd name="T57" fmla="*/ 265 h 311"/>
                      <a:gd name="T58" fmla="*/ 188 w 250"/>
                      <a:gd name="T59" fmla="*/ 243 h 311"/>
                      <a:gd name="T60" fmla="*/ 188 w 250"/>
                      <a:gd name="T61" fmla="*/ 213 h 311"/>
                      <a:gd name="T62" fmla="*/ 166 w 250"/>
                      <a:gd name="T63" fmla="*/ 192 h 311"/>
                      <a:gd name="T64" fmla="*/ 91 w 250"/>
                      <a:gd name="T65" fmla="*/ 173 h 311"/>
                      <a:gd name="T66" fmla="*/ 38 w 250"/>
                      <a:gd name="T67" fmla="*/ 151 h 311"/>
                      <a:gd name="T68" fmla="*/ 11 w 250"/>
                      <a:gd name="T69" fmla="*/ 114 h 311"/>
                      <a:gd name="T70" fmla="*/ 11 w 250"/>
                      <a:gd name="T71" fmla="*/ 61 h 311"/>
                      <a:gd name="T72" fmla="*/ 39 w 250"/>
                      <a:gd name="T73" fmla="*/ 22 h 311"/>
                      <a:gd name="T74" fmla="*/ 87 w 250"/>
                      <a:gd name="T75" fmla="*/ 2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0" h="311">
                        <a:moveTo>
                          <a:pt x="117" y="0"/>
                        </a:moveTo>
                        <a:lnTo>
                          <a:pt x="140" y="2"/>
                        </a:lnTo>
                        <a:lnTo>
                          <a:pt x="158" y="6"/>
                        </a:lnTo>
                        <a:lnTo>
                          <a:pt x="172" y="13"/>
                        </a:lnTo>
                        <a:lnTo>
                          <a:pt x="183" y="17"/>
                        </a:lnTo>
                        <a:lnTo>
                          <a:pt x="186" y="17"/>
                        </a:lnTo>
                        <a:lnTo>
                          <a:pt x="190" y="14"/>
                        </a:lnTo>
                        <a:lnTo>
                          <a:pt x="191" y="11"/>
                        </a:lnTo>
                        <a:lnTo>
                          <a:pt x="193" y="8"/>
                        </a:lnTo>
                        <a:lnTo>
                          <a:pt x="193" y="5"/>
                        </a:lnTo>
                        <a:lnTo>
                          <a:pt x="207" y="5"/>
                        </a:lnTo>
                        <a:lnTo>
                          <a:pt x="229" y="82"/>
                        </a:lnTo>
                        <a:lnTo>
                          <a:pt x="221" y="87"/>
                        </a:lnTo>
                        <a:lnTo>
                          <a:pt x="201" y="68"/>
                        </a:lnTo>
                        <a:lnTo>
                          <a:pt x="177" y="52"/>
                        </a:lnTo>
                        <a:lnTo>
                          <a:pt x="150" y="43"/>
                        </a:lnTo>
                        <a:lnTo>
                          <a:pt x="118" y="38"/>
                        </a:lnTo>
                        <a:lnTo>
                          <a:pt x="98" y="39"/>
                        </a:lnTo>
                        <a:lnTo>
                          <a:pt x="82" y="44"/>
                        </a:lnTo>
                        <a:lnTo>
                          <a:pt x="71" y="52"/>
                        </a:lnTo>
                        <a:lnTo>
                          <a:pt x="65" y="63"/>
                        </a:lnTo>
                        <a:lnTo>
                          <a:pt x="63" y="76"/>
                        </a:lnTo>
                        <a:lnTo>
                          <a:pt x="65" y="88"/>
                        </a:lnTo>
                        <a:lnTo>
                          <a:pt x="71" y="98"/>
                        </a:lnTo>
                        <a:lnTo>
                          <a:pt x="84" y="104"/>
                        </a:lnTo>
                        <a:lnTo>
                          <a:pt x="104" y="110"/>
                        </a:lnTo>
                        <a:lnTo>
                          <a:pt x="158" y="123"/>
                        </a:lnTo>
                        <a:lnTo>
                          <a:pt x="186" y="131"/>
                        </a:lnTo>
                        <a:lnTo>
                          <a:pt x="208" y="140"/>
                        </a:lnTo>
                        <a:lnTo>
                          <a:pt x="226" y="153"/>
                        </a:lnTo>
                        <a:lnTo>
                          <a:pt x="240" y="170"/>
                        </a:lnTo>
                        <a:lnTo>
                          <a:pt x="246" y="191"/>
                        </a:lnTo>
                        <a:lnTo>
                          <a:pt x="250" y="216"/>
                        </a:lnTo>
                        <a:lnTo>
                          <a:pt x="246" y="243"/>
                        </a:lnTo>
                        <a:lnTo>
                          <a:pt x="234" y="267"/>
                        </a:lnTo>
                        <a:lnTo>
                          <a:pt x="216" y="285"/>
                        </a:lnTo>
                        <a:lnTo>
                          <a:pt x="191" y="300"/>
                        </a:lnTo>
                        <a:lnTo>
                          <a:pt x="163" y="308"/>
                        </a:lnTo>
                        <a:lnTo>
                          <a:pt x="128" y="311"/>
                        </a:lnTo>
                        <a:lnTo>
                          <a:pt x="99" y="309"/>
                        </a:lnTo>
                        <a:lnTo>
                          <a:pt x="79" y="303"/>
                        </a:lnTo>
                        <a:lnTo>
                          <a:pt x="61" y="296"/>
                        </a:lnTo>
                        <a:lnTo>
                          <a:pt x="49" y="290"/>
                        </a:lnTo>
                        <a:lnTo>
                          <a:pt x="46" y="292"/>
                        </a:lnTo>
                        <a:lnTo>
                          <a:pt x="42" y="295"/>
                        </a:lnTo>
                        <a:lnTo>
                          <a:pt x="41" y="298"/>
                        </a:lnTo>
                        <a:lnTo>
                          <a:pt x="39" y="303"/>
                        </a:lnTo>
                        <a:lnTo>
                          <a:pt x="39" y="306"/>
                        </a:lnTo>
                        <a:lnTo>
                          <a:pt x="23" y="306"/>
                        </a:lnTo>
                        <a:lnTo>
                          <a:pt x="0" y="216"/>
                        </a:lnTo>
                        <a:lnTo>
                          <a:pt x="8" y="210"/>
                        </a:lnTo>
                        <a:lnTo>
                          <a:pt x="27" y="230"/>
                        </a:lnTo>
                        <a:lnTo>
                          <a:pt x="46" y="246"/>
                        </a:lnTo>
                        <a:lnTo>
                          <a:pt x="69" y="260"/>
                        </a:lnTo>
                        <a:lnTo>
                          <a:pt x="96" y="270"/>
                        </a:lnTo>
                        <a:lnTo>
                          <a:pt x="128" y="273"/>
                        </a:lnTo>
                        <a:lnTo>
                          <a:pt x="148" y="271"/>
                        </a:lnTo>
                        <a:lnTo>
                          <a:pt x="167" y="265"/>
                        </a:lnTo>
                        <a:lnTo>
                          <a:pt x="180" y="255"/>
                        </a:lnTo>
                        <a:lnTo>
                          <a:pt x="188" y="243"/>
                        </a:lnTo>
                        <a:lnTo>
                          <a:pt x="191" y="227"/>
                        </a:lnTo>
                        <a:lnTo>
                          <a:pt x="188" y="213"/>
                        </a:lnTo>
                        <a:lnTo>
                          <a:pt x="180" y="200"/>
                        </a:lnTo>
                        <a:lnTo>
                          <a:pt x="166" y="192"/>
                        </a:lnTo>
                        <a:lnTo>
                          <a:pt x="144" y="184"/>
                        </a:lnTo>
                        <a:lnTo>
                          <a:pt x="91" y="173"/>
                        </a:lnTo>
                        <a:lnTo>
                          <a:pt x="61" y="164"/>
                        </a:lnTo>
                        <a:lnTo>
                          <a:pt x="38" y="151"/>
                        </a:lnTo>
                        <a:lnTo>
                          <a:pt x="20" y="134"/>
                        </a:lnTo>
                        <a:lnTo>
                          <a:pt x="11" y="114"/>
                        </a:lnTo>
                        <a:lnTo>
                          <a:pt x="8" y="88"/>
                        </a:lnTo>
                        <a:lnTo>
                          <a:pt x="11" y="61"/>
                        </a:lnTo>
                        <a:lnTo>
                          <a:pt x="22" y="39"/>
                        </a:lnTo>
                        <a:lnTo>
                          <a:pt x="39" y="22"/>
                        </a:lnTo>
                        <a:lnTo>
                          <a:pt x="61" y="9"/>
                        </a:lnTo>
                        <a:lnTo>
                          <a:pt x="87" y="2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6" name="Freeform 10"/>
                  <p:cNvSpPr>
                    <a:spLocks/>
                  </p:cNvSpPr>
                  <p:nvPr/>
                </p:nvSpPr>
                <p:spPr bwMode="auto">
                  <a:xfrm>
                    <a:off x="2379" y="1682"/>
                    <a:ext cx="68" cy="197"/>
                  </a:xfrm>
                  <a:custGeom>
                    <a:avLst/>
                    <a:gdLst>
                      <a:gd name="T0" fmla="*/ 0 w 136"/>
                      <a:gd name="T1" fmla="*/ 0 h 394"/>
                      <a:gd name="T2" fmla="*/ 136 w 136"/>
                      <a:gd name="T3" fmla="*/ 0 h 394"/>
                      <a:gd name="T4" fmla="*/ 136 w 136"/>
                      <a:gd name="T5" fmla="*/ 9 h 394"/>
                      <a:gd name="T6" fmla="*/ 127 w 136"/>
                      <a:gd name="T7" fmla="*/ 14 h 394"/>
                      <a:gd name="T8" fmla="*/ 117 w 136"/>
                      <a:gd name="T9" fmla="*/ 17 h 394"/>
                      <a:gd name="T10" fmla="*/ 109 w 136"/>
                      <a:gd name="T11" fmla="*/ 25 h 394"/>
                      <a:gd name="T12" fmla="*/ 105 w 136"/>
                      <a:gd name="T13" fmla="*/ 35 h 394"/>
                      <a:gd name="T14" fmla="*/ 103 w 136"/>
                      <a:gd name="T15" fmla="*/ 49 h 394"/>
                      <a:gd name="T16" fmla="*/ 103 w 136"/>
                      <a:gd name="T17" fmla="*/ 345 h 394"/>
                      <a:gd name="T18" fmla="*/ 105 w 136"/>
                      <a:gd name="T19" fmla="*/ 361 h 394"/>
                      <a:gd name="T20" fmla="*/ 109 w 136"/>
                      <a:gd name="T21" fmla="*/ 371 h 394"/>
                      <a:gd name="T22" fmla="*/ 117 w 136"/>
                      <a:gd name="T23" fmla="*/ 377 h 394"/>
                      <a:gd name="T24" fmla="*/ 127 w 136"/>
                      <a:gd name="T25" fmla="*/ 382 h 394"/>
                      <a:gd name="T26" fmla="*/ 136 w 136"/>
                      <a:gd name="T27" fmla="*/ 385 h 394"/>
                      <a:gd name="T28" fmla="*/ 136 w 136"/>
                      <a:gd name="T29" fmla="*/ 394 h 394"/>
                      <a:gd name="T30" fmla="*/ 0 w 136"/>
                      <a:gd name="T31" fmla="*/ 394 h 394"/>
                      <a:gd name="T32" fmla="*/ 0 w 136"/>
                      <a:gd name="T33" fmla="*/ 385 h 394"/>
                      <a:gd name="T34" fmla="*/ 10 w 136"/>
                      <a:gd name="T35" fmla="*/ 382 h 394"/>
                      <a:gd name="T36" fmla="*/ 19 w 136"/>
                      <a:gd name="T37" fmla="*/ 377 h 394"/>
                      <a:gd name="T38" fmla="*/ 27 w 136"/>
                      <a:gd name="T39" fmla="*/ 371 h 394"/>
                      <a:gd name="T40" fmla="*/ 32 w 136"/>
                      <a:gd name="T41" fmla="*/ 361 h 394"/>
                      <a:gd name="T42" fmla="*/ 33 w 136"/>
                      <a:gd name="T43" fmla="*/ 345 h 394"/>
                      <a:gd name="T44" fmla="*/ 33 w 136"/>
                      <a:gd name="T45" fmla="*/ 49 h 394"/>
                      <a:gd name="T46" fmla="*/ 32 w 136"/>
                      <a:gd name="T47" fmla="*/ 35 h 394"/>
                      <a:gd name="T48" fmla="*/ 27 w 136"/>
                      <a:gd name="T49" fmla="*/ 25 h 394"/>
                      <a:gd name="T50" fmla="*/ 19 w 136"/>
                      <a:gd name="T51" fmla="*/ 17 h 394"/>
                      <a:gd name="T52" fmla="*/ 10 w 136"/>
                      <a:gd name="T53" fmla="*/ 14 h 394"/>
                      <a:gd name="T54" fmla="*/ 0 w 136"/>
                      <a:gd name="T55" fmla="*/ 9 h 394"/>
                      <a:gd name="T56" fmla="*/ 0 w 136"/>
                      <a:gd name="T57" fmla="*/ 0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36" h="394">
                        <a:moveTo>
                          <a:pt x="0" y="0"/>
                        </a:moveTo>
                        <a:lnTo>
                          <a:pt x="136" y="0"/>
                        </a:lnTo>
                        <a:lnTo>
                          <a:pt x="136" y="9"/>
                        </a:lnTo>
                        <a:lnTo>
                          <a:pt x="127" y="14"/>
                        </a:lnTo>
                        <a:lnTo>
                          <a:pt x="117" y="17"/>
                        </a:lnTo>
                        <a:lnTo>
                          <a:pt x="109" y="25"/>
                        </a:lnTo>
                        <a:lnTo>
                          <a:pt x="105" y="35"/>
                        </a:lnTo>
                        <a:lnTo>
                          <a:pt x="103" y="49"/>
                        </a:lnTo>
                        <a:lnTo>
                          <a:pt x="103" y="345"/>
                        </a:lnTo>
                        <a:lnTo>
                          <a:pt x="105" y="361"/>
                        </a:lnTo>
                        <a:lnTo>
                          <a:pt x="109" y="371"/>
                        </a:lnTo>
                        <a:lnTo>
                          <a:pt x="117" y="377"/>
                        </a:lnTo>
                        <a:lnTo>
                          <a:pt x="127" y="382"/>
                        </a:lnTo>
                        <a:lnTo>
                          <a:pt x="136" y="385"/>
                        </a:lnTo>
                        <a:lnTo>
                          <a:pt x="136" y="394"/>
                        </a:lnTo>
                        <a:lnTo>
                          <a:pt x="0" y="394"/>
                        </a:lnTo>
                        <a:lnTo>
                          <a:pt x="0" y="385"/>
                        </a:lnTo>
                        <a:lnTo>
                          <a:pt x="10" y="382"/>
                        </a:lnTo>
                        <a:lnTo>
                          <a:pt x="19" y="377"/>
                        </a:lnTo>
                        <a:lnTo>
                          <a:pt x="27" y="371"/>
                        </a:lnTo>
                        <a:lnTo>
                          <a:pt x="32" y="361"/>
                        </a:lnTo>
                        <a:lnTo>
                          <a:pt x="33" y="345"/>
                        </a:lnTo>
                        <a:lnTo>
                          <a:pt x="33" y="49"/>
                        </a:lnTo>
                        <a:lnTo>
                          <a:pt x="32" y="35"/>
                        </a:lnTo>
                        <a:lnTo>
                          <a:pt x="27" y="25"/>
                        </a:lnTo>
                        <a:lnTo>
                          <a:pt x="19" y="17"/>
                        </a:lnTo>
                        <a:lnTo>
                          <a:pt x="10" y="14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" name="Freeform 11"/>
                  <p:cNvSpPr>
                    <a:spLocks/>
                  </p:cNvSpPr>
                  <p:nvPr/>
                </p:nvSpPr>
                <p:spPr bwMode="auto">
                  <a:xfrm>
                    <a:off x="2458" y="1728"/>
                    <a:ext cx="155" cy="153"/>
                  </a:xfrm>
                  <a:custGeom>
                    <a:avLst/>
                    <a:gdLst>
                      <a:gd name="T0" fmla="*/ 0 w 310"/>
                      <a:gd name="T1" fmla="*/ 0 h 306"/>
                      <a:gd name="T2" fmla="*/ 88 w 310"/>
                      <a:gd name="T3" fmla="*/ 0 h 306"/>
                      <a:gd name="T4" fmla="*/ 240 w 310"/>
                      <a:gd name="T5" fmla="*/ 174 h 306"/>
                      <a:gd name="T6" fmla="*/ 243 w 310"/>
                      <a:gd name="T7" fmla="*/ 174 h 306"/>
                      <a:gd name="T8" fmla="*/ 243 w 310"/>
                      <a:gd name="T9" fmla="*/ 51 h 306"/>
                      <a:gd name="T10" fmla="*/ 242 w 310"/>
                      <a:gd name="T11" fmla="*/ 35 h 306"/>
                      <a:gd name="T12" fmla="*/ 239 w 310"/>
                      <a:gd name="T13" fmla="*/ 25 h 306"/>
                      <a:gd name="T14" fmla="*/ 232 w 310"/>
                      <a:gd name="T15" fmla="*/ 19 h 306"/>
                      <a:gd name="T16" fmla="*/ 225 w 310"/>
                      <a:gd name="T17" fmla="*/ 14 h 306"/>
                      <a:gd name="T18" fmla="*/ 215 w 310"/>
                      <a:gd name="T19" fmla="*/ 11 h 306"/>
                      <a:gd name="T20" fmla="*/ 215 w 310"/>
                      <a:gd name="T21" fmla="*/ 0 h 306"/>
                      <a:gd name="T22" fmla="*/ 310 w 310"/>
                      <a:gd name="T23" fmla="*/ 0 h 306"/>
                      <a:gd name="T24" fmla="*/ 310 w 310"/>
                      <a:gd name="T25" fmla="*/ 11 h 306"/>
                      <a:gd name="T26" fmla="*/ 302 w 310"/>
                      <a:gd name="T27" fmla="*/ 14 h 306"/>
                      <a:gd name="T28" fmla="*/ 296 w 310"/>
                      <a:gd name="T29" fmla="*/ 19 h 306"/>
                      <a:gd name="T30" fmla="*/ 289 w 310"/>
                      <a:gd name="T31" fmla="*/ 25 h 306"/>
                      <a:gd name="T32" fmla="*/ 285 w 310"/>
                      <a:gd name="T33" fmla="*/ 35 h 306"/>
                      <a:gd name="T34" fmla="*/ 283 w 310"/>
                      <a:gd name="T35" fmla="*/ 51 h 306"/>
                      <a:gd name="T36" fmla="*/ 283 w 310"/>
                      <a:gd name="T37" fmla="*/ 306 h 306"/>
                      <a:gd name="T38" fmla="*/ 272 w 310"/>
                      <a:gd name="T39" fmla="*/ 306 h 306"/>
                      <a:gd name="T40" fmla="*/ 71 w 310"/>
                      <a:gd name="T41" fmla="*/ 77 h 306"/>
                      <a:gd name="T42" fmla="*/ 69 w 310"/>
                      <a:gd name="T43" fmla="*/ 77 h 306"/>
                      <a:gd name="T44" fmla="*/ 69 w 310"/>
                      <a:gd name="T45" fmla="*/ 252 h 306"/>
                      <a:gd name="T46" fmla="*/ 71 w 310"/>
                      <a:gd name="T47" fmla="*/ 267 h 306"/>
                      <a:gd name="T48" fmla="*/ 76 w 310"/>
                      <a:gd name="T49" fmla="*/ 278 h 306"/>
                      <a:gd name="T50" fmla="*/ 82 w 310"/>
                      <a:gd name="T51" fmla="*/ 284 h 306"/>
                      <a:gd name="T52" fmla="*/ 92 w 310"/>
                      <a:gd name="T53" fmla="*/ 289 h 306"/>
                      <a:gd name="T54" fmla="*/ 101 w 310"/>
                      <a:gd name="T55" fmla="*/ 292 h 306"/>
                      <a:gd name="T56" fmla="*/ 101 w 310"/>
                      <a:gd name="T57" fmla="*/ 301 h 306"/>
                      <a:gd name="T58" fmla="*/ 0 w 310"/>
                      <a:gd name="T59" fmla="*/ 301 h 306"/>
                      <a:gd name="T60" fmla="*/ 0 w 310"/>
                      <a:gd name="T61" fmla="*/ 292 h 306"/>
                      <a:gd name="T62" fmla="*/ 13 w 310"/>
                      <a:gd name="T63" fmla="*/ 287 h 306"/>
                      <a:gd name="T64" fmla="*/ 22 w 310"/>
                      <a:gd name="T65" fmla="*/ 281 h 306"/>
                      <a:gd name="T66" fmla="*/ 28 w 310"/>
                      <a:gd name="T67" fmla="*/ 270 h 306"/>
                      <a:gd name="T68" fmla="*/ 30 w 310"/>
                      <a:gd name="T69" fmla="*/ 252 h 306"/>
                      <a:gd name="T70" fmla="*/ 30 w 310"/>
                      <a:gd name="T71" fmla="*/ 51 h 306"/>
                      <a:gd name="T72" fmla="*/ 27 w 310"/>
                      <a:gd name="T73" fmla="*/ 33 h 306"/>
                      <a:gd name="T74" fmla="*/ 22 w 310"/>
                      <a:gd name="T75" fmla="*/ 24 h 306"/>
                      <a:gd name="T76" fmla="*/ 13 w 310"/>
                      <a:gd name="T77" fmla="*/ 16 h 306"/>
                      <a:gd name="T78" fmla="*/ 0 w 310"/>
                      <a:gd name="T79" fmla="*/ 11 h 306"/>
                      <a:gd name="T80" fmla="*/ 0 w 310"/>
                      <a:gd name="T81" fmla="*/ 0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310" h="306">
                        <a:moveTo>
                          <a:pt x="0" y="0"/>
                        </a:moveTo>
                        <a:lnTo>
                          <a:pt x="88" y="0"/>
                        </a:lnTo>
                        <a:lnTo>
                          <a:pt x="240" y="174"/>
                        </a:lnTo>
                        <a:lnTo>
                          <a:pt x="243" y="174"/>
                        </a:lnTo>
                        <a:lnTo>
                          <a:pt x="243" y="51"/>
                        </a:lnTo>
                        <a:lnTo>
                          <a:pt x="242" y="35"/>
                        </a:lnTo>
                        <a:lnTo>
                          <a:pt x="239" y="25"/>
                        </a:lnTo>
                        <a:lnTo>
                          <a:pt x="232" y="19"/>
                        </a:lnTo>
                        <a:lnTo>
                          <a:pt x="225" y="14"/>
                        </a:lnTo>
                        <a:lnTo>
                          <a:pt x="215" y="11"/>
                        </a:lnTo>
                        <a:lnTo>
                          <a:pt x="215" y="0"/>
                        </a:lnTo>
                        <a:lnTo>
                          <a:pt x="310" y="0"/>
                        </a:lnTo>
                        <a:lnTo>
                          <a:pt x="310" y="11"/>
                        </a:lnTo>
                        <a:lnTo>
                          <a:pt x="302" y="14"/>
                        </a:lnTo>
                        <a:lnTo>
                          <a:pt x="296" y="19"/>
                        </a:lnTo>
                        <a:lnTo>
                          <a:pt x="289" y="25"/>
                        </a:lnTo>
                        <a:lnTo>
                          <a:pt x="285" y="35"/>
                        </a:lnTo>
                        <a:lnTo>
                          <a:pt x="283" y="51"/>
                        </a:lnTo>
                        <a:lnTo>
                          <a:pt x="283" y="306"/>
                        </a:lnTo>
                        <a:lnTo>
                          <a:pt x="272" y="306"/>
                        </a:lnTo>
                        <a:lnTo>
                          <a:pt x="71" y="77"/>
                        </a:lnTo>
                        <a:lnTo>
                          <a:pt x="69" y="77"/>
                        </a:lnTo>
                        <a:lnTo>
                          <a:pt x="69" y="252"/>
                        </a:lnTo>
                        <a:lnTo>
                          <a:pt x="71" y="267"/>
                        </a:lnTo>
                        <a:lnTo>
                          <a:pt x="76" y="278"/>
                        </a:lnTo>
                        <a:lnTo>
                          <a:pt x="82" y="284"/>
                        </a:lnTo>
                        <a:lnTo>
                          <a:pt x="92" y="289"/>
                        </a:lnTo>
                        <a:lnTo>
                          <a:pt x="101" y="292"/>
                        </a:lnTo>
                        <a:lnTo>
                          <a:pt x="101" y="301"/>
                        </a:lnTo>
                        <a:lnTo>
                          <a:pt x="0" y="301"/>
                        </a:lnTo>
                        <a:lnTo>
                          <a:pt x="0" y="292"/>
                        </a:lnTo>
                        <a:lnTo>
                          <a:pt x="13" y="287"/>
                        </a:lnTo>
                        <a:lnTo>
                          <a:pt x="22" y="281"/>
                        </a:lnTo>
                        <a:lnTo>
                          <a:pt x="28" y="270"/>
                        </a:lnTo>
                        <a:lnTo>
                          <a:pt x="30" y="252"/>
                        </a:lnTo>
                        <a:lnTo>
                          <a:pt x="30" y="51"/>
                        </a:lnTo>
                        <a:lnTo>
                          <a:pt x="27" y="33"/>
                        </a:lnTo>
                        <a:lnTo>
                          <a:pt x="22" y="24"/>
                        </a:lnTo>
                        <a:lnTo>
                          <a:pt x="13" y="16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8" name="Freeform 12"/>
                  <p:cNvSpPr>
                    <a:spLocks/>
                  </p:cNvSpPr>
                  <p:nvPr/>
                </p:nvSpPr>
                <p:spPr bwMode="auto">
                  <a:xfrm>
                    <a:off x="2618" y="1726"/>
                    <a:ext cx="125" cy="156"/>
                  </a:xfrm>
                  <a:custGeom>
                    <a:avLst/>
                    <a:gdLst>
                      <a:gd name="T0" fmla="*/ 141 w 250"/>
                      <a:gd name="T1" fmla="*/ 2 h 313"/>
                      <a:gd name="T2" fmla="*/ 174 w 250"/>
                      <a:gd name="T3" fmla="*/ 13 h 313"/>
                      <a:gd name="T4" fmla="*/ 189 w 250"/>
                      <a:gd name="T5" fmla="*/ 18 h 313"/>
                      <a:gd name="T6" fmla="*/ 192 w 250"/>
                      <a:gd name="T7" fmla="*/ 13 h 313"/>
                      <a:gd name="T8" fmla="*/ 193 w 250"/>
                      <a:gd name="T9" fmla="*/ 5 h 313"/>
                      <a:gd name="T10" fmla="*/ 230 w 250"/>
                      <a:gd name="T11" fmla="*/ 82 h 313"/>
                      <a:gd name="T12" fmla="*/ 203 w 250"/>
                      <a:gd name="T13" fmla="*/ 68 h 313"/>
                      <a:gd name="T14" fmla="*/ 151 w 250"/>
                      <a:gd name="T15" fmla="*/ 43 h 313"/>
                      <a:gd name="T16" fmla="*/ 98 w 250"/>
                      <a:gd name="T17" fmla="*/ 41 h 313"/>
                      <a:gd name="T18" fmla="*/ 72 w 250"/>
                      <a:gd name="T19" fmla="*/ 54 h 313"/>
                      <a:gd name="T20" fmla="*/ 64 w 250"/>
                      <a:gd name="T21" fmla="*/ 76 h 313"/>
                      <a:gd name="T22" fmla="*/ 72 w 250"/>
                      <a:gd name="T23" fmla="*/ 98 h 313"/>
                      <a:gd name="T24" fmla="*/ 105 w 250"/>
                      <a:gd name="T25" fmla="*/ 112 h 313"/>
                      <a:gd name="T26" fmla="*/ 187 w 250"/>
                      <a:gd name="T27" fmla="*/ 131 h 313"/>
                      <a:gd name="T28" fmla="*/ 228 w 250"/>
                      <a:gd name="T29" fmla="*/ 155 h 313"/>
                      <a:gd name="T30" fmla="*/ 249 w 250"/>
                      <a:gd name="T31" fmla="*/ 191 h 313"/>
                      <a:gd name="T32" fmla="*/ 247 w 250"/>
                      <a:gd name="T33" fmla="*/ 245 h 313"/>
                      <a:gd name="T34" fmla="*/ 217 w 250"/>
                      <a:gd name="T35" fmla="*/ 287 h 313"/>
                      <a:gd name="T36" fmla="*/ 163 w 250"/>
                      <a:gd name="T37" fmla="*/ 310 h 313"/>
                      <a:gd name="T38" fmla="*/ 102 w 250"/>
                      <a:gd name="T39" fmla="*/ 310 h 313"/>
                      <a:gd name="T40" fmla="*/ 62 w 250"/>
                      <a:gd name="T41" fmla="*/ 298 h 313"/>
                      <a:gd name="T42" fmla="*/ 46 w 250"/>
                      <a:gd name="T43" fmla="*/ 294 h 313"/>
                      <a:gd name="T44" fmla="*/ 42 w 250"/>
                      <a:gd name="T45" fmla="*/ 300 h 313"/>
                      <a:gd name="T46" fmla="*/ 40 w 250"/>
                      <a:gd name="T47" fmla="*/ 306 h 313"/>
                      <a:gd name="T48" fmla="*/ 0 w 250"/>
                      <a:gd name="T49" fmla="*/ 216 h 313"/>
                      <a:gd name="T50" fmla="*/ 27 w 250"/>
                      <a:gd name="T51" fmla="*/ 231 h 313"/>
                      <a:gd name="T52" fmla="*/ 70 w 250"/>
                      <a:gd name="T53" fmla="*/ 262 h 313"/>
                      <a:gd name="T54" fmla="*/ 129 w 250"/>
                      <a:gd name="T55" fmla="*/ 275 h 313"/>
                      <a:gd name="T56" fmla="*/ 168 w 250"/>
                      <a:gd name="T57" fmla="*/ 267 h 313"/>
                      <a:gd name="T58" fmla="*/ 189 w 250"/>
                      <a:gd name="T59" fmla="*/ 245 h 313"/>
                      <a:gd name="T60" fmla="*/ 189 w 250"/>
                      <a:gd name="T61" fmla="*/ 213 h 313"/>
                      <a:gd name="T62" fmla="*/ 167 w 250"/>
                      <a:gd name="T63" fmla="*/ 193 h 313"/>
                      <a:gd name="T64" fmla="*/ 92 w 250"/>
                      <a:gd name="T65" fmla="*/ 175 h 313"/>
                      <a:gd name="T66" fmla="*/ 38 w 250"/>
                      <a:gd name="T67" fmla="*/ 152 h 313"/>
                      <a:gd name="T68" fmla="*/ 11 w 250"/>
                      <a:gd name="T69" fmla="*/ 114 h 313"/>
                      <a:gd name="T70" fmla="*/ 13 w 250"/>
                      <a:gd name="T71" fmla="*/ 63 h 313"/>
                      <a:gd name="T72" fmla="*/ 40 w 250"/>
                      <a:gd name="T73" fmla="*/ 24 h 313"/>
                      <a:gd name="T74" fmla="*/ 89 w 250"/>
                      <a:gd name="T75" fmla="*/ 4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0" h="313">
                        <a:moveTo>
                          <a:pt x="117" y="0"/>
                        </a:moveTo>
                        <a:lnTo>
                          <a:pt x="141" y="2"/>
                        </a:lnTo>
                        <a:lnTo>
                          <a:pt x="159" y="7"/>
                        </a:lnTo>
                        <a:lnTo>
                          <a:pt x="174" y="13"/>
                        </a:lnTo>
                        <a:lnTo>
                          <a:pt x="185" y="19"/>
                        </a:lnTo>
                        <a:lnTo>
                          <a:pt x="189" y="18"/>
                        </a:lnTo>
                        <a:lnTo>
                          <a:pt x="190" y="16"/>
                        </a:lnTo>
                        <a:lnTo>
                          <a:pt x="192" y="13"/>
                        </a:lnTo>
                        <a:lnTo>
                          <a:pt x="193" y="10"/>
                        </a:lnTo>
                        <a:lnTo>
                          <a:pt x="193" y="5"/>
                        </a:lnTo>
                        <a:lnTo>
                          <a:pt x="208" y="5"/>
                        </a:lnTo>
                        <a:lnTo>
                          <a:pt x="230" y="82"/>
                        </a:lnTo>
                        <a:lnTo>
                          <a:pt x="222" y="89"/>
                        </a:lnTo>
                        <a:lnTo>
                          <a:pt x="203" y="68"/>
                        </a:lnTo>
                        <a:lnTo>
                          <a:pt x="178" y="54"/>
                        </a:lnTo>
                        <a:lnTo>
                          <a:pt x="151" y="43"/>
                        </a:lnTo>
                        <a:lnTo>
                          <a:pt x="121" y="40"/>
                        </a:lnTo>
                        <a:lnTo>
                          <a:pt x="98" y="41"/>
                        </a:lnTo>
                        <a:lnTo>
                          <a:pt x="83" y="46"/>
                        </a:lnTo>
                        <a:lnTo>
                          <a:pt x="72" y="54"/>
                        </a:lnTo>
                        <a:lnTo>
                          <a:pt x="65" y="65"/>
                        </a:lnTo>
                        <a:lnTo>
                          <a:pt x="64" y="76"/>
                        </a:lnTo>
                        <a:lnTo>
                          <a:pt x="65" y="89"/>
                        </a:lnTo>
                        <a:lnTo>
                          <a:pt x="72" y="98"/>
                        </a:lnTo>
                        <a:lnTo>
                          <a:pt x="84" y="106"/>
                        </a:lnTo>
                        <a:lnTo>
                          <a:pt x="105" y="112"/>
                        </a:lnTo>
                        <a:lnTo>
                          <a:pt x="160" y="125"/>
                        </a:lnTo>
                        <a:lnTo>
                          <a:pt x="187" y="131"/>
                        </a:lnTo>
                        <a:lnTo>
                          <a:pt x="209" y="142"/>
                        </a:lnTo>
                        <a:lnTo>
                          <a:pt x="228" y="155"/>
                        </a:lnTo>
                        <a:lnTo>
                          <a:pt x="241" y="171"/>
                        </a:lnTo>
                        <a:lnTo>
                          <a:pt x="249" y="191"/>
                        </a:lnTo>
                        <a:lnTo>
                          <a:pt x="250" y="216"/>
                        </a:lnTo>
                        <a:lnTo>
                          <a:pt x="247" y="245"/>
                        </a:lnTo>
                        <a:lnTo>
                          <a:pt x="235" y="269"/>
                        </a:lnTo>
                        <a:lnTo>
                          <a:pt x="217" y="287"/>
                        </a:lnTo>
                        <a:lnTo>
                          <a:pt x="192" y="302"/>
                        </a:lnTo>
                        <a:lnTo>
                          <a:pt x="163" y="310"/>
                        </a:lnTo>
                        <a:lnTo>
                          <a:pt x="130" y="313"/>
                        </a:lnTo>
                        <a:lnTo>
                          <a:pt x="102" y="310"/>
                        </a:lnTo>
                        <a:lnTo>
                          <a:pt x="80" y="305"/>
                        </a:lnTo>
                        <a:lnTo>
                          <a:pt x="62" y="298"/>
                        </a:lnTo>
                        <a:lnTo>
                          <a:pt x="51" y="292"/>
                        </a:lnTo>
                        <a:lnTo>
                          <a:pt x="46" y="294"/>
                        </a:lnTo>
                        <a:lnTo>
                          <a:pt x="45" y="295"/>
                        </a:lnTo>
                        <a:lnTo>
                          <a:pt x="42" y="300"/>
                        </a:lnTo>
                        <a:lnTo>
                          <a:pt x="40" y="303"/>
                        </a:lnTo>
                        <a:lnTo>
                          <a:pt x="40" y="306"/>
                        </a:lnTo>
                        <a:lnTo>
                          <a:pt x="26" y="306"/>
                        </a:lnTo>
                        <a:lnTo>
                          <a:pt x="0" y="216"/>
                        </a:lnTo>
                        <a:lnTo>
                          <a:pt x="8" y="212"/>
                        </a:lnTo>
                        <a:lnTo>
                          <a:pt x="27" y="231"/>
                        </a:lnTo>
                        <a:lnTo>
                          <a:pt x="48" y="248"/>
                        </a:lnTo>
                        <a:lnTo>
                          <a:pt x="70" y="262"/>
                        </a:lnTo>
                        <a:lnTo>
                          <a:pt x="97" y="270"/>
                        </a:lnTo>
                        <a:lnTo>
                          <a:pt x="129" y="275"/>
                        </a:lnTo>
                        <a:lnTo>
                          <a:pt x="151" y="272"/>
                        </a:lnTo>
                        <a:lnTo>
                          <a:pt x="168" y="267"/>
                        </a:lnTo>
                        <a:lnTo>
                          <a:pt x="181" y="257"/>
                        </a:lnTo>
                        <a:lnTo>
                          <a:pt x="189" y="245"/>
                        </a:lnTo>
                        <a:lnTo>
                          <a:pt x="192" y="227"/>
                        </a:lnTo>
                        <a:lnTo>
                          <a:pt x="189" y="213"/>
                        </a:lnTo>
                        <a:lnTo>
                          <a:pt x="181" y="202"/>
                        </a:lnTo>
                        <a:lnTo>
                          <a:pt x="167" y="193"/>
                        </a:lnTo>
                        <a:lnTo>
                          <a:pt x="144" y="186"/>
                        </a:lnTo>
                        <a:lnTo>
                          <a:pt x="92" y="175"/>
                        </a:lnTo>
                        <a:lnTo>
                          <a:pt x="62" y="166"/>
                        </a:lnTo>
                        <a:lnTo>
                          <a:pt x="38" y="152"/>
                        </a:lnTo>
                        <a:lnTo>
                          <a:pt x="21" y="136"/>
                        </a:lnTo>
                        <a:lnTo>
                          <a:pt x="11" y="114"/>
                        </a:lnTo>
                        <a:lnTo>
                          <a:pt x="8" y="90"/>
                        </a:lnTo>
                        <a:lnTo>
                          <a:pt x="13" y="63"/>
                        </a:lnTo>
                        <a:lnTo>
                          <a:pt x="23" y="41"/>
                        </a:lnTo>
                        <a:lnTo>
                          <a:pt x="40" y="24"/>
                        </a:lnTo>
                        <a:lnTo>
                          <a:pt x="62" y="11"/>
                        </a:lnTo>
                        <a:lnTo>
                          <a:pt x="89" y="4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9" name="Freeform 13"/>
                  <p:cNvSpPr>
                    <a:spLocks/>
                  </p:cNvSpPr>
                  <p:nvPr/>
                </p:nvSpPr>
                <p:spPr bwMode="auto">
                  <a:xfrm>
                    <a:off x="2740" y="1728"/>
                    <a:ext cx="145" cy="151"/>
                  </a:xfrm>
                  <a:custGeom>
                    <a:avLst/>
                    <a:gdLst>
                      <a:gd name="T0" fmla="*/ 24 w 289"/>
                      <a:gd name="T1" fmla="*/ 0 h 301"/>
                      <a:gd name="T2" fmla="*/ 264 w 289"/>
                      <a:gd name="T3" fmla="*/ 0 h 301"/>
                      <a:gd name="T4" fmla="*/ 289 w 289"/>
                      <a:gd name="T5" fmla="*/ 77 h 301"/>
                      <a:gd name="T6" fmla="*/ 282 w 289"/>
                      <a:gd name="T7" fmla="*/ 84 h 301"/>
                      <a:gd name="T8" fmla="*/ 267 w 289"/>
                      <a:gd name="T9" fmla="*/ 65 h 301"/>
                      <a:gd name="T10" fmla="*/ 255 w 289"/>
                      <a:gd name="T11" fmla="*/ 52 h 301"/>
                      <a:gd name="T12" fmla="*/ 242 w 289"/>
                      <a:gd name="T13" fmla="*/ 44 h 301"/>
                      <a:gd name="T14" fmla="*/ 229 w 289"/>
                      <a:gd name="T15" fmla="*/ 40 h 301"/>
                      <a:gd name="T16" fmla="*/ 214 w 289"/>
                      <a:gd name="T17" fmla="*/ 36 h 301"/>
                      <a:gd name="T18" fmla="*/ 195 w 289"/>
                      <a:gd name="T19" fmla="*/ 36 h 301"/>
                      <a:gd name="T20" fmla="*/ 188 w 289"/>
                      <a:gd name="T21" fmla="*/ 36 h 301"/>
                      <a:gd name="T22" fmla="*/ 185 w 289"/>
                      <a:gd name="T23" fmla="*/ 36 h 301"/>
                      <a:gd name="T24" fmla="*/ 180 w 289"/>
                      <a:gd name="T25" fmla="*/ 38 h 301"/>
                      <a:gd name="T26" fmla="*/ 179 w 289"/>
                      <a:gd name="T27" fmla="*/ 41 h 301"/>
                      <a:gd name="T28" fmla="*/ 177 w 289"/>
                      <a:gd name="T29" fmla="*/ 44 h 301"/>
                      <a:gd name="T30" fmla="*/ 176 w 289"/>
                      <a:gd name="T31" fmla="*/ 49 h 301"/>
                      <a:gd name="T32" fmla="*/ 176 w 289"/>
                      <a:gd name="T33" fmla="*/ 55 h 301"/>
                      <a:gd name="T34" fmla="*/ 176 w 289"/>
                      <a:gd name="T35" fmla="*/ 252 h 301"/>
                      <a:gd name="T36" fmla="*/ 177 w 289"/>
                      <a:gd name="T37" fmla="*/ 268 h 301"/>
                      <a:gd name="T38" fmla="*/ 180 w 289"/>
                      <a:gd name="T39" fmla="*/ 278 h 301"/>
                      <a:gd name="T40" fmla="*/ 187 w 289"/>
                      <a:gd name="T41" fmla="*/ 284 h 301"/>
                      <a:gd name="T42" fmla="*/ 196 w 289"/>
                      <a:gd name="T43" fmla="*/ 289 h 301"/>
                      <a:gd name="T44" fmla="*/ 209 w 289"/>
                      <a:gd name="T45" fmla="*/ 292 h 301"/>
                      <a:gd name="T46" fmla="*/ 209 w 289"/>
                      <a:gd name="T47" fmla="*/ 301 h 301"/>
                      <a:gd name="T48" fmla="*/ 79 w 289"/>
                      <a:gd name="T49" fmla="*/ 301 h 301"/>
                      <a:gd name="T50" fmla="*/ 79 w 289"/>
                      <a:gd name="T51" fmla="*/ 292 h 301"/>
                      <a:gd name="T52" fmla="*/ 92 w 289"/>
                      <a:gd name="T53" fmla="*/ 289 h 301"/>
                      <a:gd name="T54" fmla="*/ 101 w 289"/>
                      <a:gd name="T55" fmla="*/ 284 h 301"/>
                      <a:gd name="T56" fmla="*/ 108 w 289"/>
                      <a:gd name="T57" fmla="*/ 278 h 301"/>
                      <a:gd name="T58" fmla="*/ 111 w 289"/>
                      <a:gd name="T59" fmla="*/ 268 h 301"/>
                      <a:gd name="T60" fmla="*/ 112 w 289"/>
                      <a:gd name="T61" fmla="*/ 252 h 301"/>
                      <a:gd name="T62" fmla="*/ 112 w 289"/>
                      <a:gd name="T63" fmla="*/ 55 h 301"/>
                      <a:gd name="T64" fmla="*/ 111 w 289"/>
                      <a:gd name="T65" fmla="*/ 49 h 301"/>
                      <a:gd name="T66" fmla="*/ 111 w 289"/>
                      <a:gd name="T67" fmla="*/ 44 h 301"/>
                      <a:gd name="T68" fmla="*/ 109 w 289"/>
                      <a:gd name="T69" fmla="*/ 41 h 301"/>
                      <a:gd name="T70" fmla="*/ 106 w 289"/>
                      <a:gd name="T71" fmla="*/ 38 h 301"/>
                      <a:gd name="T72" fmla="*/ 103 w 289"/>
                      <a:gd name="T73" fmla="*/ 36 h 301"/>
                      <a:gd name="T74" fmla="*/ 98 w 289"/>
                      <a:gd name="T75" fmla="*/ 36 h 301"/>
                      <a:gd name="T76" fmla="*/ 92 w 289"/>
                      <a:gd name="T77" fmla="*/ 36 h 301"/>
                      <a:gd name="T78" fmla="*/ 73 w 289"/>
                      <a:gd name="T79" fmla="*/ 36 h 301"/>
                      <a:gd name="T80" fmla="*/ 59 w 289"/>
                      <a:gd name="T81" fmla="*/ 40 h 301"/>
                      <a:gd name="T82" fmla="*/ 46 w 289"/>
                      <a:gd name="T83" fmla="*/ 44 h 301"/>
                      <a:gd name="T84" fmla="*/ 35 w 289"/>
                      <a:gd name="T85" fmla="*/ 52 h 301"/>
                      <a:gd name="T86" fmla="*/ 22 w 289"/>
                      <a:gd name="T87" fmla="*/ 65 h 301"/>
                      <a:gd name="T88" fmla="*/ 8 w 289"/>
                      <a:gd name="T89" fmla="*/ 84 h 301"/>
                      <a:gd name="T90" fmla="*/ 0 w 289"/>
                      <a:gd name="T91" fmla="*/ 77 h 301"/>
                      <a:gd name="T92" fmla="*/ 24 w 289"/>
                      <a:gd name="T93" fmla="*/ 0 h 3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89" h="301">
                        <a:moveTo>
                          <a:pt x="24" y="0"/>
                        </a:moveTo>
                        <a:lnTo>
                          <a:pt x="264" y="0"/>
                        </a:lnTo>
                        <a:lnTo>
                          <a:pt x="289" y="77"/>
                        </a:lnTo>
                        <a:lnTo>
                          <a:pt x="282" y="84"/>
                        </a:lnTo>
                        <a:lnTo>
                          <a:pt x="267" y="65"/>
                        </a:lnTo>
                        <a:lnTo>
                          <a:pt x="255" y="52"/>
                        </a:lnTo>
                        <a:lnTo>
                          <a:pt x="242" y="44"/>
                        </a:lnTo>
                        <a:lnTo>
                          <a:pt x="229" y="40"/>
                        </a:lnTo>
                        <a:lnTo>
                          <a:pt x="214" y="36"/>
                        </a:lnTo>
                        <a:lnTo>
                          <a:pt x="195" y="36"/>
                        </a:lnTo>
                        <a:lnTo>
                          <a:pt x="188" y="36"/>
                        </a:lnTo>
                        <a:lnTo>
                          <a:pt x="185" y="36"/>
                        </a:lnTo>
                        <a:lnTo>
                          <a:pt x="180" y="38"/>
                        </a:lnTo>
                        <a:lnTo>
                          <a:pt x="179" y="41"/>
                        </a:lnTo>
                        <a:lnTo>
                          <a:pt x="177" y="44"/>
                        </a:lnTo>
                        <a:lnTo>
                          <a:pt x="176" y="49"/>
                        </a:lnTo>
                        <a:lnTo>
                          <a:pt x="176" y="55"/>
                        </a:lnTo>
                        <a:lnTo>
                          <a:pt x="176" y="252"/>
                        </a:lnTo>
                        <a:lnTo>
                          <a:pt x="177" y="268"/>
                        </a:lnTo>
                        <a:lnTo>
                          <a:pt x="180" y="278"/>
                        </a:lnTo>
                        <a:lnTo>
                          <a:pt x="187" y="284"/>
                        </a:lnTo>
                        <a:lnTo>
                          <a:pt x="196" y="289"/>
                        </a:lnTo>
                        <a:lnTo>
                          <a:pt x="209" y="292"/>
                        </a:lnTo>
                        <a:lnTo>
                          <a:pt x="209" y="301"/>
                        </a:lnTo>
                        <a:lnTo>
                          <a:pt x="79" y="301"/>
                        </a:lnTo>
                        <a:lnTo>
                          <a:pt x="79" y="292"/>
                        </a:lnTo>
                        <a:lnTo>
                          <a:pt x="92" y="289"/>
                        </a:lnTo>
                        <a:lnTo>
                          <a:pt x="101" y="284"/>
                        </a:lnTo>
                        <a:lnTo>
                          <a:pt x="108" y="278"/>
                        </a:lnTo>
                        <a:lnTo>
                          <a:pt x="111" y="268"/>
                        </a:lnTo>
                        <a:lnTo>
                          <a:pt x="112" y="252"/>
                        </a:lnTo>
                        <a:lnTo>
                          <a:pt x="112" y="55"/>
                        </a:lnTo>
                        <a:lnTo>
                          <a:pt x="111" y="49"/>
                        </a:lnTo>
                        <a:lnTo>
                          <a:pt x="111" y="44"/>
                        </a:lnTo>
                        <a:lnTo>
                          <a:pt x="109" y="41"/>
                        </a:lnTo>
                        <a:lnTo>
                          <a:pt x="106" y="38"/>
                        </a:lnTo>
                        <a:lnTo>
                          <a:pt x="103" y="36"/>
                        </a:lnTo>
                        <a:lnTo>
                          <a:pt x="98" y="36"/>
                        </a:lnTo>
                        <a:lnTo>
                          <a:pt x="92" y="36"/>
                        </a:lnTo>
                        <a:lnTo>
                          <a:pt x="73" y="36"/>
                        </a:lnTo>
                        <a:lnTo>
                          <a:pt x="59" y="40"/>
                        </a:lnTo>
                        <a:lnTo>
                          <a:pt x="46" y="44"/>
                        </a:lnTo>
                        <a:lnTo>
                          <a:pt x="35" y="52"/>
                        </a:lnTo>
                        <a:lnTo>
                          <a:pt x="22" y="65"/>
                        </a:lnTo>
                        <a:lnTo>
                          <a:pt x="8" y="84"/>
                        </a:lnTo>
                        <a:lnTo>
                          <a:pt x="0" y="77"/>
                        </a:lnTo>
                        <a:lnTo>
                          <a:pt x="2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887" y="1728"/>
                    <a:ext cx="165" cy="154"/>
                  </a:xfrm>
                  <a:custGeom>
                    <a:avLst/>
                    <a:gdLst>
                      <a:gd name="T0" fmla="*/ 109 w 331"/>
                      <a:gd name="T1" fmla="*/ 38 h 308"/>
                      <a:gd name="T2" fmla="*/ 100 w 331"/>
                      <a:gd name="T3" fmla="*/ 43 h 308"/>
                      <a:gd name="T4" fmla="*/ 97 w 331"/>
                      <a:gd name="T5" fmla="*/ 54 h 308"/>
                      <a:gd name="T6" fmla="*/ 95 w 331"/>
                      <a:gd name="T7" fmla="*/ 142 h 308"/>
                      <a:gd name="T8" fmla="*/ 166 w 331"/>
                      <a:gd name="T9" fmla="*/ 140 h 308"/>
                      <a:gd name="T10" fmla="*/ 196 w 331"/>
                      <a:gd name="T11" fmla="*/ 123 h 308"/>
                      <a:gd name="T12" fmla="*/ 206 w 331"/>
                      <a:gd name="T13" fmla="*/ 87 h 308"/>
                      <a:gd name="T14" fmla="*/ 196 w 331"/>
                      <a:gd name="T15" fmla="*/ 54 h 308"/>
                      <a:gd name="T16" fmla="*/ 169 w 331"/>
                      <a:gd name="T17" fmla="*/ 40 h 308"/>
                      <a:gd name="T18" fmla="*/ 116 w 331"/>
                      <a:gd name="T19" fmla="*/ 38 h 308"/>
                      <a:gd name="T20" fmla="*/ 155 w 331"/>
                      <a:gd name="T21" fmla="*/ 0 h 308"/>
                      <a:gd name="T22" fmla="*/ 212 w 331"/>
                      <a:gd name="T23" fmla="*/ 6 h 308"/>
                      <a:gd name="T24" fmla="*/ 253 w 331"/>
                      <a:gd name="T25" fmla="*/ 27 h 308"/>
                      <a:gd name="T26" fmla="*/ 275 w 331"/>
                      <a:gd name="T27" fmla="*/ 62 h 308"/>
                      <a:gd name="T28" fmla="*/ 274 w 331"/>
                      <a:gd name="T29" fmla="*/ 109 h 308"/>
                      <a:gd name="T30" fmla="*/ 247 w 331"/>
                      <a:gd name="T31" fmla="*/ 145 h 308"/>
                      <a:gd name="T32" fmla="*/ 196 w 331"/>
                      <a:gd name="T33" fmla="*/ 163 h 308"/>
                      <a:gd name="T34" fmla="*/ 217 w 331"/>
                      <a:gd name="T35" fmla="*/ 174 h 308"/>
                      <a:gd name="T36" fmla="*/ 255 w 331"/>
                      <a:gd name="T37" fmla="*/ 213 h 308"/>
                      <a:gd name="T38" fmla="*/ 277 w 331"/>
                      <a:gd name="T39" fmla="*/ 248 h 308"/>
                      <a:gd name="T40" fmla="*/ 299 w 331"/>
                      <a:gd name="T41" fmla="*/ 275 h 308"/>
                      <a:gd name="T42" fmla="*/ 331 w 331"/>
                      <a:gd name="T43" fmla="*/ 289 h 308"/>
                      <a:gd name="T44" fmla="*/ 323 w 331"/>
                      <a:gd name="T45" fmla="*/ 301 h 308"/>
                      <a:gd name="T46" fmla="*/ 302 w 331"/>
                      <a:gd name="T47" fmla="*/ 306 h 308"/>
                      <a:gd name="T48" fmla="*/ 260 w 331"/>
                      <a:gd name="T49" fmla="*/ 305 h 308"/>
                      <a:gd name="T50" fmla="*/ 220 w 331"/>
                      <a:gd name="T51" fmla="*/ 282 h 308"/>
                      <a:gd name="T52" fmla="*/ 192 w 331"/>
                      <a:gd name="T53" fmla="*/ 241 h 308"/>
                      <a:gd name="T54" fmla="*/ 173 w 331"/>
                      <a:gd name="T55" fmla="*/ 204 h 308"/>
                      <a:gd name="T56" fmla="*/ 155 w 331"/>
                      <a:gd name="T57" fmla="*/ 183 h 308"/>
                      <a:gd name="T58" fmla="*/ 127 w 331"/>
                      <a:gd name="T59" fmla="*/ 177 h 308"/>
                      <a:gd name="T60" fmla="*/ 95 w 331"/>
                      <a:gd name="T61" fmla="*/ 252 h 308"/>
                      <a:gd name="T62" fmla="*/ 101 w 331"/>
                      <a:gd name="T63" fmla="*/ 278 h 308"/>
                      <a:gd name="T64" fmla="*/ 116 w 331"/>
                      <a:gd name="T65" fmla="*/ 289 h 308"/>
                      <a:gd name="T66" fmla="*/ 127 w 331"/>
                      <a:gd name="T67" fmla="*/ 301 h 308"/>
                      <a:gd name="T68" fmla="*/ 0 w 331"/>
                      <a:gd name="T69" fmla="*/ 292 h 308"/>
                      <a:gd name="T70" fmla="*/ 19 w 331"/>
                      <a:gd name="T71" fmla="*/ 284 h 308"/>
                      <a:gd name="T72" fmla="*/ 29 w 331"/>
                      <a:gd name="T73" fmla="*/ 268 h 308"/>
                      <a:gd name="T74" fmla="*/ 29 w 331"/>
                      <a:gd name="T75" fmla="*/ 51 h 308"/>
                      <a:gd name="T76" fmla="*/ 24 w 331"/>
                      <a:gd name="T77" fmla="*/ 25 h 308"/>
                      <a:gd name="T78" fmla="*/ 10 w 331"/>
                      <a:gd name="T79" fmla="*/ 14 h 308"/>
                      <a:gd name="T80" fmla="*/ 0 w 331"/>
                      <a:gd name="T81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331" h="308">
                        <a:moveTo>
                          <a:pt x="116" y="38"/>
                        </a:moveTo>
                        <a:lnTo>
                          <a:pt x="109" y="38"/>
                        </a:lnTo>
                        <a:lnTo>
                          <a:pt x="103" y="40"/>
                        </a:lnTo>
                        <a:lnTo>
                          <a:pt x="100" y="43"/>
                        </a:lnTo>
                        <a:lnTo>
                          <a:pt x="98" y="47"/>
                        </a:lnTo>
                        <a:lnTo>
                          <a:pt x="97" y="54"/>
                        </a:lnTo>
                        <a:lnTo>
                          <a:pt x="95" y="62"/>
                        </a:lnTo>
                        <a:lnTo>
                          <a:pt x="95" y="142"/>
                        </a:lnTo>
                        <a:lnTo>
                          <a:pt x="147" y="142"/>
                        </a:lnTo>
                        <a:lnTo>
                          <a:pt x="166" y="140"/>
                        </a:lnTo>
                        <a:lnTo>
                          <a:pt x="184" y="133"/>
                        </a:lnTo>
                        <a:lnTo>
                          <a:pt x="196" y="123"/>
                        </a:lnTo>
                        <a:lnTo>
                          <a:pt x="204" y="107"/>
                        </a:lnTo>
                        <a:lnTo>
                          <a:pt x="206" y="87"/>
                        </a:lnTo>
                        <a:lnTo>
                          <a:pt x="204" y="68"/>
                        </a:lnTo>
                        <a:lnTo>
                          <a:pt x="196" y="54"/>
                        </a:lnTo>
                        <a:lnTo>
                          <a:pt x="185" y="44"/>
                        </a:lnTo>
                        <a:lnTo>
                          <a:pt x="169" y="40"/>
                        </a:lnTo>
                        <a:lnTo>
                          <a:pt x="149" y="38"/>
                        </a:lnTo>
                        <a:lnTo>
                          <a:pt x="116" y="38"/>
                        </a:lnTo>
                        <a:close/>
                        <a:moveTo>
                          <a:pt x="0" y="0"/>
                        </a:moveTo>
                        <a:lnTo>
                          <a:pt x="155" y="0"/>
                        </a:lnTo>
                        <a:lnTo>
                          <a:pt x="185" y="2"/>
                        </a:lnTo>
                        <a:lnTo>
                          <a:pt x="212" y="6"/>
                        </a:lnTo>
                        <a:lnTo>
                          <a:pt x="234" y="14"/>
                        </a:lnTo>
                        <a:lnTo>
                          <a:pt x="253" y="27"/>
                        </a:lnTo>
                        <a:lnTo>
                          <a:pt x="266" y="41"/>
                        </a:lnTo>
                        <a:lnTo>
                          <a:pt x="275" y="62"/>
                        </a:lnTo>
                        <a:lnTo>
                          <a:pt x="277" y="84"/>
                        </a:lnTo>
                        <a:lnTo>
                          <a:pt x="274" y="109"/>
                        </a:lnTo>
                        <a:lnTo>
                          <a:pt x="264" y="128"/>
                        </a:lnTo>
                        <a:lnTo>
                          <a:pt x="247" y="145"/>
                        </a:lnTo>
                        <a:lnTo>
                          <a:pt x="225" y="156"/>
                        </a:lnTo>
                        <a:lnTo>
                          <a:pt x="196" y="163"/>
                        </a:lnTo>
                        <a:lnTo>
                          <a:pt x="196" y="166"/>
                        </a:lnTo>
                        <a:lnTo>
                          <a:pt x="217" y="174"/>
                        </a:lnTo>
                        <a:lnTo>
                          <a:pt x="238" y="188"/>
                        </a:lnTo>
                        <a:lnTo>
                          <a:pt x="255" y="213"/>
                        </a:lnTo>
                        <a:lnTo>
                          <a:pt x="266" y="232"/>
                        </a:lnTo>
                        <a:lnTo>
                          <a:pt x="277" y="248"/>
                        </a:lnTo>
                        <a:lnTo>
                          <a:pt x="288" y="264"/>
                        </a:lnTo>
                        <a:lnTo>
                          <a:pt x="299" y="275"/>
                        </a:lnTo>
                        <a:lnTo>
                          <a:pt x="313" y="284"/>
                        </a:lnTo>
                        <a:lnTo>
                          <a:pt x="331" y="289"/>
                        </a:lnTo>
                        <a:lnTo>
                          <a:pt x="331" y="297"/>
                        </a:lnTo>
                        <a:lnTo>
                          <a:pt x="323" y="301"/>
                        </a:lnTo>
                        <a:lnTo>
                          <a:pt x="315" y="305"/>
                        </a:lnTo>
                        <a:lnTo>
                          <a:pt x="302" y="306"/>
                        </a:lnTo>
                        <a:lnTo>
                          <a:pt x="287" y="308"/>
                        </a:lnTo>
                        <a:lnTo>
                          <a:pt x="260" y="305"/>
                        </a:lnTo>
                        <a:lnTo>
                          <a:pt x="238" y="295"/>
                        </a:lnTo>
                        <a:lnTo>
                          <a:pt x="220" y="282"/>
                        </a:lnTo>
                        <a:lnTo>
                          <a:pt x="204" y="264"/>
                        </a:lnTo>
                        <a:lnTo>
                          <a:pt x="192" y="241"/>
                        </a:lnTo>
                        <a:lnTo>
                          <a:pt x="182" y="219"/>
                        </a:lnTo>
                        <a:lnTo>
                          <a:pt x="173" y="204"/>
                        </a:lnTo>
                        <a:lnTo>
                          <a:pt x="165" y="191"/>
                        </a:lnTo>
                        <a:lnTo>
                          <a:pt x="155" y="183"/>
                        </a:lnTo>
                        <a:lnTo>
                          <a:pt x="143" y="178"/>
                        </a:lnTo>
                        <a:lnTo>
                          <a:pt x="127" y="177"/>
                        </a:lnTo>
                        <a:lnTo>
                          <a:pt x="95" y="177"/>
                        </a:lnTo>
                        <a:lnTo>
                          <a:pt x="95" y="252"/>
                        </a:lnTo>
                        <a:lnTo>
                          <a:pt x="97" y="268"/>
                        </a:lnTo>
                        <a:lnTo>
                          <a:pt x="101" y="278"/>
                        </a:lnTo>
                        <a:lnTo>
                          <a:pt x="108" y="284"/>
                        </a:lnTo>
                        <a:lnTo>
                          <a:pt x="116" y="289"/>
                        </a:lnTo>
                        <a:lnTo>
                          <a:pt x="127" y="292"/>
                        </a:lnTo>
                        <a:lnTo>
                          <a:pt x="127" y="301"/>
                        </a:lnTo>
                        <a:lnTo>
                          <a:pt x="0" y="301"/>
                        </a:lnTo>
                        <a:lnTo>
                          <a:pt x="0" y="292"/>
                        </a:lnTo>
                        <a:lnTo>
                          <a:pt x="10" y="289"/>
                        </a:lnTo>
                        <a:lnTo>
                          <a:pt x="19" y="284"/>
                        </a:lnTo>
                        <a:lnTo>
                          <a:pt x="24" y="278"/>
                        </a:lnTo>
                        <a:lnTo>
                          <a:pt x="29" y="268"/>
                        </a:lnTo>
                        <a:lnTo>
                          <a:pt x="29" y="252"/>
                        </a:lnTo>
                        <a:lnTo>
                          <a:pt x="29" y="51"/>
                        </a:lnTo>
                        <a:lnTo>
                          <a:pt x="29" y="35"/>
                        </a:lnTo>
                        <a:lnTo>
                          <a:pt x="24" y="25"/>
                        </a:lnTo>
                        <a:lnTo>
                          <a:pt x="19" y="19"/>
                        </a:lnTo>
                        <a:lnTo>
                          <a:pt x="10" y="14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" name="Freeform 15"/>
                  <p:cNvSpPr>
                    <a:spLocks/>
                  </p:cNvSpPr>
                  <p:nvPr/>
                </p:nvSpPr>
                <p:spPr bwMode="auto">
                  <a:xfrm>
                    <a:off x="3039" y="1728"/>
                    <a:ext cx="160" cy="154"/>
                  </a:xfrm>
                  <a:custGeom>
                    <a:avLst/>
                    <a:gdLst>
                      <a:gd name="T0" fmla="*/ 0 w 319"/>
                      <a:gd name="T1" fmla="*/ 0 h 308"/>
                      <a:gd name="T2" fmla="*/ 123 w 319"/>
                      <a:gd name="T3" fmla="*/ 0 h 308"/>
                      <a:gd name="T4" fmla="*/ 123 w 319"/>
                      <a:gd name="T5" fmla="*/ 11 h 308"/>
                      <a:gd name="T6" fmla="*/ 114 w 319"/>
                      <a:gd name="T7" fmla="*/ 13 h 308"/>
                      <a:gd name="T8" fmla="*/ 106 w 319"/>
                      <a:gd name="T9" fmla="*/ 17 h 308"/>
                      <a:gd name="T10" fmla="*/ 100 w 319"/>
                      <a:gd name="T11" fmla="*/ 24 h 308"/>
                      <a:gd name="T12" fmla="*/ 95 w 319"/>
                      <a:gd name="T13" fmla="*/ 35 h 308"/>
                      <a:gd name="T14" fmla="*/ 93 w 319"/>
                      <a:gd name="T15" fmla="*/ 51 h 308"/>
                      <a:gd name="T16" fmla="*/ 93 w 319"/>
                      <a:gd name="T17" fmla="*/ 199 h 308"/>
                      <a:gd name="T18" fmla="*/ 96 w 319"/>
                      <a:gd name="T19" fmla="*/ 221 h 308"/>
                      <a:gd name="T20" fmla="*/ 101 w 319"/>
                      <a:gd name="T21" fmla="*/ 238 h 308"/>
                      <a:gd name="T22" fmla="*/ 112 w 319"/>
                      <a:gd name="T23" fmla="*/ 252 h 308"/>
                      <a:gd name="T24" fmla="*/ 128 w 319"/>
                      <a:gd name="T25" fmla="*/ 262 h 308"/>
                      <a:gd name="T26" fmla="*/ 149 w 319"/>
                      <a:gd name="T27" fmla="*/ 268 h 308"/>
                      <a:gd name="T28" fmla="*/ 174 w 319"/>
                      <a:gd name="T29" fmla="*/ 270 h 308"/>
                      <a:gd name="T30" fmla="*/ 199 w 319"/>
                      <a:gd name="T31" fmla="*/ 268 h 308"/>
                      <a:gd name="T32" fmla="*/ 218 w 319"/>
                      <a:gd name="T33" fmla="*/ 262 h 308"/>
                      <a:gd name="T34" fmla="*/ 232 w 319"/>
                      <a:gd name="T35" fmla="*/ 252 h 308"/>
                      <a:gd name="T36" fmla="*/ 242 w 319"/>
                      <a:gd name="T37" fmla="*/ 238 h 308"/>
                      <a:gd name="T38" fmla="*/ 248 w 319"/>
                      <a:gd name="T39" fmla="*/ 221 h 308"/>
                      <a:gd name="T40" fmla="*/ 250 w 319"/>
                      <a:gd name="T41" fmla="*/ 199 h 308"/>
                      <a:gd name="T42" fmla="*/ 250 w 319"/>
                      <a:gd name="T43" fmla="*/ 51 h 308"/>
                      <a:gd name="T44" fmla="*/ 248 w 319"/>
                      <a:gd name="T45" fmla="*/ 35 h 308"/>
                      <a:gd name="T46" fmla="*/ 244 w 319"/>
                      <a:gd name="T47" fmla="*/ 24 h 308"/>
                      <a:gd name="T48" fmla="*/ 237 w 319"/>
                      <a:gd name="T49" fmla="*/ 17 h 308"/>
                      <a:gd name="T50" fmla="*/ 228 w 319"/>
                      <a:gd name="T51" fmla="*/ 13 h 308"/>
                      <a:gd name="T52" fmla="*/ 220 w 319"/>
                      <a:gd name="T53" fmla="*/ 11 h 308"/>
                      <a:gd name="T54" fmla="*/ 220 w 319"/>
                      <a:gd name="T55" fmla="*/ 0 h 308"/>
                      <a:gd name="T56" fmla="*/ 319 w 319"/>
                      <a:gd name="T57" fmla="*/ 0 h 308"/>
                      <a:gd name="T58" fmla="*/ 319 w 319"/>
                      <a:gd name="T59" fmla="*/ 11 h 308"/>
                      <a:gd name="T60" fmla="*/ 307 w 319"/>
                      <a:gd name="T61" fmla="*/ 14 h 308"/>
                      <a:gd name="T62" fmla="*/ 299 w 319"/>
                      <a:gd name="T63" fmla="*/ 21 h 308"/>
                      <a:gd name="T64" fmla="*/ 294 w 319"/>
                      <a:gd name="T65" fmla="*/ 32 h 308"/>
                      <a:gd name="T66" fmla="*/ 293 w 319"/>
                      <a:gd name="T67" fmla="*/ 51 h 308"/>
                      <a:gd name="T68" fmla="*/ 293 w 319"/>
                      <a:gd name="T69" fmla="*/ 199 h 308"/>
                      <a:gd name="T70" fmla="*/ 289 w 319"/>
                      <a:gd name="T71" fmla="*/ 227 h 308"/>
                      <a:gd name="T72" fmla="*/ 283 w 319"/>
                      <a:gd name="T73" fmla="*/ 251 h 308"/>
                      <a:gd name="T74" fmla="*/ 272 w 319"/>
                      <a:gd name="T75" fmla="*/ 270 h 308"/>
                      <a:gd name="T76" fmla="*/ 256 w 319"/>
                      <a:gd name="T77" fmla="*/ 284 h 308"/>
                      <a:gd name="T78" fmla="*/ 239 w 319"/>
                      <a:gd name="T79" fmla="*/ 295 h 308"/>
                      <a:gd name="T80" fmla="*/ 217 w 319"/>
                      <a:gd name="T81" fmla="*/ 301 h 308"/>
                      <a:gd name="T82" fmla="*/ 193 w 319"/>
                      <a:gd name="T83" fmla="*/ 306 h 308"/>
                      <a:gd name="T84" fmla="*/ 166 w 319"/>
                      <a:gd name="T85" fmla="*/ 308 h 308"/>
                      <a:gd name="T86" fmla="*/ 141 w 319"/>
                      <a:gd name="T87" fmla="*/ 306 h 308"/>
                      <a:gd name="T88" fmla="*/ 117 w 319"/>
                      <a:gd name="T89" fmla="*/ 303 h 308"/>
                      <a:gd name="T90" fmla="*/ 93 w 319"/>
                      <a:gd name="T91" fmla="*/ 295 h 308"/>
                      <a:gd name="T92" fmla="*/ 73 w 319"/>
                      <a:gd name="T93" fmla="*/ 286 h 308"/>
                      <a:gd name="T94" fmla="*/ 55 w 319"/>
                      <a:gd name="T95" fmla="*/ 271 h 308"/>
                      <a:gd name="T96" fmla="*/ 41 w 319"/>
                      <a:gd name="T97" fmla="*/ 254 h 308"/>
                      <a:gd name="T98" fmla="*/ 33 w 319"/>
                      <a:gd name="T99" fmla="*/ 230 h 308"/>
                      <a:gd name="T100" fmla="*/ 30 w 319"/>
                      <a:gd name="T101" fmla="*/ 204 h 308"/>
                      <a:gd name="T102" fmla="*/ 30 w 319"/>
                      <a:gd name="T103" fmla="*/ 51 h 308"/>
                      <a:gd name="T104" fmla="*/ 28 w 319"/>
                      <a:gd name="T105" fmla="*/ 35 h 308"/>
                      <a:gd name="T106" fmla="*/ 24 w 319"/>
                      <a:gd name="T107" fmla="*/ 24 h 308"/>
                      <a:gd name="T108" fmla="*/ 19 w 319"/>
                      <a:gd name="T109" fmla="*/ 17 h 308"/>
                      <a:gd name="T110" fmla="*/ 9 w 319"/>
                      <a:gd name="T111" fmla="*/ 13 h 308"/>
                      <a:gd name="T112" fmla="*/ 0 w 319"/>
                      <a:gd name="T113" fmla="*/ 11 h 308"/>
                      <a:gd name="T114" fmla="*/ 0 w 319"/>
                      <a:gd name="T11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319" h="308">
                        <a:moveTo>
                          <a:pt x="0" y="0"/>
                        </a:moveTo>
                        <a:lnTo>
                          <a:pt x="123" y="0"/>
                        </a:lnTo>
                        <a:lnTo>
                          <a:pt x="123" y="11"/>
                        </a:lnTo>
                        <a:lnTo>
                          <a:pt x="114" y="13"/>
                        </a:lnTo>
                        <a:lnTo>
                          <a:pt x="106" y="17"/>
                        </a:lnTo>
                        <a:lnTo>
                          <a:pt x="100" y="24"/>
                        </a:lnTo>
                        <a:lnTo>
                          <a:pt x="95" y="35"/>
                        </a:lnTo>
                        <a:lnTo>
                          <a:pt x="93" y="51"/>
                        </a:lnTo>
                        <a:lnTo>
                          <a:pt x="93" y="199"/>
                        </a:lnTo>
                        <a:lnTo>
                          <a:pt x="96" y="221"/>
                        </a:lnTo>
                        <a:lnTo>
                          <a:pt x="101" y="238"/>
                        </a:lnTo>
                        <a:lnTo>
                          <a:pt x="112" y="252"/>
                        </a:lnTo>
                        <a:lnTo>
                          <a:pt x="128" y="262"/>
                        </a:lnTo>
                        <a:lnTo>
                          <a:pt x="149" y="268"/>
                        </a:lnTo>
                        <a:lnTo>
                          <a:pt x="174" y="270"/>
                        </a:lnTo>
                        <a:lnTo>
                          <a:pt x="199" y="268"/>
                        </a:lnTo>
                        <a:lnTo>
                          <a:pt x="218" y="262"/>
                        </a:lnTo>
                        <a:lnTo>
                          <a:pt x="232" y="252"/>
                        </a:lnTo>
                        <a:lnTo>
                          <a:pt x="242" y="238"/>
                        </a:lnTo>
                        <a:lnTo>
                          <a:pt x="248" y="221"/>
                        </a:lnTo>
                        <a:lnTo>
                          <a:pt x="250" y="199"/>
                        </a:lnTo>
                        <a:lnTo>
                          <a:pt x="250" y="51"/>
                        </a:lnTo>
                        <a:lnTo>
                          <a:pt x="248" y="35"/>
                        </a:lnTo>
                        <a:lnTo>
                          <a:pt x="244" y="24"/>
                        </a:lnTo>
                        <a:lnTo>
                          <a:pt x="237" y="17"/>
                        </a:lnTo>
                        <a:lnTo>
                          <a:pt x="228" y="13"/>
                        </a:lnTo>
                        <a:lnTo>
                          <a:pt x="220" y="11"/>
                        </a:lnTo>
                        <a:lnTo>
                          <a:pt x="220" y="0"/>
                        </a:lnTo>
                        <a:lnTo>
                          <a:pt x="319" y="0"/>
                        </a:lnTo>
                        <a:lnTo>
                          <a:pt x="319" y="11"/>
                        </a:lnTo>
                        <a:lnTo>
                          <a:pt x="307" y="14"/>
                        </a:lnTo>
                        <a:lnTo>
                          <a:pt x="299" y="21"/>
                        </a:lnTo>
                        <a:lnTo>
                          <a:pt x="294" y="32"/>
                        </a:lnTo>
                        <a:lnTo>
                          <a:pt x="293" y="51"/>
                        </a:lnTo>
                        <a:lnTo>
                          <a:pt x="293" y="199"/>
                        </a:lnTo>
                        <a:lnTo>
                          <a:pt x="289" y="227"/>
                        </a:lnTo>
                        <a:lnTo>
                          <a:pt x="283" y="251"/>
                        </a:lnTo>
                        <a:lnTo>
                          <a:pt x="272" y="270"/>
                        </a:lnTo>
                        <a:lnTo>
                          <a:pt x="256" y="284"/>
                        </a:lnTo>
                        <a:lnTo>
                          <a:pt x="239" y="295"/>
                        </a:lnTo>
                        <a:lnTo>
                          <a:pt x="217" y="301"/>
                        </a:lnTo>
                        <a:lnTo>
                          <a:pt x="193" y="306"/>
                        </a:lnTo>
                        <a:lnTo>
                          <a:pt x="166" y="308"/>
                        </a:lnTo>
                        <a:lnTo>
                          <a:pt x="141" y="306"/>
                        </a:lnTo>
                        <a:lnTo>
                          <a:pt x="117" y="303"/>
                        </a:lnTo>
                        <a:lnTo>
                          <a:pt x="93" y="295"/>
                        </a:lnTo>
                        <a:lnTo>
                          <a:pt x="73" y="286"/>
                        </a:lnTo>
                        <a:lnTo>
                          <a:pt x="55" y="271"/>
                        </a:lnTo>
                        <a:lnTo>
                          <a:pt x="41" y="254"/>
                        </a:lnTo>
                        <a:lnTo>
                          <a:pt x="33" y="230"/>
                        </a:lnTo>
                        <a:lnTo>
                          <a:pt x="30" y="204"/>
                        </a:lnTo>
                        <a:lnTo>
                          <a:pt x="30" y="51"/>
                        </a:lnTo>
                        <a:lnTo>
                          <a:pt x="28" y="35"/>
                        </a:lnTo>
                        <a:lnTo>
                          <a:pt x="24" y="24"/>
                        </a:lnTo>
                        <a:lnTo>
                          <a:pt x="19" y="17"/>
                        </a:lnTo>
                        <a:lnTo>
                          <a:pt x="9" y="13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2" name="Freeform 16"/>
                  <p:cNvSpPr>
                    <a:spLocks/>
                  </p:cNvSpPr>
                  <p:nvPr/>
                </p:nvSpPr>
                <p:spPr bwMode="auto">
                  <a:xfrm>
                    <a:off x="3207" y="1728"/>
                    <a:ext cx="194" cy="153"/>
                  </a:xfrm>
                  <a:custGeom>
                    <a:avLst/>
                    <a:gdLst>
                      <a:gd name="T0" fmla="*/ 0 w 387"/>
                      <a:gd name="T1" fmla="*/ 0 h 306"/>
                      <a:gd name="T2" fmla="*/ 109 w 387"/>
                      <a:gd name="T3" fmla="*/ 0 h 306"/>
                      <a:gd name="T4" fmla="*/ 196 w 387"/>
                      <a:gd name="T5" fmla="*/ 196 h 306"/>
                      <a:gd name="T6" fmla="*/ 280 w 387"/>
                      <a:gd name="T7" fmla="*/ 0 h 306"/>
                      <a:gd name="T8" fmla="*/ 387 w 387"/>
                      <a:gd name="T9" fmla="*/ 0 h 306"/>
                      <a:gd name="T10" fmla="*/ 387 w 387"/>
                      <a:gd name="T11" fmla="*/ 11 h 306"/>
                      <a:gd name="T12" fmla="*/ 376 w 387"/>
                      <a:gd name="T13" fmla="*/ 14 h 306"/>
                      <a:gd name="T14" fmla="*/ 368 w 387"/>
                      <a:gd name="T15" fmla="*/ 19 h 306"/>
                      <a:gd name="T16" fmla="*/ 362 w 387"/>
                      <a:gd name="T17" fmla="*/ 25 h 306"/>
                      <a:gd name="T18" fmla="*/ 359 w 387"/>
                      <a:gd name="T19" fmla="*/ 35 h 306"/>
                      <a:gd name="T20" fmla="*/ 357 w 387"/>
                      <a:gd name="T21" fmla="*/ 51 h 306"/>
                      <a:gd name="T22" fmla="*/ 357 w 387"/>
                      <a:gd name="T23" fmla="*/ 252 h 306"/>
                      <a:gd name="T24" fmla="*/ 359 w 387"/>
                      <a:gd name="T25" fmla="*/ 268 h 306"/>
                      <a:gd name="T26" fmla="*/ 362 w 387"/>
                      <a:gd name="T27" fmla="*/ 278 h 306"/>
                      <a:gd name="T28" fmla="*/ 368 w 387"/>
                      <a:gd name="T29" fmla="*/ 284 h 306"/>
                      <a:gd name="T30" fmla="*/ 376 w 387"/>
                      <a:gd name="T31" fmla="*/ 289 h 306"/>
                      <a:gd name="T32" fmla="*/ 387 w 387"/>
                      <a:gd name="T33" fmla="*/ 292 h 306"/>
                      <a:gd name="T34" fmla="*/ 387 w 387"/>
                      <a:gd name="T35" fmla="*/ 301 h 306"/>
                      <a:gd name="T36" fmla="*/ 262 w 387"/>
                      <a:gd name="T37" fmla="*/ 301 h 306"/>
                      <a:gd name="T38" fmla="*/ 262 w 387"/>
                      <a:gd name="T39" fmla="*/ 292 h 306"/>
                      <a:gd name="T40" fmla="*/ 272 w 387"/>
                      <a:gd name="T41" fmla="*/ 289 h 306"/>
                      <a:gd name="T42" fmla="*/ 280 w 387"/>
                      <a:gd name="T43" fmla="*/ 286 h 306"/>
                      <a:gd name="T44" fmla="*/ 285 w 387"/>
                      <a:gd name="T45" fmla="*/ 278 h 306"/>
                      <a:gd name="T46" fmla="*/ 289 w 387"/>
                      <a:gd name="T47" fmla="*/ 268 h 306"/>
                      <a:gd name="T48" fmla="*/ 291 w 387"/>
                      <a:gd name="T49" fmla="*/ 252 h 306"/>
                      <a:gd name="T50" fmla="*/ 291 w 387"/>
                      <a:gd name="T51" fmla="*/ 63 h 306"/>
                      <a:gd name="T52" fmla="*/ 185 w 387"/>
                      <a:gd name="T53" fmla="*/ 306 h 306"/>
                      <a:gd name="T54" fmla="*/ 177 w 387"/>
                      <a:gd name="T55" fmla="*/ 306 h 306"/>
                      <a:gd name="T56" fmla="*/ 68 w 387"/>
                      <a:gd name="T57" fmla="*/ 63 h 306"/>
                      <a:gd name="T58" fmla="*/ 68 w 387"/>
                      <a:gd name="T59" fmla="*/ 252 h 306"/>
                      <a:gd name="T60" fmla="*/ 69 w 387"/>
                      <a:gd name="T61" fmla="*/ 270 h 306"/>
                      <a:gd name="T62" fmla="*/ 74 w 387"/>
                      <a:gd name="T63" fmla="*/ 281 h 306"/>
                      <a:gd name="T64" fmla="*/ 84 w 387"/>
                      <a:gd name="T65" fmla="*/ 287 h 306"/>
                      <a:gd name="T66" fmla="*/ 96 w 387"/>
                      <a:gd name="T67" fmla="*/ 292 h 306"/>
                      <a:gd name="T68" fmla="*/ 96 w 387"/>
                      <a:gd name="T69" fmla="*/ 301 h 306"/>
                      <a:gd name="T70" fmla="*/ 0 w 387"/>
                      <a:gd name="T71" fmla="*/ 301 h 306"/>
                      <a:gd name="T72" fmla="*/ 0 w 387"/>
                      <a:gd name="T73" fmla="*/ 292 h 306"/>
                      <a:gd name="T74" fmla="*/ 13 w 387"/>
                      <a:gd name="T75" fmla="*/ 287 h 306"/>
                      <a:gd name="T76" fmla="*/ 22 w 387"/>
                      <a:gd name="T77" fmla="*/ 279 h 306"/>
                      <a:gd name="T78" fmla="*/ 28 w 387"/>
                      <a:gd name="T79" fmla="*/ 270 h 306"/>
                      <a:gd name="T80" fmla="*/ 30 w 387"/>
                      <a:gd name="T81" fmla="*/ 252 h 306"/>
                      <a:gd name="T82" fmla="*/ 30 w 387"/>
                      <a:gd name="T83" fmla="*/ 51 h 306"/>
                      <a:gd name="T84" fmla="*/ 28 w 387"/>
                      <a:gd name="T85" fmla="*/ 35 h 306"/>
                      <a:gd name="T86" fmla="*/ 25 w 387"/>
                      <a:gd name="T87" fmla="*/ 25 h 306"/>
                      <a:gd name="T88" fmla="*/ 19 w 387"/>
                      <a:gd name="T89" fmla="*/ 19 h 306"/>
                      <a:gd name="T90" fmla="*/ 11 w 387"/>
                      <a:gd name="T91" fmla="*/ 14 h 306"/>
                      <a:gd name="T92" fmla="*/ 0 w 387"/>
                      <a:gd name="T93" fmla="*/ 11 h 306"/>
                      <a:gd name="T94" fmla="*/ 0 w 387"/>
                      <a:gd name="T95" fmla="*/ 0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387" h="306">
                        <a:moveTo>
                          <a:pt x="0" y="0"/>
                        </a:moveTo>
                        <a:lnTo>
                          <a:pt x="109" y="0"/>
                        </a:lnTo>
                        <a:lnTo>
                          <a:pt x="196" y="196"/>
                        </a:lnTo>
                        <a:lnTo>
                          <a:pt x="280" y="0"/>
                        </a:lnTo>
                        <a:lnTo>
                          <a:pt x="387" y="0"/>
                        </a:lnTo>
                        <a:lnTo>
                          <a:pt x="387" y="11"/>
                        </a:lnTo>
                        <a:lnTo>
                          <a:pt x="376" y="14"/>
                        </a:lnTo>
                        <a:lnTo>
                          <a:pt x="368" y="19"/>
                        </a:lnTo>
                        <a:lnTo>
                          <a:pt x="362" y="25"/>
                        </a:lnTo>
                        <a:lnTo>
                          <a:pt x="359" y="35"/>
                        </a:lnTo>
                        <a:lnTo>
                          <a:pt x="357" y="51"/>
                        </a:lnTo>
                        <a:lnTo>
                          <a:pt x="357" y="252"/>
                        </a:lnTo>
                        <a:lnTo>
                          <a:pt x="359" y="268"/>
                        </a:lnTo>
                        <a:lnTo>
                          <a:pt x="362" y="278"/>
                        </a:lnTo>
                        <a:lnTo>
                          <a:pt x="368" y="284"/>
                        </a:lnTo>
                        <a:lnTo>
                          <a:pt x="376" y="289"/>
                        </a:lnTo>
                        <a:lnTo>
                          <a:pt x="387" y="292"/>
                        </a:lnTo>
                        <a:lnTo>
                          <a:pt x="387" y="301"/>
                        </a:lnTo>
                        <a:lnTo>
                          <a:pt x="262" y="301"/>
                        </a:lnTo>
                        <a:lnTo>
                          <a:pt x="262" y="292"/>
                        </a:lnTo>
                        <a:lnTo>
                          <a:pt x="272" y="289"/>
                        </a:lnTo>
                        <a:lnTo>
                          <a:pt x="280" y="286"/>
                        </a:lnTo>
                        <a:lnTo>
                          <a:pt x="285" y="278"/>
                        </a:lnTo>
                        <a:lnTo>
                          <a:pt x="289" y="268"/>
                        </a:lnTo>
                        <a:lnTo>
                          <a:pt x="291" y="252"/>
                        </a:lnTo>
                        <a:lnTo>
                          <a:pt x="291" y="63"/>
                        </a:lnTo>
                        <a:lnTo>
                          <a:pt x="185" y="306"/>
                        </a:lnTo>
                        <a:lnTo>
                          <a:pt x="177" y="306"/>
                        </a:lnTo>
                        <a:lnTo>
                          <a:pt x="68" y="63"/>
                        </a:lnTo>
                        <a:lnTo>
                          <a:pt x="68" y="252"/>
                        </a:lnTo>
                        <a:lnTo>
                          <a:pt x="69" y="270"/>
                        </a:lnTo>
                        <a:lnTo>
                          <a:pt x="74" y="281"/>
                        </a:lnTo>
                        <a:lnTo>
                          <a:pt x="84" y="287"/>
                        </a:lnTo>
                        <a:lnTo>
                          <a:pt x="96" y="292"/>
                        </a:lnTo>
                        <a:lnTo>
                          <a:pt x="96" y="301"/>
                        </a:lnTo>
                        <a:lnTo>
                          <a:pt x="0" y="301"/>
                        </a:lnTo>
                        <a:lnTo>
                          <a:pt x="0" y="292"/>
                        </a:lnTo>
                        <a:lnTo>
                          <a:pt x="13" y="287"/>
                        </a:lnTo>
                        <a:lnTo>
                          <a:pt x="22" y="279"/>
                        </a:lnTo>
                        <a:lnTo>
                          <a:pt x="28" y="270"/>
                        </a:lnTo>
                        <a:lnTo>
                          <a:pt x="30" y="252"/>
                        </a:lnTo>
                        <a:lnTo>
                          <a:pt x="30" y="51"/>
                        </a:lnTo>
                        <a:lnTo>
                          <a:pt x="28" y="35"/>
                        </a:lnTo>
                        <a:lnTo>
                          <a:pt x="25" y="25"/>
                        </a:lnTo>
                        <a:lnTo>
                          <a:pt x="19" y="19"/>
                        </a:lnTo>
                        <a:lnTo>
                          <a:pt x="11" y="14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3" name="Freeform 17"/>
                  <p:cNvSpPr>
                    <a:spLocks/>
                  </p:cNvSpPr>
                  <p:nvPr/>
                </p:nvSpPr>
                <p:spPr bwMode="auto">
                  <a:xfrm>
                    <a:off x="3413" y="1728"/>
                    <a:ext cx="138" cy="151"/>
                  </a:xfrm>
                  <a:custGeom>
                    <a:avLst/>
                    <a:gdLst>
                      <a:gd name="T0" fmla="*/ 0 w 275"/>
                      <a:gd name="T1" fmla="*/ 0 h 301"/>
                      <a:gd name="T2" fmla="*/ 236 w 275"/>
                      <a:gd name="T3" fmla="*/ 0 h 301"/>
                      <a:gd name="T4" fmla="*/ 260 w 275"/>
                      <a:gd name="T5" fmla="*/ 68 h 301"/>
                      <a:gd name="T6" fmla="*/ 252 w 275"/>
                      <a:gd name="T7" fmla="*/ 73 h 301"/>
                      <a:gd name="T8" fmla="*/ 234 w 275"/>
                      <a:gd name="T9" fmla="*/ 55 h 301"/>
                      <a:gd name="T10" fmla="*/ 215 w 275"/>
                      <a:gd name="T11" fmla="*/ 44 h 301"/>
                      <a:gd name="T12" fmla="*/ 196 w 275"/>
                      <a:gd name="T13" fmla="*/ 38 h 301"/>
                      <a:gd name="T14" fmla="*/ 173 w 275"/>
                      <a:gd name="T15" fmla="*/ 36 h 301"/>
                      <a:gd name="T16" fmla="*/ 119 w 275"/>
                      <a:gd name="T17" fmla="*/ 36 h 301"/>
                      <a:gd name="T18" fmla="*/ 111 w 275"/>
                      <a:gd name="T19" fmla="*/ 36 h 301"/>
                      <a:gd name="T20" fmla="*/ 105 w 275"/>
                      <a:gd name="T21" fmla="*/ 38 h 301"/>
                      <a:gd name="T22" fmla="*/ 100 w 275"/>
                      <a:gd name="T23" fmla="*/ 40 h 301"/>
                      <a:gd name="T24" fmla="*/ 97 w 275"/>
                      <a:gd name="T25" fmla="*/ 43 h 301"/>
                      <a:gd name="T26" fmla="*/ 95 w 275"/>
                      <a:gd name="T27" fmla="*/ 46 h 301"/>
                      <a:gd name="T28" fmla="*/ 93 w 275"/>
                      <a:gd name="T29" fmla="*/ 51 h 301"/>
                      <a:gd name="T30" fmla="*/ 93 w 275"/>
                      <a:gd name="T31" fmla="*/ 55 h 301"/>
                      <a:gd name="T32" fmla="*/ 93 w 275"/>
                      <a:gd name="T33" fmla="*/ 126 h 301"/>
                      <a:gd name="T34" fmla="*/ 171 w 275"/>
                      <a:gd name="T35" fmla="*/ 126 h 301"/>
                      <a:gd name="T36" fmla="*/ 188 w 275"/>
                      <a:gd name="T37" fmla="*/ 125 h 301"/>
                      <a:gd name="T38" fmla="*/ 199 w 275"/>
                      <a:gd name="T39" fmla="*/ 122 h 301"/>
                      <a:gd name="T40" fmla="*/ 206 w 275"/>
                      <a:gd name="T41" fmla="*/ 114 h 301"/>
                      <a:gd name="T42" fmla="*/ 211 w 275"/>
                      <a:gd name="T43" fmla="*/ 101 h 301"/>
                      <a:gd name="T44" fmla="*/ 222 w 275"/>
                      <a:gd name="T45" fmla="*/ 101 h 301"/>
                      <a:gd name="T46" fmla="*/ 222 w 275"/>
                      <a:gd name="T47" fmla="*/ 186 h 301"/>
                      <a:gd name="T48" fmla="*/ 211 w 275"/>
                      <a:gd name="T49" fmla="*/ 186 h 301"/>
                      <a:gd name="T50" fmla="*/ 206 w 275"/>
                      <a:gd name="T51" fmla="*/ 175 h 301"/>
                      <a:gd name="T52" fmla="*/ 199 w 275"/>
                      <a:gd name="T53" fmla="*/ 167 h 301"/>
                      <a:gd name="T54" fmla="*/ 188 w 275"/>
                      <a:gd name="T55" fmla="*/ 163 h 301"/>
                      <a:gd name="T56" fmla="*/ 171 w 275"/>
                      <a:gd name="T57" fmla="*/ 161 h 301"/>
                      <a:gd name="T58" fmla="*/ 93 w 275"/>
                      <a:gd name="T59" fmla="*/ 161 h 301"/>
                      <a:gd name="T60" fmla="*/ 93 w 275"/>
                      <a:gd name="T61" fmla="*/ 246 h 301"/>
                      <a:gd name="T62" fmla="*/ 93 w 275"/>
                      <a:gd name="T63" fmla="*/ 254 h 301"/>
                      <a:gd name="T64" fmla="*/ 95 w 275"/>
                      <a:gd name="T65" fmla="*/ 259 h 301"/>
                      <a:gd name="T66" fmla="*/ 97 w 275"/>
                      <a:gd name="T67" fmla="*/ 262 h 301"/>
                      <a:gd name="T68" fmla="*/ 100 w 275"/>
                      <a:gd name="T69" fmla="*/ 265 h 301"/>
                      <a:gd name="T70" fmla="*/ 105 w 275"/>
                      <a:gd name="T71" fmla="*/ 265 h 301"/>
                      <a:gd name="T72" fmla="*/ 111 w 275"/>
                      <a:gd name="T73" fmla="*/ 267 h 301"/>
                      <a:gd name="T74" fmla="*/ 119 w 275"/>
                      <a:gd name="T75" fmla="*/ 267 h 301"/>
                      <a:gd name="T76" fmla="*/ 182 w 275"/>
                      <a:gd name="T77" fmla="*/ 267 h 301"/>
                      <a:gd name="T78" fmla="*/ 206 w 275"/>
                      <a:gd name="T79" fmla="*/ 265 h 301"/>
                      <a:gd name="T80" fmla="*/ 228 w 275"/>
                      <a:gd name="T81" fmla="*/ 259 h 301"/>
                      <a:gd name="T82" fmla="*/ 248 w 275"/>
                      <a:gd name="T83" fmla="*/ 246 h 301"/>
                      <a:gd name="T84" fmla="*/ 267 w 275"/>
                      <a:gd name="T85" fmla="*/ 226 h 301"/>
                      <a:gd name="T86" fmla="*/ 275 w 275"/>
                      <a:gd name="T87" fmla="*/ 232 h 301"/>
                      <a:gd name="T88" fmla="*/ 247 w 275"/>
                      <a:gd name="T89" fmla="*/ 301 h 301"/>
                      <a:gd name="T90" fmla="*/ 0 w 275"/>
                      <a:gd name="T91" fmla="*/ 301 h 301"/>
                      <a:gd name="T92" fmla="*/ 0 w 275"/>
                      <a:gd name="T93" fmla="*/ 292 h 301"/>
                      <a:gd name="T94" fmla="*/ 10 w 275"/>
                      <a:gd name="T95" fmla="*/ 289 h 301"/>
                      <a:gd name="T96" fmla="*/ 18 w 275"/>
                      <a:gd name="T97" fmla="*/ 284 h 301"/>
                      <a:gd name="T98" fmla="*/ 24 w 275"/>
                      <a:gd name="T99" fmla="*/ 278 h 301"/>
                      <a:gd name="T100" fmla="*/ 27 w 275"/>
                      <a:gd name="T101" fmla="*/ 268 h 301"/>
                      <a:gd name="T102" fmla="*/ 29 w 275"/>
                      <a:gd name="T103" fmla="*/ 252 h 301"/>
                      <a:gd name="T104" fmla="*/ 29 w 275"/>
                      <a:gd name="T105" fmla="*/ 51 h 301"/>
                      <a:gd name="T106" fmla="*/ 27 w 275"/>
                      <a:gd name="T107" fmla="*/ 35 h 301"/>
                      <a:gd name="T108" fmla="*/ 24 w 275"/>
                      <a:gd name="T109" fmla="*/ 25 h 301"/>
                      <a:gd name="T110" fmla="*/ 18 w 275"/>
                      <a:gd name="T111" fmla="*/ 19 h 301"/>
                      <a:gd name="T112" fmla="*/ 10 w 275"/>
                      <a:gd name="T113" fmla="*/ 14 h 301"/>
                      <a:gd name="T114" fmla="*/ 0 w 275"/>
                      <a:gd name="T115" fmla="*/ 11 h 301"/>
                      <a:gd name="T116" fmla="*/ 0 w 275"/>
                      <a:gd name="T117" fmla="*/ 0 h 3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275" h="301">
                        <a:moveTo>
                          <a:pt x="0" y="0"/>
                        </a:moveTo>
                        <a:lnTo>
                          <a:pt x="236" y="0"/>
                        </a:lnTo>
                        <a:lnTo>
                          <a:pt x="260" y="68"/>
                        </a:lnTo>
                        <a:lnTo>
                          <a:pt x="252" y="73"/>
                        </a:lnTo>
                        <a:lnTo>
                          <a:pt x="234" y="55"/>
                        </a:lnTo>
                        <a:lnTo>
                          <a:pt x="215" y="44"/>
                        </a:lnTo>
                        <a:lnTo>
                          <a:pt x="196" y="38"/>
                        </a:lnTo>
                        <a:lnTo>
                          <a:pt x="173" y="36"/>
                        </a:lnTo>
                        <a:lnTo>
                          <a:pt x="119" y="36"/>
                        </a:lnTo>
                        <a:lnTo>
                          <a:pt x="111" y="36"/>
                        </a:lnTo>
                        <a:lnTo>
                          <a:pt x="105" y="38"/>
                        </a:lnTo>
                        <a:lnTo>
                          <a:pt x="100" y="40"/>
                        </a:lnTo>
                        <a:lnTo>
                          <a:pt x="97" y="43"/>
                        </a:lnTo>
                        <a:lnTo>
                          <a:pt x="95" y="46"/>
                        </a:lnTo>
                        <a:lnTo>
                          <a:pt x="93" y="51"/>
                        </a:lnTo>
                        <a:lnTo>
                          <a:pt x="93" y="55"/>
                        </a:lnTo>
                        <a:lnTo>
                          <a:pt x="93" y="126"/>
                        </a:lnTo>
                        <a:lnTo>
                          <a:pt x="171" y="126"/>
                        </a:lnTo>
                        <a:lnTo>
                          <a:pt x="188" y="125"/>
                        </a:lnTo>
                        <a:lnTo>
                          <a:pt x="199" y="122"/>
                        </a:lnTo>
                        <a:lnTo>
                          <a:pt x="206" y="114"/>
                        </a:lnTo>
                        <a:lnTo>
                          <a:pt x="211" y="101"/>
                        </a:lnTo>
                        <a:lnTo>
                          <a:pt x="222" y="101"/>
                        </a:lnTo>
                        <a:lnTo>
                          <a:pt x="222" y="186"/>
                        </a:lnTo>
                        <a:lnTo>
                          <a:pt x="211" y="186"/>
                        </a:lnTo>
                        <a:lnTo>
                          <a:pt x="206" y="175"/>
                        </a:lnTo>
                        <a:lnTo>
                          <a:pt x="199" y="167"/>
                        </a:lnTo>
                        <a:lnTo>
                          <a:pt x="188" y="163"/>
                        </a:lnTo>
                        <a:lnTo>
                          <a:pt x="171" y="161"/>
                        </a:lnTo>
                        <a:lnTo>
                          <a:pt x="93" y="161"/>
                        </a:lnTo>
                        <a:lnTo>
                          <a:pt x="93" y="246"/>
                        </a:lnTo>
                        <a:lnTo>
                          <a:pt x="93" y="254"/>
                        </a:lnTo>
                        <a:lnTo>
                          <a:pt x="95" y="259"/>
                        </a:lnTo>
                        <a:lnTo>
                          <a:pt x="97" y="262"/>
                        </a:lnTo>
                        <a:lnTo>
                          <a:pt x="100" y="265"/>
                        </a:lnTo>
                        <a:lnTo>
                          <a:pt x="105" y="265"/>
                        </a:lnTo>
                        <a:lnTo>
                          <a:pt x="111" y="267"/>
                        </a:lnTo>
                        <a:lnTo>
                          <a:pt x="119" y="267"/>
                        </a:lnTo>
                        <a:lnTo>
                          <a:pt x="182" y="267"/>
                        </a:lnTo>
                        <a:lnTo>
                          <a:pt x="206" y="265"/>
                        </a:lnTo>
                        <a:lnTo>
                          <a:pt x="228" y="259"/>
                        </a:lnTo>
                        <a:lnTo>
                          <a:pt x="248" y="246"/>
                        </a:lnTo>
                        <a:lnTo>
                          <a:pt x="267" y="226"/>
                        </a:lnTo>
                        <a:lnTo>
                          <a:pt x="275" y="232"/>
                        </a:lnTo>
                        <a:lnTo>
                          <a:pt x="247" y="301"/>
                        </a:lnTo>
                        <a:lnTo>
                          <a:pt x="0" y="301"/>
                        </a:lnTo>
                        <a:lnTo>
                          <a:pt x="0" y="292"/>
                        </a:lnTo>
                        <a:lnTo>
                          <a:pt x="10" y="289"/>
                        </a:lnTo>
                        <a:lnTo>
                          <a:pt x="18" y="284"/>
                        </a:lnTo>
                        <a:lnTo>
                          <a:pt x="24" y="278"/>
                        </a:lnTo>
                        <a:lnTo>
                          <a:pt x="27" y="268"/>
                        </a:lnTo>
                        <a:lnTo>
                          <a:pt x="29" y="252"/>
                        </a:lnTo>
                        <a:lnTo>
                          <a:pt x="29" y="51"/>
                        </a:lnTo>
                        <a:lnTo>
                          <a:pt x="27" y="35"/>
                        </a:lnTo>
                        <a:lnTo>
                          <a:pt x="24" y="25"/>
                        </a:lnTo>
                        <a:lnTo>
                          <a:pt x="18" y="19"/>
                        </a:lnTo>
                        <a:lnTo>
                          <a:pt x="10" y="14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4" name="Freeform 18"/>
                  <p:cNvSpPr>
                    <a:spLocks/>
                  </p:cNvSpPr>
                  <p:nvPr/>
                </p:nvSpPr>
                <p:spPr bwMode="auto">
                  <a:xfrm>
                    <a:off x="3554" y="1728"/>
                    <a:ext cx="155" cy="153"/>
                  </a:xfrm>
                  <a:custGeom>
                    <a:avLst/>
                    <a:gdLst>
                      <a:gd name="T0" fmla="*/ 0 w 310"/>
                      <a:gd name="T1" fmla="*/ 0 h 306"/>
                      <a:gd name="T2" fmla="*/ 88 w 310"/>
                      <a:gd name="T3" fmla="*/ 0 h 306"/>
                      <a:gd name="T4" fmla="*/ 240 w 310"/>
                      <a:gd name="T5" fmla="*/ 174 h 306"/>
                      <a:gd name="T6" fmla="*/ 242 w 310"/>
                      <a:gd name="T7" fmla="*/ 174 h 306"/>
                      <a:gd name="T8" fmla="*/ 242 w 310"/>
                      <a:gd name="T9" fmla="*/ 51 h 306"/>
                      <a:gd name="T10" fmla="*/ 242 w 310"/>
                      <a:gd name="T11" fmla="*/ 35 h 306"/>
                      <a:gd name="T12" fmla="*/ 239 w 310"/>
                      <a:gd name="T13" fmla="*/ 25 h 306"/>
                      <a:gd name="T14" fmla="*/ 232 w 310"/>
                      <a:gd name="T15" fmla="*/ 19 h 306"/>
                      <a:gd name="T16" fmla="*/ 224 w 310"/>
                      <a:gd name="T17" fmla="*/ 14 h 306"/>
                      <a:gd name="T18" fmla="*/ 215 w 310"/>
                      <a:gd name="T19" fmla="*/ 11 h 306"/>
                      <a:gd name="T20" fmla="*/ 215 w 310"/>
                      <a:gd name="T21" fmla="*/ 0 h 306"/>
                      <a:gd name="T22" fmla="*/ 310 w 310"/>
                      <a:gd name="T23" fmla="*/ 0 h 306"/>
                      <a:gd name="T24" fmla="*/ 310 w 310"/>
                      <a:gd name="T25" fmla="*/ 11 h 306"/>
                      <a:gd name="T26" fmla="*/ 302 w 310"/>
                      <a:gd name="T27" fmla="*/ 14 h 306"/>
                      <a:gd name="T28" fmla="*/ 294 w 310"/>
                      <a:gd name="T29" fmla="*/ 19 h 306"/>
                      <a:gd name="T30" fmla="*/ 289 w 310"/>
                      <a:gd name="T31" fmla="*/ 25 h 306"/>
                      <a:gd name="T32" fmla="*/ 284 w 310"/>
                      <a:gd name="T33" fmla="*/ 35 h 306"/>
                      <a:gd name="T34" fmla="*/ 283 w 310"/>
                      <a:gd name="T35" fmla="*/ 51 h 306"/>
                      <a:gd name="T36" fmla="*/ 283 w 310"/>
                      <a:gd name="T37" fmla="*/ 306 h 306"/>
                      <a:gd name="T38" fmla="*/ 272 w 310"/>
                      <a:gd name="T39" fmla="*/ 306 h 306"/>
                      <a:gd name="T40" fmla="*/ 71 w 310"/>
                      <a:gd name="T41" fmla="*/ 77 h 306"/>
                      <a:gd name="T42" fmla="*/ 69 w 310"/>
                      <a:gd name="T43" fmla="*/ 77 h 306"/>
                      <a:gd name="T44" fmla="*/ 69 w 310"/>
                      <a:gd name="T45" fmla="*/ 252 h 306"/>
                      <a:gd name="T46" fmla="*/ 71 w 310"/>
                      <a:gd name="T47" fmla="*/ 267 h 306"/>
                      <a:gd name="T48" fmla="*/ 76 w 310"/>
                      <a:gd name="T49" fmla="*/ 278 h 306"/>
                      <a:gd name="T50" fmla="*/ 82 w 310"/>
                      <a:gd name="T51" fmla="*/ 284 h 306"/>
                      <a:gd name="T52" fmla="*/ 91 w 310"/>
                      <a:gd name="T53" fmla="*/ 289 h 306"/>
                      <a:gd name="T54" fmla="*/ 101 w 310"/>
                      <a:gd name="T55" fmla="*/ 292 h 306"/>
                      <a:gd name="T56" fmla="*/ 101 w 310"/>
                      <a:gd name="T57" fmla="*/ 301 h 306"/>
                      <a:gd name="T58" fmla="*/ 0 w 310"/>
                      <a:gd name="T59" fmla="*/ 301 h 306"/>
                      <a:gd name="T60" fmla="*/ 0 w 310"/>
                      <a:gd name="T61" fmla="*/ 292 h 306"/>
                      <a:gd name="T62" fmla="*/ 12 w 310"/>
                      <a:gd name="T63" fmla="*/ 287 h 306"/>
                      <a:gd name="T64" fmla="*/ 22 w 310"/>
                      <a:gd name="T65" fmla="*/ 281 h 306"/>
                      <a:gd name="T66" fmla="*/ 27 w 310"/>
                      <a:gd name="T67" fmla="*/ 270 h 306"/>
                      <a:gd name="T68" fmla="*/ 30 w 310"/>
                      <a:gd name="T69" fmla="*/ 252 h 306"/>
                      <a:gd name="T70" fmla="*/ 30 w 310"/>
                      <a:gd name="T71" fmla="*/ 51 h 306"/>
                      <a:gd name="T72" fmla="*/ 27 w 310"/>
                      <a:gd name="T73" fmla="*/ 33 h 306"/>
                      <a:gd name="T74" fmla="*/ 20 w 310"/>
                      <a:gd name="T75" fmla="*/ 24 h 306"/>
                      <a:gd name="T76" fmla="*/ 12 w 310"/>
                      <a:gd name="T77" fmla="*/ 16 h 306"/>
                      <a:gd name="T78" fmla="*/ 0 w 310"/>
                      <a:gd name="T79" fmla="*/ 11 h 306"/>
                      <a:gd name="T80" fmla="*/ 0 w 310"/>
                      <a:gd name="T81" fmla="*/ 0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310" h="306">
                        <a:moveTo>
                          <a:pt x="0" y="0"/>
                        </a:moveTo>
                        <a:lnTo>
                          <a:pt x="88" y="0"/>
                        </a:lnTo>
                        <a:lnTo>
                          <a:pt x="240" y="174"/>
                        </a:lnTo>
                        <a:lnTo>
                          <a:pt x="242" y="174"/>
                        </a:lnTo>
                        <a:lnTo>
                          <a:pt x="242" y="51"/>
                        </a:lnTo>
                        <a:lnTo>
                          <a:pt x="242" y="35"/>
                        </a:lnTo>
                        <a:lnTo>
                          <a:pt x="239" y="25"/>
                        </a:lnTo>
                        <a:lnTo>
                          <a:pt x="232" y="19"/>
                        </a:lnTo>
                        <a:lnTo>
                          <a:pt x="224" y="14"/>
                        </a:lnTo>
                        <a:lnTo>
                          <a:pt x="215" y="11"/>
                        </a:lnTo>
                        <a:lnTo>
                          <a:pt x="215" y="0"/>
                        </a:lnTo>
                        <a:lnTo>
                          <a:pt x="310" y="0"/>
                        </a:lnTo>
                        <a:lnTo>
                          <a:pt x="310" y="11"/>
                        </a:lnTo>
                        <a:lnTo>
                          <a:pt x="302" y="14"/>
                        </a:lnTo>
                        <a:lnTo>
                          <a:pt x="294" y="19"/>
                        </a:lnTo>
                        <a:lnTo>
                          <a:pt x="289" y="25"/>
                        </a:lnTo>
                        <a:lnTo>
                          <a:pt x="284" y="35"/>
                        </a:lnTo>
                        <a:lnTo>
                          <a:pt x="283" y="51"/>
                        </a:lnTo>
                        <a:lnTo>
                          <a:pt x="283" y="306"/>
                        </a:lnTo>
                        <a:lnTo>
                          <a:pt x="272" y="306"/>
                        </a:lnTo>
                        <a:lnTo>
                          <a:pt x="71" y="77"/>
                        </a:lnTo>
                        <a:lnTo>
                          <a:pt x="69" y="77"/>
                        </a:lnTo>
                        <a:lnTo>
                          <a:pt x="69" y="252"/>
                        </a:lnTo>
                        <a:lnTo>
                          <a:pt x="71" y="267"/>
                        </a:lnTo>
                        <a:lnTo>
                          <a:pt x="76" y="278"/>
                        </a:lnTo>
                        <a:lnTo>
                          <a:pt x="82" y="284"/>
                        </a:lnTo>
                        <a:lnTo>
                          <a:pt x="91" y="289"/>
                        </a:lnTo>
                        <a:lnTo>
                          <a:pt x="101" y="292"/>
                        </a:lnTo>
                        <a:lnTo>
                          <a:pt x="101" y="301"/>
                        </a:lnTo>
                        <a:lnTo>
                          <a:pt x="0" y="301"/>
                        </a:lnTo>
                        <a:lnTo>
                          <a:pt x="0" y="292"/>
                        </a:lnTo>
                        <a:lnTo>
                          <a:pt x="12" y="287"/>
                        </a:lnTo>
                        <a:lnTo>
                          <a:pt x="22" y="281"/>
                        </a:lnTo>
                        <a:lnTo>
                          <a:pt x="27" y="270"/>
                        </a:lnTo>
                        <a:lnTo>
                          <a:pt x="30" y="252"/>
                        </a:lnTo>
                        <a:lnTo>
                          <a:pt x="30" y="51"/>
                        </a:lnTo>
                        <a:lnTo>
                          <a:pt x="27" y="33"/>
                        </a:lnTo>
                        <a:lnTo>
                          <a:pt x="20" y="24"/>
                        </a:lnTo>
                        <a:lnTo>
                          <a:pt x="12" y="16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5" name="Freeform 19"/>
                  <p:cNvSpPr>
                    <a:spLocks/>
                  </p:cNvSpPr>
                  <p:nvPr/>
                </p:nvSpPr>
                <p:spPr bwMode="auto">
                  <a:xfrm>
                    <a:off x="3710" y="1728"/>
                    <a:ext cx="144" cy="151"/>
                  </a:xfrm>
                  <a:custGeom>
                    <a:avLst/>
                    <a:gdLst>
                      <a:gd name="T0" fmla="*/ 24 w 288"/>
                      <a:gd name="T1" fmla="*/ 0 h 301"/>
                      <a:gd name="T2" fmla="*/ 264 w 288"/>
                      <a:gd name="T3" fmla="*/ 0 h 301"/>
                      <a:gd name="T4" fmla="*/ 288 w 288"/>
                      <a:gd name="T5" fmla="*/ 77 h 301"/>
                      <a:gd name="T6" fmla="*/ 280 w 288"/>
                      <a:gd name="T7" fmla="*/ 84 h 301"/>
                      <a:gd name="T8" fmla="*/ 266 w 288"/>
                      <a:gd name="T9" fmla="*/ 65 h 301"/>
                      <a:gd name="T10" fmla="*/ 253 w 288"/>
                      <a:gd name="T11" fmla="*/ 52 h 301"/>
                      <a:gd name="T12" fmla="*/ 242 w 288"/>
                      <a:gd name="T13" fmla="*/ 44 h 301"/>
                      <a:gd name="T14" fmla="*/ 228 w 288"/>
                      <a:gd name="T15" fmla="*/ 40 h 301"/>
                      <a:gd name="T16" fmla="*/ 213 w 288"/>
                      <a:gd name="T17" fmla="*/ 36 h 301"/>
                      <a:gd name="T18" fmla="*/ 194 w 288"/>
                      <a:gd name="T19" fmla="*/ 36 h 301"/>
                      <a:gd name="T20" fmla="*/ 188 w 288"/>
                      <a:gd name="T21" fmla="*/ 36 h 301"/>
                      <a:gd name="T22" fmla="*/ 183 w 288"/>
                      <a:gd name="T23" fmla="*/ 36 h 301"/>
                      <a:gd name="T24" fmla="*/ 180 w 288"/>
                      <a:gd name="T25" fmla="*/ 38 h 301"/>
                      <a:gd name="T26" fmla="*/ 177 w 288"/>
                      <a:gd name="T27" fmla="*/ 41 h 301"/>
                      <a:gd name="T28" fmla="*/ 175 w 288"/>
                      <a:gd name="T29" fmla="*/ 44 h 301"/>
                      <a:gd name="T30" fmla="*/ 175 w 288"/>
                      <a:gd name="T31" fmla="*/ 49 h 301"/>
                      <a:gd name="T32" fmla="*/ 174 w 288"/>
                      <a:gd name="T33" fmla="*/ 55 h 301"/>
                      <a:gd name="T34" fmla="*/ 174 w 288"/>
                      <a:gd name="T35" fmla="*/ 252 h 301"/>
                      <a:gd name="T36" fmla="*/ 175 w 288"/>
                      <a:gd name="T37" fmla="*/ 268 h 301"/>
                      <a:gd name="T38" fmla="*/ 179 w 288"/>
                      <a:gd name="T39" fmla="*/ 278 h 301"/>
                      <a:gd name="T40" fmla="*/ 185 w 288"/>
                      <a:gd name="T41" fmla="*/ 284 h 301"/>
                      <a:gd name="T42" fmla="*/ 194 w 288"/>
                      <a:gd name="T43" fmla="*/ 289 h 301"/>
                      <a:gd name="T44" fmla="*/ 207 w 288"/>
                      <a:gd name="T45" fmla="*/ 292 h 301"/>
                      <a:gd name="T46" fmla="*/ 207 w 288"/>
                      <a:gd name="T47" fmla="*/ 301 h 301"/>
                      <a:gd name="T48" fmla="*/ 77 w 288"/>
                      <a:gd name="T49" fmla="*/ 301 h 301"/>
                      <a:gd name="T50" fmla="*/ 77 w 288"/>
                      <a:gd name="T51" fmla="*/ 292 h 301"/>
                      <a:gd name="T52" fmla="*/ 90 w 288"/>
                      <a:gd name="T53" fmla="*/ 289 h 301"/>
                      <a:gd name="T54" fmla="*/ 100 w 288"/>
                      <a:gd name="T55" fmla="*/ 284 h 301"/>
                      <a:gd name="T56" fmla="*/ 106 w 288"/>
                      <a:gd name="T57" fmla="*/ 278 h 301"/>
                      <a:gd name="T58" fmla="*/ 109 w 288"/>
                      <a:gd name="T59" fmla="*/ 268 h 301"/>
                      <a:gd name="T60" fmla="*/ 111 w 288"/>
                      <a:gd name="T61" fmla="*/ 252 h 301"/>
                      <a:gd name="T62" fmla="*/ 111 w 288"/>
                      <a:gd name="T63" fmla="*/ 55 h 301"/>
                      <a:gd name="T64" fmla="*/ 111 w 288"/>
                      <a:gd name="T65" fmla="*/ 49 h 301"/>
                      <a:gd name="T66" fmla="*/ 109 w 288"/>
                      <a:gd name="T67" fmla="*/ 44 h 301"/>
                      <a:gd name="T68" fmla="*/ 107 w 288"/>
                      <a:gd name="T69" fmla="*/ 41 h 301"/>
                      <a:gd name="T70" fmla="*/ 106 w 288"/>
                      <a:gd name="T71" fmla="*/ 38 h 301"/>
                      <a:gd name="T72" fmla="*/ 101 w 288"/>
                      <a:gd name="T73" fmla="*/ 36 h 301"/>
                      <a:gd name="T74" fmla="*/ 96 w 288"/>
                      <a:gd name="T75" fmla="*/ 36 h 301"/>
                      <a:gd name="T76" fmla="*/ 92 w 288"/>
                      <a:gd name="T77" fmla="*/ 36 h 301"/>
                      <a:gd name="T78" fmla="*/ 73 w 288"/>
                      <a:gd name="T79" fmla="*/ 36 h 301"/>
                      <a:gd name="T80" fmla="*/ 58 w 288"/>
                      <a:gd name="T81" fmla="*/ 40 h 301"/>
                      <a:gd name="T82" fmla="*/ 46 w 288"/>
                      <a:gd name="T83" fmla="*/ 44 h 301"/>
                      <a:gd name="T84" fmla="*/ 33 w 288"/>
                      <a:gd name="T85" fmla="*/ 52 h 301"/>
                      <a:gd name="T86" fmla="*/ 22 w 288"/>
                      <a:gd name="T87" fmla="*/ 65 h 301"/>
                      <a:gd name="T88" fmla="*/ 8 w 288"/>
                      <a:gd name="T89" fmla="*/ 84 h 301"/>
                      <a:gd name="T90" fmla="*/ 0 w 288"/>
                      <a:gd name="T91" fmla="*/ 77 h 301"/>
                      <a:gd name="T92" fmla="*/ 24 w 288"/>
                      <a:gd name="T93" fmla="*/ 0 h 3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88" h="301">
                        <a:moveTo>
                          <a:pt x="24" y="0"/>
                        </a:moveTo>
                        <a:lnTo>
                          <a:pt x="264" y="0"/>
                        </a:lnTo>
                        <a:lnTo>
                          <a:pt x="288" y="77"/>
                        </a:lnTo>
                        <a:lnTo>
                          <a:pt x="280" y="84"/>
                        </a:lnTo>
                        <a:lnTo>
                          <a:pt x="266" y="65"/>
                        </a:lnTo>
                        <a:lnTo>
                          <a:pt x="253" y="52"/>
                        </a:lnTo>
                        <a:lnTo>
                          <a:pt x="242" y="44"/>
                        </a:lnTo>
                        <a:lnTo>
                          <a:pt x="228" y="40"/>
                        </a:lnTo>
                        <a:lnTo>
                          <a:pt x="213" y="36"/>
                        </a:lnTo>
                        <a:lnTo>
                          <a:pt x="194" y="36"/>
                        </a:lnTo>
                        <a:lnTo>
                          <a:pt x="188" y="36"/>
                        </a:lnTo>
                        <a:lnTo>
                          <a:pt x="183" y="36"/>
                        </a:lnTo>
                        <a:lnTo>
                          <a:pt x="180" y="38"/>
                        </a:lnTo>
                        <a:lnTo>
                          <a:pt x="177" y="41"/>
                        </a:lnTo>
                        <a:lnTo>
                          <a:pt x="175" y="44"/>
                        </a:lnTo>
                        <a:lnTo>
                          <a:pt x="175" y="49"/>
                        </a:lnTo>
                        <a:lnTo>
                          <a:pt x="174" y="55"/>
                        </a:lnTo>
                        <a:lnTo>
                          <a:pt x="174" y="252"/>
                        </a:lnTo>
                        <a:lnTo>
                          <a:pt x="175" y="268"/>
                        </a:lnTo>
                        <a:lnTo>
                          <a:pt x="179" y="278"/>
                        </a:lnTo>
                        <a:lnTo>
                          <a:pt x="185" y="284"/>
                        </a:lnTo>
                        <a:lnTo>
                          <a:pt x="194" y="289"/>
                        </a:lnTo>
                        <a:lnTo>
                          <a:pt x="207" y="292"/>
                        </a:lnTo>
                        <a:lnTo>
                          <a:pt x="207" y="301"/>
                        </a:lnTo>
                        <a:lnTo>
                          <a:pt x="77" y="301"/>
                        </a:lnTo>
                        <a:lnTo>
                          <a:pt x="77" y="292"/>
                        </a:lnTo>
                        <a:lnTo>
                          <a:pt x="90" y="289"/>
                        </a:lnTo>
                        <a:lnTo>
                          <a:pt x="100" y="284"/>
                        </a:lnTo>
                        <a:lnTo>
                          <a:pt x="106" y="278"/>
                        </a:lnTo>
                        <a:lnTo>
                          <a:pt x="109" y="268"/>
                        </a:lnTo>
                        <a:lnTo>
                          <a:pt x="111" y="252"/>
                        </a:lnTo>
                        <a:lnTo>
                          <a:pt x="111" y="55"/>
                        </a:lnTo>
                        <a:lnTo>
                          <a:pt x="111" y="49"/>
                        </a:lnTo>
                        <a:lnTo>
                          <a:pt x="109" y="44"/>
                        </a:lnTo>
                        <a:lnTo>
                          <a:pt x="107" y="41"/>
                        </a:lnTo>
                        <a:lnTo>
                          <a:pt x="106" y="38"/>
                        </a:lnTo>
                        <a:lnTo>
                          <a:pt x="101" y="36"/>
                        </a:lnTo>
                        <a:lnTo>
                          <a:pt x="96" y="36"/>
                        </a:lnTo>
                        <a:lnTo>
                          <a:pt x="92" y="36"/>
                        </a:lnTo>
                        <a:lnTo>
                          <a:pt x="73" y="36"/>
                        </a:lnTo>
                        <a:lnTo>
                          <a:pt x="58" y="40"/>
                        </a:lnTo>
                        <a:lnTo>
                          <a:pt x="46" y="44"/>
                        </a:lnTo>
                        <a:lnTo>
                          <a:pt x="33" y="52"/>
                        </a:lnTo>
                        <a:lnTo>
                          <a:pt x="22" y="65"/>
                        </a:lnTo>
                        <a:lnTo>
                          <a:pt x="8" y="84"/>
                        </a:lnTo>
                        <a:lnTo>
                          <a:pt x="0" y="77"/>
                        </a:lnTo>
                        <a:lnTo>
                          <a:pt x="2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" name="Freeform 20"/>
                  <p:cNvSpPr>
                    <a:spLocks/>
                  </p:cNvSpPr>
                  <p:nvPr/>
                </p:nvSpPr>
                <p:spPr bwMode="auto">
                  <a:xfrm>
                    <a:off x="3858" y="1726"/>
                    <a:ext cx="125" cy="156"/>
                  </a:xfrm>
                  <a:custGeom>
                    <a:avLst/>
                    <a:gdLst>
                      <a:gd name="T0" fmla="*/ 140 w 250"/>
                      <a:gd name="T1" fmla="*/ 2 h 313"/>
                      <a:gd name="T2" fmla="*/ 174 w 250"/>
                      <a:gd name="T3" fmla="*/ 13 h 313"/>
                      <a:gd name="T4" fmla="*/ 188 w 250"/>
                      <a:gd name="T5" fmla="*/ 18 h 313"/>
                      <a:gd name="T6" fmla="*/ 191 w 250"/>
                      <a:gd name="T7" fmla="*/ 13 h 313"/>
                      <a:gd name="T8" fmla="*/ 193 w 250"/>
                      <a:gd name="T9" fmla="*/ 5 h 313"/>
                      <a:gd name="T10" fmla="*/ 229 w 250"/>
                      <a:gd name="T11" fmla="*/ 82 h 313"/>
                      <a:gd name="T12" fmla="*/ 202 w 250"/>
                      <a:gd name="T13" fmla="*/ 68 h 313"/>
                      <a:gd name="T14" fmla="*/ 150 w 250"/>
                      <a:gd name="T15" fmla="*/ 43 h 313"/>
                      <a:gd name="T16" fmla="*/ 99 w 250"/>
                      <a:gd name="T17" fmla="*/ 41 h 313"/>
                      <a:gd name="T18" fmla="*/ 71 w 250"/>
                      <a:gd name="T19" fmla="*/ 54 h 313"/>
                      <a:gd name="T20" fmla="*/ 63 w 250"/>
                      <a:gd name="T21" fmla="*/ 76 h 313"/>
                      <a:gd name="T22" fmla="*/ 72 w 250"/>
                      <a:gd name="T23" fmla="*/ 98 h 313"/>
                      <a:gd name="T24" fmla="*/ 104 w 250"/>
                      <a:gd name="T25" fmla="*/ 112 h 313"/>
                      <a:gd name="T26" fmla="*/ 186 w 250"/>
                      <a:gd name="T27" fmla="*/ 131 h 313"/>
                      <a:gd name="T28" fmla="*/ 227 w 250"/>
                      <a:gd name="T29" fmla="*/ 155 h 313"/>
                      <a:gd name="T30" fmla="*/ 248 w 250"/>
                      <a:gd name="T31" fmla="*/ 191 h 313"/>
                      <a:gd name="T32" fmla="*/ 246 w 250"/>
                      <a:gd name="T33" fmla="*/ 245 h 313"/>
                      <a:gd name="T34" fmla="*/ 216 w 250"/>
                      <a:gd name="T35" fmla="*/ 287 h 313"/>
                      <a:gd name="T36" fmla="*/ 163 w 250"/>
                      <a:gd name="T37" fmla="*/ 310 h 313"/>
                      <a:gd name="T38" fmla="*/ 101 w 250"/>
                      <a:gd name="T39" fmla="*/ 310 h 313"/>
                      <a:gd name="T40" fmla="*/ 61 w 250"/>
                      <a:gd name="T41" fmla="*/ 298 h 313"/>
                      <a:gd name="T42" fmla="*/ 47 w 250"/>
                      <a:gd name="T43" fmla="*/ 294 h 313"/>
                      <a:gd name="T44" fmla="*/ 41 w 250"/>
                      <a:gd name="T45" fmla="*/ 300 h 313"/>
                      <a:gd name="T46" fmla="*/ 39 w 250"/>
                      <a:gd name="T47" fmla="*/ 306 h 313"/>
                      <a:gd name="T48" fmla="*/ 0 w 250"/>
                      <a:gd name="T49" fmla="*/ 216 h 313"/>
                      <a:gd name="T50" fmla="*/ 27 w 250"/>
                      <a:gd name="T51" fmla="*/ 231 h 313"/>
                      <a:gd name="T52" fmla="*/ 69 w 250"/>
                      <a:gd name="T53" fmla="*/ 262 h 313"/>
                      <a:gd name="T54" fmla="*/ 128 w 250"/>
                      <a:gd name="T55" fmla="*/ 275 h 313"/>
                      <a:gd name="T56" fmla="*/ 167 w 250"/>
                      <a:gd name="T57" fmla="*/ 267 h 313"/>
                      <a:gd name="T58" fmla="*/ 188 w 250"/>
                      <a:gd name="T59" fmla="*/ 245 h 313"/>
                      <a:gd name="T60" fmla="*/ 190 w 250"/>
                      <a:gd name="T61" fmla="*/ 213 h 313"/>
                      <a:gd name="T62" fmla="*/ 166 w 250"/>
                      <a:gd name="T63" fmla="*/ 193 h 313"/>
                      <a:gd name="T64" fmla="*/ 93 w 250"/>
                      <a:gd name="T65" fmla="*/ 175 h 313"/>
                      <a:gd name="T66" fmla="*/ 38 w 250"/>
                      <a:gd name="T67" fmla="*/ 152 h 313"/>
                      <a:gd name="T68" fmla="*/ 11 w 250"/>
                      <a:gd name="T69" fmla="*/ 114 h 313"/>
                      <a:gd name="T70" fmla="*/ 12 w 250"/>
                      <a:gd name="T71" fmla="*/ 63 h 313"/>
                      <a:gd name="T72" fmla="*/ 39 w 250"/>
                      <a:gd name="T73" fmla="*/ 24 h 313"/>
                      <a:gd name="T74" fmla="*/ 88 w 250"/>
                      <a:gd name="T75" fmla="*/ 4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0" h="313">
                        <a:moveTo>
                          <a:pt x="117" y="0"/>
                        </a:moveTo>
                        <a:lnTo>
                          <a:pt x="140" y="2"/>
                        </a:lnTo>
                        <a:lnTo>
                          <a:pt x="159" y="7"/>
                        </a:lnTo>
                        <a:lnTo>
                          <a:pt x="174" y="13"/>
                        </a:lnTo>
                        <a:lnTo>
                          <a:pt x="185" y="19"/>
                        </a:lnTo>
                        <a:lnTo>
                          <a:pt x="188" y="18"/>
                        </a:lnTo>
                        <a:lnTo>
                          <a:pt x="190" y="16"/>
                        </a:lnTo>
                        <a:lnTo>
                          <a:pt x="191" y="13"/>
                        </a:lnTo>
                        <a:lnTo>
                          <a:pt x="193" y="10"/>
                        </a:lnTo>
                        <a:lnTo>
                          <a:pt x="193" y="5"/>
                        </a:lnTo>
                        <a:lnTo>
                          <a:pt x="207" y="5"/>
                        </a:lnTo>
                        <a:lnTo>
                          <a:pt x="229" y="82"/>
                        </a:lnTo>
                        <a:lnTo>
                          <a:pt x="223" y="89"/>
                        </a:lnTo>
                        <a:lnTo>
                          <a:pt x="202" y="68"/>
                        </a:lnTo>
                        <a:lnTo>
                          <a:pt x="178" y="54"/>
                        </a:lnTo>
                        <a:lnTo>
                          <a:pt x="150" y="43"/>
                        </a:lnTo>
                        <a:lnTo>
                          <a:pt x="120" y="40"/>
                        </a:lnTo>
                        <a:lnTo>
                          <a:pt x="99" y="41"/>
                        </a:lnTo>
                        <a:lnTo>
                          <a:pt x="84" y="46"/>
                        </a:lnTo>
                        <a:lnTo>
                          <a:pt x="71" y="54"/>
                        </a:lnTo>
                        <a:lnTo>
                          <a:pt x="65" y="65"/>
                        </a:lnTo>
                        <a:lnTo>
                          <a:pt x="63" y="76"/>
                        </a:lnTo>
                        <a:lnTo>
                          <a:pt x="65" y="89"/>
                        </a:lnTo>
                        <a:lnTo>
                          <a:pt x="72" y="98"/>
                        </a:lnTo>
                        <a:lnTo>
                          <a:pt x="85" y="106"/>
                        </a:lnTo>
                        <a:lnTo>
                          <a:pt x="104" y="112"/>
                        </a:lnTo>
                        <a:lnTo>
                          <a:pt x="159" y="125"/>
                        </a:lnTo>
                        <a:lnTo>
                          <a:pt x="186" y="131"/>
                        </a:lnTo>
                        <a:lnTo>
                          <a:pt x="210" y="142"/>
                        </a:lnTo>
                        <a:lnTo>
                          <a:pt x="227" y="155"/>
                        </a:lnTo>
                        <a:lnTo>
                          <a:pt x="240" y="171"/>
                        </a:lnTo>
                        <a:lnTo>
                          <a:pt x="248" y="191"/>
                        </a:lnTo>
                        <a:lnTo>
                          <a:pt x="250" y="216"/>
                        </a:lnTo>
                        <a:lnTo>
                          <a:pt x="246" y="245"/>
                        </a:lnTo>
                        <a:lnTo>
                          <a:pt x="235" y="269"/>
                        </a:lnTo>
                        <a:lnTo>
                          <a:pt x="216" y="287"/>
                        </a:lnTo>
                        <a:lnTo>
                          <a:pt x="193" y="302"/>
                        </a:lnTo>
                        <a:lnTo>
                          <a:pt x="163" y="310"/>
                        </a:lnTo>
                        <a:lnTo>
                          <a:pt x="129" y="313"/>
                        </a:lnTo>
                        <a:lnTo>
                          <a:pt x="101" y="310"/>
                        </a:lnTo>
                        <a:lnTo>
                          <a:pt x="79" y="305"/>
                        </a:lnTo>
                        <a:lnTo>
                          <a:pt x="61" y="298"/>
                        </a:lnTo>
                        <a:lnTo>
                          <a:pt x="50" y="292"/>
                        </a:lnTo>
                        <a:lnTo>
                          <a:pt x="47" y="294"/>
                        </a:lnTo>
                        <a:lnTo>
                          <a:pt x="44" y="295"/>
                        </a:lnTo>
                        <a:lnTo>
                          <a:pt x="41" y="300"/>
                        </a:lnTo>
                        <a:lnTo>
                          <a:pt x="39" y="303"/>
                        </a:lnTo>
                        <a:lnTo>
                          <a:pt x="39" y="306"/>
                        </a:lnTo>
                        <a:lnTo>
                          <a:pt x="25" y="306"/>
                        </a:lnTo>
                        <a:lnTo>
                          <a:pt x="0" y="216"/>
                        </a:lnTo>
                        <a:lnTo>
                          <a:pt x="8" y="212"/>
                        </a:lnTo>
                        <a:lnTo>
                          <a:pt x="27" y="231"/>
                        </a:lnTo>
                        <a:lnTo>
                          <a:pt x="47" y="248"/>
                        </a:lnTo>
                        <a:lnTo>
                          <a:pt x="69" y="262"/>
                        </a:lnTo>
                        <a:lnTo>
                          <a:pt x="96" y="270"/>
                        </a:lnTo>
                        <a:lnTo>
                          <a:pt x="128" y="275"/>
                        </a:lnTo>
                        <a:lnTo>
                          <a:pt x="150" y="272"/>
                        </a:lnTo>
                        <a:lnTo>
                          <a:pt x="167" y="267"/>
                        </a:lnTo>
                        <a:lnTo>
                          <a:pt x="180" y="257"/>
                        </a:lnTo>
                        <a:lnTo>
                          <a:pt x="188" y="245"/>
                        </a:lnTo>
                        <a:lnTo>
                          <a:pt x="191" y="227"/>
                        </a:lnTo>
                        <a:lnTo>
                          <a:pt x="190" y="213"/>
                        </a:lnTo>
                        <a:lnTo>
                          <a:pt x="182" y="202"/>
                        </a:lnTo>
                        <a:lnTo>
                          <a:pt x="166" y="193"/>
                        </a:lnTo>
                        <a:lnTo>
                          <a:pt x="144" y="186"/>
                        </a:lnTo>
                        <a:lnTo>
                          <a:pt x="93" y="175"/>
                        </a:lnTo>
                        <a:lnTo>
                          <a:pt x="61" y="166"/>
                        </a:lnTo>
                        <a:lnTo>
                          <a:pt x="38" y="152"/>
                        </a:lnTo>
                        <a:lnTo>
                          <a:pt x="22" y="136"/>
                        </a:lnTo>
                        <a:lnTo>
                          <a:pt x="11" y="114"/>
                        </a:lnTo>
                        <a:lnTo>
                          <a:pt x="8" y="90"/>
                        </a:lnTo>
                        <a:lnTo>
                          <a:pt x="12" y="63"/>
                        </a:lnTo>
                        <a:lnTo>
                          <a:pt x="23" y="41"/>
                        </a:lnTo>
                        <a:lnTo>
                          <a:pt x="39" y="24"/>
                        </a:lnTo>
                        <a:lnTo>
                          <a:pt x="61" y="11"/>
                        </a:lnTo>
                        <a:lnTo>
                          <a:pt x="88" y="4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1773" y="1364"/>
                    <a:ext cx="478" cy="463"/>
                  </a:xfrm>
                  <a:custGeom>
                    <a:avLst/>
                    <a:gdLst>
                      <a:gd name="T0" fmla="*/ 681 w 957"/>
                      <a:gd name="T1" fmla="*/ 175 h 926"/>
                      <a:gd name="T2" fmla="*/ 511 w 957"/>
                      <a:gd name="T3" fmla="*/ 568 h 926"/>
                      <a:gd name="T4" fmla="*/ 614 w 957"/>
                      <a:gd name="T5" fmla="*/ 52 h 926"/>
                      <a:gd name="T6" fmla="*/ 687 w 957"/>
                      <a:gd name="T7" fmla="*/ 139 h 926"/>
                      <a:gd name="T8" fmla="*/ 614 w 957"/>
                      <a:gd name="T9" fmla="*/ 52 h 926"/>
                      <a:gd name="T10" fmla="*/ 489 w 957"/>
                      <a:gd name="T11" fmla="*/ 0 h 926"/>
                      <a:gd name="T12" fmla="*/ 549 w 957"/>
                      <a:gd name="T13" fmla="*/ 175 h 926"/>
                      <a:gd name="T14" fmla="*/ 462 w 957"/>
                      <a:gd name="T15" fmla="*/ 292 h 926"/>
                      <a:gd name="T16" fmla="*/ 505 w 957"/>
                      <a:gd name="T17" fmla="*/ 399 h 926"/>
                      <a:gd name="T18" fmla="*/ 466 w 957"/>
                      <a:gd name="T19" fmla="*/ 598 h 926"/>
                      <a:gd name="T20" fmla="*/ 466 w 957"/>
                      <a:gd name="T21" fmla="*/ 642 h 926"/>
                      <a:gd name="T22" fmla="*/ 486 w 957"/>
                      <a:gd name="T23" fmla="*/ 667 h 926"/>
                      <a:gd name="T24" fmla="*/ 522 w 957"/>
                      <a:gd name="T25" fmla="*/ 678 h 926"/>
                      <a:gd name="T26" fmla="*/ 570 w 957"/>
                      <a:gd name="T27" fmla="*/ 681 h 926"/>
                      <a:gd name="T28" fmla="*/ 684 w 957"/>
                      <a:gd name="T29" fmla="*/ 681 h 926"/>
                      <a:gd name="T30" fmla="*/ 685 w 957"/>
                      <a:gd name="T31" fmla="*/ 568 h 926"/>
                      <a:gd name="T32" fmla="*/ 657 w 957"/>
                      <a:gd name="T33" fmla="*/ 565 h 926"/>
                      <a:gd name="T34" fmla="*/ 646 w 957"/>
                      <a:gd name="T35" fmla="*/ 549 h 926"/>
                      <a:gd name="T36" fmla="*/ 649 w 957"/>
                      <a:gd name="T37" fmla="*/ 528 h 926"/>
                      <a:gd name="T38" fmla="*/ 651 w 957"/>
                      <a:gd name="T39" fmla="*/ 516 h 926"/>
                      <a:gd name="T40" fmla="*/ 741 w 957"/>
                      <a:gd name="T41" fmla="*/ 399 h 926"/>
                      <a:gd name="T42" fmla="*/ 696 w 957"/>
                      <a:gd name="T43" fmla="*/ 292 h 926"/>
                      <a:gd name="T44" fmla="*/ 905 w 957"/>
                      <a:gd name="T45" fmla="*/ 175 h 926"/>
                      <a:gd name="T46" fmla="*/ 908 w 957"/>
                      <a:gd name="T47" fmla="*/ 322 h 926"/>
                      <a:gd name="T48" fmla="*/ 926 w 957"/>
                      <a:gd name="T49" fmla="*/ 366 h 926"/>
                      <a:gd name="T50" fmla="*/ 948 w 957"/>
                      <a:gd name="T51" fmla="*/ 390 h 926"/>
                      <a:gd name="T52" fmla="*/ 957 w 957"/>
                      <a:gd name="T53" fmla="*/ 397 h 926"/>
                      <a:gd name="T54" fmla="*/ 940 w 957"/>
                      <a:gd name="T55" fmla="*/ 587 h 926"/>
                      <a:gd name="T56" fmla="*/ 886 w 957"/>
                      <a:gd name="T57" fmla="*/ 604 h 926"/>
                      <a:gd name="T58" fmla="*/ 817 w 957"/>
                      <a:gd name="T59" fmla="*/ 637 h 926"/>
                      <a:gd name="T60" fmla="*/ 749 w 957"/>
                      <a:gd name="T61" fmla="*/ 688 h 926"/>
                      <a:gd name="T62" fmla="*/ 700 w 957"/>
                      <a:gd name="T63" fmla="*/ 751 h 926"/>
                      <a:gd name="T64" fmla="*/ 681 w 957"/>
                      <a:gd name="T65" fmla="*/ 820 h 926"/>
                      <a:gd name="T66" fmla="*/ 685 w 957"/>
                      <a:gd name="T67" fmla="*/ 872 h 926"/>
                      <a:gd name="T68" fmla="*/ 700 w 957"/>
                      <a:gd name="T69" fmla="*/ 913 h 926"/>
                      <a:gd name="T70" fmla="*/ 689 w 957"/>
                      <a:gd name="T71" fmla="*/ 918 h 926"/>
                      <a:gd name="T72" fmla="*/ 654 w 957"/>
                      <a:gd name="T73" fmla="*/ 926 h 926"/>
                      <a:gd name="T74" fmla="*/ 592 w 957"/>
                      <a:gd name="T75" fmla="*/ 918 h 926"/>
                      <a:gd name="T76" fmla="*/ 521 w 957"/>
                      <a:gd name="T77" fmla="*/ 875 h 926"/>
                      <a:gd name="T78" fmla="*/ 462 w 957"/>
                      <a:gd name="T79" fmla="*/ 801 h 926"/>
                      <a:gd name="T80" fmla="*/ 431 w 957"/>
                      <a:gd name="T81" fmla="*/ 737 h 926"/>
                      <a:gd name="T82" fmla="*/ 402 w 957"/>
                      <a:gd name="T83" fmla="*/ 677 h 926"/>
                      <a:gd name="T84" fmla="*/ 375 w 957"/>
                      <a:gd name="T85" fmla="*/ 628 h 926"/>
                      <a:gd name="T86" fmla="*/ 344 w 957"/>
                      <a:gd name="T87" fmla="*/ 599 h 926"/>
                      <a:gd name="T88" fmla="*/ 304 w 957"/>
                      <a:gd name="T89" fmla="*/ 598 h 926"/>
                      <a:gd name="T90" fmla="*/ 277 w 957"/>
                      <a:gd name="T91" fmla="*/ 615 h 926"/>
                      <a:gd name="T92" fmla="*/ 257 w 957"/>
                      <a:gd name="T93" fmla="*/ 636 h 926"/>
                      <a:gd name="T94" fmla="*/ 235 w 957"/>
                      <a:gd name="T95" fmla="*/ 653 h 926"/>
                      <a:gd name="T96" fmla="*/ 198 w 957"/>
                      <a:gd name="T97" fmla="*/ 651 h 926"/>
                      <a:gd name="T98" fmla="*/ 167 w 957"/>
                      <a:gd name="T99" fmla="*/ 626 h 926"/>
                      <a:gd name="T100" fmla="*/ 144 w 957"/>
                      <a:gd name="T101" fmla="*/ 588 h 926"/>
                      <a:gd name="T102" fmla="*/ 127 w 957"/>
                      <a:gd name="T103" fmla="*/ 547 h 926"/>
                      <a:gd name="T104" fmla="*/ 108 w 957"/>
                      <a:gd name="T105" fmla="*/ 509 h 926"/>
                      <a:gd name="T106" fmla="*/ 76 w 957"/>
                      <a:gd name="T107" fmla="*/ 476 h 926"/>
                      <a:gd name="T108" fmla="*/ 43 w 957"/>
                      <a:gd name="T109" fmla="*/ 445 h 926"/>
                      <a:gd name="T110" fmla="*/ 15 w 957"/>
                      <a:gd name="T111" fmla="*/ 408 h 926"/>
                      <a:gd name="T112" fmla="*/ 0 w 957"/>
                      <a:gd name="T113" fmla="*/ 358 h 926"/>
                      <a:gd name="T114" fmla="*/ 266 w 957"/>
                      <a:gd name="T115" fmla="*/ 0 h 9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957" h="926">
                        <a:moveTo>
                          <a:pt x="590" y="175"/>
                        </a:moveTo>
                        <a:lnTo>
                          <a:pt x="681" y="175"/>
                        </a:lnTo>
                        <a:lnTo>
                          <a:pt x="602" y="568"/>
                        </a:lnTo>
                        <a:lnTo>
                          <a:pt x="511" y="568"/>
                        </a:lnTo>
                        <a:lnTo>
                          <a:pt x="590" y="175"/>
                        </a:lnTo>
                        <a:close/>
                        <a:moveTo>
                          <a:pt x="614" y="52"/>
                        </a:moveTo>
                        <a:lnTo>
                          <a:pt x="704" y="52"/>
                        </a:lnTo>
                        <a:lnTo>
                          <a:pt x="687" y="139"/>
                        </a:lnTo>
                        <a:lnTo>
                          <a:pt x="597" y="139"/>
                        </a:lnTo>
                        <a:lnTo>
                          <a:pt x="614" y="52"/>
                        </a:lnTo>
                        <a:close/>
                        <a:moveTo>
                          <a:pt x="266" y="0"/>
                        </a:moveTo>
                        <a:lnTo>
                          <a:pt x="489" y="0"/>
                        </a:lnTo>
                        <a:lnTo>
                          <a:pt x="489" y="175"/>
                        </a:lnTo>
                        <a:lnTo>
                          <a:pt x="549" y="175"/>
                        </a:lnTo>
                        <a:lnTo>
                          <a:pt x="526" y="292"/>
                        </a:lnTo>
                        <a:lnTo>
                          <a:pt x="462" y="292"/>
                        </a:lnTo>
                        <a:lnTo>
                          <a:pt x="440" y="399"/>
                        </a:lnTo>
                        <a:lnTo>
                          <a:pt x="505" y="399"/>
                        </a:lnTo>
                        <a:lnTo>
                          <a:pt x="473" y="558"/>
                        </a:lnTo>
                        <a:lnTo>
                          <a:pt x="466" y="598"/>
                        </a:lnTo>
                        <a:lnTo>
                          <a:pt x="462" y="621"/>
                        </a:lnTo>
                        <a:lnTo>
                          <a:pt x="466" y="642"/>
                        </a:lnTo>
                        <a:lnTo>
                          <a:pt x="473" y="656"/>
                        </a:lnTo>
                        <a:lnTo>
                          <a:pt x="486" y="667"/>
                        </a:lnTo>
                        <a:lnTo>
                          <a:pt x="502" y="675"/>
                        </a:lnTo>
                        <a:lnTo>
                          <a:pt x="522" y="678"/>
                        </a:lnTo>
                        <a:lnTo>
                          <a:pt x="545" y="681"/>
                        </a:lnTo>
                        <a:lnTo>
                          <a:pt x="570" y="681"/>
                        </a:lnTo>
                        <a:lnTo>
                          <a:pt x="597" y="681"/>
                        </a:lnTo>
                        <a:lnTo>
                          <a:pt x="684" y="681"/>
                        </a:lnTo>
                        <a:lnTo>
                          <a:pt x="708" y="568"/>
                        </a:lnTo>
                        <a:lnTo>
                          <a:pt x="685" y="568"/>
                        </a:lnTo>
                        <a:lnTo>
                          <a:pt x="668" y="568"/>
                        </a:lnTo>
                        <a:lnTo>
                          <a:pt x="657" y="565"/>
                        </a:lnTo>
                        <a:lnTo>
                          <a:pt x="649" y="558"/>
                        </a:lnTo>
                        <a:lnTo>
                          <a:pt x="646" y="549"/>
                        </a:lnTo>
                        <a:lnTo>
                          <a:pt x="647" y="535"/>
                        </a:lnTo>
                        <a:lnTo>
                          <a:pt x="649" y="528"/>
                        </a:lnTo>
                        <a:lnTo>
                          <a:pt x="649" y="522"/>
                        </a:lnTo>
                        <a:lnTo>
                          <a:pt x="651" y="516"/>
                        </a:lnTo>
                        <a:lnTo>
                          <a:pt x="674" y="399"/>
                        </a:lnTo>
                        <a:lnTo>
                          <a:pt x="741" y="399"/>
                        </a:lnTo>
                        <a:lnTo>
                          <a:pt x="763" y="292"/>
                        </a:lnTo>
                        <a:lnTo>
                          <a:pt x="696" y="292"/>
                        </a:lnTo>
                        <a:lnTo>
                          <a:pt x="719" y="175"/>
                        </a:lnTo>
                        <a:lnTo>
                          <a:pt x="905" y="175"/>
                        </a:lnTo>
                        <a:lnTo>
                          <a:pt x="905" y="292"/>
                        </a:lnTo>
                        <a:lnTo>
                          <a:pt x="908" y="322"/>
                        </a:lnTo>
                        <a:lnTo>
                          <a:pt x="915" y="345"/>
                        </a:lnTo>
                        <a:lnTo>
                          <a:pt x="926" y="366"/>
                        </a:lnTo>
                        <a:lnTo>
                          <a:pt x="937" y="380"/>
                        </a:lnTo>
                        <a:lnTo>
                          <a:pt x="948" y="390"/>
                        </a:lnTo>
                        <a:lnTo>
                          <a:pt x="954" y="396"/>
                        </a:lnTo>
                        <a:lnTo>
                          <a:pt x="957" y="397"/>
                        </a:lnTo>
                        <a:lnTo>
                          <a:pt x="957" y="582"/>
                        </a:lnTo>
                        <a:lnTo>
                          <a:pt x="940" y="587"/>
                        </a:lnTo>
                        <a:lnTo>
                          <a:pt x="916" y="595"/>
                        </a:lnTo>
                        <a:lnTo>
                          <a:pt x="886" y="604"/>
                        </a:lnTo>
                        <a:lnTo>
                          <a:pt x="851" y="618"/>
                        </a:lnTo>
                        <a:lnTo>
                          <a:pt x="817" y="637"/>
                        </a:lnTo>
                        <a:lnTo>
                          <a:pt x="780" y="661"/>
                        </a:lnTo>
                        <a:lnTo>
                          <a:pt x="749" y="688"/>
                        </a:lnTo>
                        <a:lnTo>
                          <a:pt x="722" y="718"/>
                        </a:lnTo>
                        <a:lnTo>
                          <a:pt x="700" y="751"/>
                        </a:lnTo>
                        <a:lnTo>
                          <a:pt x="685" y="785"/>
                        </a:lnTo>
                        <a:lnTo>
                          <a:pt x="681" y="820"/>
                        </a:lnTo>
                        <a:lnTo>
                          <a:pt x="682" y="849"/>
                        </a:lnTo>
                        <a:lnTo>
                          <a:pt x="685" y="872"/>
                        </a:lnTo>
                        <a:lnTo>
                          <a:pt x="692" y="893"/>
                        </a:lnTo>
                        <a:lnTo>
                          <a:pt x="700" y="913"/>
                        </a:lnTo>
                        <a:lnTo>
                          <a:pt x="698" y="915"/>
                        </a:lnTo>
                        <a:lnTo>
                          <a:pt x="689" y="918"/>
                        </a:lnTo>
                        <a:lnTo>
                          <a:pt x="674" y="923"/>
                        </a:lnTo>
                        <a:lnTo>
                          <a:pt x="654" y="926"/>
                        </a:lnTo>
                        <a:lnTo>
                          <a:pt x="628" y="926"/>
                        </a:lnTo>
                        <a:lnTo>
                          <a:pt x="592" y="918"/>
                        </a:lnTo>
                        <a:lnTo>
                          <a:pt x="556" y="901"/>
                        </a:lnTo>
                        <a:lnTo>
                          <a:pt x="521" y="875"/>
                        </a:lnTo>
                        <a:lnTo>
                          <a:pt x="489" y="841"/>
                        </a:lnTo>
                        <a:lnTo>
                          <a:pt x="462" y="801"/>
                        </a:lnTo>
                        <a:lnTo>
                          <a:pt x="447" y="770"/>
                        </a:lnTo>
                        <a:lnTo>
                          <a:pt x="431" y="737"/>
                        </a:lnTo>
                        <a:lnTo>
                          <a:pt x="416" y="707"/>
                        </a:lnTo>
                        <a:lnTo>
                          <a:pt x="402" y="677"/>
                        </a:lnTo>
                        <a:lnTo>
                          <a:pt x="390" y="650"/>
                        </a:lnTo>
                        <a:lnTo>
                          <a:pt x="375" y="628"/>
                        </a:lnTo>
                        <a:lnTo>
                          <a:pt x="360" y="610"/>
                        </a:lnTo>
                        <a:lnTo>
                          <a:pt x="344" y="599"/>
                        </a:lnTo>
                        <a:lnTo>
                          <a:pt x="325" y="596"/>
                        </a:lnTo>
                        <a:lnTo>
                          <a:pt x="304" y="598"/>
                        </a:lnTo>
                        <a:lnTo>
                          <a:pt x="290" y="604"/>
                        </a:lnTo>
                        <a:lnTo>
                          <a:pt x="277" y="615"/>
                        </a:lnTo>
                        <a:lnTo>
                          <a:pt x="266" y="626"/>
                        </a:lnTo>
                        <a:lnTo>
                          <a:pt x="257" y="636"/>
                        </a:lnTo>
                        <a:lnTo>
                          <a:pt x="246" y="647"/>
                        </a:lnTo>
                        <a:lnTo>
                          <a:pt x="235" y="653"/>
                        </a:lnTo>
                        <a:lnTo>
                          <a:pt x="219" y="655"/>
                        </a:lnTo>
                        <a:lnTo>
                          <a:pt x="198" y="651"/>
                        </a:lnTo>
                        <a:lnTo>
                          <a:pt x="181" y="642"/>
                        </a:lnTo>
                        <a:lnTo>
                          <a:pt x="167" y="626"/>
                        </a:lnTo>
                        <a:lnTo>
                          <a:pt x="154" y="609"/>
                        </a:lnTo>
                        <a:lnTo>
                          <a:pt x="144" y="588"/>
                        </a:lnTo>
                        <a:lnTo>
                          <a:pt x="135" y="568"/>
                        </a:lnTo>
                        <a:lnTo>
                          <a:pt x="127" y="547"/>
                        </a:lnTo>
                        <a:lnTo>
                          <a:pt x="119" y="530"/>
                        </a:lnTo>
                        <a:lnTo>
                          <a:pt x="108" y="509"/>
                        </a:lnTo>
                        <a:lnTo>
                          <a:pt x="94" y="492"/>
                        </a:lnTo>
                        <a:lnTo>
                          <a:pt x="76" y="476"/>
                        </a:lnTo>
                        <a:lnTo>
                          <a:pt x="61" y="461"/>
                        </a:lnTo>
                        <a:lnTo>
                          <a:pt x="43" y="445"/>
                        </a:lnTo>
                        <a:lnTo>
                          <a:pt x="27" y="429"/>
                        </a:lnTo>
                        <a:lnTo>
                          <a:pt x="15" y="408"/>
                        </a:lnTo>
                        <a:lnTo>
                          <a:pt x="5" y="385"/>
                        </a:lnTo>
                        <a:lnTo>
                          <a:pt x="0" y="358"/>
                        </a:lnTo>
                        <a:lnTo>
                          <a:pt x="266" y="358"/>
                        </a:lnTo>
                        <a:lnTo>
                          <a:pt x="26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49" name="Rectangle 48"/>
                <p:cNvSpPr/>
                <p:nvPr/>
              </p:nvSpPr>
              <p:spPr>
                <a:xfrm>
                  <a:off x="8067947" y="1100693"/>
                  <a:ext cx="548640" cy="265176"/>
                </a:xfrm>
                <a:prstGeom prst="rect">
                  <a:avLst/>
                </a:prstGeom>
                <a:solidFill>
                  <a:srgbClr val="AEAEAE"/>
                </a:solidFill>
                <a:ln w="9525" cap="flat" cmpd="sng" algn="ctr">
                  <a:solidFill>
                    <a:srgbClr val="AEAEAE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R4F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8067947" y="1381178"/>
                  <a:ext cx="548640" cy="265176"/>
                </a:xfrm>
                <a:prstGeom prst="rect">
                  <a:avLst/>
                </a:prstGeom>
                <a:solidFill>
                  <a:srgbClr val="117788"/>
                </a:solidFill>
                <a:ln w="9525" cap="flat" cmpd="sng" algn="ctr">
                  <a:solidFill>
                    <a:srgbClr val="117788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C674x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067947" y="1661663"/>
                  <a:ext cx="548640" cy="265176"/>
                </a:xfrm>
                <a:prstGeom prst="rect">
                  <a:avLst/>
                </a:prstGeom>
                <a:solidFill>
                  <a:srgbClr val="AEAEAE"/>
                </a:solidFill>
                <a:ln w="9525" cap="flat" cmpd="sng" algn="ctr">
                  <a:solidFill>
                    <a:srgbClr val="AEAEAE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1.5MB</a:t>
                  </a: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8396340" y="1670807"/>
                <a:ext cx="497551" cy="256032"/>
              </a:xfrm>
              <a:prstGeom prst="rect">
                <a:avLst/>
              </a:prstGeom>
              <a:solidFill>
                <a:srgbClr val="808080">
                  <a:lumMod val="40000"/>
                  <a:lumOff val="60000"/>
                </a:srgbClr>
              </a:solidFill>
              <a:ln w="9525" cap="flat" cmpd="sng" algn="ctr">
                <a:solidFill>
                  <a:srgbClr val="DE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SPI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396340" y="1387247"/>
                <a:ext cx="497551" cy="256032"/>
              </a:xfrm>
              <a:prstGeom prst="rect">
                <a:avLst/>
              </a:prstGeom>
              <a:solidFill>
                <a:srgbClr val="808080">
                  <a:lumMod val="40000"/>
                  <a:lumOff val="60000"/>
                </a:srgbClr>
              </a:solidFill>
              <a:ln w="9525" cap="flat" cmpd="sng" algn="ctr">
                <a:solidFill>
                  <a:srgbClr val="DE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CAN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396339" y="1100693"/>
                <a:ext cx="497552" cy="256032"/>
              </a:xfrm>
              <a:prstGeom prst="rect">
                <a:avLst/>
              </a:prstGeom>
              <a:solidFill>
                <a:srgbClr val="808080">
                  <a:lumMod val="40000"/>
                  <a:lumOff val="60000"/>
                </a:srgbClr>
              </a:solidFill>
              <a:ln w="9525" cap="flat" cmpd="sng" algn="ctr">
                <a:solidFill>
                  <a:srgbClr val="DE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CANFD</a:t>
                </a:r>
              </a:p>
            </p:txBody>
          </p:sp>
        </p:grpSp>
      </p:grpSp>
      <p:pic>
        <p:nvPicPr>
          <p:cNvPr id="1026" name="Picture 2" descr="C:\Users\a0225666\AppData\Local\Microsoft\Windows\Temporary Internet Files\Content.IE5\22YLFMDA\Gnome-laptop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01" y="863738"/>
            <a:ext cx="1510880" cy="151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/>
          <p:cNvGrpSpPr/>
          <p:nvPr/>
        </p:nvGrpSpPr>
        <p:grpSpPr>
          <a:xfrm>
            <a:off x="533399" y="3657600"/>
            <a:ext cx="7884681" cy="1295400"/>
            <a:chOff x="76199" y="1628775"/>
            <a:chExt cx="8924925" cy="1295400"/>
          </a:xfrm>
        </p:grpSpPr>
        <p:sp>
          <p:nvSpPr>
            <p:cNvPr id="81" name="Rectangle 80"/>
            <p:cNvSpPr/>
            <p:nvPr/>
          </p:nvSpPr>
          <p:spPr>
            <a:xfrm>
              <a:off x="76199" y="1628775"/>
              <a:ext cx="8924925" cy="1295400"/>
            </a:xfrm>
            <a:prstGeom prst="rect">
              <a:avLst/>
            </a:prstGeom>
            <a:solidFill>
              <a:srgbClr val="7F7F7F"/>
            </a:solidFill>
            <a:ln w="25400" cap="flat" cmpd="sng" algn="ctr">
              <a:solidFill>
                <a:srgbClr val="80808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52400" y="1838325"/>
              <a:ext cx="1447800" cy="838200"/>
            </a:xfrm>
            <a:prstGeom prst="roundRect">
              <a:avLst/>
            </a:prstGeom>
            <a:solidFill>
              <a:srgbClr val="DE0000"/>
            </a:solidFill>
            <a:ln w="25400" cap="flat" cmpd="sng" algn="ctr">
              <a:solidFill>
                <a:srgbClr val="DE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Radar Data Capture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981200" y="1838325"/>
              <a:ext cx="1447800" cy="838200"/>
            </a:xfrm>
            <a:prstGeom prst="roundRect">
              <a:avLst/>
            </a:prstGeom>
            <a:solidFill>
              <a:srgbClr val="DE0000"/>
            </a:solidFill>
            <a:ln w="25400" cap="flat" cmpd="sng" algn="ctr">
              <a:solidFill>
                <a:srgbClr val="DE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1D FFT (Range)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810000" y="1838325"/>
              <a:ext cx="1447800" cy="838200"/>
            </a:xfrm>
            <a:prstGeom prst="roundRect">
              <a:avLst/>
            </a:prstGeom>
            <a:solidFill>
              <a:srgbClr val="DE0000"/>
            </a:solidFill>
            <a:ln w="25400" cap="flat" cmpd="sng" algn="ctr">
              <a:solidFill>
                <a:srgbClr val="DE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Clutter Removal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638800" y="1838325"/>
              <a:ext cx="1447800" cy="838200"/>
            </a:xfrm>
            <a:prstGeom prst="roundRect">
              <a:avLst/>
            </a:prstGeom>
            <a:solidFill>
              <a:srgbClr val="DE0000"/>
            </a:solidFill>
            <a:ln w="25400" cap="flat" cmpd="sng" algn="ctr">
              <a:solidFill>
                <a:srgbClr val="DE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noProof="0" dirty="0" err="1" smtClean="0">
                  <a:solidFill>
                    <a:srgbClr val="FFFFFF"/>
                  </a:solidFill>
                  <a:latin typeface="Arial"/>
                </a:rPr>
                <a:t>Heatmap</a:t>
              </a:r>
              <a:r>
                <a:rPr lang="en-US" sz="1600" kern="0" noProof="0" dirty="0" smtClean="0">
                  <a:solidFill>
                    <a:srgbClr val="FFFFFF"/>
                  </a:solidFill>
                  <a:latin typeface="Arial"/>
                </a:rPr>
                <a:t> Generation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467600" y="1838325"/>
              <a:ext cx="1447800" cy="838200"/>
            </a:xfrm>
            <a:prstGeom prst="roundRect">
              <a:avLst/>
            </a:prstGeom>
            <a:solidFill>
              <a:srgbClr val="DE0000"/>
            </a:solidFill>
            <a:ln w="25400" cap="flat" cmpd="sng" algn="ctr">
              <a:solidFill>
                <a:srgbClr val="DE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Detection and Vital Signs</a:t>
              </a:r>
              <a:endPara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1600200" y="2114550"/>
              <a:ext cx="381000" cy="295275"/>
            </a:xfrm>
            <a:prstGeom prst="rightArrow">
              <a:avLst/>
            </a:prstGeom>
            <a:solidFill>
              <a:srgbClr val="117788"/>
            </a:solidFill>
            <a:ln w="25400" cap="flat" cmpd="sng" algn="ctr">
              <a:solidFill>
                <a:srgbClr val="11778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Right Arrow 87"/>
            <p:cNvSpPr/>
            <p:nvPr/>
          </p:nvSpPr>
          <p:spPr>
            <a:xfrm>
              <a:off x="3429000" y="2128837"/>
              <a:ext cx="381000" cy="295275"/>
            </a:xfrm>
            <a:prstGeom prst="rightArrow">
              <a:avLst/>
            </a:prstGeom>
            <a:solidFill>
              <a:srgbClr val="117788"/>
            </a:solidFill>
            <a:ln w="25400" cap="flat" cmpd="sng" algn="ctr">
              <a:solidFill>
                <a:srgbClr val="11778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5257800" y="2128837"/>
              <a:ext cx="381000" cy="295275"/>
            </a:xfrm>
            <a:prstGeom prst="rightArrow">
              <a:avLst/>
            </a:prstGeom>
            <a:solidFill>
              <a:srgbClr val="117788"/>
            </a:solidFill>
            <a:ln w="25400" cap="flat" cmpd="sng" algn="ctr">
              <a:solidFill>
                <a:srgbClr val="11778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Right Arrow 89"/>
            <p:cNvSpPr/>
            <p:nvPr/>
          </p:nvSpPr>
          <p:spPr>
            <a:xfrm>
              <a:off x="7086600" y="2128837"/>
              <a:ext cx="381000" cy="295275"/>
            </a:xfrm>
            <a:prstGeom prst="rightArrow">
              <a:avLst/>
            </a:prstGeom>
            <a:solidFill>
              <a:srgbClr val="117788"/>
            </a:solidFill>
            <a:ln w="25400" cap="flat" cmpd="sng" algn="ctr">
              <a:solidFill>
                <a:srgbClr val="11778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>
            <a:off x="3817674" y="1457196"/>
            <a:ext cx="3077326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02822" y="2249755"/>
            <a:ext cx="0" cy="133164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240243" y="2452462"/>
            <a:ext cx="1" cy="116387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514850" y="685800"/>
            <a:ext cx="1809750" cy="609600"/>
          </a:xfrm>
          <a:prstGeom prst="rect">
            <a:avLst/>
          </a:prstGeom>
          <a:solidFill>
            <a:srgbClr val="117788"/>
          </a:solidFill>
          <a:ln w="25400" cap="flat" cmpd="sng" algn="ctr">
            <a:solidFill>
              <a:srgbClr val="11778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USB/UART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352828" y="2610777"/>
            <a:ext cx="1809750" cy="609600"/>
          </a:xfrm>
          <a:prstGeom prst="rect">
            <a:avLst/>
          </a:prstGeom>
          <a:solidFill>
            <a:srgbClr val="117788"/>
          </a:solidFill>
          <a:ln w="25400" cap="flat" cmpd="sng" algn="ctr">
            <a:solidFill>
              <a:srgbClr val="11778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 Chain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715000" y="2610777"/>
            <a:ext cx="1809750" cy="609600"/>
          </a:xfrm>
          <a:prstGeom prst="rect">
            <a:avLst/>
          </a:prstGeom>
          <a:solidFill>
            <a:srgbClr val="117788"/>
          </a:solidFill>
          <a:ln w="25400" cap="flat" cmpd="sng" algn="ctr">
            <a:solidFill>
              <a:srgbClr val="11778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GUI Visualizer</a:t>
            </a:r>
          </a:p>
        </p:txBody>
      </p:sp>
    </p:spTree>
    <p:extLst>
      <p:ext uri="{BB962C8B-B14F-4D97-AF65-F5344CB8AC3E}">
        <p14:creationId xmlns:p14="http://schemas.microsoft.com/office/powerpoint/2010/main" val="288815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AWR1642BOOST AWR1642 single-chip 76-GHz to 81-GHz automotive radar sensor integrating DSP and MCU evaluation board image (top view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71397" y="1074472"/>
            <a:ext cx="896409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air"/>
          <p:cNvSpPr>
            <a:spLocks noEditPoints="1" noChangeArrowheads="1"/>
          </p:cNvSpPr>
          <p:nvPr/>
        </p:nvSpPr>
        <p:spPr bwMode="auto">
          <a:xfrm rot="10800000">
            <a:off x="2438401" y="4343400"/>
            <a:ext cx="1371600" cy="1133474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hair"/>
          <p:cNvSpPr>
            <a:spLocks noEditPoints="1" noChangeArrowheads="1"/>
          </p:cNvSpPr>
          <p:nvPr/>
        </p:nvSpPr>
        <p:spPr bwMode="auto">
          <a:xfrm rot="10800000">
            <a:off x="5029202" y="4343400"/>
            <a:ext cx="1371600" cy="1133474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2" y="4343400"/>
            <a:ext cx="762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C:\Users\a0225666\AppData\Local\Microsoft\Windows\INetCache\IE\930MC0HY\nJNFH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844038"/>
            <a:ext cx="1219202" cy="97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304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Lab Test Setup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962400"/>
            <a:ext cx="160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Cushion Height 18”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5867400"/>
            <a:ext cx="3962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Center to center distance 36”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4252965" y="2740557"/>
            <a:ext cx="292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Floor distance to seat back 45.5”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12087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AWR1642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465538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Zone 1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72101" y="465538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Zone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850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Texas Instruments,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Cousino, Kyle</dc:creator>
  <cp:lastModifiedBy>Cousino, Kyle</cp:lastModifiedBy>
  <cp:revision>4</cp:revision>
  <dcterms:created xsi:type="dcterms:W3CDTF">2019-08-12T14:24:06Z</dcterms:created>
  <dcterms:modified xsi:type="dcterms:W3CDTF">2019-08-12T16:22:35Z</dcterms:modified>
</cp:coreProperties>
</file>