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3" r:id="rId3"/>
    <p:sldId id="259" r:id="rId4"/>
    <p:sldId id="260" r:id="rId5"/>
    <p:sldId id="295" r:id="rId6"/>
    <p:sldId id="293" r:id="rId7"/>
    <p:sldId id="296" r:id="rId8"/>
    <p:sldId id="294" r:id="rId9"/>
    <p:sldId id="262" r:id="rId10"/>
    <p:sldId id="273" r:id="rId11"/>
    <p:sldId id="275" r:id="rId12"/>
    <p:sldId id="268" r:id="rId13"/>
    <p:sldId id="276" r:id="rId14"/>
    <p:sldId id="277" r:id="rId15"/>
    <p:sldId id="285" r:id="rId16"/>
    <p:sldId id="278" r:id="rId17"/>
    <p:sldId id="291" r:id="rId18"/>
    <p:sldId id="292" r:id="rId19"/>
    <p:sldId id="279" r:id="rId20"/>
    <p:sldId id="280" r:id="rId21"/>
    <p:sldId id="281" r:id="rId22"/>
    <p:sldId id="283" r:id="rId23"/>
    <p:sldId id="284" r:id="rId24"/>
    <p:sldId id="286" r:id="rId25"/>
    <p:sldId id="287" r:id="rId26"/>
    <p:sldId id="288" r:id="rId27"/>
    <p:sldId id="290" r:id="rId28"/>
    <p:sldId id="289" r:id="rId29"/>
    <p:sldId id="270" r:id="rId30"/>
    <p:sldId id="271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7D9"/>
    <a:srgbClr val="F9F7DF"/>
    <a:srgbClr val="FAFA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44" autoAdjust="0"/>
  </p:normalViewPr>
  <p:slideViewPr>
    <p:cSldViewPr snapToGrid="0">
      <p:cViewPr varScale="1">
        <p:scale>
          <a:sx n="57" d="100"/>
          <a:sy n="57" d="100"/>
        </p:scale>
        <p:origin x="9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子崴 黎" userId="fd3558d403f79c79" providerId="LiveId" clId="{4B5466FD-AD23-420D-B004-912B11506D72}"/>
    <pc:docChg chg="undo redo custSel addSld delSld modSld sldOrd modMainMaster">
      <pc:chgData name="子崴 黎" userId="fd3558d403f79c79" providerId="LiveId" clId="{4B5466FD-AD23-420D-B004-912B11506D72}" dt="2022-11-25T00:37:04.117" v="7056" actId="14100"/>
      <pc:docMkLst>
        <pc:docMk/>
      </pc:docMkLst>
      <pc:sldChg chg="addSp modSp mod setBg">
        <pc:chgData name="子崴 黎" userId="fd3558d403f79c79" providerId="LiveId" clId="{4B5466FD-AD23-420D-B004-912B11506D72}" dt="2022-11-11T03:55:58.535" v="5468" actId="1076"/>
        <pc:sldMkLst>
          <pc:docMk/>
          <pc:sldMk cId="487681913" sldId="256"/>
        </pc:sldMkLst>
        <pc:spChg chg="add mod">
          <ac:chgData name="子崴 黎" userId="fd3558d403f79c79" providerId="LiveId" clId="{4B5466FD-AD23-420D-B004-912B11506D72}" dt="2022-11-05T05:56:31.982" v="933" actId="1076"/>
          <ac:spMkLst>
            <pc:docMk/>
            <pc:sldMk cId="487681913" sldId="256"/>
            <ac:spMk id="2" creationId="{FE03AF8E-6B0C-8556-4464-E9E476730F01}"/>
          </ac:spMkLst>
        </pc:spChg>
        <pc:spChg chg="add mod">
          <ac:chgData name="子崴 黎" userId="fd3558d403f79c79" providerId="LiveId" clId="{4B5466FD-AD23-420D-B004-912B11506D72}" dt="2022-11-11T02:25:51.811" v="4868" actId="1076"/>
          <ac:spMkLst>
            <pc:docMk/>
            <pc:sldMk cId="487681913" sldId="256"/>
            <ac:spMk id="3" creationId="{710E5917-458F-5633-F584-A6FC829D5C96}"/>
          </ac:spMkLst>
        </pc:spChg>
        <pc:spChg chg="add mod">
          <ac:chgData name="子崴 黎" userId="fd3558d403f79c79" providerId="LiveId" clId="{4B5466FD-AD23-420D-B004-912B11506D72}" dt="2022-11-11T03:55:58.535" v="5468" actId="1076"/>
          <ac:spMkLst>
            <pc:docMk/>
            <pc:sldMk cId="487681913" sldId="256"/>
            <ac:spMk id="4" creationId="{DE70BD9F-5DFA-FB03-91FB-0279408447B9}"/>
          </ac:spMkLst>
        </pc:spChg>
      </pc:sldChg>
      <pc:sldChg chg="addSp delSp modSp mod">
        <pc:chgData name="子崴 黎" userId="fd3558d403f79c79" providerId="LiveId" clId="{4B5466FD-AD23-420D-B004-912B11506D72}" dt="2022-11-24T17:44:31.317" v="6938" actId="20577"/>
        <pc:sldMkLst>
          <pc:docMk/>
          <pc:sldMk cId="1719962206" sldId="257"/>
        </pc:sldMkLst>
        <pc:spChg chg="add mod">
          <ac:chgData name="子崴 黎" userId="fd3558d403f79c79" providerId="LiveId" clId="{4B5466FD-AD23-420D-B004-912B11506D72}" dt="2022-11-11T03:56:06.523" v="5470" actId="1076"/>
          <ac:spMkLst>
            <pc:docMk/>
            <pc:sldMk cId="1719962206" sldId="257"/>
            <ac:spMk id="2" creationId="{8D73A633-4A24-B964-3724-FD28D1527390}"/>
          </ac:spMkLst>
        </pc:spChg>
        <pc:spChg chg="add mod">
          <ac:chgData name="子崴 黎" userId="fd3558d403f79c79" providerId="LiveId" clId="{4B5466FD-AD23-420D-B004-912B11506D72}" dt="2022-11-24T17:44:31.317" v="6938" actId="20577"/>
          <ac:spMkLst>
            <pc:docMk/>
            <pc:sldMk cId="1719962206" sldId="257"/>
            <ac:spMk id="4" creationId="{087C42F5-0534-4A71-903B-23C37550FF6A}"/>
          </ac:spMkLst>
        </pc:spChg>
        <pc:picChg chg="del">
          <ac:chgData name="子崴 黎" userId="fd3558d403f79c79" providerId="LiveId" clId="{4B5466FD-AD23-420D-B004-912B11506D72}" dt="2022-11-05T05:05:31.356" v="212" actId="478"/>
          <ac:picMkLst>
            <pc:docMk/>
            <pc:sldMk cId="1719962206" sldId="257"/>
            <ac:picMk id="3" creationId="{C14814A7-4DA2-4F10-AB30-161ED5E151A7}"/>
          </ac:picMkLst>
        </pc:picChg>
      </pc:sldChg>
      <pc:sldChg chg="addSp modSp new del mod">
        <pc:chgData name="子崴 黎" userId="fd3558d403f79c79" providerId="LiveId" clId="{4B5466FD-AD23-420D-B004-912B11506D72}" dt="2022-11-05T05:25:00.981" v="403" actId="47"/>
        <pc:sldMkLst>
          <pc:docMk/>
          <pc:sldMk cId="1110261093" sldId="258"/>
        </pc:sldMkLst>
        <pc:spChg chg="add mod">
          <ac:chgData name="子崴 黎" userId="fd3558d403f79c79" providerId="LiveId" clId="{4B5466FD-AD23-420D-B004-912B11506D72}" dt="2022-11-05T05:10:04.064" v="259" actId="113"/>
          <ac:spMkLst>
            <pc:docMk/>
            <pc:sldMk cId="1110261093" sldId="258"/>
            <ac:spMk id="2" creationId="{022CEAEF-5960-5047-14FF-8086FE278C6D}"/>
          </ac:spMkLst>
        </pc:spChg>
      </pc:sldChg>
      <pc:sldChg chg="addSp modSp new mod">
        <pc:chgData name="子崴 黎" userId="fd3558d403f79c79" providerId="LiveId" clId="{4B5466FD-AD23-420D-B004-912B11506D72}" dt="2022-11-08T10:25:03.167" v="4072" actId="1076"/>
        <pc:sldMkLst>
          <pc:docMk/>
          <pc:sldMk cId="871284598" sldId="259"/>
        </pc:sldMkLst>
        <pc:spChg chg="add mod">
          <ac:chgData name="子崴 黎" userId="fd3558d403f79c79" providerId="LiveId" clId="{4B5466FD-AD23-420D-B004-912B11506D72}" dt="2022-11-08T10:25:03.167" v="4072" actId="1076"/>
          <ac:spMkLst>
            <pc:docMk/>
            <pc:sldMk cId="871284598" sldId="259"/>
            <ac:spMk id="2" creationId="{BEE18C51-2595-5768-1A09-8B8B2C6A25BB}"/>
          </ac:spMkLst>
        </pc:spChg>
      </pc:sldChg>
      <pc:sldChg chg="addSp delSp modSp new mod modNotesTx">
        <pc:chgData name="子崴 黎" userId="fd3558d403f79c79" providerId="LiveId" clId="{4B5466FD-AD23-420D-B004-912B11506D72}" dt="2022-11-24T17:18:58.253" v="6303" actId="20577"/>
        <pc:sldMkLst>
          <pc:docMk/>
          <pc:sldMk cId="1582751047" sldId="260"/>
        </pc:sldMkLst>
        <pc:spChg chg="add mod">
          <ac:chgData name="子崴 黎" userId="fd3558d403f79c79" providerId="LiveId" clId="{4B5466FD-AD23-420D-B004-912B11506D72}" dt="2022-11-24T17:18:58.253" v="6303" actId="20577"/>
          <ac:spMkLst>
            <pc:docMk/>
            <pc:sldMk cId="1582751047" sldId="260"/>
            <ac:spMk id="2" creationId="{CF81A018-6AC8-1FD2-629E-5693B6F50266}"/>
          </ac:spMkLst>
        </pc:spChg>
        <pc:spChg chg="add del mod">
          <ac:chgData name="子崴 黎" userId="fd3558d403f79c79" providerId="LiveId" clId="{4B5466FD-AD23-420D-B004-912B11506D72}" dt="2022-11-05T05:36:26.076" v="793"/>
          <ac:spMkLst>
            <pc:docMk/>
            <pc:sldMk cId="1582751047" sldId="260"/>
            <ac:spMk id="3" creationId="{A6B502ED-9A93-8252-ADA9-A04E64D659DC}"/>
          </ac:spMkLst>
        </pc:spChg>
        <pc:spChg chg="add mod">
          <ac:chgData name="子崴 黎" userId="fd3558d403f79c79" providerId="LiveId" clId="{4B5466FD-AD23-420D-B004-912B11506D72}" dt="2022-11-11T03:44:45.706" v="5243"/>
          <ac:spMkLst>
            <pc:docMk/>
            <pc:sldMk cId="1582751047" sldId="260"/>
            <ac:spMk id="3" creationId="{F9051FB0-35B5-4AAC-B192-593D4FB50E2D}"/>
          </ac:spMkLst>
        </pc:spChg>
        <pc:spChg chg="add mod">
          <ac:chgData name="子崴 黎" userId="fd3558d403f79c79" providerId="LiveId" clId="{4B5466FD-AD23-420D-B004-912B11506D72}" dt="2022-11-24T16:46:51.039" v="5793" actId="1076"/>
          <ac:spMkLst>
            <pc:docMk/>
            <pc:sldMk cId="1582751047" sldId="260"/>
            <ac:spMk id="4" creationId="{1EE0CFB9-F346-04EB-2514-BCE3ADF9ED82}"/>
          </ac:spMkLst>
        </pc:spChg>
        <pc:picChg chg="add mod">
          <ac:chgData name="子崴 黎" userId="fd3558d403f79c79" providerId="LiveId" clId="{4B5466FD-AD23-420D-B004-912B11506D72}" dt="2022-11-24T16:52:14.111" v="5803" actId="1076"/>
          <ac:picMkLst>
            <pc:docMk/>
            <pc:sldMk cId="1582751047" sldId="260"/>
            <ac:picMk id="5" creationId="{38F56C61-C2E3-C88D-CBA8-6C2902D0F488}"/>
          </ac:picMkLst>
        </pc:picChg>
      </pc:sldChg>
      <pc:sldChg chg="addSp delSp modSp new del mod">
        <pc:chgData name="子崴 黎" userId="fd3558d403f79c79" providerId="LiveId" clId="{4B5466FD-AD23-420D-B004-912B11506D72}" dt="2022-11-05T05:35:20.934" v="780" actId="47"/>
        <pc:sldMkLst>
          <pc:docMk/>
          <pc:sldMk cId="2128632579" sldId="261"/>
        </pc:sldMkLst>
        <pc:spChg chg="add del mod">
          <ac:chgData name="子崴 黎" userId="fd3558d403f79c79" providerId="LiveId" clId="{4B5466FD-AD23-420D-B004-912B11506D72}" dt="2022-11-05T05:11:54.065" v="290"/>
          <ac:spMkLst>
            <pc:docMk/>
            <pc:sldMk cId="2128632579" sldId="261"/>
            <ac:spMk id="2" creationId="{403070B9-B565-3655-AA65-F08A51E8AD1B}"/>
          </ac:spMkLst>
        </pc:spChg>
        <pc:spChg chg="add mod">
          <ac:chgData name="子崴 黎" userId="fd3558d403f79c79" providerId="LiveId" clId="{4B5466FD-AD23-420D-B004-912B11506D72}" dt="2022-11-05T05:12:28.291" v="304" actId="20577"/>
          <ac:spMkLst>
            <pc:docMk/>
            <pc:sldMk cId="2128632579" sldId="261"/>
            <ac:spMk id="4" creationId="{30CFF564-DCCF-281A-03B4-D921A4A9A45B}"/>
          </ac:spMkLst>
        </pc:spChg>
      </pc:sldChg>
      <pc:sldChg chg="addSp delSp modSp new mod">
        <pc:chgData name="子崴 黎" userId="fd3558d403f79c79" providerId="LiveId" clId="{4B5466FD-AD23-420D-B004-912B11506D72}" dt="2022-11-11T03:55:36.741" v="5466" actId="1076"/>
        <pc:sldMkLst>
          <pc:docMk/>
          <pc:sldMk cId="713096738" sldId="262"/>
        </pc:sldMkLst>
        <pc:spChg chg="add del mod">
          <ac:chgData name="子崴 黎" userId="fd3558d403f79c79" providerId="LiveId" clId="{4B5466FD-AD23-420D-B004-912B11506D72}" dt="2022-11-11T03:55:36.741" v="5466" actId="1076"/>
          <ac:spMkLst>
            <pc:docMk/>
            <pc:sldMk cId="713096738" sldId="262"/>
            <ac:spMk id="2" creationId="{DDD58B73-E9D9-EFC8-B47F-BC0B06F0F111}"/>
          </ac:spMkLst>
        </pc:spChg>
        <pc:spChg chg="add del mod">
          <ac:chgData name="子崴 黎" userId="fd3558d403f79c79" providerId="LiveId" clId="{4B5466FD-AD23-420D-B004-912B11506D72}" dt="2022-11-11T03:55:35.819" v="5465"/>
          <ac:spMkLst>
            <pc:docMk/>
            <pc:sldMk cId="713096738" sldId="262"/>
            <ac:spMk id="3" creationId="{99DF39DA-FD97-8431-793C-BE1651F9C4C0}"/>
          </ac:spMkLst>
        </pc:spChg>
        <pc:spChg chg="add del mod">
          <ac:chgData name="子崴 黎" userId="fd3558d403f79c79" providerId="LiveId" clId="{4B5466FD-AD23-420D-B004-912B11506D72}" dt="2022-11-11T03:55:35.819" v="5465"/>
          <ac:spMkLst>
            <pc:docMk/>
            <pc:sldMk cId="713096738" sldId="262"/>
            <ac:spMk id="4" creationId="{68D1FC8C-BB9B-94B2-00EE-C7569CEA9D83}"/>
          </ac:spMkLst>
        </pc:spChg>
        <pc:spChg chg="add del mod">
          <ac:chgData name="子崴 黎" userId="fd3558d403f79c79" providerId="LiveId" clId="{4B5466FD-AD23-420D-B004-912B11506D72}" dt="2022-11-11T03:55:35.819" v="5465"/>
          <ac:spMkLst>
            <pc:docMk/>
            <pc:sldMk cId="713096738" sldId="262"/>
            <ac:spMk id="5" creationId="{85331325-BFB7-8863-5DC2-3FFA64ADEB41}"/>
          </ac:spMkLst>
        </pc:spChg>
      </pc:sldChg>
      <pc:sldChg chg="addSp modSp new mod">
        <pc:chgData name="子崴 黎" userId="fd3558d403f79c79" providerId="LiveId" clId="{4B5466FD-AD23-420D-B004-912B11506D72}" dt="2022-11-24T17:35:04.782" v="6729" actId="20577"/>
        <pc:sldMkLst>
          <pc:docMk/>
          <pc:sldMk cId="1031843834" sldId="263"/>
        </pc:sldMkLst>
        <pc:spChg chg="add mod ord">
          <ac:chgData name="子崴 黎" userId="fd3558d403f79c79" providerId="LiveId" clId="{4B5466FD-AD23-420D-B004-912B11506D72}" dt="2022-11-08T10:40:25.200" v="4309" actId="1076"/>
          <ac:spMkLst>
            <pc:docMk/>
            <pc:sldMk cId="1031843834" sldId="263"/>
            <ac:spMk id="2" creationId="{42291DCD-8845-6BA4-161E-227378DDA584}"/>
          </ac:spMkLst>
        </pc:spChg>
        <pc:spChg chg="add mod">
          <ac:chgData name="子崴 黎" userId="fd3558d403f79c79" providerId="LiveId" clId="{4B5466FD-AD23-420D-B004-912B11506D72}" dt="2022-11-24T17:35:04.782" v="6729" actId="20577"/>
          <ac:spMkLst>
            <pc:docMk/>
            <pc:sldMk cId="1031843834" sldId="263"/>
            <ac:spMk id="3" creationId="{6E293760-3394-70F8-65AD-E8FE17414823}"/>
          </ac:spMkLst>
        </pc:spChg>
        <pc:spChg chg="add mod ord">
          <ac:chgData name="子崴 黎" userId="fd3558d403f79c79" providerId="LiveId" clId="{4B5466FD-AD23-420D-B004-912B11506D72}" dt="2022-11-08T10:41:01.363" v="4311" actId="14100"/>
          <ac:spMkLst>
            <pc:docMk/>
            <pc:sldMk cId="1031843834" sldId="263"/>
            <ac:spMk id="4" creationId="{2150881E-09BF-1EB6-298E-BA9D6FCAE179}"/>
          </ac:spMkLst>
        </pc:spChg>
      </pc:sldChg>
      <pc:sldChg chg="addSp delSp modSp new del mod modNotesTx">
        <pc:chgData name="子崴 黎" userId="fd3558d403f79c79" providerId="LiveId" clId="{4B5466FD-AD23-420D-B004-912B11506D72}" dt="2022-11-11T01:48:49.705" v="4658" actId="47"/>
        <pc:sldMkLst>
          <pc:docMk/>
          <pc:sldMk cId="856762733" sldId="264"/>
        </pc:sldMkLst>
        <pc:spChg chg="add del mod">
          <ac:chgData name="子崴 黎" userId="fd3558d403f79c79" providerId="LiveId" clId="{4B5466FD-AD23-420D-B004-912B11506D72}" dt="2022-11-11T01:39:55.720" v="4449" actId="478"/>
          <ac:spMkLst>
            <pc:docMk/>
            <pc:sldMk cId="856762733" sldId="264"/>
            <ac:spMk id="2" creationId="{27CFAEDA-CD2C-FF6B-8229-458273609684}"/>
          </ac:spMkLst>
        </pc:spChg>
        <pc:spChg chg="add del mod">
          <ac:chgData name="子崴 黎" userId="fd3558d403f79c79" providerId="LiveId" clId="{4B5466FD-AD23-420D-B004-912B11506D72}" dt="2022-11-05T07:06:16.281" v="1930" actId="478"/>
          <ac:spMkLst>
            <pc:docMk/>
            <pc:sldMk cId="856762733" sldId="264"/>
            <ac:spMk id="3" creationId="{6C82428E-E028-A041-DC6D-C80C97AC3812}"/>
          </ac:spMkLst>
        </pc:spChg>
        <pc:spChg chg="add del mod">
          <ac:chgData name="子崴 黎" userId="fd3558d403f79c79" providerId="LiveId" clId="{4B5466FD-AD23-420D-B004-912B11506D72}" dt="2022-11-11T01:41:30.250" v="4587"/>
          <ac:spMkLst>
            <pc:docMk/>
            <pc:sldMk cId="856762733" sldId="264"/>
            <ac:spMk id="4" creationId="{8CBBBDB8-8D83-F6B4-0C0E-A375039EA8E6}"/>
          </ac:spMkLst>
        </pc:spChg>
        <pc:spChg chg="add del mod">
          <ac:chgData name="子崴 黎" userId="fd3558d403f79c79" providerId="LiveId" clId="{4B5466FD-AD23-420D-B004-912B11506D72}" dt="2022-11-11T01:40:12.094" v="4455" actId="478"/>
          <ac:spMkLst>
            <pc:docMk/>
            <pc:sldMk cId="856762733" sldId="264"/>
            <ac:spMk id="5" creationId="{D08553D3-2FDA-1ACC-E9E8-41749DB5388B}"/>
          </ac:spMkLst>
        </pc:spChg>
        <pc:spChg chg="add del mod">
          <ac:chgData name="子崴 黎" userId="fd3558d403f79c79" providerId="LiveId" clId="{4B5466FD-AD23-420D-B004-912B11506D72}" dt="2022-11-11T01:39:54.640" v="4448" actId="478"/>
          <ac:spMkLst>
            <pc:docMk/>
            <pc:sldMk cId="856762733" sldId="264"/>
            <ac:spMk id="6" creationId="{85D9E000-D5C2-6275-DB85-2BBD49F828B0}"/>
          </ac:spMkLst>
        </pc:spChg>
      </pc:sldChg>
      <pc:sldChg chg="new del">
        <pc:chgData name="子崴 黎" userId="fd3558d403f79c79" providerId="LiveId" clId="{4B5466FD-AD23-420D-B004-912B11506D72}" dt="2022-11-05T07:08:03.078" v="1944" actId="47"/>
        <pc:sldMkLst>
          <pc:docMk/>
          <pc:sldMk cId="2497697618" sldId="265"/>
        </pc:sldMkLst>
      </pc:sldChg>
      <pc:sldChg chg="addSp delSp modSp add del mod">
        <pc:chgData name="子崴 黎" userId="fd3558d403f79c79" providerId="LiveId" clId="{4B5466FD-AD23-420D-B004-912B11506D72}" dt="2022-11-08T10:05:58.965" v="3999" actId="47"/>
        <pc:sldMkLst>
          <pc:docMk/>
          <pc:sldMk cId="364314332" sldId="266"/>
        </pc:sldMkLst>
        <pc:spChg chg="add del mod">
          <ac:chgData name="子崴 黎" userId="fd3558d403f79c79" providerId="LiveId" clId="{4B5466FD-AD23-420D-B004-912B11506D72}" dt="2022-11-08T10:05:45.611" v="3993" actId="21"/>
          <ac:spMkLst>
            <pc:docMk/>
            <pc:sldMk cId="364314332" sldId="266"/>
            <ac:spMk id="3" creationId="{9251EAEA-F500-ADF3-CC18-2F6B8288CB6A}"/>
          </ac:spMkLst>
        </pc:spChg>
      </pc:sldChg>
      <pc:sldChg chg="addSp delSp modSp add del mod">
        <pc:chgData name="子崴 黎" userId="fd3558d403f79c79" providerId="LiveId" clId="{4B5466FD-AD23-420D-B004-912B11506D72}" dt="2022-11-08T10:01:32.376" v="3898" actId="47"/>
        <pc:sldMkLst>
          <pc:docMk/>
          <pc:sldMk cId="3825159279" sldId="267"/>
        </pc:sldMkLst>
        <pc:spChg chg="mod">
          <ac:chgData name="子崴 黎" userId="fd3558d403f79c79" providerId="LiveId" clId="{4B5466FD-AD23-420D-B004-912B11506D72}" dt="2022-11-05T09:56:07.543" v="2967" actId="1076"/>
          <ac:spMkLst>
            <pc:docMk/>
            <pc:sldMk cId="3825159279" sldId="267"/>
            <ac:spMk id="2" creationId="{CF81A018-6AC8-1FD2-629E-5693B6F50266}"/>
          </ac:spMkLst>
        </pc:spChg>
        <pc:spChg chg="add del mod">
          <ac:chgData name="子崴 黎" userId="fd3558d403f79c79" providerId="LiveId" clId="{4B5466FD-AD23-420D-B004-912B11506D72}" dt="2022-11-05T07:45:57.484" v="2160" actId="478"/>
          <ac:spMkLst>
            <pc:docMk/>
            <pc:sldMk cId="3825159279" sldId="267"/>
            <ac:spMk id="3" creationId="{7F00ECED-60F9-412C-2DB1-AD779D46B3DB}"/>
          </ac:spMkLst>
        </pc:spChg>
        <pc:spChg chg="del mod topLvl">
          <ac:chgData name="子崴 黎" userId="fd3558d403f79c79" providerId="LiveId" clId="{4B5466FD-AD23-420D-B004-912B11506D72}" dt="2022-11-05T07:51:40.468" v="2374" actId="478"/>
          <ac:spMkLst>
            <pc:docMk/>
            <pc:sldMk cId="3825159279" sldId="267"/>
            <ac:spMk id="4" creationId="{FE77F07B-8529-066A-D5C1-792FF44E514A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5" creationId="{25A79261-B315-D689-DC79-7E9371934198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6" creationId="{9EF57987-DE07-B6F0-9E86-0F8091FA08B7}"/>
          </ac:spMkLst>
        </pc:spChg>
        <pc:spChg chg="del">
          <ac:chgData name="子崴 黎" userId="fd3558d403f79c79" providerId="LiveId" clId="{4B5466FD-AD23-420D-B004-912B11506D72}" dt="2022-11-05T07:42:55.281" v="1958" actId="478"/>
          <ac:spMkLst>
            <pc:docMk/>
            <pc:sldMk cId="3825159279" sldId="267"/>
            <ac:spMk id="8" creationId="{103464B5-0C66-8CCA-D7A9-AD722C4C8496}"/>
          </ac:spMkLst>
        </pc:spChg>
        <pc:spChg chg="del mod">
          <ac:chgData name="子崴 黎" userId="fd3558d403f79c79" providerId="LiveId" clId="{4B5466FD-AD23-420D-B004-912B11506D72}" dt="2022-11-05T07:43:03.380" v="1963" actId="478"/>
          <ac:spMkLst>
            <pc:docMk/>
            <pc:sldMk cId="3825159279" sldId="267"/>
            <ac:spMk id="9" creationId="{B51CF58F-B436-CD9E-9B75-8CE864F163F4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1" creationId="{406B410E-530F-9140-8E20-5D3919F9BE76}"/>
          </ac:spMkLst>
        </pc:spChg>
        <pc:spChg chg="del">
          <ac:chgData name="子崴 黎" userId="fd3558d403f79c79" providerId="LiveId" clId="{4B5466FD-AD23-420D-B004-912B11506D72}" dt="2022-11-05T07:44:59.752" v="2045" actId="478"/>
          <ac:spMkLst>
            <pc:docMk/>
            <pc:sldMk cId="3825159279" sldId="267"/>
            <ac:spMk id="14" creationId="{10D1695E-F5D7-367D-3F08-3344A36B52E3}"/>
          </ac:spMkLst>
        </pc:spChg>
        <pc:spChg chg="del mod topLvl">
          <ac:chgData name="子崴 黎" userId="fd3558d403f79c79" providerId="LiveId" clId="{4B5466FD-AD23-420D-B004-912B11506D72}" dt="2022-11-05T07:58:21.011" v="2580" actId="478"/>
          <ac:spMkLst>
            <pc:docMk/>
            <pc:sldMk cId="3825159279" sldId="267"/>
            <ac:spMk id="16" creationId="{CF6D48E6-72AC-51C2-418A-7D0FC4DD74E3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17" creationId="{F7DD53E0-BF76-3367-66D0-071AD26DCAE4}"/>
          </ac:spMkLst>
        </pc:spChg>
        <pc:spChg chg="del">
          <ac:chgData name="子崴 黎" userId="fd3558d403f79c79" providerId="LiveId" clId="{4B5466FD-AD23-420D-B004-912B11506D72}" dt="2022-11-05T07:42:55.281" v="1958" actId="478"/>
          <ac:spMkLst>
            <pc:docMk/>
            <pc:sldMk cId="3825159279" sldId="267"/>
            <ac:spMk id="24" creationId="{87B07C6F-EA03-FAB7-4B63-3DC1787506B2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28" creationId="{AD766FDA-8940-98DF-5016-E301AE085615}"/>
          </ac:spMkLst>
        </pc:spChg>
        <pc:spChg chg="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29" creationId="{CE826C1A-E78F-F5C7-B421-C309F72F67B2}"/>
          </ac:spMkLst>
        </pc:spChg>
        <pc:spChg chg="add del mod">
          <ac:chgData name="子崴 黎" userId="fd3558d403f79c79" providerId="LiveId" clId="{4B5466FD-AD23-420D-B004-912B11506D72}" dt="2022-11-05T07:46:58.901" v="2224" actId="478"/>
          <ac:spMkLst>
            <pc:docMk/>
            <pc:sldMk cId="3825159279" sldId="267"/>
            <ac:spMk id="30" creationId="{09383FA5-2DCA-B652-32B4-71FAFAF5810D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31" creationId="{D67A8669-4730-71CF-45D5-99494C2947B2}"/>
          </ac:spMkLst>
        </pc:spChg>
        <pc:spChg chg="mod topLvl">
          <ac:chgData name="子崴 黎" userId="fd3558d403f79c79" providerId="LiveId" clId="{4B5466FD-AD23-420D-B004-912B11506D72}" dt="2022-11-05T07:55:07.806" v="2460" actId="14100"/>
          <ac:spMkLst>
            <pc:docMk/>
            <pc:sldMk cId="3825159279" sldId="267"/>
            <ac:spMk id="32" creationId="{D3A61CF9-5FB8-C856-E23A-0E13B23867B5}"/>
          </ac:spMkLst>
        </pc:spChg>
        <pc:spChg chg="del">
          <ac:chgData name="子崴 黎" userId="fd3558d403f79c79" providerId="LiveId" clId="{4B5466FD-AD23-420D-B004-912B11506D72}" dt="2022-11-05T07:44:59.752" v="2045" actId="478"/>
          <ac:spMkLst>
            <pc:docMk/>
            <pc:sldMk cId="3825159279" sldId="267"/>
            <ac:spMk id="33" creationId="{02172EB4-8038-41CB-1DBF-11D579CEA754}"/>
          </ac:spMkLst>
        </pc:spChg>
        <pc:spChg chg="del">
          <ac:chgData name="子崴 黎" userId="fd3558d403f79c79" providerId="LiveId" clId="{4B5466FD-AD23-420D-B004-912B11506D72}" dt="2022-11-05T07:45:00.424" v="2046" actId="478"/>
          <ac:spMkLst>
            <pc:docMk/>
            <pc:sldMk cId="3825159279" sldId="267"/>
            <ac:spMk id="34" creationId="{669493AA-2233-125E-5C7F-11E669FAB266}"/>
          </ac:spMkLst>
        </pc:spChg>
        <pc:spChg chg="del mod">
          <ac:chgData name="子崴 黎" userId="fd3558d403f79c79" providerId="LiveId" clId="{4B5466FD-AD23-420D-B004-912B11506D72}" dt="2022-11-05T07:42:34.515" v="1948" actId="478"/>
          <ac:spMkLst>
            <pc:docMk/>
            <pc:sldMk cId="3825159279" sldId="267"/>
            <ac:spMk id="43" creationId="{92C1E048-955C-C4C9-9A35-D78F924A5D52}"/>
          </ac:spMkLst>
        </pc:spChg>
        <pc:spChg chg="del mod">
          <ac:chgData name="子崴 黎" userId="fd3558d403f79c79" providerId="LiveId" clId="{4B5466FD-AD23-420D-B004-912B11506D72}" dt="2022-11-05T07:42:35.923" v="1950" actId="478"/>
          <ac:spMkLst>
            <pc:docMk/>
            <pc:sldMk cId="3825159279" sldId="267"/>
            <ac:spMk id="44" creationId="{E081032B-F7CD-CA13-AA29-E4353CFA8705}"/>
          </ac:spMkLst>
        </pc:spChg>
        <pc:spChg chg="del">
          <ac:chgData name="子崴 黎" userId="fd3558d403f79c79" providerId="LiveId" clId="{4B5466FD-AD23-420D-B004-912B11506D72}" dt="2022-11-05T07:42:49.787" v="1954" actId="478"/>
          <ac:spMkLst>
            <pc:docMk/>
            <pc:sldMk cId="3825159279" sldId="267"/>
            <ac:spMk id="45" creationId="{BA5558FD-E336-FC85-99CE-3B95AFFB296E}"/>
          </ac:spMkLst>
        </pc:spChg>
        <pc:spChg chg="del">
          <ac:chgData name="子崴 黎" userId="fd3558d403f79c79" providerId="LiveId" clId="{4B5466FD-AD23-420D-B004-912B11506D72}" dt="2022-11-05T07:42:49.787" v="1954" actId="478"/>
          <ac:spMkLst>
            <pc:docMk/>
            <pc:sldMk cId="3825159279" sldId="267"/>
            <ac:spMk id="46" creationId="{D3D682FE-0766-DEE8-2656-56A98EF0BAAB}"/>
          </ac:spMkLst>
        </pc:spChg>
        <pc:spChg chg="del">
          <ac:chgData name="子崴 黎" userId="fd3558d403f79c79" providerId="LiveId" clId="{4B5466FD-AD23-420D-B004-912B11506D72}" dt="2022-11-05T07:42:51.298" v="1955" actId="478"/>
          <ac:spMkLst>
            <pc:docMk/>
            <pc:sldMk cId="3825159279" sldId="267"/>
            <ac:spMk id="47" creationId="{47D0C133-D08F-F515-AB1C-DA9317D17DB6}"/>
          </ac:spMkLst>
        </pc:spChg>
        <pc:spChg chg="del">
          <ac:chgData name="子崴 黎" userId="fd3558d403f79c79" providerId="LiveId" clId="{4B5466FD-AD23-420D-B004-912B11506D72}" dt="2022-11-05T07:43:01.480" v="1960" actId="478"/>
          <ac:spMkLst>
            <pc:docMk/>
            <pc:sldMk cId="3825159279" sldId="267"/>
            <ac:spMk id="48" creationId="{4A780DFE-F44C-65C3-3EE5-FF820891DA15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49" creationId="{4AF52829-83FA-DB67-34F9-D5F9DAFA7815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50" creationId="{104A1AD6-E639-87DA-2BD9-752512EB5C60}"/>
          </ac:spMkLst>
        </pc:spChg>
        <pc:spChg chg="del">
          <ac:chgData name="子崴 黎" userId="fd3558d403f79c79" providerId="LiveId" clId="{4B5466FD-AD23-420D-B004-912B11506D72}" dt="2022-11-05T07:43:13.523" v="1969" actId="478"/>
          <ac:spMkLst>
            <pc:docMk/>
            <pc:sldMk cId="3825159279" sldId="267"/>
            <ac:spMk id="59" creationId="{6ED544E8-EC22-A670-5FF4-A909FF36DBF8}"/>
          </ac:spMkLst>
        </pc:spChg>
        <pc:spChg chg="del">
          <ac:chgData name="子崴 黎" userId="fd3558d403f79c79" providerId="LiveId" clId="{4B5466FD-AD23-420D-B004-912B11506D72}" dt="2022-11-05T07:43:12.912" v="1968" actId="478"/>
          <ac:spMkLst>
            <pc:docMk/>
            <pc:sldMk cId="3825159279" sldId="267"/>
            <ac:spMk id="60" creationId="{16214489-B75B-E25B-FF64-348C84AF69F9}"/>
          </ac:spMkLst>
        </pc:spChg>
        <pc:spChg chg="del mod topLvl">
          <ac:chgData name="子崴 黎" userId="fd3558d403f79c79" providerId="LiveId" clId="{4B5466FD-AD23-420D-B004-912B11506D72}" dt="2022-11-05T07:58:24.455" v="2582" actId="478"/>
          <ac:spMkLst>
            <pc:docMk/>
            <pc:sldMk cId="3825159279" sldId="267"/>
            <ac:spMk id="61" creationId="{AD251AF5-DDA4-28FC-FB70-D993B764B55A}"/>
          </ac:spMkLst>
        </pc:spChg>
        <pc:spChg chg="del mod topLvl">
          <ac:chgData name="子崴 黎" userId="fd3558d403f79c79" providerId="LiveId" clId="{4B5466FD-AD23-420D-B004-912B11506D72}" dt="2022-11-05T07:58:23.005" v="2581" actId="478"/>
          <ac:spMkLst>
            <pc:docMk/>
            <pc:sldMk cId="3825159279" sldId="267"/>
            <ac:spMk id="62" creationId="{C766A046-A9E4-9C4D-74FF-3622F9AE2172}"/>
          </ac:spMkLst>
        </pc:spChg>
        <pc:spChg chg="del mod topLvl">
          <ac:chgData name="子崴 黎" userId="fd3558d403f79c79" providerId="LiveId" clId="{4B5466FD-AD23-420D-B004-912B11506D72}" dt="2022-11-05T07:57:30.904" v="2492" actId="478"/>
          <ac:spMkLst>
            <pc:docMk/>
            <pc:sldMk cId="3825159279" sldId="267"/>
            <ac:spMk id="63" creationId="{3458AA45-DBF3-F97A-FABB-EEAEBB5414A9}"/>
          </ac:spMkLst>
        </pc:spChg>
        <pc:spChg chg="del">
          <ac:chgData name="子崴 黎" userId="fd3558d403f79c79" providerId="LiveId" clId="{4B5466FD-AD23-420D-B004-912B11506D72}" dt="2022-11-05T07:42:49.787" v="1954" actId="478"/>
          <ac:spMkLst>
            <pc:docMk/>
            <pc:sldMk cId="3825159279" sldId="267"/>
            <ac:spMk id="69" creationId="{12D3BA44-141F-E12E-AAC0-B508BB402463}"/>
          </ac:spMkLst>
        </pc:spChg>
        <pc:spChg chg="del">
          <ac:chgData name="子崴 黎" userId="fd3558d403f79c79" providerId="LiveId" clId="{4B5466FD-AD23-420D-B004-912B11506D72}" dt="2022-11-05T07:42:53.562" v="1956" actId="478"/>
          <ac:spMkLst>
            <pc:docMk/>
            <pc:sldMk cId="3825159279" sldId="267"/>
            <ac:spMk id="72" creationId="{C59569FD-4ADC-B960-75FF-589506F1EFE2}"/>
          </ac:spMkLst>
        </pc:spChg>
        <pc:spChg chg="del">
          <ac:chgData name="子崴 黎" userId="fd3558d403f79c79" providerId="LiveId" clId="{4B5466FD-AD23-420D-B004-912B11506D72}" dt="2022-11-05T07:42:54.007" v="1957" actId="478"/>
          <ac:spMkLst>
            <pc:docMk/>
            <pc:sldMk cId="3825159279" sldId="267"/>
            <ac:spMk id="73" creationId="{82786E62-8B23-7E84-87FE-A3C6E51D0A01}"/>
          </ac:spMkLst>
        </pc:spChg>
        <pc:spChg chg="del">
          <ac:chgData name="子崴 黎" userId="fd3558d403f79c79" providerId="LiveId" clId="{4B5466FD-AD23-420D-B004-912B11506D72}" dt="2022-11-05T07:42:56.481" v="1959" actId="478"/>
          <ac:spMkLst>
            <pc:docMk/>
            <pc:sldMk cId="3825159279" sldId="267"/>
            <ac:spMk id="74" creationId="{EEA94CC2-918D-8102-B8BE-EF3E863BC50B}"/>
          </ac:spMkLst>
        </pc:spChg>
        <pc:spChg chg="del">
          <ac:chgData name="子崴 黎" userId="fd3558d403f79c79" providerId="LiveId" clId="{4B5466FD-AD23-420D-B004-912B11506D72}" dt="2022-11-05T07:42:55.281" v="1958" actId="478"/>
          <ac:spMkLst>
            <pc:docMk/>
            <pc:sldMk cId="3825159279" sldId="267"/>
            <ac:spMk id="75" creationId="{EF24B903-00D9-BA2B-9FA1-EA3A96093B58}"/>
          </ac:spMkLst>
        </pc:spChg>
        <pc:spChg chg="del">
          <ac:chgData name="子崴 黎" userId="fd3558d403f79c79" providerId="LiveId" clId="{4B5466FD-AD23-420D-B004-912B11506D72}" dt="2022-11-05T07:42:55.281" v="1958" actId="478"/>
          <ac:spMkLst>
            <pc:docMk/>
            <pc:sldMk cId="3825159279" sldId="267"/>
            <ac:spMk id="76" creationId="{289560B9-0D7C-9210-D158-EB1F92547B0F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82" creationId="{6BF9B85F-FA13-FE0D-6F71-598C3F726A88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84" creationId="{A943DAEC-72BD-9F11-B6EB-434E49E140AA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85" creationId="{B8D554D1-7D73-6636-E6F4-190537F6964E}"/>
          </ac:spMkLst>
        </pc:spChg>
        <pc:spChg chg="del">
          <ac:chgData name="子崴 黎" userId="fd3558d403f79c79" providerId="LiveId" clId="{4B5466FD-AD23-420D-B004-912B11506D72}" dt="2022-11-05T07:42:49.787" v="1954" actId="478"/>
          <ac:spMkLst>
            <pc:docMk/>
            <pc:sldMk cId="3825159279" sldId="267"/>
            <ac:spMk id="86" creationId="{B2CF3D11-8028-FDF9-EEC8-0F09D2983778}"/>
          </ac:spMkLst>
        </pc:spChg>
        <pc:spChg chg="del mod topLvl">
          <ac:chgData name="子崴 黎" userId="fd3558d403f79c79" providerId="LiveId" clId="{4B5466FD-AD23-420D-B004-912B11506D72}" dt="2022-11-05T07:56:03.173" v="2479" actId="478"/>
          <ac:spMkLst>
            <pc:docMk/>
            <pc:sldMk cId="3825159279" sldId="267"/>
            <ac:spMk id="87" creationId="{320A6C75-B3BA-ADD4-A5BE-7C9EA410188F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88" creationId="{C1CFF952-3F93-7649-7756-8BC6E71918F2}"/>
          </ac:spMkLst>
        </pc:spChg>
        <pc:spChg chg="del">
          <ac:chgData name="子崴 黎" userId="fd3558d403f79c79" providerId="LiveId" clId="{4B5466FD-AD23-420D-B004-912B11506D72}" dt="2022-11-05T07:42:47.930" v="1953" actId="478"/>
          <ac:spMkLst>
            <pc:docMk/>
            <pc:sldMk cId="3825159279" sldId="267"/>
            <ac:spMk id="89" creationId="{D3B1CA08-901A-6E03-9AB4-5A368770A6BA}"/>
          </ac:spMkLst>
        </pc:spChg>
        <pc:spChg chg="del mod topLvl">
          <ac:chgData name="子崴 黎" userId="fd3558d403f79c79" providerId="LiveId" clId="{4B5466FD-AD23-420D-B004-912B11506D72}" dt="2022-11-05T07:51:41.227" v="2375" actId="478"/>
          <ac:spMkLst>
            <pc:docMk/>
            <pc:sldMk cId="3825159279" sldId="267"/>
            <ac:spMk id="90" creationId="{2720C9AF-1B11-C431-5043-1F745CE0410A}"/>
          </ac:spMkLst>
        </pc:spChg>
        <pc:spChg chg="add del mod topLvl">
          <ac:chgData name="子崴 黎" userId="fd3558d403f79c79" providerId="LiveId" clId="{4B5466FD-AD23-420D-B004-912B11506D72}" dt="2022-11-05T07:51:37.458" v="2372" actId="478"/>
          <ac:spMkLst>
            <pc:docMk/>
            <pc:sldMk cId="3825159279" sldId="267"/>
            <ac:spMk id="94" creationId="{2EAF05C8-0AC2-65BF-D7EA-7FD43AA0038D}"/>
          </ac:spMkLst>
        </pc:spChg>
        <pc:spChg chg="del mod topLvl">
          <ac:chgData name="子崴 黎" userId="fd3558d403f79c79" providerId="LiveId" clId="{4B5466FD-AD23-420D-B004-912B11506D72}" dt="2022-11-05T07:59:12.109" v="2747"/>
          <ac:spMkLst>
            <pc:docMk/>
            <pc:sldMk cId="3825159279" sldId="267"/>
            <ac:spMk id="95" creationId="{BA16EC70-E10C-140D-2193-6D2F559B5D9D}"/>
          </ac:spMkLst>
        </pc:spChg>
        <pc:spChg chg="del mod topLvl">
          <ac:chgData name="子崴 黎" userId="fd3558d403f79c79" providerId="LiveId" clId="{4B5466FD-AD23-420D-B004-912B11506D72}" dt="2022-11-05T07:54:25.238" v="2421" actId="478"/>
          <ac:spMkLst>
            <pc:docMk/>
            <pc:sldMk cId="3825159279" sldId="267"/>
            <ac:spMk id="96" creationId="{921C0F9C-E031-2ED8-28CC-374941F29555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97" creationId="{499E5D11-BE43-9ABF-5D51-F4A9254D00E8}"/>
          </ac:spMkLst>
        </pc:spChg>
        <pc:spChg chg="mod">
          <ac:chgData name="子崴 黎" userId="fd3558d403f79c79" providerId="LiveId" clId="{4B5466FD-AD23-420D-B004-912B11506D72}" dt="2022-11-05T07:44:28.937" v="2038" actId="6549"/>
          <ac:spMkLst>
            <pc:docMk/>
            <pc:sldMk cId="3825159279" sldId="267"/>
            <ac:spMk id="99" creationId="{E362FD88-97EB-66EE-4C10-EC9E67828525}"/>
          </ac:spMkLst>
        </pc:spChg>
        <pc:spChg chg="del">
          <ac:chgData name="子崴 黎" userId="fd3558d403f79c79" providerId="LiveId" clId="{4B5466FD-AD23-420D-B004-912B11506D72}" dt="2022-11-05T07:44:30.430" v="2039" actId="478"/>
          <ac:spMkLst>
            <pc:docMk/>
            <pc:sldMk cId="3825159279" sldId="267"/>
            <ac:spMk id="100" creationId="{F2F380A3-1F4B-349F-DCA2-36B656C0BE1A}"/>
          </ac:spMkLst>
        </pc:spChg>
        <pc:spChg chg="mod">
          <ac:chgData name="子崴 黎" userId="fd3558d403f79c79" providerId="LiveId" clId="{4B5466FD-AD23-420D-B004-912B11506D72}" dt="2022-11-05T07:55:49.191" v="2475" actId="1076"/>
          <ac:spMkLst>
            <pc:docMk/>
            <pc:sldMk cId="3825159279" sldId="267"/>
            <ac:spMk id="105" creationId="{668EB398-057E-0EEE-798D-BCFD0FC072E7}"/>
          </ac:spMkLst>
        </pc:spChg>
        <pc:spChg chg="mod">
          <ac:chgData name="子崴 黎" userId="fd3558d403f79c79" providerId="LiveId" clId="{4B5466FD-AD23-420D-B004-912B11506D72}" dt="2022-11-05T07:51:19.242" v="2368" actId="165"/>
          <ac:spMkLst>
            <pc:docMk/>
            <pc:sldMk cId="3825159279" sldId="267"/>
            <ac:spMk id="106" creationId="{0B218596-03A2-7513-2B43-8F174B2B2061}"/>
          </ac:spMkLst>
        </pc:spChg>
        <pc:spChg chg="mod">
          <ac:chgData name="子崴 黎" userId="fd3558d403f79c79" providerId="LiveId" clId="{4B5466FD-AD23-420D-B004-912B11506D72}" dt="2022-11-05T07:51:19.242" v="2368" actId="165"/>
          <ac:spMkLst>
            <pc:docMk/>
            <pc:sldMk cId="3825159279" sldId="267"/>
            <ac:spMk id="107" creationId="{297EC901-7C58-4393-81BE-CFDF4BB3ADCB}"/>
          </ac:spMkLst>
        </pc:spChg>
        <pc:spChg chg="add del mod">
          <ac:chgData name="子崴 黎" userId="fd3558d403f79c79" providerId="LiveId" clId="{4B5466FD-AD23-420D-B004-912B11506D72}" dt="2022-11-05T07:46:27.126" v="2167" actId="478"/>
          <ac:spMkLst>
            <pc:docMk/>
            <pc:sldMk cId="3825159279" sldId="267"/>
            <ac:spMk id="110" creationId="{4409926A-EED8-77C0-E5AC-C662E196F4C9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11" creationId="{38CC1F6D-60F0-3D1C-3C57-3420FCB103A0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12" creationId="{85D3F0E9-D3A5-2FA0-0F76-169678DA0478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14" creationId="{4263400B-37FE-72AC-CD66-4A0021992063}"/>
          </ac:spMkLst>
        </pc:spChg>
        <pc:spChg chg="add del mod">
          <ac:chgData name="子崴 黎" userId="fd3558d403f79c79" providerId="LiveId" clId="{4B5466FD-AD23-420D-B004-912B11506D72}" dt="2022-11-05T07:47:09.152" v="2227" actId="478"/>
          <ac:spMkLst>
            <pc:docMk/>
            <pc:sldMk cId="3825159279" sldId="267"/>
            <ac:spMk id="116" creationId="{5141A629-359E-7368-3CB9-C41D3F772986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17" creationId="{8EBFBE5E-CB10-BB07-FE70-6C8E04F0801B}"/>
          </ac:spMkLst>
        </pc:spChg>
        <pc:spChg chg="add del mod">
          <ac:chgData name="子崴 黎" userId="fd3558d403f79c79" providerId="LiveId" clId="{4B5466FD-AD23-420D-B004-912B11506D72}" dt="2022-11-05T07:47:09.152" v="2227" actId="478"/>
          <ac:spMkLst>
            <pc:docMk/>
            <pc:sldMk cId="3825159279" sldId="267"/>
            <ac:spMk id="119" creationId="{F7562012-1623-EF0D-5B50-5EDBBD89B1EE}"/>
          </ac:spMkLst>
        </pc:spChg>
        <pc:spChg chg="add del mod topLvl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21" creationId="{FCB7739A-463F-F503-9EC2-48020B65F10E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42" creationId="{708A520A-FA8E-0B2D-4324-7A3183F2D557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45" creationId="{69346C69-D2C3-CCCF-35D1-87F192CA1DAB}"/>
          </ac:spMkLst>
        </pc:spChg>
        <pc:spChg chg="add del mod">
          <ac:chgData name="子崴 黎" userId="fd3558d403f79c79" providerId="LiveId" clId="{4B5466FD-AD23-420D-B004-912B11506D72}" dt="2022-11-05T07:57:59.569" v="2576" actId="478"/>
          <ac:spMkLst>
            <pc:docMk/>
            <pc:sldMk cId="3825159279" sldId="267"/>
            <ac:spMk id="154" creationId="{CF3EE994-6031-C17E-4F08-6B67EF151F50}"/>
          </ac:spMkLst>
        </pc:spChg>
        <pc:spChg chg="add del mod">
          <ac:chgData name="子崴 黎" userId="fd3558d403f79c79" providerId="LiveId" clId="{4B5466FD-AD23-420D-B004-912B11506D72}" dt="2022-11-05T07:57:59.569" v="2576" actId="478"/>
          <ac:spMkLst>
            <pc:docMk/>
            <pc:sldMk cId="3825159279" sldId="267"/>
            <ac:spMk id="155" creationId="{B2B6D893-648C-E9A0-5D91-5789A2A9F973}"/>
          </ac:spMkLst>
        </pc:spChg>
        <pc:spChg chg="add del mod">
          <ac:chgData name="子崴 黎" userId="fd3558d403f79c79" providerId="LiveId" clId="{4B5466FD-AD23-420D-B004-912B11506D72}" dt="2022-11-05T07:58:18.310" v="2579"/>
          <ac:spMkLst>
            <pc:docMk/>
            <pc:sldMk cId="3825159279" sldId="267"/>
            <ac:spMk id="158" creationId="{52504880-599C-DDB2-30DF-039E29BF6ED9}"/>
          </ac:spMkLst>
        </pc:spChg>
        <pc:spChg chg="add del mod">
          <ac:chgData name="子崴 黎" userId="fd3558d403f79c79" providerId="LiveId" clId="{4B5466FD-AD23-420D-B004-912B11506D72}" dt="2022-11-05T07:58:18.310" v="2579"/>
          <ac:spMkLst>
            <pc:docMk/>
            <pc:sldMk cId="3825159279" sldId="267"/>
            <ac:spMk id="159" creationId="{0256583F-77E0-2129-7590-FEE4E086CC01}"/>
          </ac:spMkLst>
        </pc:spChg>
        <pc:spChg chg="add del mod">
          <ac:chgData name="子崴 黎" userId="fd3558d403f79c79" providerId="LiveId" clId="{4B5466FD-AD23-420D-B004-912B11506D72}" dt="2022-11-05T07:58:18.310" v="2579"/>
          <ac:spMkLst>
            <pc:docMk/>
            <pc:sldMk cId="3825159279" sldId="267"/>
            <ac:spMk id="161" creationId="{9EA43824-6D9E-0206-1F5D-8B6420528E82}"/>
          </ac:spMkLst>
        </pc:spChg>
        <pc:spChg chg="add del mod">
          <ac:chgData name="子崴 黎" userId="fd3558d403f79c79" providerId="LiveId" clId="{4B5466FD-AD23-420D-B004-912B11506D72}" dt="2022-11-05T07:58:18.310" v="2579"/>
          <ac:spMkLst>
            <pc:docMk/>
            <pc:sldMk cId="3825159279" sldId="267"/>
            <ac:spMk id="163" creationId="{8D8B43A4-897E-E346-B00A-64C7A5ECD737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64" creationId="{0A38C5CA-8021-58E7-3F2E-10D8CD52CDFF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65" creationId="{E3013125-511F-FD28-ACFC-DDB667738ECF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67" creationId="{EA678A08-E868-F7FF-1D52-5558D74A3D52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69" creationId="{A7802818-4643-3A6F-C56F-15A38189A107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71" creationId="{B074A070-D823-E97A-00E3-BA232B2846E7}"/>
          </ac:spMkLst>
        </pc:spChg>
        <pc:spChg chg="add del mod">
          <ac:chgData name="子崴 黎" userId="fd3558d403f79c79" providerId="LiveId" clId="{4B5466FD-AD23-420D-B004-912B11506D72}" dt="2022-11-08T10:01:27.603" v="3897" actId="478"/>
          <ac:spMkLst>
            <pc:docMk/>
            <pc:sldMk cId="3825159279" sldId="267"/>
            <ac:spMk id="172" creationId="{A7A96CFF-9B49-D0BA-B289-1492A872F39E}"/>
          </ac:spMkLst>
        </pc:spChg>
        <pc:spChg chg="add del">
          <ac:chgData name="子崴 黎" userId="fd3558d403f79c79" providerId="LiveId" clId="{4B5466FD-AD23-420D-B004-912B11506D72}" dt="2022-11-05T09:55:48.646" v="2961" actId="22"/>
          <ac:spMkLst>
            <pc:docMk/>
            <pc:sldMk cId="3825159279" sldId="267"/>
            <ac:spMk id="177" creationId="{7998F160-FF59-4F8A-9AFC-C1CB981652B4}"/>
          </ac:spMkLst>
        </pc:spChg>
        <pc:grpChg chg="del">
          <ac:chgData name="子崴 黎" userId="fd3558d403f79c79" providerId="LiveId" clId="{4B5466FD-AD23-420D-B004-912B11506D72}" dt="2022-11-05T07:44:56.476" v="2043" actId="478"/>
          <ac:grpSpMkLst>
            <pc:docMk/>
            <pc:sldMk cId="3825159279" sldId="267"/>
            <ac:grpSpMk id="7" creationId="{0D039E93-FC9F-E37D-B4EF-6BAD630790ED}"/>
          </ac:grpSpMkLst>
        </pc:grpChg>
        <pc:grpChg chg="add del mod topLvl">
          <ac:chgData name="子崴 黎" userId="fd3558d403f79c79" providerId="LiveId" clId="{4B5466FD-AD23-420D-B004-912B11506D72}" dt="2022-11-08T10:01:27.603" v="3897" actId="478"/>
          <ac:grpSpMkLst>
            <pc:docMk/>
            <pc:sldMk cId="3825159279" sldId="267"/>
            <ac:grpSpMk id="12" creationId="{E78F80AD-F67C-6C16-EB43-1C4FB7A35F15}"/>
          </ac:grpSpMkLst>
        </pc:grpChg>
        <pc:grpChg chg="del">
          <ac:chgData name="子崴 黎" userId="fd3558d403f79c79" providerId="LiveId" clId="{4B5466FD-AD23-420D-B004-912B11506D72}" dt="2022-11-05T07:44:57.870" v="2044" actId="478"/>
          <ac:grpSpMkLst>
            <pc:docMk/>
            <pc:sldMk cId="3825159279" sldId="267"/>
            <ac:grpSpMk id="13" creationId="{F0E4F46B-3AFB-D44A-FE75-5C4051C63F09}"/>
          </ac:grpSpMkLst>
        </pc:grpChg>
        <pc:grpChg chg="add del">
          <ac:chgData name="子崴 黎" userId="fd3558d403f79c79" providerId="LiveId" clId="{4B5466FD-AD23-420D-B004-912B11506D72}" dt="2022-11-05T07:44:31.328" v="2040" actId="478"/>
          <ac:grpSpMkLst>
            <pc:docMk/>
            <pc:sldMk cId="3825159279" sldId="267"/>
            <ac:grpSpMk id="15" creationId="{D5FB8FF6-D8FE-1DCC-46FA-40A24536AAA9}"/>
          </ac:grpSpMkLst>
        </pc:grpChg>
        <pc:grpChg chg="del mod topLvl">
          <ac:chgData name="子崴 黎" userId="fd3558d403f79c79" providerId="LiveId" clId="{4B5466FD-AD23-420D-B004-912B11506D72}" dt="2022-11-05T07:54:25.238" v="2421" actId="478"/>
          <ac:grpSpMkLst>
            <pc:docMk/>
            <pc:sldMk cId="3825159279" sldId="267"/>
            <ac:grpSpMk id="27" creationId="{6C4F0CD0-F5AD-8E0B-9CE7-AF6ACC8159FD}"/>
          </ac:grpSpMkLst>
        </pc:grpChg>
        <pc:grpChg chg="del">
          <ac:chgData name="子崴 黎" userId="fd3558d403f79c79" providerId="LiveId" clId="{4B5466FD-AD23-420D-B004-912B11506D72}" dt="2022-11-05T07:44:30.430" v="2039" actId="478"/>
          <ac:grpSpMkLst>
            <pc:docMk/>
            <pc:sldMk cId="3825159279" sldId="267"/>
            <ac:grpSpMk id="98" creationId="{2419AFF5-2B95-3B1F-393D-8A62BD75F1D2}"/>
          </ac:grpSpMkLst>
        </pc:grpChg>
        <pc:grpChg chg="mod">
          <ac:chgData name="子崴 黎" userId="fd3558d403f79c79" providerId="LiveId" clId="{4B5466FD-AD23-420D-B004-912B11506D72}" dt="2022-11-05T07:51:19.242" v="2368" actId="165"/>
          <ac:grpSpMkLst>
            <pc:docMk/>
            <pc:sldMk cId="3825159279" sldId="267"/>
            <ac:grpSpMk id="104" creationId="{73902023-FA55-B4D1-8096-652D054F1392}"/>
          </ac:grpSpMkLst>
        </pc:grpChg>
        <pc:grpChg chg="add del mod">
          <ac:chgData name="子崴 黎" userId="fd3558d403f79c79" providerId="LiveId" clId="{4B5466FD-AD23-420D-B004-912B11506D72}" dt="2022-11-05T07:51:19.242" v="2368" actId="165"/>
          <ac:grpSpMkLst>
            <pc:docMk/>
            <pc:sldMk cId="3825159279" sldId="267"/>
            <ac:grpSpMk id="122" creationId="{3E62EB6D-BD1E-C3DB-9A1E-4368DCF5AF4E}"/>
          </ac:grpSpMkLst>
        </pc:grpChg>
        <pc:grpChg chg="add del mod">
          <ac:chgData name="子崴 黎" userId="fd3558d403f79c79" providerId="LiveId" clId="{4B5466FD-AD23-420D-B004-912B11506D72}" dt="2022-11-05T07:51:33.618" v="2371" actId="165"/>
          <ac:grpSpMkLst>
            <pc:docMk/>
            <pc:sldMk cId="3825159279" sldId="267"/>
            <ac:grpSpMk id="123" creationId="{EEF5DD68-12A0-9087-FD4A-DC400A3CC536}"/>
          </ac:grpSpMkLst>
        </pc:grp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10" creationId="{6767100F-714A-1BE2-A872-66EAE92607A9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8" creationId="{C18D162F-C147-BA50-8F69-60CFD8BE25A8}"/>
          </ac:cxnSpMkLst>
        </pc:cxnChg>
        <pc:cxnChg chg="add del mod topLvl">
          <ac:chgData name="子崴 黎" userId="fd3558d403f79c79" providerId="LiveId" clId="{4B5466FD-AD23-420D-B004-912B11506D72}" dt="2022-11-05T07:51:39.402" v="2373" actId="478"/>
          <ac:cxnSpMkLst>
            <pc:docMk/>
            <pc:sldMk cId="3825159279" sldId="267"/>
            <ac:cxnSpMk id="19" creationId="{2A27F456-8DC9-C81A-1A0E-542DDD0DCFDC}"/>
          </ac:cxnSpMkLst>
        </pc:cxnChg>
        <pc:cxnChg chg="del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20" creationId="{84C0475D-5DD9-A68D-EF6C-5B5019608F3F}"/>
          </ac:cxnSpMkLst>
        </pc:cxnChg>
        <pc:cxnChg chg="del mod">
          <ac:chgData name="子崴 黎" userId="fd3558d403f79c79" providerId="LiveId" clId="{4B5466FD-AD23-420D-B004-912B11506D72}" dt="2022-11-05T07:44:59.752" v="2045" actId="478"/>
          <ac:cxnSpMkLst>
            <pc:docMk/>
            <pc:sldMk cId="3825159279" sldId="267"/>
            <ac:cxnSpMk id="21" creationId="{8C9E4159-6F50-02B2-17FA-6C1912B17C68}"/>
          </ac:cxnSpMkLst>
        </pc:cxnChg>
        <pc:cxnChg chg="add del mod">
          <ac:chgData name="子崴 黎" userId="fd3558d403f79c79" providerId="LiveId" clId="{4B5466FD-AD23-420D-B004-912B11506D72}" dt="2022-11-05T07:45:52.993" v="2158" actId="478"/>
          <ac:cxnSpMkLst>
            <pc:docMk/>
            <pc:sldMk cId="3825159279" sldId="267"/>
            <ac:cxnSpMk id="22" creationId="{2D3FF5F1-B581-25AE-7EA3-02DF7B0F6EBB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23" creationId="{0C3046A3-4F8C-B498-1EBD-7C5BA29FB8C1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25" creationId="{CEF2006D-54D1-F07C-1307-9C9828DFB639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26" creationId="{8EA61457-7172-AE2F-9AA9-A3E6BBD6D589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35" creationId="{7F376D1F-A7A3-05AA-0A3A-3912CF2665EA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36" creationId="{F792D8F9-DB94-C1A8-7A7C-FFA45349909E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37" creationId="{5B44718A-903C-AD10-38AB-CB5065F6B581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38" creationId="{2EDFA91C-C12A-087F-176B-9C7950E8BBA6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39" creationId="{ECAB5A08-E3F4-C0FA-7688-3E7C03DC7AB7}"/>
          </ac:cxnSpMkLst>
        </pc:cxnChg>
        <pc:cxnChg chg="del mod topLvl">
          <ac:chgData name="子崴 黎" userId="fd3558d403f79c79" providerId="LiveId" clId="{4B5466FD-AD23-420D-B004-912B11506D72}" dt="2022-11-05T07:52:59.631" v="2390" actId="478"/>
          <ac:cxnSpMkLst>
            <pc:docMk/>
            <pc:sldMk cId="3825159279" sldId="267"/>
            <ac:cxnSpMk id="40" creationId="{CF5C4390-B614-28C1-736C-ADA699E18078}"/>
          </ac:cxnSpMkLst>
        </pc:cxnChg>
        <pc:cxnChg chg="del mod">
          <ac:chgData name="子崴 黎" userId="fd3558d403f79c79" providerId="LiveId" clId="{4B5466FD-AD23-420D-B004-912B11506D72}" dt="2022-11-05T07:44:59.752" v="2045" actId="478"/>
          <ac:cxnSpMkLst>
            <pc:docMk/>
            <pc:sldMk cId="3825159279" sldId="267"/>
            <ac:cxnSpMk id="41" creationId="{E4B45282-837C-4E66-266D-CA9259B5A761}"/>
          </ac:cxnSpMkLst>
        </pc:cxnChg>
        <pc:cxnChg chg="del mod">
          <ac:chgData name="子崴 黎" userId="fd3558d403f79c79" providerId="LiveId" clId="{4B5466FD-AD23-420D-B004-912B11506D72}" dt="2022-11-05T07:44:59.752" v="2045" actId="478"/>
          <ac:cxnSpMkLst>
            <pc:docMk/>
            <pc:sldMk cId="3825159279" sldId="267"/>
            <ac:cxnSpMk id="42" creationId="{AFAEE228-DCF5-CACF-F4DF-F33164D8B198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51" creationId="{8B73D852-6768-C658-81BD-45E979567573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52" creationId="{336843A8-9232-B84A-535A-B71794D1ADEF}"/>
          </ac:cxnSpMkLst>
        </pc:cxnChg>
        <pc:cxnChg chg="del mod">
          <ac:chgData name="子崴 黎" userId="fd3558d403f79c79" providerId="LiveId" clId="{4B5466FD-AD23-420D-B004-912B11506D72}" dt="2022-11-05T07:43:02.972" v="1962" actId="478"/>
          <ac:cxnSpMkLst>
            <pc:docMk/>
            <pc:sldMk cId="3825159279" sldId="267"/>
            <ac:cxnSpMk id="53" creationId="{7833C1F2-31CF-2B90-2612-E8DFDF9A3729}"/>
          </ac:cxnSpMkLst>
        </pc:cxnChg>
        <pc:cxnChg chg="del mod">
          <ac:chgData name="子崴 黎" userId="fd3558d403f79c79" providerId="LiveId" clId="{4B5466FD-AD23-420D-B004-912B11506D72}" dt="2022-11-05T07:42:49.787" v="1954" actId="478"/>
          <ac:cxnSpMkLst>
            <pc:docMk/>
            <pc:sldMk cId="3825159279" sldId="267"/>
            <ac:cxnSpMk id="54" creationId="{DDDD6862-F332-13A4-82F3-B2E288605200}"/>
          </ac:cxnSpMkLst>
        </pc:cxnChg>
        <pc:cxnChg chg="del mod">
          <ac:chgData name="子崴 黎" userId="fd3558d403f79c79" providerId="LiveId" clId="{4B5466FD-AD23-420D-B004-912B11506D72}" dt="2022-11-05T07:42:49.787" v="1954" actId="478"/>
          <ac:cxnSpMkLst>
            <pc:docMk/>
            <pc:sldMk cId="3825159279" sldId="267"/>
            <ac:cxnSpMk id="55" creationId="{EFC17C08-8D92-1AFE-B3BE-341EA74F339B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56" creationId="{0DF289C1-FC63-FB94-2CD5-7957C3692334}"/>
          </ac:cxnSpMkLst>
        </pc:cxnChg>
        <pc:cxnChg chg="del mod">
          <ac:chgData name="子崴 黎" userId="fd3558d403f79c79" providerId="LiveId" clId="{4B5466FD-AD23-420D-B004-912B11506D72}" dt="2022-11-05T07:42:36.950" v="1951" actId="478"/>
          <ac:cxnSpMkLst>
            <pc:docMk/>
            <pc:sldMk cId="3825159279" sldId="267"/>
            <ac:cxnSpMk id="57" creationId="{0CF29EF3-5BE3-F7EA-FB1F-2D20148329F9}"/>
          </ac:cxnSpMkLst>
        </pc:cxnChg>
        <pc:cxnChg chg="del mod">
          <ac:chgData name="子崴 黎" userId="fd3558d403f79c79" providerId="LiveId" clId="{4B5466FD-AD23-420D-B004-912B11506D72}" dt="2022-11-05T07:42:37.665" v="1952" actId="478"/>
          <ac:cxnSpMkLst>
            <pc:docMk/>
            <pc:sldMk cId="3825159279" sldId="267"/>
            <ac:cxnSpMk id="58" creationId="{CD829723-B3F5-1FEF-40BF-DE65F02330F5}"/>
          </ac:cxnSpMkLst>
        </pc:cxnChg>
        <pc:cxnChg chg="del mod">
          <ac:chgData name="子崴 黎" userId="fd3558d403f79c79" providerId="LiveId" clId="{4B5466FD-AD23-420D-B004-912B11506D72}" dt="2022-11-05T07:43:14.236" v="1970" actId="478"/>
          <ac:cxnSpMkLst>
            <pc:docMk/>
            <pc:sldMk cId="3825159279" sldId="267"/>
            <ac:cxnSpMk id="64" creationId="{A20C0D32-60AC-E0C3-D26D-8A768E80D7D1}"/>
          </ac:cxnSpMkLst>
        </pc:cxnChg>
        <pc:cxnChg chg="del mod">
          <ac:chgData name="子崴 黎" userId="fd3558d403f79c79" providerId="LiveId" clId="{4B5466FD-AD23-420D-B004-912B11506D72}" dt="2022-11-05T07:43:15.509" v="1971" actId="478"/>
          <ac:cxnSpMkLst>
            <pc:docMk/>
            <pc:sldMk cId="3825159279" sldId="267"/>
            <ac:cxnSpMk id="65" creationId="{8783F50C-B020-069B-3D4A-19473D618351}"/>
          </ac:cxnSpMkLst>
        </pc:cxnChg>
        <pc:cxnChg chg="del mod topLvl">
          <ac:chgData name="子崴 黎" userId="fd3558d403f79c79" providerId="LiveId" clId="{4B5466FD-AD23-420D-B004-912B11506D72}" dt="2022-11-05T07:57:41.429" v="2494" actId="478"/>
          <ac:cxnSpMkLst>
            <pc:docMk/>
            <pc:sldMk cId="3825159279" sldId="267"/>
            <ac:cxnSpMk id="66" creationId="{795E1551-9D08-669D-9807-F0601819CEE1}"/>
          </ac:cxnSpMkLst>
        </pc:cxnChg>
        <pc:cxnChg chg="del mod topLvl">
          <ac:chgData name="子崴 黎" userId="fd3558d403f79c79" providerId="LiveId" clId="{4B5466FD-AD23-420D-B004-912B11506D72}" dt="2022-11-05T07:58:23.005" v="2581" actId="478"/>
          <ac:cxnSpMkLst>
            <pc:docMk/>
            <pc:sldMk cId="3825159279" sldId="267"/>
            <ac:cxnSpMk id="67" creationId="{2E0FDF32-1320-F915-0D33-D6CA23357B24}"/>
          </ac:cxnSpMkLst>
        </pc:cxnChg>
        <pc:cxnChg chg="del mod topLvl">
          <ac:chgData name="子崴 黎" userId="fd3558d403f79c79" providerId="LiveId" clId="{4B5466FD-AD23-420D-B004-912B11506D72}" dt="2022-11-05T07:58:23.005" v="2581" actId="478"/>
          <ac:cxnSpMkLst>
            <pc:docMk/>
            <pc:sldMk cId="3825159279" sldId="267"/>
            <ac:cxnSpMk id="68" creationId="{383B2C39-42BA-227A-06C5-C359BEA44F50}"/>
          </ac:cxnSpMkLst>
        </pc:cxnChg>
        <pc:cxnChg chg="del mod">
          <ac:chgData name="子崴 黎" userId="fd3558d403f79c79" providerId="LiveId" clId="{4B5466FD-AD23-420D-B004-912B11506D72}" dt="2022-11-05T07:42:49.787" v="1954" actId="478"/>
          <ac:cxnSpMkLst>
            <pc:docMk/>
            <pc:sldMk cId="3825159279" sldId="267"/>
            <ac:cxnSpMk id="70" creationId="{820916F4-431C-6011-BAE7-D7CECB02B15B}"/>
          </ac:cxnSpMkLst>
        </pc:cxnChg>
        <pc:cxnChg chg="del mod topLvl">
          <ac:chgData name="子崴 黎" userId="fd3558d403f79c79" providerId="LiveId" clId="{4B5466FD-AD23-420D-B004-912B11506D72}" dt="2022-11-05T07:56:02.277" v="2478" actId="478"/>
          <ac:cxnSpMkLst>
            <pc:docMk/>
            <pc:sldMk cId="3825159279" sldId="267"/>
            <ac:cxnSpMk id="71" creationId="{325A4024-94D3-1703-12E5-8A28BB10277F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77" creationId="{D8C21666-9810-5C84-A2C5-143EB0702929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78" creationId="{D3F15000-DEEB-817B-A490-97A06B08F4DE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79" creationId="{A685B183-D7AC-EC5C-FA38-C4DF80EE12BA}"/>
          </ac:cxnSpMkLst>
        </pc:cxnChg>
        <pc:cxnChg chg="del mod">
          <ac:chgData name="子崴 黎" userId="fd3558d403f79c79" providerId="LiveId" clId="{4B5466FD-AD23-420D-B004-912B11506D72}" dt="2022-11-05T07:42:55.281" v="1958" actId="478"/>
          <ac:cxnSpMkLst>
            <pc:docMk/>
            <pc:sldMk cId="3825159279" sldId="267"/>
            <ac:cxnSpMk id="80" creationId="{B149D643-8560-8B21-F00F-4D6A21E1FB4A}"/>
          </ac:cxnSpMkLst>
        </pc:cxnChg>
        <pc:cxnChg chg="del mod">
          <ac:chgData name="子崴 黎" userId="fd3558d403f79c79" providerId="LiveId" clId="{4B5466FD-AD23-420D-B004-912B11506D72}" dt="2022-11-05T07:42:55.281" v="1958" actId="478"/>
          <ac:cxnSpMkLst>
            <pc:docMk/>
            <pc:sldMk cId="3825159279" sldId="267"/>
            <ac:cxnSpMk id="81" creationId="{5C04E608-A9EF-4EC3-B7F9-F12FEA268B8A}"/>
          </ac:cxnSpMkLst>
        </pc:cxnChg>
        <pc:cxnChg chg="del mod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83" creationId="{6C3845F6-D4D7-E0FF-32C5-85766700081F}"/>
          </ac:cxnSpMkLst>
        </pc:cxnChg>
        <pc:cxnChg chg="del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91" creationId="{64E449D5-5B50-67CF-A3FE-F2ACECD5322C}"/>
          </ac:cxnSpMkLst>
        </pc:cxnChg>
        <pc:cxnChg chg="del mod topLvl">
          <ac:chgData name="子崴 黎" userId="fd3558d403f79c79" providerId="LiveId" clId="{4B5466FD-AD23-420D-B004-912B11506D72}" dt="2022-11-05T07:52:58.806" v="2389" actId="478"/>
          <ac:cxnSpMkLst>
            <pc:docMk/>
            <pc:sldMk cId="3825159279" sldId="267"/>
            <ac:cxnSpMk id="92" creationId="{46352035-D0DC-45D4-FEDB-A89EDAFA4D2A}"/>
          </ac:cxnSpMkLst>
        </pc:cxnChg>
        <pc:cxnChg chg="del">
          <ac:chgData name="子崴 黎" userId="fd3558d403f79c79" providerId="LiveId" clId="{4B5466FD-AD23-420D-B004-912B11506D72}" dt="2022-11-05T07:42:47.930" v="1953" actId="478"/>
          <ac:cxnSpMkLst>
            <pc:docMk/>
            <pc:sldMk cId="3825159279" sldId="267"/>
            <ac:cxnSpMk id="93" creationId="{7F42C892-A7E4-F2D9-A77C-D9229D1B07B1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13" creationId="{993C852D-EFDB-3FB5-D1E5-C89E1688D1A8}"/>
          </ac:cxnSpMkLst>
        </pc:cxnChg>
        <pc:cxnChg chg="add del mod topLvl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15" creationId="{DB6F068D-9E27-2581-5675-38A9D3947C9B}"/>
          </ac:cxnSpMkLst>
        </pc:cxnChg>
        <pc:cxnChg chg="add del mod">
          <ac:chgData name="子崴 黎" userId="fd3558d403f79c79" providerId="LiveId" clId="{4B5466FD-AD23-420D-B004-912B11506D72}" dt="2022-11-05T07:47:18.784" v="2229" actId="478"/>
          <ac:cxnSpMkLst>
            <pc:docMk/>
            <pc:sldMk cId="3825159279" sldId="267"/>
            <ac:cxnSpMk id="118" creationId="{F8D5E7BE-726C-6395-4B68-85046C86CB18}"/>
          </ac:cxnSpMkLst>
        </pc:cxnChg>
        <pc:cxnChg chg="add del mod">
          <ac:chgData name="子崴 黎" userId="fd3558d403f79c79" providerId="LiveId" clId="{4B5466FD-AD23-420D-B004-912B11506D72}" dt="2022-11-05T07:47:12.851" v="2228" actId="478"/>
          <ac:cxnSpMkLst>
            <pc:docMk/>
            <pc:sldMk cId="3825159279" sldId="267"/>
            <ac:cxnSpMk id="120" creationId="{CC84F19E-B97F-131B-D7DD-13AF8BE2B395}"/>
          </ac:cxnSpMkLst>
        </pc:cxnChg>
        <pc:cxnChg chg="add del mod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32" creationId="{CD3B3B65-42BC-8A8E-3E53-47D5772AD76D}"/>
          </ac:cxnSpMkLst>
        </pc:cxnChg>
        <pc:cxnChg chg="add del mod">
          <ac:chgData name="子崴 黎" userId="fd3558d403f79c79" providerId="LiveId" clId="{4B5466FD-AD23-420D-B004-912B11506D72}" dt="2022-11-05T07:55:26.067" v="2468" actId="478"/>
          <ac:cxnSpMkLst>
            <pc:docMk/>
            <pc:sldMk cId="3825159279" sldId="267"/>
            <ac:cxnSpMk id="143" creationId="{54CB58BD-020C-51EC-8B64-162F4EB27801}"/>
          </ac:cxnSpMkLst>
        </pc:cxnChg>
        <pc:cxnChg chg="add del mod">
          <ac:chgData name="子崴 黎" userId="fd3558d403f79c79" providerId="LiveId" clId="{4B5466FD-AD23-420D-B004-912B11506D72}" dt="2022-11-05T07:55:30.710" v="2470" actId="478"/>
          <ac:cxnSpMkLst>
            <pc:docMk/>
            <pc:sldMk cId="3825159279" sldId="267"/>
            <ac:cxnSpMk id="144" creationId="{8A18A720-7751-8F0F-F9DD-7B0414816F19}"/>
          </ac:cxnSpMkLst>
        </pc:cxnChg>
        <pc:cxnChg chg="add del mod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48" creationId="{C38FE0DE-1D0C-C785-E27B-97B7C30AA0AD}"/>
          </ac:cxnSpMkLst>
        </pc:cxnChg>
        <pc:cxnChg chg="add del mod">
          <ac:chgData name="子崴 黎" userId="fd3558d403f79c79" providerId="LiveId" clId="{4B5466FD-AD23-420D-B004-912B11506D72}" dt="2022-11-05T07:57:59.569" v="2576" actId="478"/>
          <ac:cxnSpMkLst>
            <pc:docMk/>
            <pc:sldMk cId="3825159279" sldId="267"/>
            <ac:cxnSpMk id="156" creationId="{8836EEC7-1C1E-61F6-20A8-CB2C83FC2956}"/>
          </ac:cxnSpMkLst>
        </pc:cxnChg>
        <pc:cxnChg chg="add del mod">
          <ac:chgData name="子崴 黎" userId="fd3558d403f79c79" providerId="LiveId" clId="{4B5466FD-AD23-420D-B004-912B11506D72}" dt="2022-11-05T07:58:18.310" v="2579"/>
          <ac:cxnSpMkLst>
            <pc:docMk/>
            <pc:sldMk cId="3825159279" sldId="267"/>
            <ac:cxnSpMk id="160" creationId="{80F9FF2F-2561-6D66-DDD4-118865CF9F69}"/>
          </ac:cxnSpMkLst>
        </pc:cxnChg>
        <pc:cxnChg chg="add del mod">
          <ac:chgData name="子崴 黎" userId="fd3558d403f79c79" providerId="LiveId" clId="{4B5466FD-AD23-420D-B004-912B11506D72}" dt="2022-11-05T07:58:18.310" v="2579"/>
          <ac:cxnSpMkLst>
            <pc:docMk/>
            <pc:sldMk cId="3825159279" sldId="267"/>
            <ac:cxnSpMk id="162" creationId="{DB4CEF4B-E634-62D5-C813-A291C9B6C342}"/>
          </ac:cxnSpMkLst>
        </pc:cxnChg>
        <pc:cxnChg chg="add del mod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66" creationId="{874E2DAE-6254-DF37-549E-441B2F64D5E5}"/>
          </ac:cxnSpMkLst>
        </pc:cxnChg>
        <pc:cxnChg chg="add del mod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68" creationId="{1395FBCF-DAAF-0223-F4E7-43901218C859}"/>
          </ac:cxnSpMkLst>
        </pc:cxnChg>
        <pc:cxnChg chg="add del mod">
          <ac:chgData name="子崴 黎" userId="fd3558d403f79c79" providerId="LiveId" clId="{4B5466FD-AD23-420D-B004-912B11506D72}" dt="2022-11-08T10:01:27.603" v="3897" actId="478"/>
          <ac:cxnSpMkLst>
            <pc:docMk/>
            <pc:sldMk cId="3825159279" sldId="267"/>
            <ac:cxnSpMk id="170" creationId="{1B040779-BBD4-5DC3-F1D1-7D1092FC2767}"/>
          </ac:cxnSpMkLst>
        </pc:cxnChg>
      </pc:sldChg>
      <pc:sldChg chg="addSp delSp modSp add mod">
        <pc:chgData name="子崴 黎" userId="fd3558d403f79c79" providerId="LiveId" clId="{4B5466FD-AD23-420D-B004-912B11506D72}" dt="2022-11-11T03:46:34.930" v="5257" actId="1076"/>
        <pc:sldMkLst>
          <pc:docMk/>
          <pc:sldMk cId="3911194757" sldId="268"/>
        </pc:sldMkLst>
        <pc:spChg chg="mod">
          <ac:chgData name="子崴 黎" userId="fd3558d403f79c79" providerId="LiveId" clId="{4B5466FD-AD23-420D-B004-912B11506D72}" dt="2022-11-11T03:46:34.930" v="5257" actId="1076"/>
          <ac:spMkLst>
            <pc:docMk/>
            <pc:sldMk cId="3911194757" sldId="268"/>
            <ac:spMk id="2" creationId="{CF81A018-6AC8-1FD2-629E-5693B6F50266}"/>
          </ac:spMkLst>
        </pc:spChg>
        <pc:spChg chg="add del mod">
          <ac:chgData name="子崴 黎" userId="fd3558d403f79c79" providerId="LiveId" clId="{4B5466FD-AD23-420D-B004-912B11506D72}" dt="2022-11-08T10:36:33.335" v="4270"/>
          <ac:spMkLst>
            <pc:docMk/>
            <pc:sldMk cId="3911194757" sldId="268"/>
            <ac:spMk id="4" creationId="{0198FB3D-B0D0-6608-F831-F9087A8AA126}"/>
          </ac:spMkLst>
        </pc:spChg>
        <pc:spChg chg="add mod">
          <ac:chgData name="子崴 黎" userId="fd3558d403f79c79" providerId="LiveId" clId="{4B5466FD-AD23-420D-B004-912B11506D72}" dt="2022-11-11T03:46:32.753" v="5256"/>
          <ac:spMkLst>
            <pc:docMk/>
            <pc:sldMk cId="3911194757" sldId="268"/>
            <ac:spMk id="4" creationId="{B923630C-C1A5-D7EF-137B-F7F081D3A73B}"/>
          </ac:spMkLst>
        </pc:spChg>
        <pc:graphicFrameChg chg="add mod modGraphic">
          <ac:chgData name="子崴 黎" userId="fd3558d403f79c79" providerId="LiveId" clId="{4B5466FD-AD23-420D-B004-912B11506D72}" dt="2022-11-11T01:22:13.547" v="4443" actId="115"/>
          <ac:graphicFrameMkLst>
            <pc:docMk/>
            <pc:sldMk cId="3911194757" sldId="268"/>
            <ac:graphicFrameMk id="3" creationId="{78B4CECB-70D9-D0FA-F043-C26E737C0251}"/>
          </ac:graphicFrameMkLst>
        </pc:graphicFrameChg>
      </pc:sldChg>
      <pc:sldChg chg="add del">
        <pc:chgData name="子崴 黎" userId="fd3558d403f79c79" providerId="LiveId" clId="{4B5466FD-AD23-420D-B004-912B11506D72}" dt="2022-11-05T05:51:39.669" v="894" actId="47"/>
        <pc:sldMkLst>
          <pc:docMk/>
          <pc:sldMk cId="2225233810" sldId="269"/>
        </pc:sldMkLst>
      </pc:sldChg>
      <pc:sldChg chg="addSp delSp modSp add mod setBg">
        <pc:chgData name="子崴 黎" userId="fd3558d403f79c79" providerId="LiveId" clId="{4B5466FD-AD23-420D-B004-912B11506D72}" dt="2022-11-11T03:56:28.141" v="5472" actId="255"/>
        <pc:sldMkLst>
          <pc:docMk/>
          <pc:sldMk cId="1214769225" sldId="270"/>
        </pc:sldMkLst>
        <pc:spChg chg="del mod">
          <ac:chgData name="子崴 黎" userId="fd3558d403f79c79" providerId="LiveId" clId="{4B5466FD-AD23-420D-B004-912B11506D72}" dt="2022-11-11T01:54:18.418" v="4703"/>
          <ac:spMkLst>
            <pc:docMk/>
            <pc:sldMk cId="1214769225" sldId="270"/>
            <ac:spMk id="2" creationId="{DDD58B73-E9D9-EFC8-B47F-BC0B06F0F111}"/>
          </ac:spMkLst>
        </pc:spChg>
        <pc:spChg chg="add mod">
          <ac:chgData name="子崴 黎" userId="fd3558d403f79c79" providerId="LiveId" clId="{4B5466FD-AD23-420D-B004-912B11506D72}" dt="2022-11-11T03:51:49.663" v="5396" actId="20577"/>
          <ac:spMkLst>
            <pc:docMk/>
            <pc:sldMk cId="1214769225" sldId="270"/>
            <ac:spMk id="3" creationId="{EDCAC5CF-A792-A212-F79C-1FB94A82F74F}"/>
          </ac:spMkLst>
        </pc:spChg>
        <pc:spChg chg="add del">
          <ac:chgData name="子崴 黎" userId="fd3558d403f79c79" providerId="LiveId" clId="{4B5466FD-AD23-420D-B004-912B11506D72}" dt="2022-11-11T01:48:38.871" v="4657" actId="26606"/>
          <ac:spMkLst>
            <pc:docMk/>
            <pc:sldMk cId="1214769225" sldId="270"/>
            <ac:spMk id="6" creationId="{76EFD3D9-44F0-4267-BCC1-1613E79D8274}"/>
          </ac:spMkLst>
        </pc:spChg>
        <pc:spChg chg="add del">
          <ac:chgData name="子崴 黎" userId="fd3558d403f79c79" providerId="LiveId" clId="{4B5466FD-AD23-420D-B004-912B11506D72}" dt="2022-11-11T01:48:38.871" v="4657" actId="26606"/>
          <ac:spMkLst>
            <pc:docMk/>
            <pc:sldMk cId="1214769225" sldId="270"/>
            <ac:spMk id="7" creationId="{A779A851-95D6-41AF-937A-B0E4B7F6FA8D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8" creationId="{827B839B-9ADE-406B-8590-F1CAEDED45A1}"/>
          </ac:spMkLst>
        </pc:spChg>
        <pc:spChg chg="add del">
          <ac:chgData name="子崴 黎" userId="fd3558d403f79c79" providerId="LiveId" clId="{4B5466FD-AD23-420D-B004-912B11506D72}" dt="2022-11-11T01:48:38.871" v="4657" actId="26606"/>
          <ac:spMkLst>
            <pc:docMk/>
            <pc:sldMk cId="1214769225" sldId="270"/>
            <ac:spMk id="9" creationId="{953FB2E7-B6CB-429C-81EB-D9516D6D5C8D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10" creationId="{CFE45BF0-46DB-408C-B5F7-7B11716805D4}"/>
          </ac:spMkLst>
        </pc:spChg>
        <pc:spChg chg="add del">
          <ac:chgData name="子崴 黎" userId="fd3558d403f79c79" providerId="LiveId" clId="{4B5466FD-AD23-420D-B004-912B11506D72}" dt="2022-11-11T01:48:38.871" v="4657" actId="26606"/>
          <ac:spMkLst>
            <pc:docMk/>
            <pc:sldMk cId="1214769225" sldId="270"/>
            <ac:spMk id="11" creationId="{2EC40DB1-B719-4A13-9A4D-0966B4B27866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12" creationId="{2AEBC8F2-97B1-41B4-93F1-2D289E197FBA}"/>
          </ac:spMkLst>
        </pc:spChg>
        <pc:spChg chg="add del">
          <ac:chgData name="子崴 黎" userId="fd3558d403f79c79" providerId="LiveId" clId="{4B5466FD-AD23-420D-B004-912B11506D72}" dt="2022-11-11T01:48:38.871" v="4657" actId="26606"/>
          <ac:spMkLst>
            <pc:docMk/>
            <pc:sldMk cId="1214769225" sldId="270"/>
            <ac:spMk id="13" creationId="{82211336-CFF3-412D-868A-6679C1004C45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14" creationId="{472E3A19-F5D5-48FC-BB9C-48C2F68F598B}"/>
          </ac:spMkLst>
        </pc:spChg>
        <pc:spChg chg="add del mod">
          <ac:chgData name="子崴 黎" userId="fd3558d403f79c79" providerId="LiveId" clId="{4B5466FD-AD23-420D-B004-912B11506D72}" dt="2022-11-11T01:50:32.925" v="4671" actId="478"/>
          <ac:spMkLst>
            <pc:docMk/>
            <pc:sldMk cId="1214769225" sldId="270"/>
            <ac:spMk id="15" creationId="{01A185EA-30C2-2506-C77C-2CA8297B7705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16" creationId="{7A62E32F-BB65-43A8-8EB5-92346890E549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17" creationId="{F837543A-6020-4505-A233-C9DB4BF74011}"/>
          </ac:spMkLst>
        </pc:spChg>
        <pc:spChg chg="add del">
          <ac:chgData name="子崴 黎" userId="fd3558d403f79c79" providerId="LiveId" clId="{4B5466FD-AD23-420D-B004-912B11506D72}" dt="2022-11-11T01:48:19.273" v="4655" actId="26606"/>
          <ac:spMkLst>
            <pc:docMk/>
            <pc:sldMk cId="1214769225" sldId="270"/>
            <ac:spMk id="18" creationId="{14E91B64-9FCC-451E-AFB4-A827D6329367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19" creationId="{35B16301-FB18-48BA-A6DD-C37CAF6F9A18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0" creationId="{88853921-7BC9-4BDE-ACAB-133C683C82D6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1" creationId="{C3C0D90E-074A-4F52-9B11-B52BEF4BCBE5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2" creationId="{09192968-3AE7-4470-A61C-97294BB92731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3" creationId="{CABBD4C1-E6F8-46F6-8152-A8A97490BF4D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4" creationId="{3AB72E55-43E4-4356-BFE8-E2102CB0B505}"/>
          </ac:spMkLst>
        </pc:spChg>
        <pc:spChg chg="add del">
          <ac:chgData name="子崴 黎" userId="fd3558d403f79c79" providerId="LiveId" clId="{4B5466FD-AD23-420D-B004-912B11506D72}" dt="2022-11-11T01:51:43.386" v="4676" actId="26606"/>
          <ac:spMkLst>
            <pc:docMk/>
            <pc:sldMk cId="1214769225" sldId="270"/>
            <ac:spMk id="25" creationId="{83BA5EF5-1FE9-4BF9-83BB-269BCDDF6156}"/>
          </ac:spMkLst>
        </pc:spChg>
        <pc:spChg chg="add mod ord">
          <ac:chgData name="子崴 黎" userId="fd3558d403f79c79" providerId="LiveId" clId="{4B5466FD-AD23-420D-B004-912B11506D72}" dt="2022-11-11T03:56:28.141" v="5472" actId="255"/>
          <ac:spMkLst>
            <pc:docMk/>
            <pc:sldMk cId="1214769225" sldId="270"/>
            <ac:spMk id="27" creationId="{47832193-3649-1ABA-B3F9-D271D31FBDAA}"/>
          </ac:spMkLst>
        </pc:spChg>
        <pc:spChg chg="add mod">
          <ac:chgData name="子崴 黎" userId="fd3558d403f79c79" providerId="LiveId" clId="{4B5466FD-AD23-420D-B004-912B11506D72}" dt="2022-11-11T03:53:33.613" v="5408" actId="1076"/>
          <ac:spMkLst>
            <pc:docMk/>
            <pc:sldMk cId="1214769225" sldId="270"/>
            <ac:spMk id="28" creationId="{C8E9C043-1E0F-632A-CC41-B55AF9AAC840}"/>
          </ac:spMkLst>
        </pc:spChg>
        <pc:spChg chg="add del">
          <ac:chgData name="子崴 黎" userId="fd3558d403f79c79" providerId="LiveId" clId="{4B5466FD-AD23-420D-B004-912B11506D72}" dt="2022-11-11T01:55:16.351" v="4711" actId="478"/>
          <ac:spMkLst>
            <pc:docMk/>
            <pc:sldMk cId="1214769225" sldId="270"/>
            <ac:spMk id="29" creationId="{8227FBD4-F057-3F74-FE65-CD54AC1D6379}"/>
          </ac:spMkLst>
        </pc:spChg>
        <pc:spChg chg="add del mod">
          <ac:chgData name="子崴 黎" userId="fd3558d403f79c79" providerId="LiveId" clId="{4B5466FD-AD23-420D-B004-912B11506D72}" dt="2022-11-11T01:55:33.700" v="4716" actId="478"/>
          <ac:spMkLst>
            <pc:docMk/>
            <pc:sldMk cId="1214769225" sldId="270"/>
            <ac:spMk id="30" creationId="{7A86EA24-87EC-3925-7965-10BC3DDFE053}"/>
          </ac:spMkLst>
        </pc:spChg>
        <pc:spChg chg="add mod ord">
          <ac:chgData name="子崴 黎" userId="fd3558d403f79c79" providerId="LiveId" clId="{4B5466FD-AD23-420D-B004-912B11506D72}" dt="2022-11-11T03:53:32.307" v="5407" actId="1076"/>
          <ac:spMkLst>
            <pc:docMk/>
            <pc:sldMk cId="1214769225" sldId="270"/>
            <ac:spMk id="31" creationId="{9CB52B5A-7CA2-3433-AB58-AD0086424958}"/>
          </ac:spMkLst>
        </pc:spChg>
        <pc:picChg chg="add del mod">
          <ac:chgData name="子崴 黎" userId="fd3558d403f79c79" providerId="LiveId" clId="{4B5466FD-AD23-420D-B004-912B11506D72}" dt="2022-11-11T01:48:11.313" v="4653" actId="478"/>
          <ac:picMkLst>
            <pc:docMk/>
            <pc:sldMk cId="1214769225" sldId="270"/>
            <ac:picMk id="5" creationId="{99CA44E1-2410-4A28-814B-BBF29BAC71CC}"/>
          </ac:picMkLst>
        </pc:picChg>
        <pc:cxnChg chg="add del">
          <ac:chgData name="子崴 黎" userId="fd3558d403f79c79" providerId="LiveId" clId="{4B5466FD-AD23-420D-B004-912B11506D72}" dt="2022-11-11T01:51:43.386" v="4676" actId="26606"/>
          <ac:cxnSpMkLst>
            <pc:docMk/>
            <pc:sldMk cId="1214769225" sldId="270"/>
            <ac:cxnSpMk id="26" creationId="{4B3BCACB-5880-460B-9606-8C433A9AF99D}"/>
          </ac:cxnSpMkLst>
        </pc:cxnChg>
      </pc:sldChg>
      <pc:sldChg chg="modSp add mod ord">
        <pc:chgData name="子崴 黎" userId="fd3558d403f79c79" providerId="LiveId" clId="{4B5466FD-AD23-420D-B004-912B11506D72}" dt="2022-11-08T10:27:27.511" v="4099" actId="207"/>
        <pc:sldMkLst>
          <pc:docMk/>
          <pc:sldMk cId="2802837292" sldId="271"/>
        </pc:sldMkLst>
        <pc:spChg chg="mod">
          <ac:chgData name="子崴 黎" userId="fd3558d403f79c79" providerId="LiveId" clId="{4B5466FD-AD23-420D-B004-912B11506D72}" dt="2022-11-08T10:27:27.511" v="4099" actId="207"/>
          <ac:spMkLst>
            <pc:docMk/>
            <pc:sldMk cId="2802837292" sldId="271"/>
            <ac:spMk id="2" creationId="{DDD58B73-E9D9-EFC8-B47F-BC0B06F0F111}"/>
          </ac:spMkLst>
        </pc:spChg>
      </pc:sldChg>
      <pc:sldChg chg="addSp delSp modSp add del mod">
        <pc:chgData name="子崴 黎" userId="fd3558d403f79c79" providerId="LiveId" clId="{4B5466FD-AD23-420D-B004-912B11506D72}" dt="2022-11-11T02:18:23.442" v="4845" actId="47"/>
        <pc:sldMkLst>
          <pc:docMk/>
          <pc:sldMk cId="5025186" sldId="272"/>
        </pc:sldMkLst>
        <pc:spChg chg="mod">
          <ac:chgData name="子崴 黎" userId="fd3558d403f79c79" providerId="LiveId" clId="{4B5466FD-AD23-420D-B004-912B11506D72}" dt="2022-11-11T00:37:30.504" v="4435" actId="1076"/>
          <ac:spMkLst>
            <pc:docMk/>
            <pc:sldMk cId="5025186" sldId="272"/>
            <ac:spMk id="2" creationId="{CF81A018-6AC8-1FD2-629E-5693B6F50266}"/>
          </ac:spMkLst>
        </pc:spChg>
        <pc:spChg chg="add del mod">
          <ac:chgData name="子崴 黎" userId="fd3558d403f79c79" providerId="LiveId" clId="{4B5466FD-AD23-420D-B004-912B11506D72}" dt="2022-11-05T05:49:36.839" v="837"/>
          <ac:spMkLst>
            <pc:docMk/>
            <pc:sldMk cId="5025186" sldId="272"/>
            <ac:spMk id="3" creationId="{9A8C7C3A-0978-A5F2-CF55-35C3458EB93E}"/>
          </ac:spMkLst>
        </pc:spChg>
        <pc:spChg chg="add del mod">
          <ac:chgData name="子崴 黎" userId="fd3558d403f79c79" providerId="LiveId" clId="{4B5466FD-AD23-420D-B004-912B11506D72}" dt="2022-11-05T05:58:46.489" v="939"/>
          <ac:spMkLst>
            <pc:docMk/>
            <pc:sldMk cId="5025186" sldId="272"/>
            <ac:spMk id="4" creationId="{520AE9BD-A374-785F-CEB4-F964DCF2C04D}"/>
          </ac:spMkLst>
        </pc:spChg>
        <pc:spChg chg="add del mod">
          <ac:chgData name="子崴 黎" userId="fd3558d403f79c79" providerId="LiveId" clId="{4B5466FD-AD23-420D-B004-912B11506D72}" dt="2022-11-05T05:58:51.793" v="942"/>
          <ac:spMkLst>
            <pc:docMk/>
            <pc:sldMk cId="5025186" sldId="272"/>
            <ac:spMk id="5" creationId="{F99C0FDE-FA9C-CED7-7328-829B5FF5F9E4}"/>
          </ac:spMkLst>
        </pc:spChg>
        <pc:spChg chg="add del mod">
          <ac:chgData name="子崴 黎" userId="fd3558d403f79c79" providerId="LiveId" clId="{4B5466FD-AD23-420D-B004-912B11506D72}" dt="2022-11-05T06:03:59.521" v="998" actId="478"/>
          <ac:spMkLst>
            <pc:docMk/>
            <pc:sldMk cId="5025186" sldId="272"/>
            <ac:spMk id="6" creationId="{FFD6AAC4-6C43-82E0-8705-419A7E55816F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7" creationId="{5004A072-5B1C-9BE0-6421-8D3B185EFD7C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8" creationId="{8AFF09C8-1AD8-4119-E7BE-F745D1DD8CE3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9" creationId="{3D852359-9E54-F960-62A1-2AFC324CDEF5}"/>
          </ac:spMkLst>
        </pc:spChg>
        <pc:spChg chg="add del mod">
          <ac:chgData name="子崴 黎" userId="fd3558d403f79c79" providerId="LiveId" clId="{4B5466FD-AD23-420D-B004-912B11506D72}" dt="2022-11-05T06:21:03.648" v="1110" actId="478"/>
          <ac:spMkLst>
            <pc:docMk/>
            <pc:sldMk cId="5025186" sldId="272"/>
            <ac:spMk id="10" creationId="{E849D49B-E8A6-3663-E580-8E15C2B3100B}"/>
          </ac:spMkLst>
        </pc:spChg>
        <pc:spChg chg="add del mod">
          <ac:chgData name="子崴 黎" userId="fd3558d403f79c79" providerId="LiveId" clId="{4B5466FD-AD23-420D-B004-912B11506D72}" dt="2022-11-05T06:27:18.860" v="1239" actId="478"/>
          <ac:spMkLst>
            <pc:docMk/>
            <pc:sldMk cId="5025186" sldId="272"/>
            <ac:spMk id="11" creationId="{B2FCAB78-1B00-BBAA-FD9E-D7FF71A4610D}"/>
          </ac:spMkLst>
        </pc:spChg>
        <pc:spChg chg="add del mod">
          <ac:chgData name="子崴 黎" userId="fd3558d403f79c79" providerId="LiveId" clId="{4B5466FD-AD23-420D-B004-912B11506D72}" dt="2022-11-05T06:27:20.981" v="1242" actId="478"/>
          <ac:spMkLst>
            <pc:docMk/>
            <pc:sldMk cId="5025186" sldId="272"/>
            <ac:spMk id="12" creationId="{804C8273-62E0-66F9-259F-817565A021D2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13" creationId="{BFD4EFD0-8DCD-FD97-139A-823DDD7AEA06}"/>
          </ac:spMkLst>
        </pc:spChg>
        <pc:spChg chg="add del mod">
          <ac:chgData name="子崴 黎" userId="fd3558d403f79c79" providerId="LiveId" clId="{4B5466FD-AD23-420D-B004-912B11506D72}" dt="2022-11-05T06:27:22.114" v="1243" actId="478"/>
          <ac:spMkLst>
            <pc:docMk/>
            <pc:sldMk cId="5025186" sldId="272"/>
            <ac:spMk id="14" creationId="{5DA4B8E1-E940-77BC-D0E2-F9806E027F85}"/>
          </ac:spMkLst>
        </pc:spChg>
        <pc:spChg chg="add del mod">
          <ac:chgData name="子崴 黎" userId="fd3558d403f79c79" providerId="LiveId" clId="{4B5466FD-AD23-420D-B004-912B11506D72}" dt="2022-11-05T06:27:22.530" v="1244" actId="478"/>
          <ac:spMkLst>
            <pc:docMk/>
            <pc:sldMk cId="5025186" sldId="272"/>
            <ac:spMk id="15" creationId="{FBE64324-E83D-4A45-88A4-34832F25527C}"/>
          </ac:spMkLst>
        </pc:spChg>
        <pc:spChg chg="add del mod">
          <ac:chgData name="子崴 黎" userId="fd3558d403f79c79" providerId="LiveId" clId="{4B5466FD-AD23-420D-B004-912B11506D72}" dt="2022-11-05T06:28:01.464" v="1256" actId="478"/>
          <ac:spMkLst>
            <pc:docMk/>
            <pc:sldMk cId="5025186" sldId="272"/>
            <ac:spMk id="16" creationId="{74D48CF3-AE8C-44A0-41AF-22867BEDE0EE}"/>
          </ac:spMkLst>
        </pc:spChg>
        <pc:spChg chg="add del mod">
          <ac:chgData name="子崴 黎" userId="fd3558d403f79c79" providerId="LiveId" clId="{4B5466FD-AD23-420D-B004-912B11506D72}" dt="2022-11-05T06:28:04.357" v="1258" actId="478"/>
          <ac:spMkLst>
            <pc:docMk/>
            <pc:sldMk cId="5025186" sldId="272"/>
            <ac:spMk id="26" creationId="{CE05CBBE-F939-97DC-10D2-B652F5F22158}"/>
          </ac:spMkLst>
        </pc:spChg>
        <pc:spChg chg="add del mod">
          <ac:chgData name="子崴 黎" userId="fd3558d403f79c79" providerId="LiveId" clId="{4B5466FD-AD23-420D-B004-912B11506D72}" dt="2022-11-05T06:28:04.357" v="1258" actId="478"/>
          <ac:spMkLst>
            <pc:docMk/>
            <pc:sldMk cId="5025186" sldId="272"/>
            <ac:spMk id="27" creationId="{44794F39-22DC-1D4C-249D-FA81C5036104}"/>
          </ac:spMkLst>
        </pc:spChg>
        <pc:spChg chg="add del mod">
          <ac:chgData name="子崴 黎" userId="fd3558d403f79c79" providerId="LiveId" clId="{4B5466FD-AD23-420D-B004-912B11506D72}" dt="2022-11-05T06:28:04.357" v="1258" actId="478"/>
          <ac:spMkLst>
            <pc:docMk/>
            <pc:sldMk cId="5025186" sldId="272"/>
            <ac:spMk id="28" creationId="{D04B371E-F026-6ED9-1331-2773C2765630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29" creationId="{76DFFF5A-DE95-8F59-8AE8-AD7997EED5BE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30" creationId="{65962C68-9B42-1595-D6DC-BB57C79BD5C2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31" creationId="{D744BCBC-95C2-8B82-6B51-17CB2015F0C2}"/>
          </ac:spMkLst>
        </pc:spChg>
        <pc:spChg chg="add mod topLvl">
          <ac:chgData name="子崴 黎" userId="fd3558d403f79c79" providerId="LiveId" clId="{4B5466FD-AD23-420D-B004-912B11506D72}" dt="2022-11-11T00:37:56.330" v="4440" actId="1076"/>
          <ac:spMkLst>
            <pc:docMk/>
            <pc:sldMk cId="5025186" sldId="272"/>
            <ac:spMk id="32" creationId="{F8968166-7AB2-CCF8-5EAF-C0BDA15C94AB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33" creationId="{4C111372-24C2-2641-16E0-BD9EA052E8DB}"/>
          </ac:spMkLst>
        </pc:spChg>
        <pc:spChg chg="add del mod">
          <ac:chgData name="子崴 黎" userId="fd3558d403f79c79" providerId="LiveId" clId="{4B5466FD-AD23-420D-B004-912B11506D72}" dt="2022-11-05T06:30:26.075" v="1350" actId="478"/>
          <ac:spMkLst>
            <pc:docMk/>
            <pc:sldMk cId="5025186" sldId="272"/>
            <ac:spMk id="34" creationId="{69D5479F-8934-7874-51B7-6F81FDB74CB1}"/>
          </ac:spMkLst>
        </pc:spChg>
        <pc:spChg chg="add del mod">
          <ac:chgData name="子崴 黎" userId="fd3558d403f79c79" providerId="LiveId" clId="{4B5466FD-AD23-420D-B004-912B11506D72}" dt="2022-11-05T06:30:26.755" v="1351" actId="478"/>
          <ac:spMkLst>
            <pc:docMk/>
            <pc:sldMk cId="5025186" sldId="272"/>
            <ac:spMk id="35" creationId="{D0E88183-44DE-E3A7-8348-0A23958C0349}"/>
          </ac:spMkLst>
        </pc:spChg>
        <pc:spChg chg="add del mod">
          <ac:chgData name="子崴 黎" userId="fd3558d403f79c79" providerId="LiveId" clId="{4B5466FD-AD23-420D-B004-912B11506D72}" dt="2022-11-05T06:30:28.372" v="1354" actId="478"/>
          <ac:spMkLst>
            <pc:docMk/>
            <pc:sldMk cId="5025186" sldId="272"/>
            <ac:spMk id="36" creationId="{53456ACB-1767-4526-FEFB-B44859C1402E}"/>
          </ac:spMkLst>
        </pc:spChg>
        <pc:spChg chg="add del mod">
          <ac:chgData name="子崴 黎" userId="fd3558d403f79c79" providerId="LiveId" clId="{4B5466FD-AD23-420D-B004-912B11506D72}" dt="2022-11-05T06:30:27.730" v="1353" actId="478"/>
          <ac:spMkLst>
            <pc:docMk/>
            <pc:sldMk cId="5025186" sldId="272"/>
            <ac:spMk id="37" creationId="{80494843-18DF-7B7D-3A6D-513F1E11FE93}"/>
          </ac:spMkLst>
        </pc:spChg>
        <pc:spChg chg="add del mod">
          <ac:chgData name="子崴 黎" userId="fd3558d403f79c79" providerId="LiveId" clId="{4B5466FD-AD23-420D-B004-912B11506D72}" dt="2022-11-05T06:30:27.400" v="1352" actId="478"/>
          <ac:spMkLst>
            <pc:docMk/>
            <pc:sldMk cId="5025186" sldId="272"/>
            <ac:spMk id="38" creationId="{B4782D97-145F-D80C-3FE1-DFBA77A08C24}"/>
          </ac:spMkLst>
        </pc:spChg>
        <pc:spChg chg="add mod topLvl">
          <ac:chgData name="子崴 黎" userId="fd3558d403f79c79" providerId="LiveId" clId="{4B5466FD-AD23-420D-B004-912B11506D72}" dt="2022-11-11T00:37:53.812" v="4439" actId="1076"/>
          <ac:spMkLst>
            <pc:docMk/>
            <pc:sldMk cId="5025186" sldId="272"/>
            <ac:spMk id="39" creationId="{31070B08-2F81-8242-6BA8-6058C440DE60}"/>
          </ac:spMkLst>
        </pc:spChg>
        <pc:spChg chg="add mod topLvl">
          <ac:chgData name="子崴 黎" userId="fd3558d403f79c79" providerId="LiveId" clId="{4B5466FD-AD23-420D-B004-912B11506D72}" dt="2022-11-11T00:37:45.563" v="4436" actId="165"/>
          <ac:spMkLst>
            <pc:docMk/>
            <pc:sldMk cId="5025186" sldId="272"/>
            <ac:spMk id="40" creationId="{70194362-D3A5-C3FF-3E92-766B88E457DF}"/>
          </ac:spMkLst>
        </pc:spChg>
        <pc:grpChg chg="add del mod">
          <ac:chgData name="子崴 黎" userId="fd3558d403f79c79" providerId="LiveId" clId="{4B5466FD-AD23-420D-B004-912B11506D72}" dt="2022-11-11T00:37:45.563" v="4436" actId="165"/>
          <ac:grpSpMkLst>
            <pc:docMk/>
            <pc:sldMk cId="5025186" sldId="272"/>
            <ac:grpSpMk id="3" creationId="{1323D212-0F4B-3542-AA56-7AC8B4E0F6D5}"/>
          </ac:grpSpMkLst>
        </pc:grpChg>
        <pc:cxnChg chg="add del mod">
          <ac:chgData name="子崴 黎" userId="fd3558d403f79c79" providerId="LiveId" clId="{4B5466FD-AD23-420D-B004-912B11506D72}" dt="2022-11-05T06:25:38.069" v="1235" actId="478"/>
          <ac:cxnSpMkLst>
            <pc:docMk/>
            <pc:sldMk cId="5025186" sldId="272"/>
            <ac:cxnSpMk id="18" creationId="{64C7427B-5669-6CDF-5CB3-E40C67BFFF51}"/>
          </ac:cxnSpMkLst>
        </pc:cxnChg>
        <pc:cxnChg chg="add del mod">
          <ac:chgData name="子崴 黎" userId="fd3558d403f79c79" providerId="LiveId" clId="{4B5466FD-AD23-420D-B004-912B11506D72}" dt="2022-11-05T06:26:00.037" v="1237" actId="478"/>
          <ac:cxnSpMkLst>
            <pc:docMk/>
            <pc:sldMk cId="5025186" sldId="272"/>
            <ac:cxnSpMk id="20" creationId="{B0EB56DC-7671-2EC2-9F74-7811CEC5C11F}"/>
          </ac:cxnSpMkLst>
        </pc:cxnChg>
        <pc:cxnChg chg="add del mod">
          <ac:chgData name="子崴 黎" userId="fd3558d403f79c79" providerId="LiveId" clId="{4B5466FD-AD23-420D-B004-912B11506D72}" dt="2022-11-05T06:27:56.516" v="1254" actId="478"/>
          <ac:cxnSpMkLst>
            <pc:docMk/>
            <pc:sldMk cId="5025186" sldId="272"/>
            <ac:cxnSpMk id="22" creationId="{211068C7-4E0D-F27D-8588-65A6DC284EAE}"/>
          </ac:cxnSpMkLst>
        </pc:cxnChg>
      </pc:sldChg>
      <pc:sldChg chg="addSp delSp modSp add mod ord modNotesTx">
        <pc:chgData name="子崴 黎" userId="fd3558d403f79c79" providerId="LiveId" clId="{4B5466FD-AD23-420D-B004-912B11506D72}" dt="2022-11-11T03:45:51.803" v="5253" actId="1076"/>
        <pc:sldMkLst>
          <pc:docMk/>
          <pc:sldMk cId="3068886691" sldId="273"/>
        </pc:sldMkLst>
        <pc:spChg chg="mod">
          <ac:chgData name="子崴 黎" userId="fd3558d403f79c79" providerId="LiveId" clId="{4B5466FD-AD23-420D-B004-912B11506D72}" dt="2022-11-11T03:45:44.927" v="5251" actId="1076"/>
          <ac:spMkLst>
            <pc:docMk/>
            <pc:sldMk cId="3068886691" sldId="273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3:45:39.382" v="5250"/>
          <ac:spMkLst>
            <pc:docMk/>
            <pc:sldMk cId="3068886691" sldId="273"/>
            <ac:spMk id="3" creationId="{2D0B93CE-9C61-7A9C-92A9-DF5D14689CB9}"/>
          </ac:spMkLst>
        </pc:spChg>
        <pc:spChg chg="add del mod">
          <ac:chgData name="子崴 黎" userId="fd3558d403f79c79" providerId="LiveId" clId="{4B5466FD-AD23-420D-B004-912B11506D72}" dt="2022-11-08T10:05:56.798" v="3998"/>
          <ac:spMkLst>
            <pc:docMk/>
            <pc:sldMk cId="3068886691" sldId="273"/>
            <ac:spMk id="3" creationId="{C36F479B-B33E-F66E-22A9-6E927376BFAE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1" creationId="{406B410E-530F-9140-8E20-5D3919F9BE76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28" creationId="{AD766FDA-8940-98DF-5016-E301AE085615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29" creationId="{CE826C1A-E78F-F5C7-B421-C309F72F67B2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31" creationId="{D67A8669-4730-71CF-45D5-99494C2947B2}"/>
          </ac:spMkLst>
        </pc:spChg>
        <pc:spChg chg="del mod">
          <ac:chgData name="子崴 黎" userId="fd3558d403f79c79" providerId="LiveId" clId="{4B5466FD-AD23-420D-B004-912B11506D72}" dt="2022-11-05T09:55:57.585" v="2965" actId="478"/>
          <ac:spMkLst>
            <pc:docMk/>
            <pc:sldMk cId="3068886691" sldId="273"/>
            <ac:spMk id="32" creationId="{D3A61CF9-5FB8-C856-E23A-0E13B23867B5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97" creationId="{499E5D11-BE43-9ABF-5D51-F4A9254D00E8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11" creationId="{38CC1F6D-60F0-3D1C-3C57-3420FCB103A0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12" creationId="{85D3F0E9-D3A5-2FA0-0F76-169678DA0478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14" creationId="{4263400B-37FE-72AC-CD66-4A0021992063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17" creationId="{8EBFBE5E-CB10-BB07-FE70-6C8E04F0801B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21" creationId="{FCB7739A-463F-F503-9EC2-48020B65F10E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42" creationId="{708A520A-FA8E-0B2D-4324-7A3183F2D557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45" creationId="{69346C69-D2C3-CCCF-35D1-87F192CA1DAB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64" creationId="{0A38C5CA-8021-58E7-3F2E-10D8CD52CDFF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65" creationId="{E3013125-511F-FD28-ACFC-DDB667738ECF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67" creationId="{EA678A08-E868-F7FF-1D52-5558D74A3D52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69" creationId="{A7802818-4643-3A6F-C56F-15A38189A107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71" creationId="{B074A070-D823-E97A-00E3-BA232B2846E7}"/>
          </ac:spMkLst>
        </pc:spChg>
        <pc:spChg chg="del">
          <ac:chgData name="子崴 黎" userId="fd3558d403f79c79" providerId="LiveId" clId="{4B5466FD-AD23-420D-B004-912B11506D72}" dt="2022-11-05T09:55:56.085" v="2963" actId="478"/>
          <ac:spMkLst>
            <pc:docMk/>
            <pc:sldMk cId="3068886691" sldId="273"/>
            <ac:spMk id="172" creationId="{A7A96CFF-9B49-D0BA-B289-1492A872F39E}"/>
          </ac:spMkLst>
        </pc:spChg>
        <pc:grpChg chg="del">
          <ac:chgData name="子崴 黎" userId="fd3558d403f79c79" providerId="LiveId" clId="{4B5466FD-AD23-420D-B004-912B11506D72}" dt="2022-11-05T09:55:56.085" v="2963" actId="478"/>
          <ac:grpSpMkLst>
            <pc:docMk/>
            <pc:sldMk cId="3068886691" sldId="273"/>
            <ac:grpSpMk id="12" creationId="{E78F80AD-F67C-6C16-EB43-1C4FB7A35F15}"/>
          </ac:grpSpMkLst>
        </pc:grpChg>
        <pc:picChg chg="mod">
          <ac:chgData name="子崴 黎" userId="fd3558d403f79c79" providerId="LiveId" clId="{4B5466FD-AD23-420D-B004-912B11506D72}" dt="2022-11-11T03:45:51.803" v="5253" actId="1076"/>
          <ac:picMkLst>
            <pc:docMk/>
            <pc:sldMk cId="3068886691" sldId="273"/>
            <ac:picMk id="5" creationId="{8631DCAE-574F-1EFC-FE96-94D4AE02305F}"/>
          </ac:picMkLst>
        </pc:picChg>
        <pc:picChg chg="add mod modCrop">
          <ac:chgData name="子崴 黎" userId="fd3558d403f79c79" providerId="LiveId" clId="{4B5466FD-AD23-420D-B004-912B11506D72}" dt="2022-11-08T10:38:35.878" v="4294" actId="732"/>
          <ac:picMkLst>
            <pc:docMk/>
            <pc:sldMk cId="3068886691" sldId="273"/>
            <ac:picMk id="5" creationId="{CE6C70E5-0277-2FA6-5064-F47D58A78309}"/>
          </ac:picMkLst>
        </pc:pic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8" creationId="{C18D162F-C147-BA50-8F69-60CFD8BE25A8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23" creationId="{0C3046A3-4F8C-B498-1EBD-7C5BA29FB8C1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35" creationId="{7F376D1F-A7A3-05AA-0A3A-3912CF2665EA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36" creationId="{F792D8F9-DB94-C1A8-7A7C-FFA45349909E}"/>
          </ac:cxnSpMkLst>
        </pc:cxnChg>
        <pc:cxnChg chg="del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37" creationId="{5B44718A-903C-AD10-38AB-CB5065F6B581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38" creationId="{2EDFA91C-C12A-087F-176B-9C7950E8BBA6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39" creationId="{ECAB5A08-E3F4-C0FA-7688-3E7C03DC7AB7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13" creationId="{993C852D-EFDB-3FB5-D1E5-C89E1688D1A8}"/>
          </ac:cxnSpMkLst>
        </pc:cxnChg>
        <pc:cxnChg chg="del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15" creationId="{DB6F068D-9E27-2581-5675-38A9D3947C9B}"/>
          </ac:cxnSpMkLst>
        </pc:cxnChg>
        <pc:cxnChg chg="del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32" creationId="{CD3B3B65-42BC-8A8E-3E53-47D5772AD76D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48" creationId="{C38FE0DE-1D0C-C785-E27B-97B7C30AA0AD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66" creationId="{874E2DAE-6254-DF37-549E-441B2F64D5E5}"/>
          </ac:cxnSpMkLst>
        </pc:cxnChg>
        <pc:cxnChg chg="del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68" creationId="{1395FBCF-DAAF-0223-F4E7-43901218C859}"/>
          </ac:cxnSpMkLst>
        </pc:cxnChg>
        <pc:cxnChg chg="del mod">
          <ac:chgData name="子崴 黎" userId="fd3558d403f79c79" providerId="LiveId" clId="{4B5466FD-AD23-420D-B004-912B11506D72}" dt="2022-11-05T09:55:56.085" v="2963" actId="478"/>
          <ac:cxnSpMkLst>
            <pc:docMk/>
            <pc:sldMk cId="3068886691" sldId="273"/>
            <ac:cxnSpMk id="170" creationId="{1B040779-BBD4-5DC3-F1D1-7D1092FC2767}"/>
          </ac:cxnSpMkLst>
        </pc:cxnChg>
      </pc:sldChg>
      <pc:sldChg chg="add del">
        <pc:chgData name="子崴 黎" userId="fd3558d403f79c79" providerId="LiveId" clId="{4B5466FD-AD23-420D-B004-912B11506D72}" dt="2022-11-05T10:00:27.450" v="2973" actId="47"/>
        <pc:sldMkLst>
          <pc:docMk/>
          <pc:sldMk cId="1487405533" sldId="274"/>
        </pc:sldMkLst>
      </pc:sldChg>
      <pc:sldChg chg="addSp delSp modSp add del mod">
        <pc:chgData name="子崴 黎" userId="fd3558d403f79c79" providerId="LiveId" clId="{4B5466FD-AD23-420D-B004-912B11506D72}" dt="2022-11-05T10:13:10.240" v="3371" actId="47"/>
        <pc:sldMkLst>
          <pc:docMk/>
          <pc:sldMk cId="2605460846" sldId="274"/>
        </pc:sldMkLst>
        <pc:spChg chg="add del mod">
          <ac:chgData name="子崴 黎" userId="fd3558d403f79c79" providerId="LiveId" clId="{4B5466FD-AD23-420D-B004-912B11506D72}" dt="2022-11-05T10:12:53.498" v="3368" actId="478"/>
          <ac:spMkLst>
            <pc:docMk/>
            <pc:sldMk cId="2605460846" sldId="274"/>
            <ac:spMk id="4" creationId="{8CE8170B-4F38-4AE7-548F-9A497DE35478}"/>
          </ac:spMkLst>
        </pc:spChg>
        <pc:graphicFrameChg chg="add mod">
          <ac:chgData name="子崴 黎" userId="fd3558d403f79c79" providerId="LiveId" clId="{4B5466FD-AD23-420D-B004-912B11506D72}" dt="2022-11-05T10:13:03.303" v="3370" actId="1076"/>
          <ac:graphicFrameMkLst>
            <pc:docMk/>
            <pc:sldMk cId="2605460846" sldId="274"/>
            <ac:graphicFrameMk id="5" creationId="{B3DD864C-CC3C-AE25-8125-D432DA18F469}"/>
          </ac:graphicFrameMkLst>
        </pc:graphicFrameChg>
      </pc:sldChg>
      <pc:sldChg chg="addSp delSp modSp add mod ord">
        <pc:chgData name="子崴 黎" userId="fd3558d403f79c79" providerId="LiveId" clId="{4B5466FD-AD23-420D-B004-912B11506D72}" dt="2022-11-24T16:49:53.753" v="5795" actId="14100"/>
        <pc:sldMkLst>
          <pc:docMk/>
          <pc:sldMk cId="1899986897" sldId="275"/>
        </pc:sldMkLst>
        <pc:spChg chg="mod">
          <ac:chgData name="子崴 黎" userId="fd3558d403f79c79" providerId="LiveId" clId="{4B5466FD-AD23-420D-B004-912B11506D72}" dt="2022-11-11T03:46:06.091" v="5255" actId="1076"/>
          <ac:spMkLst>
            <pc:docMk/>
            <pc:sldMk cId="1899986897" sldId="275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3:46:02.623" v="5254"/>
          <ac:spMkLst>
            <pc:docMk/>
            <pc:sldMk cId="1899986897" sldId="275"/>
            <ac:spMk id="4" creationId="{AD0F58CC-1587-0252-DA4D-DC96B96C54BA}"/>
          </ac:spMkLst>
        </pc:spChg>
        <pc:spChg chg="add del mod">
          <ac:chgData name="子崴 黎" userId="fd3558d403f79c79" providerId="LiveId" clId="{4B5466FD-AD23-420D-B004-912B11506D72}" dt="2022-11-08T10:36:24.290" v="4263"/>
          <ac:spMkLst>
            <pc:docMk/>
            <pc:sldMk cId="1899986897" sldId="275"/>
            <ac:spMk id="4" creationId="{B4957563-FD4D-203B-AD91-AB2A4E15E6CF}"/>
          </ac:spMkLst>
        </pc:spChg>
        <pc:graphicFrameChg chg="add mod modGraphic">
          <ac:chgData name="子崴 黎" userId="fd3558d403f79c79" providerId="LiveId" clId="{4B5466FD-AD23-420D-B004-912B11506D72}" dt="2022-11-24T16:49:53.753" v="5795" actId="14100"/>
          <ac:graphicFrameMkLst>
            <pc:docMk/>
            <pc:sldMk cId="1899986897" sldId="275"/>
            <ac:graphicFrameMk id="3" creationId="{9A55707C-DEF8-5048-E349-3BAA44A9ADC9}"/>
          </ac:graphicFrameMkLst>
        </pc:graphicFrameChg>
        <pc:graphicFrameChg chg="add del mod modGraphic">
          <ac:chgData name="子崴 黎" userId="fd3558d403f79c79" providerId="LiveId" clId="{4B5466FD-AD23-420D-B004-912B11506D72}" dt="2022-11-10T06:41:21.075" v="4341" actId="478"/>
          <ac:graphicFrameMkLst>
            <pc:docMk/>
            <pc:sldMk cId="1899986897" sldId="275"/>
            <ac:graphicFrameMk id="5" creationId="{A9683B62-D87C-7ED0-A7A9-DC1AD90D6509}"/>
          </ac:graphicFrameMkLst>
        </pc:graphicFrameChg>
      </pc:sldChg>
      <pc:sldChg chg="add del">
        <pc:chgData name="子崴 黎" userId="fd3558d403f79c79" providerId="LiveId" clId="{4B5466FD-AD23-420D-B004-912B11506D72}" dt="2022-11-05T10:00:28.134" v="2974" actId="47"/>
        <pc:sldMkLst>
          <pc:docMk/>
          <pc:sldMk cId="2373371529" sldId="275"/>
        </pc:sldMkLst>
      </pc:sldChg>
      <pc:sldChg chg="addSp delSp modSp add mod">
        <pc:chgData name="子崴 黎" userId="fd3558d403f79c79" providerId="LiveId" clId="{4B5466FD-AD23-420D-B004-912B11506D72}" dt="2022-11-11T03:46:41.064" v="5259" actId="1076"/>
        <pc:sldMkLst>
          <pc:docMk/>
          <pc:sldMk cId="1416484249" sldId="276"/>
        </pc:sldMkLst>
        <pc:spChg chg="mod">
          <ac:chgData name="子崴 黎" userId="fd3558d403f79c79" providerId="LiveId" clId="{4B5466FD-AD23-420D-B004-912B11506D72}" dt="2022-11-11T03:46:41.064" v="5259" actId="1076"/>
          <ac:spMkLst>
            <pc:docMk/>
            <pc:sldMk cId="1416484249" sldId="276"/>
            <ac:spMk id="2" creationId="{CF81A018-6AC8-1FD2-629E-5693B6F50266}"/>
          </ac:spMkLst>
        </pc:spChg>
        <pc:spChg chg="del mod">
          <ac:chgData name="子崴 黎" userId="fd3558d403f79c79" providerId="LiveId" clId="{4B5466FD-AD23-420D-B004-912B11506D72}" dt="2022-11-08T10:36:08.261" v="4252"/>
          <ac:spMkLst>
            <pc:docMk/>
            <pc:sldMk cId="1416484249" sldId="276"/>
            <ac:spMk id="4" creationId="{0198FB3D-B0D0-6608-F831-F9087A8AA126}"/>
          </ac:spMkLst>
        </pc:spChg>
        <pc:spChg chg="add mod">
          <ac:chgData name="子崴 黎" userId="fd3558d403f79c79" providerId="LiveId" clId="{4B5466FD-AD23-420D-B004-912B11506D72}" dt="2022-11-11T03:46:37.232" v="5258"/>
          <ac:spMkLst>
            <pc:docMk/>
            <pc:sldMk cId="1416484249" sldId="276"/>
            <ac:spMk id="4" creationId="{221FA3C5-0105-7588-8B66-B0100CE0AF06}"/>
          </ac:spMkLst>
        </pc:spChg>
        <pc:graphicFrameChg chg="mod modGraphic">
          <ac:chgData name="子崴 黎" userId="fd3558d403f79c79" providerId="LiveId" clId="{4B5466FD-AD23-420D-B004-912B11506D72}" dt="2022-11-11T01:22:27.481" v="4444" actId="115"/>
          <ac:graphicFrameMkLst>
            <pc:docMk/>
            <pc:sldMk cId="1416484249" sldId="276"/>
            <ac:graphicFrameMk id="3" creationId="{78B4CECB-70D9-D0FA-F043-C26E737C0251}"/>
          </ac:graphicFrameMkLst>
        </pc:graphicFrameChg>
      </pc:sldChg>
      <pc:sldChg chg="addSp delSp modSp add mod">
        <pc:chgData name="子崴 黎" userId="fd3558d403f79c79" providerId="LiveId" clId="{4B5466FD-AD23-420D-B004-912B11506D72}" dt="2022-11-11T03:46:45.355" v="5261" actId="1076"/>
        <pc:sldMkLst>
          <pc:docMk/>
          <pc:sldMk cId="570020696" sldId="277"/>
        </pc:sldMkLst>
        <pc:spChg chg="mod">
          <ac:chgData name="子崴 黎" userId="fd3558d403f79c79" providerId="LiveId" clId="{4B5466FD-AD23-420D-B004-912B11506D72}" dt="2022-11-11T03:46:45.355" v="5261" actId="1076"/>
          <ac:spMkLst>
            <pc:docMk/>
            <pc:sldMk cId="570020696" sldId="277"/>
            <ac:spMk id="2" creationId="{CF81A018-6AC8-1FD2-629E-5693B6F50266}"/>
          </ac:spMkLst>
        </pc:spChg>
        <pc:spChg chg="del mod">
          <ac:chgData name="子崴 黎" userId="fd3558d403f79c79" providerId="LiveId" clId="{4B5466FD-AD23-420D-B004-912B11506D72}" dt="2022-11-08T10:36:44.389" v="4277"/>
          <ac:spMkLst>
            <pc:docMk/>
            <pc:sldMk cId="570020696" sldId="277"/>
            <ac:spMk id="4" creationId="{B4957563-FD4D-203B-AD91-AB2A4E15E6CF}"/>
          </ac:spMkLst>
        </pc:spChg>
        <pc:spChg chg="add mod">
          <ac:chgData name="子崴 黎" userId="fd3558d403f79c79" providerId="LiveId" clId="{4B5466FD-AD23-420D-B004-912B11506D72}" dt="2022-11-11T03:46:43.632" v="5260"/>
          <ac:spMkLst>
            <pc:docMk/>
            <pc:sldMk cId="570020696" sldId="277"/>
            <ac:spMk id="4" creationId="{D1DB2647-5A07-85B2-A850-99BF5B3C176C}"/>
          </ac:spMkLst>
        </pc:spChg>
        <pc:graphicFrameChg chg="mod modGraphic">
          <ac:chgData name="子崴 黎" userId="fd3558d403f79c79" providerId="LiveId" clId="{4B5466FD-AD23-420D-B004-912B11506D72}" dt="2022-11-11T01:22:48.969" v="4445" actId="115"/>
          <ac:graphicFrameMkLst>
            <pc:docMk/>
            <pc:sldMk cId="570020696" sldId="277"/>
            <ac:graphicFrameMk id="3" creationId="{9A55707C-DEF8-5048-E349-3BAA44A9ADC9}"/>
          </ac:graphicFrameMkLst>
        </pc:graphicFrameChg>
      </pc:sldChg>
      <pc:sldChg chg="addSp modSp mod">
        <pc:chgData name="子崴 黎" userId="fd3558d403f79c79" providerId="LiveId" clId="{4B5466FD-AD23-420D-B004-912B11506D72}" dt="2022-11-11T03:46:55.824" v="5264" actId="1076"/>
        <pc:sldMkLst>
          <pc:docMk/>
          <pc:sldMk cId="2108223217" sldId="278"/>
        </pc:sldMkLst>
        <pc:spChg chg="mod">
          <ac:chgData name="子崴 黎" userId="fd3558d403f79c79" providerId="LiveId" clId="{4B5466FD-AD23-420D-B004-912B11506D72}" dt="2022-11-11T03:46:55.824" v="5264" actId="1076"/>
          <ac:spMkLst>
            <pc:docMk/>
            <pc:sldMk cId="2108223217" sldId="278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3:54.893" v="4843"/>
          <ac:spMkLst>
            <pc:docMk/>
            <pc:sldMk cId="2108223217" sldId="278"/>
            <ac:spMk id="3" creationId="{97348AB7-F25E-7908-D82B-283E9D11D3B5}"/>
          </ac:spMkLst>
        </pc:spChg>
      </pc:sldChg>
      <pc:sldChg chg="addSp modSp mod">
        <pc:chgData name="子崴 黎" userId="fd3558d403f79c79" providerId="LiveId" clId="{4B5466FD-AD23-420D-B004-912B11506D72}" dt="2022-11-11T02:13:19.545" v="4838" actId="1076"/>
        <pc:sldMkLst>
          <pc:docMk/>
          <pc:sldMk cId="3666853106" sldId="279"/>
        </pc:sldMkLst>
        <pc:spChg chg="mod">
          <ac:chgData name="子崴 黎" userId="fd3558d403f79c79" providerId="LiveId" clId="{4B5466FD-AD23-420D-B004-912B11506D72}" dt="2022-11-11T02:13:19.545" v="4838" actId="1076"/>
          <ac:spMkLst>
            <pc:docMk/>
            <pc:sldMk cId="3666853106" sldId="279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3:17.621" v="4837"/>
          <ac:spMkLst>
            <pc:docMk/>
            <pc:sldMk cId="3666853106" sldId="279"/>
            <ac:spMk id="3" creationId="{FCBB6D23-EBD4-8FF8-4D24-AA956B472790}"/>
          </ac:spMkLst>
        </pc:spChg>
      </pc:sldChg>
      <pc:sldChg chg="addSp modSp mod">
        <pc:chgData name="子崴 黎" userId="fd3558d403f79c79" providerId="LiveId" clId="{4B5466FD-AD23-420D-B004-912B11506D72}" dt="2022-11-11T02:13:14.835" v="4836" actId="1076"/>
        <pc:sldMkLst>
          <pc:docMk/>
          <pc:sldMk cId="2642242839" sldId="280"/>
        </pc:sldMkLst>
        <pc:spChg chg="mod">
          <ac:chgData name="子崴 黎" userId="fd3558d403f79c79" providerId="LiveId" clId="{4B5466FD-AD23-420D-B004-912B11506D72}" dt="2022-11-11T02:13:14.835" v="4836" actId="1076"/>
          <ac:spMkLst>
            <pc:docMk/>
            <pc:sldMk cId="2642242839" sldId="280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3:12.493" v="4835"/>
          <ac:spMkLst>
            <pc:docMk/>
            <pc:sldMk cId="2642242839" sldId="280"/>
            <ac:spMk id="3" creationId="{21E1A4D7-CC8B-C2DC-7842-E4464B2D0728}"/>
          </ac:spMkLst>
        </pc:spChg>
      </pc:sldChg>
      <pc:sldChg chg="addSp modSp mod">
        <pc:chgData name="子崴 黎" userId="fd3558d403f79c79" providerId="LiveId" clId="{4B5466FD-AD23-420D-B004-912B11506D72}" dt="2022-11-11T02:12:58.758" v="4834" actId="1076"/>
        <pc:sldMkLst>
          <pc:docMk/>
          <pc:sldMk cId="3507392405" sldId="281"/>
        </pc:sldMkLst>
        <pc:spChg chg="mod">
          <ac:chgData name="子崴 黎" userId="fd3558d403f79c79" providerId="LiveId" clId="{4B5466FD-AD23-420D-B004-912B11506D72}" dt="2022-11-11T02:12:58.758" v="4834" actId="1076"/>
          <ac:spMkLst>
            <pc:docMk/>
            <pc:sldMk cId="3507392405" sldId="281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2:56.066" v="4833"/>
          <ac:spMkLst>
            <pc:docMk/>
            <pc:sldMk cId="3507392405" sldId="281"/>
            <ac:spMk id="3" creationId="{60A6EFA0-7129-A244-8882-D0312F508678}"/>
          </ac:spMkLst>
        </pc:spChg>
      </pc:sldChg>
      <pc:sldChg chg="addSp modSp mod">
        <pc:chgData name="子崴 黎" userId="fd3558d403f79c79" providerId="LiveId" clId="{4B5466FD-AD23-420D-B004-912B11506D72}" dt="2022-11-11T02:12:54.053" v="4832" actId="1076"/>
        <pc:sldMkLst>
          <pc:docMk/>
          <pc:sldMk cId="3123305853" sldId="283"/>
        </pc:sldMkLst>
        <pc:spChg chg="mod">
          <ac:chgData name="子崴 黎" userId="fd3558d403f79c79" providerId="LiveId" clId="{4B5466FD-AD23-420D-B004-912B11506D72}" dt="2022-11-11T02:12:54.053" v="4832" actId="1076"/>
          <ac:spMkLst>
            <pc:docMk/>
            <pc:sldMk cId="3123305853" sldId="283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2:50.842" v="4831"/>
          <ac:spMkLst>
            <pc:docMk/>
            <pc:sldMk cId="3123305853" sldId="283"/>
            <ac:spMk id="3" creationId="{9CCDF45C-96F6-FE85-CAC4-F0961DC669CD}"/>
          </ac:spMkLst>
        </pc:spChg>
      </pc:sldChg>
      <pc:sldChg chg="addSp modSp mod">
        <pc:chgData name="子崴 黎" userId="fd3558d403f79c79" providerId="LiveId" clId="{4B5466FD-AD23-420D-B004-912B11506D72}" dt="2022-11-11T02:12:42.101" v="4829" actId="1076"/>
        <pc:sldMkLst>
          <pc:docMk/>
          <pc:sldMk cId="3503779307" sldId="284"/>
        </pc:sldMkLst>
        <pc:spChg chg="mod">
          <ac:chgData name="子崴 黎" userId="fd3558d403f79c79" providerId="LiveId" clId="{4B5466FD-AD23-420D-B004-912B11506D72}" dt="2022-11-11T02:12:42.101" v="4829" actId="1076"/>
          <ac:spMkLst>
            <pc:docMk/>
            <pc:sldMk cId="3503779307" sldId="284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2:38.561" v="4828"/>
          <ac:spMkLst>
            <pc:docMk/>
            <pc:sldMk cId="3503779307" sldId="284"/>
            <ac:spMk id="3" creationId="{AFE40E49-0A25-B9C7-BF13-58CF740554E1}"/>
          </ac:spMkLst>
        </pc:spChg>
      </pc:sldChg>
      <pc:sldChg chg="addSp modSp mod">
        <pc:chgData name="子崴 黎" userId="fd3558d403f79c79" providerId="LiveId" clId="{4B5466FD-AD23-420D-B004-912B11506D72}" dt="2022-11-11T03:46:50.409" v="5263" actId="1076"/>
        <pc:sldMkLst>
          <pc:docMk/>
          <pc:sldMk cId="1285246431" sldId="285"/>
        </pc:sldMkLst>
        <pc:spChg chg="mod">
          <ac:chgData name="子崴 黎" userId="fd3558d403f79c79" providerId="LiveId" clId="{4B5466FD-AD23-420D-B004-912B11506D72}" dt="2022-11-11T03:46:50.409" v="5263" actId="1076"/>
          <ac:spMkLst>
            <pc:docMk/>
            <pc:sldMk cId="1285246431" sldId="285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3:46:46.960" v="5262"/>
          <ac:spMkLst>
            <pc:docMk/>
            <pc:sldMk cId="1285246431" sldId="285"/>
            <ac:spMk id="3" creationId="{0E82D8F1-7E23-645B-60ED-48AD6FF6C8C9}"/>
          </ac:spMkLst>
        </pc:spChg>
        <pc:graphicFrameChg chg="modGraphic">
          <ac:chgData name="子崴 黎" userId="fd3558d403f79c79" providerId="LiveId" clId="{4B5466FD-AD23-420D-B004-912B11506D72}" dt="2022-11-11T01:22:54.181" v="4446" actId="115"/>
          <ac:graphicFrameMkLst>
            <pc:docMk/>
            <pc:sldMk cId="1285246431" sldId="285"/>
            <ac:graphicFrameMk id="4" creationId="{D12AD623-3EAC-83F6-3F3D-F1EBA637FBAB}"/>
          </ac:graphicFrameMkLst>
        </pc:graphicFrameChg>
      </pc:sldChg>
      <pc:sldChg chg="addSp modSp mod">
        <pc:chgData name="子崴 黎" userId="fd3558d403f79c79" providerId="LiveId" clId="{4B5466FD-AD23-420D-B004-912B11506D72}" dt="2022-11-11T02:12:44.879" v="4830" actId="1076"/>
        <pc:sldMkLst>
          <pc:docMk/>
          <pc:sldMk cId="2141319388" sldId="286"/>
        </pc:sldMkLst>
        <pc:spChg chg="mod">
          <ac:chgData name="子崴 黎" userId="fd3558d403f79c79" providerId="LiveId" clId="{4B5466FD-AD23-420D-B004-912B11506D72}" dt="2022-11-11T02:12:44.879" v="4830" actId="1076"/>
          <ac:spMkLst>
            <pc:docMk/>
            <pc:sldMk cId="2141319388" sldId="286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2:37.222" v="4827"/>
          <ac:spMkLst>
            <pc:docMk/>
            <pc:sldMk cId="2141319388" sldId="286"/>
            <ac:spMk id="3" creationId="{45535296-376F-952A-334E-0ED9A7DD207E}"/>
          </ac:spMkLst>
        </pc:spChg>
      </pc:sldChg>
      <pc:sldChg chg="addSp delSp modSp mod">
        <pc:chgData name="子崴 黎" userId="fd3558d403f79c79" providerId="LiveId" clId="{4B5466FD-AD23-420D-B004-912B11506D72}" dt="2022-11-24T16:50:47.319" v="5802" actId="20577"/>
        <pc:sldMkLst>
          <pc:docMk/>
          <pc:sldMk cId="1819404089" sldId="287"/>
        </pc:sldMkLst>
        <pc:spChg chg="add del mod">
          <ac:chgData name="子崴 黎" userId="fd3558d403f79c79" providerId="LiveId" clId="{4B5466FD-AD23-420D-B004-912B11506D72}" dt="2022-11-24T16:50:47.319" v="5802" actId="20577"/>
          <ac:spMkLst>
            <pc:docMk/>
            <pc:sldMk cId="1819404089" sldId="287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1:58.193" v="4824"/>
          <ac:spMkLst>
            <pc:docMk/>
            <pc:sldMk cId="1819404089" sldId="287"/>
            <ac:spMk id="3" creationId="{99E5878D-E58B-6D0E-B117-31C67A3DBA24}"/>
          </ac:spMkLst>
        </pc:spChg>
      </pc:sldChg>
      <pc:sldChg chg="addSp modSp mod">
        <pc:chgData name="子崴 黎" userId="fd3558d403f79c79" providerId="LiveId" clId="{4B5466FD-AD23-420D-B004-912B11506D72}" dt="2022-11-11T02:12:04.603" v="4826" actId="1076"/>
        <pc:sldMkLst>
          <pc:docMk/>
          <pc:sldMk cId="3923101660" sldId="288"/>
        </pc:sldMkLst>
        <pc:spChg chg="mod">
          <ac:chgData name="子崴 黎" userId="fd3558d403f79c79" providerId="LiveId" clId="{4B5466FD-AD23-420D-B004-912B11506D72}" dt="2022-11-11T02:12:04.603" v="4826" actId="1076"/>
          <ac:spMkLst>
            <pc:docMk/>
            <pc:sldMk cId="3923101660" sldId="288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1:56.287" v="4823"/>
          <ac:spMkLst>
            <pc:docMk/>
            <pc:sldMk cId="3923101660" sldId="288"/>
            <ac:spMk id="3" creationId="{EDDDCE17-A47F-2FF0-DAA4-54F7E00747F5}"/>
          </ac:spMkLst>
        </pc:spChg>
      </pc:sldChg>
      <pc:sldChg chg="addSp modSp mod">
        <pc:chgData name="子崴 黎" userId="fd3558d403f79c79" providerId="LiveId" clId="{4B5466FD-AD23-420D-B004-912B11506D72}" dt="2022-11-11T03:47:42.744" v="5265" actId="1076"/>
        <pc:sldMkLst>
          <pc:docMk/>
          <pc:sldMk cId="2628887324" sldId="289"/>
        </pc:sldMkLst>
        <pc:spChg chg="mod">
          <ac:chgData name="子崴 黎" userId="fd3558d403f79c79" providerId="LiveId" clId="{4B5466FD-AD23-420D-B004-912B11506D72}" dt="2022-11-11T03:47:42.744" v="5265" actId="1076"/>
          <ac:spMkLst>
            <pc:docMk/>
            <pc:sldMk cId="2628887324" sldId="289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1:46.064" v="4821"/>
          <ac:spMkLst>
            <pc:docMk/>
            <pc:sldMk cId="2628887324" sldId="289"/>
            <ac:spMk id="3" creationId="{13E5F1BF-F2F8-F77B-BB68-673C12A0D947}"/>
          </ac:spMkLst>
        </pc:spChg>
      </pc:sldChg>
      <pc:sldChg chg="addSp modSp mod">
        <pc:chgData name="子崴 黎" userId="fd3558d403f79c79" providerId="LiveId" clId="{4B5466FD-AD23-420D-B004-912B11506D72}" dt="2022-11-11T02:11:39.667" v="4820" actId="1076"/>
        <pc:sldMkLst>
          <pc:docMk/>
          <pc:sldMk cId="4109599623" sldId="290"/>
        </pc:sldMkLst>
        <pc:spChg chg="mod">
          <ac:chgData name="子崴 黎" userId="fd3558d403f79c79" providerId="LiveId" clId="{4B5466FD-AD23-420D-B004-912B11506D72}" dt="2022-11-11T02:11:39.667" v="4820" actId="1076"/>
          <ac:spMkLst>
            <pc:docMk/>
            <pc:sldMk cId="4109599623" sldId="290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1:36.090" v="4819" actId="14100"/>
          <ac:spMkLst>
            <pc:docMk/>
            <pc:sldMk cId="4109599623" sldId="290"/>
            <ac:spMk id="3" creationId="{28FBE300-6A5E-AB47-E568-26D84F5BCC8C}"/>
          </ac:spMkLst>
        </pc:spChg>
      </pc:sldChg>
      <pc:sldChg chg="addSp modSp mod">
        <pc:chgData name="子崴 黎" userId="fd3558d403f79c79" providerId="LiveId" clId="{4B5466FD-AD23-420D-B004-912B11506D72}" dt="2022-11-11T02:13:40.352" v="4842" actId="1076"/>
        <pc:sldMkLst>
          <pc:docMk/>
          <pc:sldMk cId="444746680" sldId="291"/>
        </pc:sldMkLst>
        <pc:spChg chg="mod">
          <ac:chgData name="子崴 黎" userId="fd3558d403f79c79" providerId="LiveId" clId="{4B5466FD-AD23-420D-B004-912B11506D72}" dt="2022-11-11T02:13:40.352" v="4842" actId="1076"/>
          <ac:spMkLst>
            <pc:docMk/>
            <pc:sldMk cId="444746680" sldId="291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3:35.781" v="4841"/>
          <ac:spMkLst>
            <pc:docMk/>
            <pc:sldMk cId="444746680" sldId="291"/>
            <ac:spMk id="3" creationId="{59DA8A59-DC6A-B510-0109-D7A0ED7A6897}"/>
          </ac:spMkLst>
        </pc:spChg>
      </pc:sldChg>
      <pc:sldChg chg="addSp modSp mod">
        <pc:chgData name="子崴 黎" userId="fd3558d403f79c79" providerId="LiveId" clId="{4B5466FD-AD23-420D-B004-912B11506D72}" dt="2022-11-11T02:13:29.627" v="4840" actId="1076"/>
        <pc:sldMkLst>
          <pc:docMk/>
          <pc:sldMk cId="2807401290" sldId="292"/>
        </pc:sldMkLst>
        <pc:spChg chg="mod">
          <ac:chgData name="子崴 黎" userId="fd3558d403f79c79" providerId="LiveId" clId="{4B5466FD-AD23-420D-B004-912B11506D72}" dt="2022-11-11T02:13:29.627" v="4840" actId="1076"/>
          <ac:spMkLst>
            <pc:docMk/>
            <pc:sldMk cId="2807401290" sldId="292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2:13:25.170" v="4839"/>
          <ac:spMkLst>
            <pc:docMk/>
            <pc:sldMk cId="2807401290" sldId="292"/>
            <ac:spMk id="3" creationId="{A15123FB-10FB-BB50-0EA9-CC93B6577DA7}"/>
          </ac:spMkLst>
        </pc:spChg>
      </pc:sldChg>
      <pc:sldChg chg="addSp delSp modSp mod modNotesTx">
        <pc:chgData name="子崴 黎" userId="fd3558d403f79c79" providerId="LiveId" clId="{4B5466FD-AD23-420D-B004-912B11506D72}" dt="2022-11-25T00:37:04.117" v="7056" actId="14100"/>
        <pc:sldMkLst>
          <pc:docMk/>
          <pc:sldMk cId="3400731452" sldId="293"/>
        </pc:sldMkLst>
        <pc:spChg chg="mod">
          <ac:chgData name="子崴 黎" userId="fd3558d403f79c79" providerId="LiveId" clId="{4B5466FD-AD23-420D-B004-912B11506D72}" dt="2022-11-24T17:20:59.809" v="6368" actId="20577"/>
          <ac:spMkLst>
            <pc:docMk/>
            <pc:sldMk cId="3400731452" sldId="293"/>
            <ac:spMk id="2" creationId="{CF81A018-6AC8-1FD2-629E-5693B6F50266}"/>
          </ac:spMkLst>
        </pc:spChg>
        <pc:spChg chg="add mod">
          <ac:chgData name="子崴 黎" userId="fd3558d403f79c79" providerId="LiveId" clId="{4B5466FD-AD23-420D-B004-912B11506D72}" dt="2022-11-11T03:44:52.788" v="5245"/>
          <ac:spMkLst>
            <pc:docMk/>
            <pc:sldMk cId="3400731452" sldId="293"/>
            <ac:spMk id="3" creationId="{0D52DC06-B62E-574B-2C3B-5FFA2EAB55E5}"/>
          </ac:spMkLst>
        </pc:spChg>
        <pc:spChg chg="del mod">
          <ac:chgData name="子崴 黎" userId="fd3558d403f79c79" providerId="LiveId" clId="{4B5466FD-AD23-420D-B004-912B11506D72}" dt="2022-11-24T16:30:40.164" v="5500" actId="478"/>
          <ac:spMkLst>
            <pc:docMk/>
            <pc:sldMk cId="3400731452" sldId="293"/>
            <ac:spMk id="4" creationId="{1EE0CFB9-F346-04EB-2514-BCE3ADF9ED82}"/>
          </ac:spMkLst>
        </pc:spChg>
        <pc:spChg chg="add mod">
          <ac:chgData name="子崴 黎" userId="fd3558d403f79c79" providerId="LiveId" clId="{4B5466FD-AD23-420D-B004-912B11506D72}" dt="2022-11-24T17:34:53.964" v="6728" actId="1038"/>
          <ac:spMkLst>
            <pc:docMk/>
            <pc:sldMk cId="3400731452" sldId="293"/>
            <ac:spMk id="6" creationId="{DEF1BB51-6BFE-5089-2791-EF73A439F79A}"/>
          </ac:spMkLst>
        </pc:spChg>
        <pc:spChg chg="add mod">
          <ac:chgData name="子崴 黎" userId="fd3558d403f79c79" providerId="LiveId" clId="{4B5466FD-AD23-420D-B004-912B11506D72}" dt="2022-11-24T17:35:59.480" v="6734" actId="255"/>
          <ac:spMkLst>
            <pc:docMk/>
            <pc:sldMk cId="3400731452" sldId="293"/>
            <ac:spMk id="7" creationId="{76D4FD54-0641-D920-8788-8FA037A24B0A}"/>
          </ac:spMkLst>
        </pc:spChg>
        <pc:spChg chg="add mod">
          <ac:chgData name="子崴 黎" userId="fd3558d403f79c79" providerId="LiveId" clId="{4B5466FD-AD23-420D-B004-912B11506D72}" dt="2022-11-24T17:36:04.153" v="6735" actId="255"/>
          <ac:spMkLst>
            <pc:docMk/>
            <pc:sldMk cId="3400731452" sldId="293"/>
            <ac:spMk id="8" creationId="{2C67B154-0578-503A-42F9-C52F51E13C0D}"/>
          </ac:spMkLst>
        </pc:spChg>
        <pc:spChg chg="add mod">
          <ac:chgData name="子崴 黎" userId="fd3558d403f79c79" providerId="LiveId" clId="{4B5466FD-AD23-420D-B004-912B11506D72}" dt="2022-11-24T17:36:07.933" v="6736" actId="255"/>
          <ac:spMkLst>
            <pc:docMk/>
            <pc:sldMk cId="3400731452" sldId="293"/>
            <ac:spMk id="9" creationId="{8E39D419-79DE-4CAC-3D44-ED2EC19D3D9B}"/>
          </ac:spMkLst>
        </pc:spChg>
        <pc:spChg chg="add mod">
          <ac:chgData name="子崴 黎" userId="fd3558d403f79c79" providerId="LiveId" clId="{4B5466FD-AD23-420D-B004-912B11506D72}" dt="2022-11-24T17:49:54.425" v="7030" actId="14100"/>
          <ac:spMkLst>
            <pc:docMk/>
            <pc:sldMk cId="3400731452" sldId="293"/>
            <ac:spMk id="10" creationId="{770540E8-E847-EC74-5335-AF35CBC6D515}"/>
          </ac:spMkLst>
        </pc:spChg>
        <pc:spChg chg="add mod">
          <ac:chgData name="子崴 黎" userId="fd3558d403f79c79" providerId="LiveId" clId="{4B5466FD-AD23-420D-B004-912B11506D72}" dt="2022-11-24T17:50:33.774" v="7042" actId="20577"/>
          <ac:spMkLst>
            <pc:docMk/>
            <pc:sldMk cId="3400731452" sldId="293"/>
            <ac:spMk id="11" creationId="{A03B4ECE-499D-51AC-2506-51A23CBFB945}"/>
          </ac:spMkLst>
        </pc:spChg>
        <pc:spChg chg="add mod">
          <ac:chgData name="子崴 黎" userId="fd3558d403f79c79" providerId="LiveId" clId="{4B5466FD-AD23-420D-B004-912B11506D72}" dt="2022-11-24T17:49:25.940" v="7025" actId="1076"/>
          <ac:spMkLst>
            <pc:docMk/>
            <pc:sldMk cId="3400731452" sldId="293"/>
            <ac:spMk id="12" creationId="{05FFBBB7-7E89-AA15-C2A0-33BB2331438E}"/>
          </ac:spMkLst>
        </pc:spChg>
        <pc:spChg chg="add mod">
          <ac:chgData name="子崴 黎" userId="fd3558d403f79c79" providerId="LiveId" clId="{4B5466FD-AD23-420D-B004-912B11506D72}" dt="2022-11-24T17:49:29.001" v="7026" actId="1076"/>
          <ac:spMkLst>
            <pc:docMk/>
            <pc:sldMk cId="3400731452" sldId="293"/>
            <ac:spMk id="13" creationId="{B5657969-B2CE-806A-6F5F-F6B558B8DB31}"/>
          </ac:spMkLst>
        </pc:spChg>
        <pc:spChg chg="add mod">
          <ac:chgData name="子崴 黎" userId="fd3558d403f79c79" providerId="LiveId" clId="{4B5466FD-AD23-420D-B004-912B11506D72}" dt="2022-11-24T17:50:29.263" v="7034" actId="14100"/>
          <ac:spMkLst>
            <pc:docMk/>
            <pc:sldMk cId="3400731452" sldId="293"/>
            <ac:spMk id="14" creationId="{6094128C-3480-DA91-0AB5-8847FB5DC406}"/>
          </ac:spMkLst>
        </pc:spChg>
        <pc:spChg chg="add mod">
          <ac:chgData name="子崴 黎" userId="fd3558d403f79c79" providerId="LiveId" clId="{4B5466FD-AD23-420D-B004-912B11506D72}" dt="2022-11-24T17:34:48.676" v="6708" actId="1076"/>
          <ac:spMkLst>
            <pc:docMk/>
            <pc:sldMk cId="3400731452" sldId="293"/>
            <ac:spMk id="15" creationId="{F8668441-D495-E62D-145B-AAD85D0B406E}"/>
          </ac:spMkLst>
        </pc:spChg>
        <pc:spChg chg="add mod">
          <ac:chgData name="子崴 黎" userId="fd3558d403f79c79" providerId="LiveId" clId="{4B5466FD-AD23-420D-B004-912B11506D72}" dt="2022-11-25T00:37:04.117" v="7056" actId="14100"/>
          <ac:spMkLst>
            <pc:docMk/>
            <pc:sldMk cId="3400731452" sldId="293"/>
            <ac:spMk id="16" creationId="{0549A15B-664D-F324-8160-AC6927AC35C6}"/>
          </ac:spMkLst>
        </pc:spChg>
        <pc:spChg chg="add mod">
          <ac:chgData name="子崴 黎" userId="fd3558d403f79c79" providerId="LiveId" clId="{4B5466FD-AD23-420D-B004-912B11506D72}" dt="2022-11-24T17:50:06.238" v="7032" actId="1076"/>
          <ac:spMkLst>
            <pc:docMk/>
            <pc:sldMk cId="3400731452" sldId="293"/>
            <ac:spMk id="17" creationId="{587FE33D-2C3B-A716-18CE-E30D61276EDF}"/>
          </ac:spMkLst>
        </pc:spChg>
        <pc:spChg chg="add del mod">
          <ac:chgData name="子崴 黎" userId="fd3558d403f79c79" providerId="LiveId" clId="{4B5466FD-AD23-420D-B004-912B11506D72}" dt="2022-11-24T17:50:57.918" v="7044" actId="478"/>
          <ac:spMkLst>
            <pc:docMk/>
            <pc:sldMk cId="3400731452" sldId="293"/>
            <ac:spMk id="18" creationId="{68569A65-2286-76C8-5946-E252F2A924C4}"/>
          </ac:spMkLst>
        </pc:spChg>
        <pc:picChg chg="del mod modCrop">
          <ac:chgData name="子崴 黎" userId="fd3558d403f79c79" providerId="LiveId" clId="{4B5466FD-AD23-420D-B004-912B11506D72}" dt="2022-11-24T17:33:45.403" v="6629" actId="478"/>
          <ac:picMkLst>
            <pc:docMk/>
            <pc:sldMk cId="3400731452" sldId="293"/>
            <ac:picMk id="5" creationId="{5A93FD13-2499-9076-D44D-BD0B18D60556}"/>
          </ac:picMkLst>
        </pc:picChg>
      </pc:sldChg>
      <pc:sldChg chg="addSp modSp add del mod setBg">
        <pc:chgData name="子崴 黎" userId="fd3558d403f79c79" providerId="LiveId" clId="{4B5466FD-AD23-420D-B004-912B11506D72}" dt="2022-11-11T01:57:55.460" v="4743" actId="47"/>
        <pc:sldMkLst>
          <pc:docMk/>
          <pc:sldMk cId="4243779299" sldId="293"/>
        </pc:sldMkLst>
        <pc:spChg chg="mod">
          <ac:chgData name="子崴 黎" userId="fd3558d403f79c79" providerId="LiveId" clId="{4B5466FD-AD23-420D-B004-912B11506D72}" dt="2022-11-11T01:54:41.283" v="4707" actId="1076"/>
          <ac:spMkLst>
            <pc:docMk/>
            <pc:sldMk cId="4243779299" sldId="293"/>
            <ac:spMk id="2" creationId="{DDD58B73-E9D9-EFC8-B47F-BC0B06F0F111}"/>
          </ac:spMkLst>
        </pc:spChg>
        <pc:spChg chg="mod">
          <ac:chgData name="子崴 黎" userId="fd3558d403f79c79" providerId="LiveId" clId="{4B5466FD-AD23-420D-B004-912B11506D72}" dt="2022-11-11T01:52:10.558" v="4678" actId="26606"/>
          <ac:spMkLst>
            <pc:docMk/>
            <pc:sldMk cId="4243779299" sldId="293"/>
            <ac:spMk id="3" creationId="{EDCAC5CF-A792-A212-F79C-1FB94A82F74F}"/>
          </ac:spMkLst>
        </pc:spChg>
        <pc:spChg chg="add">
          <ac:chgData name="子崴 黎" userId="fd3558d403f79c79" providerId="LiveId" clId="{4B5466FD-AD23-420D-B004-912B11506D72}" dt="2022-11-11T01:52:10.558" v="4678" actId="26606"/>
          <ac:spMkLst>
            <pc:docMk/>
            <pc:sldMk cId="4243779299" sldId="293"/>
            <ac:spMk id="8" creationId="{6A1473A6-3F22-483E-8A30-80B9D2B14592}"/>
          </ac:spMkLst>
        </pc:spChg>
        <pc:grpChg chg="add">
          <ac:chgData name="子崴 黎" userId="fd3558d403f79c79" providerId="LiveId" clId="{4B5466FD-AD23-420D-B004-912B11506D72}" dt="2022-11-11T01:52:10.558" v="4678" actId="26606"/>
          <ac:grpSpMkLst>
            <pc:docMk/>
            <pc:sldMk cId="4243779299" sldId="293"/>
            <ac:grpSpMk id="10" creationId="{AA1375E3-3E53-4D75-BAB7-E5929BFCB25F}"/>
          </ac:grpSpMkLst>
        </pc:grpChg>
      </pc:sldChg>
      <pc:sldChg chg="addSp modSp new mod">
        <pc:chgData name="子崴 黎" userId="fd3558d403f79c79" providerId="LiveId" clId="{4B5466FD-AD23-420D-B004-912B11506D72}" dt="2022-11-24T17:43:20.036" v="6913" actId="1076"/>
        <pc:sldMkLst>
          <pc:docMk/>
          <pc:sldMk cId="730487074" sldId="294"/>
        </pc:sldMkLst>
        <pc:spChg chg="add mod">
          <ac:chgData name="子崴 黎" userId="fd3558d403f79c79" providerId="LiveId" clId="{4B5466FD-AD23-420D-B004-912B11506D72}" dt="2022-11-11T03:45:08.237" v="5247"/>
          <ac:spMkLst>
            <pc:docMk/>
            <pc:sldMk cId="730487074" sldId="294"/>
            <ac:spMk id="2" creationId="{8CF48249-7206-75CA-AE4C-B797ECE0105A}"/>
          </ac:spMkLst>
        </pc:spChg>
        <pc:spChg chg="add mod">
          <ac:chgData name="子崴 黎" userId="fd3558d403f79c79" providerId="LiveId" clId="{4B5466FD-AD23-420D-B004-912B11506D72}" dt="2022-11-24T16:53:12.611" v="5808" actId="1076"/>
          <ac:spMkLst>
            <pc:docMk/>
            <pc:sldMk cId="730487074" sldId="294"/>
            <ac:spMk id="4" creationId="{D482D010-117D-69B8-8ABB-520AE14F3E31}"/>
          </ac:spMkLst>
        </pc:spChg>
        <pc:spChg chg="add mod">
          <ac:chgData name="子崴 黎" userId="fd3558d403f79c79" providerId="LiveId" clId="{4B5466FD-AD23-420D-B004-912B11506D72}" dt="2022-11-24T16:53:15.362" v="5809" actId="1076"/>
          <ac:spMkLst>
            <pc:docMk/>
            <pc:sldMk cId="730487074" sldId="294"/>
            <ac:spMk id="5" creationId="{09ACF5A1-6F98-E6C9-04D9-E1919614D85D}"/>
          </ac:spMkLst>
        </pc:spChg>
        <pc:picChg chg="add mod modCrop">
          <ac:chgData name="子崴 黎" userId="fd3558d403f79c79" providerId="LiveId" clId="{4B5466FD-AD23-420D-B004-912B11506D72}" dt="2022-11-24T17:43:20.036" v="6913" actId="1076"/>
          <ac:picMkLst>
            <pc:docMk/>
            <pc:sldMk cId="730487074" sldId="294"/>
            <ac:picMk id="3" creationId="{C6AAFE75-CAAA-9D5B-F3AF-82CF9BA1854B}"/>
          </ac:picMkLst>
        </pc:picChg>
        <pc:cxnChg chg="add mod">
          <ac:chgData name="子崴 黎" userId="fd3558d403f79c79" providerId="LiveId" clId="{4B5466FD-AD23-420D-B004-912B11506D72}" dt="2022-11-24T16:53:02.730" v="5807" actId="1582"/>
          <ac:cxnSpMkLst>
            <pc:docMk/>
            <pc:sldMk cId="730487074" sldId="294"/>
            <ac:cxnSpMk id="7" creationId="{2DB5A5D0-6E5A-4250-6439-C4E43DA7E560}"/>
          </ac:cxnSpMkLst>
        </pc:cxnChg>
        <pc:cxnChg chg="add mod">
          <ac:chgData name="子崴 黎" userId="fd3558d403f79c79" providerId="LiveId" clId="{4B5466FD-AD23-420D-B004-912B11506D72}" dt="2022-11-24T16:53:22.064" v="5811" actId="1076"/>
          <ac:cxnSpMkLst>
            <pc:docMk/>
            <pc:sldMk cId="730487074" sldId="294"/>
            <ac:cxnSpMk id="8" creationId="{94E8A16D-4C3C-8987-4510-E5479E0FA460}"/>
          </ac:cxnSpMkLst>
        </pc:cxnChg>
      </pc:sldChg>
      <pc:sldChg chg="addSp delSp modSp new mod">
        <pc:chgData name="子崴 黎" userId="fd3558d403f79c79" providerId="LiveId" clId="{4B5466FD-AD23-420D-B004-912B11506D72}" dt="2022-11-24T17:17:17.936" v="6267" actId="1076"/>
        <pc:sldMkLst>
          <pc:docMk/>
          <pc:sldMk cId="452408782" sldId="295"/>
        </pc:sldMkLst>
        <pc:spChg chg="add mod">
          <ac:chgData name="子崴 黎" userId="fd3558d403f79c79" providerId="LiveId" clId="{4B5466FD-AD23-420D-B004-912B11506D72}" dt="2022-11-24T17:12:03.438" v="6157" actId="1076"/>
          <ac:spMkLst>
            <pc:docMk/>
            <pc:sldMk cId="452408782" sldId="295"/>
            <ac:spMk id="2" creationId="{C3F5CFA1-B26B-CAF5-3AE7-122C222E43A6}"/>
          </ac:spMkLst>
        </pc:spChg>
        <pc:spChg chg="add mod">
          <ac:chgData name="子崴 黎" userId="fd3558d403f79c79" providerId="LiveId" clId="{4B5466FD-AD23-420D-B004-912B11506D72}" dt="2022-11-24T16:54:03.508" v="5815"/>
          <ac:spMkLst>
            <pc:docMk/>
            <pc:sldMk cId="452408782" sldId="295"/>
            <ac:spMk id="3" creationId="{3585AA4F-C381-199F-D77A-EA08FE9780A7}"/>
          </ac:spMkLst>
        </pc:spChg>
        <pc:spChg chg="add del mod">
          <ac:chgData name="子崴 黎" userId="fd3558d403f79c79" providerId="LiveId" clId="{4B5466FD-AD23-420D-B004-912B11506D72}" dt="2022-11-24T16:57:07.367" v="5911" actId="478"/>
          <ac:spMkLst>
            <pc:docMk/>
            <pc:sldMk cId="452408782" sldId="295"/>
            <ac:spMk id="4" creationId="{49DCD0BE-DD8D-2D30-5C42-95B6078BE41D}"/>
          </ac:spMkLst>
        </pc:spChg>
        <pc:spChg chg="add del mod">
          <ac:chgData name="子崴 黎" userId="fd3558d403f79c79" providerId="LiveId" clId="{4B5466FD-AD23-420D-B004-912B11506D72}" dt="2022-11-24T16:56:55.748" v="5905"/>
          <ac:spMkLst>
            <pc:docMk/>
            <pc:sldMk cId="452408782" sldId="295"/>
            <ac:spMk id="5" creationId="{B297D716-A073-F234-D542-3BEB4098B1ED}"/>
          </ac:spMkLst>
        </pc:spChg>
        <pc:spChg chg="add del mod">
          <ac:chgData name="子崴 黎" userId="fd3558d403f79c79" providerId="LiveId" clId="{4B5466FD-AD23-420D-B004-912B11506D72}" dt="2022-11-24T16:56:55.748" v="5905"/>
          <ac:spMkLst>
            <pc:docMk/>
            <pc:sldMk cId="452408782" sldId="295"/>
            <ac:spMk id="6" creationId="{CBA0C49F-B84B-78B2-E5D8-A4DF43C1C9FB}"/>
          </ac:spMkLst>
        </pc:spChg>
        <pc:spChg chg="add mod topLvl">
          <ac:chgData name="子崴 黎" userId="fd3558d403f79c79" providerId="LiveId" clId="{4B5466FD-AD23-420D-B004-912B11506D72}" dt="2022-11-24T17:12:38.896" v="6200" actId="165"/>
          <ac:spMkLst>
            <pc:docMk/>
            <pc:sldMk cId="452408782" sldId="295"/>
            <ac:spMk id="7" creationId="{E1419B5B-E580-AA2B-1FC7-CE175A0C6F48}"/>
          </ac:spMkLst>
        </pc:spChg>
        <pc:spChg chg="add mod topLvl">
          <ac:chgData name="子崴 黎" userId="fd3558d403f79c79" providerId="LiveId" clId="{4B5466FD-AD23-420D-B004-912B11506D72}" dt="2022-11-24T17:12:38.896" v="6200" actId="165"/>
          <ac:spMkLst>
            <pc:docMk/>
            <pc:sldMk cId="452408782" sldId="295"/>
            <ac:spMk id="8" creationId="{E04D1673-6678-E8B6-0D4B-4C987FE06E96}"/>
          </ac:spMkLst>
        </pc:spChg>
        <pc:spChg chg="add del mod">
          <ac:chgData name="子崴 黎" userId="fd3558d403f79c79" providerId="LiveId" clId="{4B5466FD-AD23-420D-B004-912B11506D72}" dt="2022-11-24T16:57:06.630" v="5910" actId="478"/>
          <ac:spMkLst>
            <pc:docMk/>
            <pc:sldMk cId="452408782" sldId="295"/>
            <ac:spMk id="9" creationId="{CE6B86DB-EB8E-96F4-AD83-81DC31B7BFE4}"/>
          </ac:spMkLst>
        </pc:spChg>
        <pc:spChg chg="add mod topLvl">
          <ac:chgData name="子崴 黎" userId="fd3558d403f79c79" providerId="LiveId" clId="{4B5466FD-AD23-420D-B004-912B11506D72}" dt="2022-11-24T17:12:38.896" v="6200" actId="165"/>
          <ac:spMkLst>
            <pc:docMk/>
            <pc:sldMk cId="452408782" sldId="295"/>
            <ac:spMk id="10" creationId="{ED288713-5229-9354-0D1C-192F0E47C66D}"/>
          </ac:spMkLst>
        </pc:spChg>
        <pc:spChg chg="add mod topLvl">
          <ac:chgData name="子崴 黎" userId="fd3558d403f79c79" providerId="LiveId" clId="{4B5466FD-AD23-420D-B004-912B11506D72}" dt="2022-11-24T17:13:12.596" v="6204" actId="1076"/>
          <ac:spMkLst>
            <pc:docMk/>
            <pc:sldMk cId="452408782" sldId="295"/>
            <ac:spMk id="11" creationId="{370E6B09-C7AE-2D4B-13A4-F0CC92F16D7C}"/>
          </ac:spMkLst>
        </pc:spChg>
        <pc:spChg chg="add mod ord topLvl">
          <ac:chgData name="子崴 黎" userId="fd3558d403f79c79" providerId="LiveId" clId="{4B5466FD-AD23-420D-B004-912B11506D72}" dt="2022-11-24T17:17:17.936" v="6267" actId="1076"/>
          <ac:spMkLst>
            <pc:docMk/>
            <pc:sldMk cId="452408782" sldId="295"/>
            <ac:spMk id="12" creationId="{92B838B4-1E33-195D-56BC-A77AA3451904}"/>
          </ac:spMkLst>
        </pc:spChg>
        <pc:spChg chg="add mod topLvl">
          <ac:chgData name="子崴 黎" userId="fd3558d403f79c79" providerId="LiveId" clId="{4B5466FD-AD23-420D-B004-912B11506D72}" dt="2022-11-24T17:13:16.728" v="6206" actId="1076"/>
          <ac:spMkLst>
            <pc:docMk/>
            <pc:sldMk cId="452408782" sldId="295"/>
            <ac:spMk id="43" creationId="{1488582C-6CD3-2AAB-B086-6EF781A4B733}"/>
          </ac:spMkLst>
        </pc:spChg>
        <pc:spChg chg="add mod topLvl">
          <ac:chgData name="子崴 黎" userId="fd3558d403f79c79" providerId="LiveId" clId="{4B5466FD-AD23-420D-B004-912B11506D72}" dt="2022-11-24T17:13:42.153" v="6211" actId="1076"/>
          <ac:spMkLst>
            <pc:docMk/>
            <pc:sldMk cId="452408782" sldId="295"/>
            <ac:spMk id="44" creationId="{8D999E7A-6DD7-3A5E-44D4-88D2F70D692F}"/>
          </ac:spMkLst>
        </pc:spChg>
        <pc:spChg chg="add mod topLvl">
          <ac:chgData name="子崴 黎" userId="fd3558d403f79c79" providerId="LiveId" clId="{4B5466FD-AD23-420D-B004-912B11506D72}" dt="2022-11-24T17:17:03.018" v="6265" actId="1076"/>
          <ac:spMkLst>
            <pc:docMk/>
            <pc:sldMk cId="452408782" sldId="295"/>
            <ac:spMk id="45" creationId="{45C23327-BFF1-38A1-091A-8B7A25E78589}"/>
          </ac:spMkLst>
        </pc:spChg>
        <pc:grpChg chg="add del mod">
          <ac:chgData name="子崴 黎" userId="fd3558d403f79c79" providerId="LiveId" clId="{4B5466FD-AD23-420D-B004-912B11506D72}" dt="2022-11-24T17:12:38.896" v="6200" actId="165"/>
          <ac:grpSpMkLst>
            <pc:docMk/>
            <pc:sldMk cId="452408782" sldId="295"/>
            <ac:grpSpMk id="46" creationId="{A31A73F2-D7A2-5010-F080-517E7C5BD84E}"/>
          </ac:grpSpMkLst>
        </pc:grpChg>
        <pc:cxnChg chg="add del mod">
          <ac:chgData name="子崴 黎" userId="fd3558d403f79c79" providerId="LiveId" clId="{4B5466FD-AD23-420D-B004-912B11506D72}" dt="2022-11-24T17:02:26.215" v="6019" actId="478"/>
          <ac:cxnSpMkLst>
            <pc:docMk/>
            <pc:sldMk cId="452408782" sldId="295"/>
            <ac:cxnSpMk id="14" creationId="{0FF2FA43-570C-6106-3171-5722053B4F89}"/>
          </ac:cxnSpMkLst>
        </pc:cxnChg>
        <pc:cxnChg chg="add mod topLvl">
          <ac:chgData name="子崴 黎" userId="fd3558d403f79c79" providerId="LiveId" clId="{4B5466FD-AD23-420D-B004-912B11506D72}" dt="2022-11-24T17:12:38.896" v="6200" actId="165"/>
          <ac:cxnSpMkLst>
            <pc:docMk/>
            <pc:sldMk cId="452408782" sldId="295"/>
            <ac:cxnSpMk id="16" creationId="{400822C4-118E-54CD-16F9-C396FB3A349A}"/>
          </ac:cxnSpMkLst>
        </pc:cxnChg>
        <pc:cxnChg chg="add del mod">
          <ac:chgData name="子崴 黎" userId="fd3558d403f79c79" providerId="LiveId" clId="{4B5466FD-AD23-420D-B004-912B11506D72}" dt="2022-11-24T17:02:56.596" v="6023" actId="11529"/>
          <ac:cxnSpMkLst>
            <pc:docMk/>
            <pc:sldMk cId="452408782" sldId="295"/>
            <ac:cxnSpMk id="18" creationId="{FBB6D11E-7DCD-B7E8-A542-7AED52944111}"/>
          </ac:cxnSpMkLst>
        </pc:cxnChg>
        <pc:cxnChg chg="add del mod">
          <ac:chgData name="子崴 黎" userId="fd3558d403f79c79" providerId="LiveId" clId="{4B5466FD-AD23-420D-B004-912B11506D72}" dt="2022-11-24T17:03:13.905" v="6027" actId="11529"/>
          <ac:cxnSpMkLst>
            <pc:docMk/>
            <pc:sldMk cId="452408782" sldId="295"/>
            <ac:cxnSpMk id="20" creationId="{725CA7B8-F281-64CC-F76E-C72F04A244AB}"/>
          </ac:cxnSpMkLst>
        </pc:cxnChg>
        <pc:cxnChg chg="add del">
          <ac:chgData name="子崴 黎" userId="fd3558d403f79c79" providerId="LiveId" clId="{4B5466FD-AD23-420D-B004-912B11506D72}" dt="2022-11-24T17:03:27.911" v="6029" actId="478"/>
          <ac:cxnSpMkLst>
            <pc:docMk/>
            <pc:sldMk cId="452408782" sldId="295"/>
            <ac:cxnSpMk id="22" creationId="{D96E6D2C-4ABB-27FA-6985-E4229A80F7CD}"/>
          </ac:cxnSpMkLst>
        </pc:cxnChg>
        <pc:cxnChg chg="add mod topLvl">
          <ac:chgData name="子崴 黎" userId="fd3558d403f79c79" providerId="LiveId" clId="{4B5466FD-AD23-420D-B004-912B11506D72}" dt="2022-11-24T17:12:38.896" v="6200" actId="165"/>
          <ac:cxnSpMkLst>
            <pc:docMk/>
            <pc:sldMk cId="452408782" sldId="295"/>
            <ac:cxnSpMk id="24" creationId="{ADF3463E-02CA-9917-B7B2-426E1A24D3A3}"/>
          </ac:cxnSpMkLst>
        </pc:cxnChg>
        <pc:cxnChg chg="add mod topLvl">
          <ac:chgData name="子崴 黎" userId="fd3558d403f79c79" providerId="LiveId" clId="{4B5466FD-AD23-420D-B004-912B11506D72}" dt="2022-11-24T17:14:11.013" v="6219" actId="14100"/>
          <ac:cxnSpMkLst>
            <pc:docMk/>
            <pc:sldMk cId="452408782" sldId="295"/>
            <ac:cxnSpMk id="27" creationId="{DEC29CF0-0DAB-D3C4-E8FC-DF5793036466}"/>
          </ac:cxnSpMkLst>
        </pc:cxnChg>
        <pc:cxnChg chg="add del">
          <ac:chgData name="子崴 黎" userId="fd3558d403f79c79" providerId="LiveId" clId="{4B5466FD-AD23-420D-B004-912B11506D72}" dt="2022-11-24T17:05:15.086" v="6042" actId="478"/>
          <ac:cxnSpMkLst>
            <pc:docMk/>
            <pc:sldMk cId="452408782" sldId="295"/>
            <ac:cxnSpMk id="29" creationId="{6393866C-2BAB-1AA0-E3B9-B4079BE864DE}"/>
          </ac:cxnSpMkLst>
        </pc:cxnChg>
        <pc:cxnChg chg="add del">
          <ac:chgData name="子崴 黎" userId="fd3558d403f79c79" providerId="LiveId" clId="{4B5466FD-AD23-420D-B004-912B11506D72}" dt="2022-11-24T17:05:27.976" v="6044" actId="478"/>
          <ac:cxnSpMkLst>
            <pc:docMk/>
            <pc:sldMk cId="452408782" sldId="295"/>
            <ac:cxnSpMk id="31" creationId="{23499912-5F64-DCD4-86CD-6CE70CD02552}"/>
          </ac:cxnSpMkLst>
        </pc:cxnChg>
        <pc:cxnChg chg="add mod ord topLvl">
          <ac:chgData name="子崴 黎" userId="fd3558d403f79c79" providerId="LiveId" clId="{4B5466FD-AD23-420D-B004-912B11506D72}" dt="2022-11-24T17:13:11.034" v="6203" actId="1076"/>
          <ac:cxnSpMkLst>
            <pc:docMk/>
            <pc:sldMk cId="452408782" sldId="295"/>
            <ac:cxnSpMk id="33" creationId="{1D7FD22E-0D88-40C9-F60F-E921AC938DB4}"/>
          </ac:cxnSpMkLst>
        </pc:cxnChg>
        <pc:cxnChg chg="add mod topLvl">
          <ac:chgData name="子崴 黎" userId="fd3558d403f79c79" providerId="LiveId" clId="{4B5466FD-AD23-420D-B004-912B11506D72}" dt="2022-11-24T17:13:21.055" v="6207" actId="1076"/>
          <ac:cxnSpMkLst>
            <pc:docMk/>
            <pc:sldMk cId="452408782" sldId="295"/>
            <ac:cxnSpMk id="34" creationId="{D1C60830-E5AE-3303-D46F-4A9D18B04288}"/>
          </ac:cxnSpMkLst>
        </pc:cxnChg>
        <pc:cxnChg chg="add del mod">
          <ac:chgData name="子崴 黎" userId="fd3558d403f79c79" providerId="LiveId" clId="{4B5466FD-AD23-420D-B004-912B11506D72}" dt="2022-11-24T17:07:47.932" v="6056" actId="478"/>
          <ac:cxnSpMkLst>
            <pc:docMk/>
            <pc:sldMk cId="452408782" sldId="295"/>
            <ac:cxnSpMk id="36" creationId="{CFFCB2C1-B91D-396F-B5FF-508D563F15CD}"/>
          </ac:cxnSpMkLst>
        </pc:cxnChg>
        <pc:cxnChg chg="add mod topLvl">
          <ac:chgData name="子崴 黎" userId="fd3558d403f79c79" providerId="LiveId" clId="{4B5466FD-AD23-420D-B004-912B11506D72}" dt="2022-11-24T17:13:14.950" v="6205" actId="1076"/>
          <ac:cxnSpMkLst>
            <pc:docMk/>
            <pc:sldMk cId="452408782" sldId="295"/>
            <ac:cxnSpMk id="37" creationId="{B8CACC7F-56DC-12CC-3FC4-A250EA2231B0}"/>
          </ac:cxnSpMkLst>
        </pc:cxnChg>
        <pc:cxnChg chg="add mod topLvl">
          <ac:chgData name="子崴 黎" userId="fd3558d403f79c79" providerId="LiveId" clId="{4B5466FD-AD23-420D-B004-912B11506D72}" dt="2022-11-24T17:13:38.853" v="6210" actId="1076"/>
          <ac:cxnSpMkLst>
            <pc:docMk/>
            <pc:sldMk cId="452408782" sldId="295"/>
            <ac:cxnSpMk id="41" creationId="{FFE768A1-6411-D5C7-7D71-6A4AD9D7161A}"/>
          </ac:cxnSpMkLst>
        </pc:cxnChg>
        <pc:cxnChg chg="add del mod">
          <ac:chgData name="子崴 黎" userId="fd3558d403f79c79" providerId="LiveId" clId="{4B5466FD-AD23-420D-B004-912B11506D72}" dt="2022-11-24T17:09:02.631" v="6070" actId="478"/>
          <ac:cxnSpMkLst>
            <pc:docMk/>
            <pc:sldMk cId="452408782" sldId="295"/>
            <ac:cxnSpMk id="42" creationId="{1131A322-3FCD-CBBB-0490-09F99EBAB2E5}"/>
          </ac:cxnSpMkLst>
        </pc:cxnChg>
        <pc:cxnChg chg="add mod">
          <ac:chgData name="子崴 黎" userId="fd3558d403f79c79" providerId="LiveId" clId="{4B5466FD-AD23-420D-B004-912B11506D72}" dt="2022-11-24T17:16:59.710" v="6264" actId="1076"/>
          <ac:cxnSpMkLst>
            <pc:docMk/>
            <pc:sldMk cId="452408782" sldId="295"/>
            <ac:cxnSpMk id="49" creationId="{61885E54-686F-D98E-C88F-6D8C2963A0CB}"/>
          </ac:cxnSpMkLst>
        </pc:cxnChg>
      </pc:sldChg>
      <pc:sldChg chg="add del">
        <pc:chgData name="子崴 黎" userId="fd3558d403f79c79" providerId="LiveId" clId="{4B5466FD-AD23-420D-B004-912B11506D72}" dt="2022-11-11T03:45:34.584" v="5249"/>
        <pc:sldMkLst>
          <pc:docMk/>
          <pc:sldMk cId="1800125853" sldId="295"/>
        </pc:sldMkLst>
      </pc:sldChg>
      <pc:sldChg chg="add del ord">
        <pc:chgData name="子崴 黎" userId="fd3558d403f79c79" providerId="LiveId" clId="{4B5466FD-AD23-420D-B004-912B11506D72}" dt="2022-11-24T17:35:34.436" v="6733" actId="47"/>
        <pc:sldMkLst>
          <pc:docMk/>
          <pc:sldMk cId="3775314142" sldId="296"/>
        </pc:sldMkLst>
      </pc:sldChg>
      <pc:sldChg chg="addSp delSp modSp add mod">
        <pc:chgData name="子崴 黎" userId="fd3558d403f79c79" providerId="LiveId" clId="{4B5466FD-AD23-420D-B004-912B11506D72}" dt="2022-11-24T17:51:27.704" v="7055" actId="1076"/>
        <pc:sldMkLst>
          <pc:docMk/>
          <pc:sldMk cId="4285504006" sldId="296"/>
        </pc:sldMkLst>
        <pc:spChg chg="add mod">
          <ac:chgData name="子崴 黎" userId="fd3558d403f79c79" providerId="LiveId" clId="{4B5466FD-AD23-420D-B004-912B11506D72}" dt="2022-11-24T17:41:54.693" v="6892" actId="1076"/>
          <ac:spMkLst>
            <pc:docMk/>
            <pc:sldMk cId="4285504006" sldId="296"/>
            <ac:spMk id="4" creationId="{60D1751D-A0BD-4001-0FE4-F8F93DA2A3D4}"/>
          </ac:spMkLst>
        </pc:spChg>
        <pc:spChg chg="add mod">
          <ac:chgData name="子崴 黎" userId="fd3558d403f79c79" providerId="LiveId" clId="{4B5466FD-AD23-420D-B004-912B11506D72}" dt="2022-11-24T17:50:59.325" v="7045"/>
          <ac:spMkLst>
            <pc:docMk/>
            <pc:sldMk cId="4285504006" sldId="296"/>
            <ac:spMk id="5" creationId="{DFD56F72-B727-411F-6278-E5223A263CFF}"/>
          </ac:spMkLst>
        </pc:spChg>
        <pc:spChg chg="mod">
          <ac:chgData name="子崴 黎" userId="fd3558d403f79c79" providerId="LiveId" clId="{4B5466FD-AD23-420D-B004-912B11506D72}" dt="2022-11-24T17:51:12.238" v="7051" actId="14100"/>
          <ac:spMkLst>
            <pc:docMk/>
            <pc:sldMk cId="4285504006" sldId="296"/>
            <ac:spMk id="10" creationId="{770540E8-E847-EC74-5335-AF35CBC6D515}"/>
          </ac:spMkLst>
        </pc:spChg>
        <pc:spChg chg="mod">
          <ac:chgData name="子崴 黎" userId="fd3558d403f79c79" providerId="LiveId" clId="{4B5466FD-AD23-420D-B004-912B11506D72}" dt="2022-11-24T17:51:16.761" v="7052" actId="1076"/>
          <ac:spMkLst>
            <pc:docMk/>
            <pc:sldMk cId="4285504006" sldId="296"/>
            <ac:spMk id="11" creationId="{A03B4ECE-499D-51AC-2506-51A23CBFB945}"/>
          </ac:spMkLst>
        </pc:spChg>
        <pc:spChg chg="mod">
          <ac:chgData name="子崴 黎" userId="fd3558d403f79c79" providerId="LiveId" clId="{4B5466FD-AD23-420D-B004-912B11506D72}" dt="2022-11-24T17:51:06.358" v="7048" actId="1076"/>
          <ac:spMkLst>
            <pc:docMk/>
            <pc:sldMk cId="4285504006" sldId="296"/>
            <ac:spMk id="12" creationId="{05FFBBB7-7E89-AA15-C2A0-33BB2331438E}"/>
          </ac:spMkLst>
        </pc:spChg>
        <pc:spChg chg="mod">
          <ac:chgData name="子崴 黎" userId="fd3558d403f79c79" providerId="LiveId" clId="{4B5466FD-AD23-420D-B004-912B11506D72}" dt="2022-11-24T17:42:07.015" v="6897" actId="1076"/>
          <ac:spMkLst>
            <pc:docMk/>
            <pc:sldMk cId="4285504006" sldId="296"/>
            <ac:spMk id="13" creationId="{B5657969-B2CE-806A-6F5F-F6B558B8DB31}"/>
          </ac:spMkLst>
        </pc:spChg>
        <pc:spChg chg="mod">
          <ac:chgData name="子崴 黎" userId="fd3558d403f79c79" providerId="LiveId" clId="{4B5466FD-AD23-420D-B004-912B11506D72}" dt="2022-11-24T17:51:18.501" v="7053" actId="1076"/>
          <ac:spMkLst>
            <pc:docMk/>
            <pc:sldMk cId="4285504006" sldId="296"/>
            <ac:spMk id="14" creationId="{6094128C-3480-DA91-0AB5-8847FB5DC406}"/>
          </ac:spMkLst>
        </pc:spChg>
        <pc:spChg chg="add del mod">
          <ac:chgData name="子崴 黎" userId="fd3558d403f79c79" providerId="LiveId" clId="{4B5466FD-AD23-420D-B004-912B11506D72}" dt="2022-11-24T17:39:08.149" v="6808" actId="20577"/>
          <ac:spMkLst>
            <pc:docMk/>
            <pc:sldMk cId="4285504006" sldId="296"/>
            <ac:spMk id="15" creationId="{F8668441-D495-E62D-145B-AAD85D0B406E}"/>
          </ac:spMkLst>
        </pc:spChg>
        <pc:spChg chg="add mod">
          <ac:chgData name="子崴 黎" userId="fd3558d403f79c79" providerId="LiveId" clId="{4B5466FD-AD23-420D-B004-912B11506D72}" dt="2022-11-24T17:51:27.704" v="7055" actId="1076"/>
          <ac:spMkLst>
            <pc:docMk/>
            <pc:sldMk cId="4285504006" sldId="296"/>
            <ac:spMk id="16" creationId="{D6A14BEB-4D71-23D9-56F7-6422697A2997}"/>
          </ac:spMkLst>
        </pc:spChg>
      </pc:sldChg>
      <pc:sldMasterChg chg="setBg modSldLayout">
        <pc:chgData name="子崴 黎" userId="fd3558d403f79c79" providerId="LiveId" clId="{4B5466FD-AD23-420D-B004-912B11506D72}" dt="2022-11-05T05:54:35.745" v="922"/>
        <pc:sldMasterMkLst>
          <pc:docMk/>
          <pc:sldMasterMk cId="2700675686" sldId="2147483648"/>
        </pc:sldMasterMkLst>
        <pc:sldLayoutChg chg="setBg">
          <pc:chgData name="子崴 黎" userId="fd3558d403f79c79" providerId="LiveId" clId="{4B5466FD-AD23-420D-B004-912B11506D72}" dt="2022-11-05T05:54:35.745" v="922"/>
          <pc:sldLayoutMkLst>
            <pc:docMk/>
            <pc:sldMasterMk cId="2700675686" sldId="2147483648"/>
            <pc:sldLayoutMk cId="2247716731" sldId="2147483649"/>
          </pc:sldLayoutMkLst>
        </pc:sldLayoutChg>
      </pc:sldMasterChg>
    </pc:docChg>
  </pc:docChgLst>
  <pc:docChgLst>
    <pc:chgData name="吳 雨宣" userId="7910e6b7a0c06f26" providerId="Windows Live" clId="Web-{DBE89890-F8AA-4E95-A74C-DCE772D6233C}"/>
    <pc:docChg chg="modSld">
      <pc:chgData name="吳 雨宣" userId="7910e6b7a0c06f26" providerId="Windows Live" clId="Web-{DBE89890-F8AA-4E95-A74C-DCE772D6233C}" dt="2022-11-09T18:04:21.786" v="92" actId="20577"/>
      <pc:docMkLst>
        <pc:docMk/>
      </pc:docMkLst>
      <pc:sldChg chg="modSp">
        <pc:chgData name="吳 雨宣" userId="7910e6b7a0c06f26" providerId="Windows Live" clId="Web-{DBE89890-F8AA-4E95-A74C-DCE772D6233C}" dt="2022-11-09T18:04:21.786" v="92" actId="20577"/>
        <pc:sldMkLst>
          <pc:docMk/>
          <pc:sldMk cId="1582751047" sldId="260"/>
        </pc:sldMkLst>
        <pc:spChg chg="mod">
          <ac:chgData name="吳 雨宣" userId="7910e6b7a0c06f26" providerId="Windows Live" clId="Web-{DBE89890-F8AA-4E95-A74C-DCE772D6233C}" dt="2022-11-09T18:04:21.786" v="92" actId="20577"/>
          <ac:spMkLst>
            <pc:docMk/>
            <pc:sldMk cId="1582751047" sldId="260"/>
            <ac:spMk id="4" creationId="{1EE0CFB9-F346-04EB-2514-BCE3ADF9ED82}"/>
          </ac:spMkLst>
        </pc:spChg>
      </pc:sldChg>
    </pc:docChg>
  </pc:docChgLst>
  <pc:docChgLst>
    <pc:chgData name="吳 雨宣" userId="7910e6b7a0c06f26" providerId="Windows Live" clId="Web-{6AC9B7E2-C4B3-46E3-B50A-FB06740EBED9}"/>
    <pc:docChg chg="modSld">
      <pc:chgData name="吳 雨宣" userId="7910e6b7a0c06f26" providerId="Windows Live" clId="Web-{6AC9B7E2-C4B3-46E3-B50A-FB06740EBED9}" dt="2022-11-10T10:30:48.238" v="19"/>
      <pc:docMkLst>
        <pc:docMk/>
      </pc:docMkLst>
      <pc:sldChg chg="modSp">
        <pc:chgData name="吳 雨宣" userId="7910e6b7a0c06f26" providerId="Windows Live" clId="Web-{6AC9B7E2-C4B3-46E3-B50A-FB06740EBED9}" dt="2022-11-10T10:30:48.238" v="19"/>
        <pc:sldMkLst>
          <pc:docMk/>
          <pc:sldMk cId="1285246431" sldId="285"/>
        </pc:sldMkLst>
        <pc:graphicFrameChg chg="mod modGraphic">
          <ac:chgData name="吳 雨宣" userId="7910e6b7a0c06f26" providerId="Windows Live" clId="Web-{6AC9B7E2-C4B3-46E3-B50A-FB06740EBED9}" dt="2022-11-10T10:30:48.238" v="19"/>
          <ac:graphicFrameMkLst>
            <pc:docMk/>
            <pc:sldMk cId="1285246431" sldId="285"/>
            <ac:graphicFrameMk id="4" creationId="{D12AD623-3EAC-83F6-3F3D-F1EBA637FBAB}"/>
          </ac:graphicFrameMkLst>
        </pc:graphicFrameChg>
      </pc:sldChg>
    </pc:docChg>
  </pc:docChgLst>
  <pc:docChgLst>
    <pc:chgData name="雨宣 吳" userId="7910e6b7a0c06f26" providerId="LiveId" clId="{F97FEFB7-B778-4214-BF2D-4F5AB811D911}"/>
    <pc:docChg chg="undo custSel addSld delSld modSld sldOrd">
      <pc:chgData name="雨宣 吳" userId="7910e6b7a0c06f26" providerId="LiveId" clId="{F97FEFB7-B778-4214-BF2D-4F5AB811D911}" dt="2022-11-11T03:32:44.805" v="358" actId="14826"/>
      <pc:docMkLst>
        <pc:docMk/>
      </pc:docMkLst>
      <pc:sldChg chg="modSp mod">
        <pc:chgData name="雨宣 吳" userId="7910e6b7a0c06f26" providerId="LiveId" clId="{F97FEFB7-B778-4214-BF2D-4F5AB811D911}" dt="2022-11-09T18:05:48.438" v="3" actId="2710"/>
        <pc:sldMkLst>
          <pc:docMk/>
          <pc:sldMk cId="1582751047" sldId="260"/>
        </pc:sldMkLst>
        <pc:spChg chg="mod">
          <ac:chgData name="雨宣 吳" userId="7910e6b7a0c06f26" providerId="LiveId" clId="{F97FEFB7-B778-4214-BF2D-4F5AB811D911}" dt="2022-11-09T18:05:48.438" v="3" actId="2710"/>
          <ac:spMkLst>
            <pc:docMk/>
            <pc:sldMk cId="1582751047" sldId="260"/>
            <ac:spMk id="4" creationId="{1EE0CFB9-F346-04EB-2514-BCE3ADF9ED82}"/>
          </ac:spMkLst>
        </pc:spChg>
      </pc:sldChg>
      <pc:sldChg chg="addSp delSp modSp">
        <pc:chgData name="雨宣 吳" userId="7910e6b7a0c06f26" providerId="LiveId" clId="{F97FEFB7-B778-4214-BF2D-4F5AB811D911}" dt="2022-11-05T07:41:46.911" v="1" actId="165"/>
        <pc:sldMkLst>
          <pc:docMk/>
          <pc:sldMk cId="3825159279" sldId="267"/>
        </pc:sldMkLst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" creationId="{FE77F07B-8529-066A-D5C1-792FF44E514A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5" creationId="{25A79261-B315-D689-DC79-7E9371934198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" creationId="{9EF57987-DE07-B6F0-9E86-0F8091FA08B7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" creationId="{103464B5-0C66-8CCA-D7A9-AD722C4C8496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" creationId="{B51CF58F-B436-CD9E-9B75-8CE864F163F4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1" creationId="{406B410E-530F-9140-8E20-5D3919F9BE76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4" creationId="{10D1695E-F5D7-367D-3F08-3344A36B52E3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6" creationId="{CF6D48E6-72AC-51C2-418A-7D0FC4DD74E3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7" creationId="{F7DD53E0-BF76-3367-66D0-071AD26DCAE4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24" creationId="{87B07C6F-EA03-FAB7-4B63-3DC1787506B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28" creationId="{AD766FDA-8940-98DF-5016-E301AE085615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29" creationId="{CE826C1A-E78F-F5C7-B421-C309F72F67B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30" creationId="{09383FA5-2DCA-B652-32B4-71FAFAF5810D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31" creationId="{D67A8669-4730-71CF-45D5-99494C2947B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32" creationId="{D3A61CF9-5FB8-C856-E23A-0E13B23867B5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33" creationId="{02172EB4-8038-41CB-1DBF-11D579CEA754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34" creationId="{669493AA-2233-125E-5C7F-11E669FAB266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3" creationId="{92C1E048-955C-C4C9-9A35-D78F924A5D5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4" creationId="{E081032B-F7CD-CA13-AA29-E4353CFA8705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5" creationId="{BA5558FD-E336-FC85-99CE-3B95AFFB296E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6" creationId="{D3D682FE-0766-DEE8-2656-56A98EF0BAAB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7" creationId="{47D0C133-D08F-F515-AB1C-DA9317D17DB6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8" creationId="{4A780DFE-F44C-65C3-3EE5-FF820891DA15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49" creationId="{4AF52829-83FA-DB67-34F9-D5F9DAFA7815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50" creationId="{104A1AD6-E639-87DA-2BD9-752512EB5C60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59" creationId="{6ED544E8-EC22-A670-5FF4-A909FF36DBF8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0" creationId="{16214489-B75B-E25B-FF64-348C84AF69F9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1" creationId="{AD251AF5-DDA4-28FC-FB70-D993B764B55A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2" creationId="{C766A046-A9E4-9C4D-74FF-3622F9AE217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3" creationId="{3458AA45-DBF3-F97A-FABB-EEAEBB5414A9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69" creationId="{12D3BA44-141F-E12E-AAC0-B508BB402463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72" creationId="{C59569FD-4ADC-B960-75FF-589506F1EFE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73" creationId="{82786E62-8B23-7E84-87FE-A3C6E51D0A01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74" creationId="{EEA94CC2-918D-8102-B8BE-EF3E863BC50B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75" creationId="{EF24B903-00D9-BA2B-9FA1-EA3A96093B58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76" creationId="{289560B9-0D7C-9210-D158-EB1F92547B0F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2" creationId="{6BF9B85F-FA13-FE0D-6F71-598C3F726A88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4" creationId="{A943DAEC-72BD-9F11-B6EB-434E49E140AA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5" creationId="{B8D554D1-7D73-6636-E6F4-190537F6964E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6" creationId="{B2CF3D11-8028-FDF9-EEC8-0F09D2983778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7" creationId="{320A6C75-B3BA-ADD4-A5BE-7C9EA410188F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8" creationId="{C1CFF952-3F93-7649-7756-8BC6E71918F2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89" creationId="{D3B1CA08-901A-6E03-9AB4-5A368770A6BA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0" creationId="{2720C9AF-1B11-C431-5043-1F745CE0410A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4" creationId="{2EAF05C8-0AC2-65BF-D7EA-7FD43AA0038D}"/>
          </ac:spMkLst>
        </pc:spChg>
        <pc:spChg chg="mod topLvl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5" creationId="{BA16EC70-E10C-140D-2193-6D2F559B5D9D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6" creationId="{921C0F9C-E031-2ED8-28CC-374941F29555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7" creationId="{499E5D11-BE43-9ABF-5D51-F4A9254D00E8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99" creationId="{E362FD88-97EB-66EE-4C10-EC9E67828525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0" creationId="{F2F380A3-1F4B-349F-DCA2-36B656C0BE1A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1" creationId="{0643212C-CFB1-1006-9B4C-E032E00256C8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2" creationId="{F9BC8958-BEE2-6D92-458A-9F8E9B6FCF9B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3" creationId="{D850E1D4-F3C6-C114-21F4-626B8AAE9EB2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5" creationId="{668EB398-057E-0EEE-798D-BCFD0FC072E7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6" creationId="{0B218596-03A2-7513-2B43-8F174B2B2061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7" creationId="{297EC901-7C58-4393-81BE-CFDF4BB3ADCB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8" creationId="{09AA90A1-1DE4-86F7-0F72-CBC3BFC369E3}"/>
          </ac:spMkLst>
        </pc:spChg>
        <pc:spChg chg="mod">
          <ac:chgData name="雨宣 吳" userId="7910e6b7a0c06f26" providerId="LiveId" clId="{F97FEFB7-B778-4214-BF2D-4F5AB811D911}" dt="2022-11-05T07:41:46.911" v="1" actId="165"/>
          <ac:spMkLst>
            <pc:docMk/>
            <pc:sldMk cId="3825159279" sldId="267"/>
            <ac:spMk id="109" creationId="{272B50C8-55EA-B5A9-9A97-DEB84272A7DF}"/>
          </ac:spMkLst>
        </pc:spChg>
        <pc:grpChg chg="add del mod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3" creationId="{9FB0E12A-B645-7723-AC59-CE6FBD6B26D9}"/>
          </ac:grpSpMkLst>
        </pc:grpChg>
        <pc:grpChg chg="mod topLvl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7" creationId="{0D039E93-FC9F-E37D-B4EF-6BAD630790ED}"/>
          </ac:grpSpMkLst>
        </pc:grpChg>
        <pc:grpChg chg="mod topLvl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12" creationId="{E78F80AD-F67C-6C16-EB43-1C4FB7A35F15}"/>
          </ac:grpSpMkLst>
        </pc:grpChg>
        <pc:grpChg chg="mod topLvl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13" creationId="{F0E4F46B-3AFB-D44A-FE75-5C4051C63F09}"/>
          </ac:grpSpMkLst>
        </pc:grpChg>
        <pc:grpChg chg="mod topLvl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15" creationId="{D5FB8FF6-D8FE-1DCC-46FA-40A24536AAA9}"/>
          </ac:grpSpMkLst>
        </pc:grpChg>
        <pc:grpChg chg="mod topLvl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27" creationId="{6C4F0CD0-F5AD-8E0B-9CE7-AF6ACC8159FD}"/>
          </ac:grpSpMkLst>
        </pc:grpChg>
        <pc:grpChg chg="mod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98" creationId="{2419AFF5-2B95-3B1F-393D-8A62BD75F1D2}"/>
          </ac:grpSpMkLst>
        </pc:grpChg>
        <pc:grpChg chg="mod">
          <ac:chgData name="雨宣 吳" userId="7910e6b7a0c06f26" providerId="LiveId" clId="{F97FEFB7-B778-4214-BF2D-4F5AB811D911}" dt="2022-11-05T07:41:46.911" v="1" actId="165"/>
          <ac:grpSpMkLst>
            <pc:docMk/>
            <pc:sldMk cId="3825159279" sldId="267"/>
            <ac:grpSpMk id="104" creationId="{73902023-FA55-B4D1-8096-652D054F1392}"/>
          </ac:grpSpMkLst>
        </pc:grp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10" creationId="{6767100F-714A-1BE2-A872-66EAE92607A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18" creationId="{C18D162F-C147-BA50-8F69-60CFD8BE25A8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19" creationId="{2A27F456-8DC9-C81A-1A0E-542DDD0DCFDC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0" creationId="{84C0475D-5DD9-A68D-EF6C-5B5019608F3F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1" creationId="{8C9E4159-6F50-02B2-17FA-6C1912B17C68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2" creationId="{2D3FF5F1-B581-25AE-7EA3-02DF7B0F6EBB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3" creationId="{0C3046A3-4F8C-B498-1EBD-7C5BA29FB8C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5" creationId="{CEF2006D-54D1-F07C-1307-9C9828DFB63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26" creationId="{8EA61457-7172-AE2F-9AA9-A3E6BBD6D58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35" creationId="{7F376D1F-A7A3-05AA-0A3A-3912CF2665EA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36" creationId="{F792D8F9-DB94-C1A8-7A7C-FFA45349909E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37" creationId="{5B44718A-903C-AD10-38AB-CB5065F6B58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38" creationId="{2EDFA91C-C12A-087F-176B-9C7950E8BBA6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39" creationId="{ECAB5A08-E3F4-C0FA-7688-3E7C03DC7AB7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40" creationId="{CF5C4390-B614-28C1-736C-ADA699E18078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41" creationId="{E4B45282-837C-4E66-266D-CA9259B5A76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42" creationId="{AFAEE228-DCF5-CACF-F4DF-F33164D8B198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1" creationId="{8B73D852-6768-C658-81BD-45E979567573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2" creationId="{336843A8-9232-B84A-535A-B71794D1ADEF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3" creationId="{7833C1F2-31CF-2B90-2612-E8DFDF9A372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4" creationId="{DDDD6862-F332-13A4-82F3-B2E288605200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5" creationId="{EFC17C08-8D92-1AFE-B3BE-341EA74F339B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6" creationId="{0DF289C1-FC63-FB94-2CD5-7957C3692334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7" creationId="{0CF29EF3-5BE3-F7EA-FB1F-2D20148329F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58" creationId="{CD829723-B3F5-1FEF-40BF-DE65F02330F5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64" creationId="{A20C0D32-60AC-E0C3-D26D-8A768E80D7D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65" creationId="{8783F50C-B020-069B-3D4A-19473D61835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66" creationId="{795E1551-9D08-669D-9807-F0601819CEE1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67" creationId="{2E0FDF32-1320-F915-0D33-D6CA23357B24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68" creationId="{383B2C39-42BA-227A-06C5-C359BEA44F50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70" creationId="{820916F4-431C-6011-BAE7-D7CECB02B15B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71" creationId="{325A4024-94D3-1703-12E5-8A28BB10277F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77" creationId="{D8C21666-9810-5C84-A2C5-143EB0702929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78" creationId="{D3F15000-DEEB-817B-A490-97A06B08F4DE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79" creationId="{A685B183-D7AC-EC5C-FA38-C4DF80EE12BA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80" creationId="{B149D643-8560-8B21-F00F-4D6A21E1FB4A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81" creationId="{5C04E608-A9EF-4EC3-B7F9-F12FEA268B8A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83" creationId="{6C3845F6-D4D7-E0FF-32C5-85766700081F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91" creationId="{64E449D5-5B50-67CF-A3FE-F2ACECD5322C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92" creationId="{46352035-D0DC-45D4-FEDB-A89EDAFA4D2A}"/>
          </ac:cxnSpMkLst>
        </pc:cxnChg>
        <pc:cxnChg chg="mod topLvl">
          <ac:chgData name="雨宣 吳" userId="7910e6b7a0c06f26" providerId="LiveId" clId="{F97FEFB7-B778-4214-BF2D-4F5AB811D911}" dt="2022-11-05T07:41:46.911" v="1" actId="165"/>
          <ac:cxnSpMkLst>
            <pc:docMk/>
            <pc:sldMk cId="3825159279" sldId="267"/>
            <ac:cxnSpMk id="93" creationId="{7F42C892-A7E4-F2D9-A77C-D9229D1B07B1}"/>
          </ac:cxnSpMkLst>
        </pc:cxnChg>
      </pc:sldChg>
      <pc:sldChg chg="addSp delSp modSp mod">
        <pc:chgData name="雨宣 吳" userId="7910e6b7a0c06f26" providerId="LiveId" clId="{F97FEFB7-B778-4214-BF2D-4F5AB811D911}" dt="2022-11-09T18:06:45.784" v="5" actId="11529"/>
        <pc:sldMkLst>
          <pc:docMk/>
          <pc:sldMk cId="5025186" sldId="272"/>
        </pc:sldMkLst>
        <pc:cxnChg chg="add del mod">
          <ac:chgData name="雨宣 吳" userId="7910e6b7a0c06f26" providerId="LiveId" clId="{F97FEFB7-B778-4214-BF2D-4F5AB811D911}" dt="2022-11-09T18:06:45.784" v="5" actId="11529"/>
          <ac:cxnSpMkLst>
            <pc:docMk/>
            <pc:sldMk cId="5025186" sldId="272"/>
            <ac:cxnSpMk id="4" creationId="{366DC932-1F67-29EE-FF96-9DB6C07054FE}"/>
          </ac:cxnSpMkLst>
        </pc:cxnChg>
      </pc:sldChg>
      <pc:sldChg chg="addSp delSp modSp mod">
        <pc:chgData name="雨宣 吳" userId="7910e6b7a0c06f26" providerId="LiveId" clId="{F97FEFB7-B778-4214-BF2D-4F5AB811D911}" dt="2022-11-10T10:03:21.178" v="124" actId="1076"/>
        <pc:sldMkLst>
          <pc:docMk/>
          <pc:sldMk cId="3068886691" sldId="273"/>
        </pc:sldMkLst>
        <pc:picChg chg="add del mod">
          <ac:chgData name="雨宣 吳" userId="7910e6b7a0c06f26" providerId="LiveId" clId="{F97FEFB7-B778-4214-BF2D-4F5AB811D911}" dt="2022-11-10T10:02:12.435" v="121" actId="478"/>
          <ac:picMkLst>
            <pc:docMk/>
            <pc:sldMk cId="3068886691" sldId="273"/>
            <ac:picMk id="4" creationId="{D6AE57AA-0A0A-6ABD-22B2-1F236D249B5D}"/>
          </ac:picMkLst>
        </pc:picChg>
        <pc:picChg chg="add mod">
          <ac:chgData name="雨宣 吳" userId="7910e6b7a0c06f26" providerId="LiveId" clId="{F97FEFB7-B778-4214-BF2D-4F5AB811D911}" dt="2022-11-10T10:03:21.178" v="124" actId="1076"/>
          <ac:picMkLst>
            <pc:docMk/>
            <pc:sldMk cId="3068886691" sldId="273"/>
            <ac:picMk id="5" creationId="{8631DCAE-574F-1EFC-FE96-94D4AE02305F}"/>
          </ac:picMkLst>
        </pc:picChg>
        <pc:picChg chg="del">
          <ac:chgData name="雨宣 吳" userId="7910e6b7a0c06f26" providerId="LiveId" clId="{F97FEFB7-B778-4214-BF2D-4F5AB811D911}" dt="2022-11-09T18:20:36.964" v="30" actId="478"/>
          <ac:picMkLst>
            <pc:docMk/>
            <pc:sldMk cId="3068886691" sldId="273"/>
            <ac:picMk id="5" creationId="{CE6C70E5-0277-2FA6-5064-F47D58A78309}"/>
          </ac:picMkLst>
        </pc:picChg>
      </pc:sldChg>
      <pc:sldChg chg="modSp mod ord">
        <pc:chgData name="雨宣 吳" userId="7910e6b7a0c06f26" providerId="LiveId" clId="{F97FEFB7-B778-4214-BF2D-4F5AB811D911}" dt="2022-11-10T10:07:23.382" v="133" actId="20577"/>
        <pc:sldMkLst>
          <pc:docMk/>
          <pc:sldMk cId="1899986897" sldId="275"/>
        </pc:sldMkLst>
        <pc:graphicFrameChg chg="mod modGraphic">
          <ac:chgData name="雨宣 吳" userId="7910e6b7a0c06f26" providerId="LiveId" clId="{F97FEFB7-B778-4214-BF2D-4F5AB811D911}" dt="2022-11-10T10:07:23.382" v="133" actId="20577"/>
          <ac:graphicFrameMkLst>
            <pc:docMk/>
            <pc:sldMk cId="1899986897" sldId="275"/>
            <ac:graphicFrameMk id="3" creationId="{9A55707C-DEF8-5048-E349-3BAA44A9ADC9}"/>
          </ac:graphicFrameMkLst>
        </pc:graphicFrameChg>
      </pc:sldChg>
      <pc:sldChg chg="modSp mod">
        <pc:chgData name="雨宣 吳" userId="7910e6b7a0c06f26" providerId="LiveId" clId="{F97FEFB7-B778-4214-BF2D-4F5AB811D911}" dt="2022-11-10T10:11:52.390" v="190" actId="20577"/>
        <pc:sldMkLst>
          <pc:docMk/>
          <pc:sldMk cId="570020696" sldId="277"/>
        </pc:sldMkLst>
        <pc:spChg chg="mod">
          <ac:chgData name="雨宣 吳" userId="7910e6b7a0c06f26" providerId="LiveId" clId="{F97FEFB7-B778-4214-BF2D-4F5AB811D911}" dt="2022-11-10T10:08:22.618" v="142" actId="20577"/>
          <ac:spMkLst>
            <pc:docMk/>
            <pc:sldMk cId="570020696" sldId="277"/>
            <ac:spMk id="2" creationId="{CF81A018-6AC8-1FD2-629E-5693B6F50266}"/>
          </ac:spMkLst>
        </pc:spChg>
        <pc:graphicFrameChg chg="mod modGraphic">
          <ac:chgData name="雨宣 吳" userId="7910e6b7a0c06f26" providerId="LiveId" clId="{F97FEFB7-B778-4214-BF2D-4F5AB811D911}" dt="2022-11-10T10:11:52.390" v="190" actId="20577"/>
          <ac:graphicFrameMkLst>
            <pc:docMk/>
            <pc:sldMk cId="570020696" sldId="277"/>
            <ac:graphicFrameMk id="3" creationId="{9A55707C-DEF8-5048-E349-3BAA44A9ADC9}"/>
          </ac:graphicFrameMkLst>
        </pc:graphicFrameChg>
      </pc:sldChg>
      <pc:sldChg chg="addSp delSp modSp add mod">
        <pc:chgData name="雨宣 吳" userId="7910e6b7a0c06f26" providerId="LiveId" clId="{F97FEFB7-B778-4214-BF2D-4F5AB811D911}" dt="2022-11-09T18:26:37.242" v="75" actId="1076"/>
        <pc:sldMkLst>
          <pc:docMk/>
          <pc:sldMk cId="2108223217" sldId="278"/>
        </pc:sldMkLst>
        <pc:spChg chg="mod">
          <ac:chgData name="雨宣 吳" userId="7910e6b7a0c06f26" providerId="LiveId" clId="{F97FEFB7-B778-4214-BF2D-4F5AB811D911}" dt="2022-11-09T18:24:53.592" v="62" actId="20577"/>
          <ac:spMkLst>
            <pc:docMk/>
            <pc:sldMk cId="2108223217" sldId="278"/>
            <ac:spMk id="2" creationId="{CF81A018-6AC8-1FD2-629E-5693B6F50266}"/>
          </ac:spMkLst>
        </pc:spChg>
        <pc:graphicFrameChg chg="del">
          <ac:chgData name="雨宣 吳" userId="7910e6b7a0c06f26" providerId="LiveId" clId="{F97FEFB7-B778-4214-BF2D-4F5AB811D911}" dt="2022-11-09T18:23:08.110" v="37" actId="478"/>
          <ac:graphicFrameMkLst>
            <pc:docMk/>
            <pc:sldMk cId="2108223217" sldId="278"/>
            <ac:graphicFrameMk id="3" creationId="{9A55707C-DEF8-5048-E349-3BAA44A9ADC9}"/>
          </ac:graphicFrameMkLst>
        </pc:graphicFrameChg>
        <pc:picChg chg="add mod">
          <ac:chgData name="雨宣 吳" userId="7910e6b7a0c06f26" providerId="LiveId" clId="{F97FEFB7-B778-4214-BF2D-4F5AB811D911}" dt="2022-11-09T18:25:49.957" v="68" actId="14100"/>
          <ac:picMkLst>
            <pc:docMk/>
            <pc:sldMk cId="2108223217" sldId="278"/>
            <ac:picMk id="5" creationId="{CE08EBBD-6955-E14D-DEB3-9BFA074820C0}"/>
          </ac:picMkLst>
        </pc:picChg>
        <pc:picChg chg="add mod">
          <ac:chgData name="雨宣 吳" userId="7910e6b7a0c06f26" providerId="LiveId" clId="{F97FEFB7-B778-4214-BF2D-4F5AB811D911}" dt="2022-11-09T18:26:01.003" v="70" actId="14100"/>
          <ac:picMkLst>
            <pc:docMk/>
            <pc:sldMk cId="2108223217" sldId="278"/>
            <ac:picMk id="7" creationId="{EBB433B9-1ABA-2D84-F5C4-9AEF1C168456}"/>
          </ac:picMkLst>
        </pc:picChg>
        <pc:picChg chg="add mod">
          <ac:chgData name="雨宣 吳" userId="7910e6b7a0c06f26" providerId="LiveId" clId="{F97FEFB7-B778-4214-BF2D-4F5AB811D911}" dt="2022-11-09T18:26:37.242" v="75" actId="1076"/>
          <ac:picMkLst>
            <pc:docMk/>
            <pc:sldMk cId="2108223217" sldId="278"/>
            <ac:picMk id="9" creationId="{C63A2428-C2BE-DE91-274C-B9A071A79383}"/>
          </ac:picMkLst>
        </pc:picChg>
      </pc:sldChg>
      <pc:sldChg chg="addSp delSp modSp add mod ord">
        <pc:chgData name="雨宣 吳" userId="7910e6b7a0c06f26" providerId="LiveId" clId="{F97FEFB7-B778-4214-BF2D-4F5AB811D911}" dt="2022-11-10T10:13:24.198" v="192" actId="14826"/>
        <pc:sldMkLst>
          <pc:docMk/>
          <pc:sldMk cId="3666853106" sldId="279"/>
        </pc:sldMkLst>
        <pc:spChg chg="mod">
          <ac:chgData name="雨宣 吳" userId="7910e6b7a0c06f26" providerId="LiveId" clId="{F97FEFB7-B778-4214-BF2D-4F5AB811D911}" dt="2022-11-09T18:27:04.180" v="84" actId="20577"/>
          <ac:spMkLst>
            <pc:docMk/>
            <pc:sldMk cId="3666853106" sldId="279"/>
            <ac:spMk id="2" creationId="{CF81A018-6AC8-1FD2-629E-5693B6F50266}"/>
          </ac:spMkLst>
        </pc:spChg>
        <pc:graphicFrameChg chg="del">
          <ac:chgData name="雨宣 吳" userId="7910e6b7a0c06f26" providerId="LiveId" clId="{F97FEFB7-B778-4214-BF2D-4F5AB811D911}" dt="2022-11-09T18:27:08.367" v="85" actId="478"/>
          <ac:graphicFrameMkLst>
            <pc:docMk/>
            <pc:sldMk cId="3666853106" sldId="279"/>
            <ac:graphicFrameMk id="3" creationId="{78B4CECB-70D9-D0FA-F043-C26E737C0251}"/>
          </ac:graphicFrameMkLst>
        </pc:graphicFrameChg>
        <pc:picChg chg="add mod">
          <ac:chgData name="雨宣 吳" userId="7910e6b7a0c06f26" providerId="LiveId" clId="{F97FEFB7-B778-4214-BF2D-4F5AB811D911}" dt="2022-11-10T10:13:24.198" v="192" actId="14826"/>
          <ac:picMkLst>
            <pc:docMk/>
            <pc:sldMk cId="3666853106" sldId="279"/>
            <ac:picMk id="5" creationId="{CBB3C8D1-7582-B92C-C2EB-0ECC18B549D4}"/>
          </ac:picMkLst>
        </pc:picChg>
      </pc:sldChg>
      <pc:sldChg chg="modSp add mod">
        <pc:chgData name="雨宣 吳" userId="7910e6b7a0c06f26" providerId="LiveId" clId="{F97FEFB7-B778-4214-BF2D-4F5AB811D911}" dt="2022-11-10T10:14:00.029" v="193" actId="14826"/>
        <pc:sldMkLst>
          <pc:docMk/>
          <pc:sldMk cId="2642242839" sldId="280"/>
        </pc:sldMkLst>
        <pc:picChg chg="mod">
          <ac:chgData name="雨宣 吳" userId="7910e6b7a0c06f26" providerId="LiveId" clId="{F97FEFB7-B778-4214-BF2D-4F5AB811D911}" dt="2022-11-10T10:14:00.029" v="193" actId="14826"/>
          <ac:picMkLst>
            <pc:docMk/>
            <pc:sldMk cId="2642242839" sldId="280"/>
            <ac:picMk id="5" creationId="{CBB3C8D1-7582-B92C-C2EB-0ECC18B549D4}"/>
          </ac:picMkLst>
        </pc:picChg>
      </pc:sldChg>
      <pc:sldChg chg="modSp add mod">
        <pc:chgData name="雨宣 吳" userId="7910e6b7a0c06f26" providerId="LiveId" clId="{F97FEFB7-B778-4214-BF2D-4F5AB811D911}" dt="2022-11-10T10:15:28.477" v="200" actId="1076"/>
        <pc:sldMkLst>
          <pc:docMk/>
          <pc:sldMk cId="3507392405" sldId="281"/>
        </pc:sldMkLst>
        <pc:picChg chg="mod">
          <ac:chgData name="雨宣 吳" userId="7910e6b7a0c06f26" providerId="LiveId" clId="{F97FEFB7-B778-4214-BF2D-4F5AB811D911}" dt="2022-11-10T10:15:28.477" v="200" actId="1076"/>
          <ac:picMkLst>
            <pc:docMk/>
            <pc:sldMk cId="3507392405" sldId="281"/>
            <ac:picMk id="5" creationId="{CBB3C8D1-7582-B92C-C2EB-0ECC18B549D4}"/>
          </ac:picMkLst>
        </pc:picChg>
      </pc:sldChg>
      <pc:sldChg chg="modSp add del mod">
        <pc:chgData name="雨宣 吳" userId="7910e6b7a0c06f26" providerId="LiveId" clId="{F97FEFB7-B778-4214-BF2D-4F5AB811D911}" dt="2022-11-09T18:42:58.299" v="106" actId="47"/>
        <pc:sldMkLst>
          <pc:docMk/>
          <pc:sldMk cId="3235683840" sldId="282"/>
        </pc:sldMkLst>
        <pc:picChg chg="mod">
          <ac:chgData name="雨宣 吳" userId="7910e6b7a0c06f26" providerId="LiveId" clId="{F97FEFB7-B778-4214-BF2D-4F5AB811D911}" dt="2022-11-09T18:38:17.935" v="96" actId="14826"/>
          <ac:picMkLst>
            <pc:docMk/>
            <pc:sldMk cId="3235683840" sldId="282"/>
            <ac:picMk id="5" creationId="{CBB3C8D1-7582-B92C-C2EB-0ECC18B549D4}"/>
          </ac:picMkLst>
        </pc:picChg>
      </pc:sldChg>
      <pc:sldChg chg="modSp add mod">
        <pc:chgData name="雨宣 吳" userId="7910e6b7a0c06f26" providerId="LiveId" clId="{F97FEFB7-B778-4214-BF2D-4F5AB811D911}" dt="2022-11-10T10:17:35.199" v="209" actId="1076"/>
        <pc:sldMkLst>
          <pc:docMk/>
          <pc:sldMk cId="3123305853" sldId="283"/>
        </pc:sldMkLst>
        <pc:picChg chg="mod">
          <ac:chgData name="雨宣 吳" userId="7910e6b7a0c06f26" providerId="LiveId" clId="{F97FEFB7-B778-4214-BF2D-4F5AB811D911}" dt="2022-11-10T10:17:35.199" v="209" actId="1076"/>
          <ac:picMkLst>
            <pc:docMk/>
            <pc:sldMk cId="3123305853" sldId="283"/>
            <ac:picMk id="5" creationId="{CBB3C8D1-7582-B92C-C2EB-0ECC18B549D4}"/>
          </ac:picMkLst>
        </pc:picChg>
      </pc:sldChg>
      <pc:sldChg chg="modSp add mod">
        <pc:chgData name="雨宣 吳" userId="7910e6b7a0c06f26" providerId="LiveId" clId="{F97FEFB7-B778-4214-BF2D-4F5AB811D911}" dt="2022-11-10T10:17:31.545" v="208" actId="1076"/>
        <pc:sldMkLst>
          <pc:docMk/>
          <pc:sldMk cId="3503779307" sldId="284"/>
        </pc:sldMkLst>
        <pc:picChg chg="mod">
          <ac:chgData name="雨宣 吳" userId="7910e6b7a0c06f26" providerId="LiveId" clId="{F97FEFB7-B778-4214-BF2D-4F5AB811D911}" dt="2022-11-10T10:17:31.545" v="208" actId="1076"/>
          <ac:picMkLst>
            <pc:docMk/>
            <pc:sldMk cId="3503779307" sldId="284"/>
            <ac:picMk id="5" creationId="{CBB3C8D1-7582-B92C-C2EB-0ECC18B549D4}"/>
          </ac:picMkLst>
        </pc:picChg>
      </pc:sldChg>
      <pc:sldChg chg="addSp delSp modSp add mod">
        <pc:chgData name="雨宣 吳" userId="7910e6b7a0c06f26" providerId="LiveId" clId="{F97FEFB7-B778-4214-BF2D-4F5AB811D911}" dt="2022-11-10T10:32:04.678" v="302" actId="20577"/>
        <pc:sldMkLst>
          <pc:docMk/>
          <pc:sldMk cId="1285246431" sldId="285"/>
        </pc:sldMkLst>
        <pc:spChg chg="mod">
          <ac:chgData name="雨宣 吳" userId="7910e6b7a0c06f26" providerId="LiveId" clId="{F97FEFB7-B778-4214-BF2D-4F5AB811D911}" dt="2022-11-10T10:08:14.267" v="138" actId="20577"/>
          <ac:spMkLst>
            <pc:docMk/>
            <pc:sldMk cId="1285246431" sldId="285"/>
            <ac:spMk id="2" creationId="{CF81A018-6AC8-1FD2-629E-5693B6F50266}"/>
          </ac:spMkLst>
        </pc:spChg>
        <pc:graphicFrameChg chg="del">
          <ac:chgData name="雨宣 吳" userId="7910e6b7a0c06f26" providerId="LiveId" clId="{F97FEFB7-B778-4214-BF2D-4F5AB811D911}" dt="2022-11-10T10:10:18.076" v="160" actId="478"/>
          <ac:graphicFrameMkLst>
            <pc:docMk/>
            <pc:sldMk cId="1285246431" sldId="285"/>
            <ac:graphicFrameMk id="3" creationId="{9A55707C-DEF8-5048-E349-3BAA44A9ADC9}"/>
          </ac:graphicFrameMkLst>
        </pc:graphicFrameChg>
        <pc:graphicFrameChg chg="add mod modGraphic">
          <ac:chgData name="雨宣 吳" userId="7910e6b7a0c06f26" providerId="LiveId" clId="{F97FEFB7-B778-4214-BF2D-4F5AB811D911}" dt="2022-11-10T10:32:04.678" v="302" actId="20577"/>
          <ac:graphicFrameMkLst>
            <pc:docMk/>
            <pc:sldMk cId="1285246431" sldId="285"/>
            <ac:graphicFrameMk id="4" creationId="{D12AD623-3EAC-83F6-3F3D-F1EBA637FBAB}"/>
          </ac:graphicFrameMkLst>
        </pc:graphicFrameChg>
      </pc:sldChg>
      <pc:sldChg chg="addSp delSp modSp add mod">
        <pc:chgData name="雨宣 吳" userId="7910e6b7a0c06f26" providerId="LiveId" clId="{F97FEFB7-B778-4214-BF2D-4F5AB811D911}" dt="2022-11-10T10:19:08.222" v="228" actId="1076"/>
        <pc:sldMkLst>
          <pc:docMk/>
          <pc:sldMk cId="2141319388" sldId="286"/>
        </pc:sldMkLst>
        <pc:spChg chg="mod">
          <ac:chgData name="雨宣 吳" userId="7910e6b7a0c06f26" providerId="LiveId" clId="{F97FEFB7-B778-4214-BF2D-4F5AB811D911}" dt="2022-11-10T10:18:01.844" v="218" actId="20577"/>
          <ac:spMkLst>
            <pc:docMk/>
            <pc:sldMk cId="2141319388" sldId="286"/>
            <ac:spMk id="2" creationId="{CF81A018-6AC8-1FD2-629E-5693B6F50266}"/>
          </ac:spMkLst>
        </pc:spChg>
        <pc:picChg chg="add mod">
          <ac:chgData name="雨宣 吳" userId="7910e6b7a0c06f26" providerId="LiveId" clId="{F97FEFB7-B778-4214-BF2D-4F5AB811D911}" dt="2022-11-10T10:19:08.222" v="228" actId="1076"/>
          <ac:picMkLst>
            <pc:docMk/>
            <pc:sldMk cId="2141319388" sldId="286"/>
            <ac:picMk id="4" creationId="{E5F56C9B-540F-FDA0-2998-D26833527C39}"/>
          </ac:picMkLst>
        </pc:picChg>
        <pc:picChg chg="del">
          <ac:chgData name="雨宣 吳" userId="7910e6b7a0c06f26" providerId="LiveId" clId="{F97FEFB7-B778-4214-BF2D-4F5AB811D911}" dt="2022-11-10T10:18:12.824" v="219" actId="478"/>
          <ac:picMkLst>
            <pc:docMk/>
            <pc:sldMk cId="2141319388" sldId="286"/>
            <ac:picMk id="5" creationId="{CBB3C8D1-7582-B92C-C2EB-0ECC18B549D4}"/>
          </ac:picMkLst>
        </pc:picChg>
      </pc:sldChg>
      <pc:sldChg chg="addSp delSp modSp add mod">
        <pc:chgData name="雨宣 吳" userId="7910e6b7a0c06f26" providerId="LiveId" clId="{F97FEFB7-B778-4214-BF2D-4F5AB811D911}" dt="2022-11-10T10:19:45.790" v="232" actId="1076"/>
        <pc:sldMkLst>
          <pc:docMk/>
          <pc:sldMk cId="1819404089" sldId="287"/>
        </pc:sldMkLst>
        <pc:picChg chg="add del">
          <ac:chgData name="雨宣 吳" userId="7910e6b7a0c06f26" providerId="LiveId" clId="{F97FEFB7-B778-4214-BF2D-4F5AB811D911}" dt="2022-11-10T10:18:22.438" v="222" actId="22"/>
          <ac:picMkLst>
            <pc:docMk/>
            <pc:sldMk cId="1819404089" sldId="287"/>
            <ac:picMk id="4" creationId="{7C8A892D-40D1-4F61-14A3-D173074678C4}"/>
          </ac:picMkLst>
        </pc:picChg>
        <pc:picChg chg="add mod">
          <ac:chgData name="雨宣 吳" userId="7910e6b7a0c06f26" providerId="LiveId" clId="{F97FEFB7-B778-4214-BF2D-4F5AB811D911}" dt="2022-11-10T10:19:45.790" v="232" actId="1076"/>
          <ac:picMkLst>
            <pc:docMk/>
            <pc:sldMk cId="1819404089" sldId="287"/>
            <ac:picMk id="6" creationId="{682C7B68-8082-6F42-60F3-380EFD94C448}"/>
          </ac:picMkLst>
        </pc:picChg>
      </pc:sldChg>
      <pc:sldChg chg="addSp modSp add mod">
        <pc:chgData name="雨宣 吳" userId="7910e6b7a0c06f26" providerId="LiveId" clId="{F97FEFB7-B778-4214-BF2D-4F5AB811D911}" dt="2022-11-10T10:20:23.635" v="235" actId="1076"/>
        <pc:sldMkLst>
          <pc:docMk/>
          <pc:sldMk cId="3923101660" sldId="288"/>
        </pc:sldMkLst>
        <pc:picChg chg="add mod">
          <ac:chgData name="雨宣 吳" userId="7910e6b7a0c06f26" providerId="LiveId" clId="{F97FEFB7-B778-4214-BF2D-4F5AB811D911}" dt="2022-11-10T10:20:23.635" v="235" actId="1076"/>
          <ac:picMkLst>
            <pc:docMk/>
            <pc:sldMk cId="3923101660" sldId="288"/>
            <ac:picMk id="4" creationId="{24551038-2B78-CA14-5825-6E3DE5837EE3}"/>
          </ac:picMkLst>
        </pc:picChg>
      </pc:sldChg>
      <pc:sldChg chg="addSp modSp add mod">
        <pc:chgData name="雨宣 吳" userId="7910e6b7a0c06f26" providerId="LiveId" clId="{F97FEFB7-B778-4214-BF2D-4F5AB811D911}" dt="2022-11-10T10:21:27.424" v="246" actId="1076"/>
        <pc:sldMkLst>
          <pc:docMk/>
          <pc:sldMk cId="2628887324" sldId="289"/>
        </pc:sldMkLst>
        <pc:picChg chg="add mod">
          <ac:chgData name="雨宣 吳" userId="7910e6b7a0c06f26" providerId="LiveId" clId="{F97FEFB7-B778-4214-BF2D-4F5AB811D911}" dt="2022-11-10T10:21:27.424" v="246" actId="1076"/>
          <ac:picMkLst>
            <pc:docMk/>
            <pc:sldMk cId="2628887324" sldId="289"/>
            <ac:picMk id="4" creationId="{AE3D0742-2525-EFD3-873C-C4FE32200DF6}"/>
          </ac:picMkLst>
        </pc:picChg>
      </pc:sldChg>
      <pc:sldChg chg="addSp modSp add mod">
        <pc:chgData name="雨宣 吳" userId="7910e6b7a0c06f26" providerId="LiveId" clId="{F97FEFB7-B778-4214-BF2D-4F5AB811D911}" dt="2022-11-10T10:20:58.690" v="241" actId="1076"/>
        <pc:sldMkLst>
          <pc:docMk/>
          <pc:sldMk cId="4109599623" sldId="290"/>
        </pc:sldMkLst>
        <pc:picChg chg="add mod">
          <ac:chgData name="雨宣 吳" userId="7910e6b7a0c06f26" providerId="LiveId" clId="{F97FEFB7-B778-4214-BF2D-4F5AB811D911}" dt="2022-11-10T10:20:58.690" v="241" actId="1076"/>
          <ac:picMkLst>
            <pc:docMk/>
            <pc:sldMk cId="4109599623" sldId="290"/>
            <ac:picMk id="4" creationId="{C79F70C8-F3FA-22F6-55AE-63B5043436AA}"/>
          </ac:picMkLst>
        </pc:picChg>
      </pc:sldChg>
      <pc:sldChg chg="addSp delSp modSp add mod">
        <pc:chgData name="雨宣 吳" userId="7910e6b7a0c06f26" providerId="LiveId" clId="{F97FEFB7-B778-4214-BF2D-4F5AB811D911}" dt="2022-11-10T10:25:56.264" v="284" actId="1076"/>
        <pc:sldMkLst>
          <pc:docMk/>
          <pc:sldMk cId="444746680" sldId="291"/>
        </pc:sldMkLst>
        <pc:spChg chg="mod">
          <ac:chgData name="雨宣 吳" userId="7910e6b7a0c06f26" providerId="LiveId" clId="{F97FEFB7-B778-4214-BF2D-4F5AB811D911}" dt="2022-11-10T10:22:55.619" v="253"/>
          <ac:spMkLst>
            <pc:docMk/>
            <pc:sldMk cId="444746680" sldId="291"/>
            <ac:spMk id="2" creationId="{CF81A018-6AC8-1FD2-629E-5693B6F50266}"/>
          </ac:spMkLst>
        </pc:spChg>
        <pc:picChg chg="add mod">
          <ac:chgData name="雨宣 吳" userId="7910e6b7a0c06f26" providerId="LiveId" clId="{F97FEFB7-B778-4214-BF2D-4F5AB811D911}" dt="2022-11-10T10:25:01.769" v="276" actId="1076"/>
          <ac:picMkLst>
            <pc:docMk/>
            <pc:sldMk cId="444746680" sldId="291"/>
            <ac:picMk id="4" creationId="{FA15AF34-61DB-4E93-1A55-A58F34EA2488}"/>
          </ac:picMkLst>
        </pc:picChg>
        <pc:picChg chg="del">
          <ac:chgData name="雨宣 吳" userId="7910e6b7a0c06f26" providerId="LiveId" clId="{F97FEFB7-B778-4214-BF2D-4F5AB811D911}" dt="2022-11-10T10:23:18.095" v="255" actId="478"/>
          <ac:picMkLst>
            <pc:docMk/>
            <pc:sldMk cId="444746680" sldId="291"/>
            <ac:picMk id="5" creationId="{CE08EBBD-6955-E14D-DEB3-9BFA074820C0}"/>
          </ac:picMkLst>
        </pc:picChg>
        <pc:picChg chg="del">
          <ac:chgData name="雨宣 吳" userId="7910e6b7a0c06f26" providerId="LiveId" clId="{F97FEFB7-B778-4214-BF2D-4F5AB811D911}" dt="2022-11-10T10:23:19.883" v="256" actId="478"/>
          <ac:picMkLst>
            <pc:docMk/>
            <pc:sldMk cId="444746680" sldId="291"/>
            <ac:picMk id="7" creationId="{EBB433B9-1ABA-2D84-F5C4-9AEF1C168456}"/>
          </ac:picMkLst>
        </pc:picChg>
        <pc:picChg chg="add mod">
          <ac:chgData name="雨宣 吳" userId="7910e6b7a0c06f26" providerId="LiveId" clId="{F97FEFB7-B778-4214-BF2D-4F5AB811D911}" dt="2022-11-10T10:25:56.264" v="284" actId="1076"/>
          <ac:picMkLst>
            <pc:docMk/>
            <pc:sldMk cId="444746680" sldId="291"/>
            <ac:picMk id="8" creationId="{170FBFAA-5AE5-02A7-02C5-A924F71E1A61}"/>
          </ac:picMkLst>
        </pc:picChg>
        <pc:picChg chg="del">
          <ac:chgData name="雨宣 吳" userId="7910e6b7a0c06f26" providerId="LiveId" clId="{F97FEFB7-B778-4214-BF2D-4F5AB811D911}" dt="2022-11-10T10:23:20.515" v="257" actId="478"/>
          <ac:picMkLst>
            <pc:docMk/>
            <pc:sldMk cId="444746680" sldId="291"/>
            <ac:picMk id="9" creationId="{C63A2428-C2BE-DE91-274C-B9A071A79383}"/>
          </ac:picMkLst>
        </pc:picChg>
      </pc:sldChg>
      <pc:sldChg chg="addSp delSp modSp add mod">
        <pc:chgData name="雨宣 吳" userId="7910e6b7a0c06f26" providerId="LiveId" clId="{F97FEFB7-B778-4214-BF2D-4F5AB811D911}" dt="2022-11-10T10:27:13.117" v="295" actId="1076"/>
        <pc:sldMkLst>
          <pc:docMk/>
          <pc:sldMk cId="2807401290" sldId="292"/>
        </pc:sldMkLst>
        <pc:spChg chg="mod">
          <ac:chgData name="雨宣 吳" userId="7910e6b7a0c06f26" providerId="LiveId" clId="{F97FEFB7-B778-4214-BF2D-4F5AB811D911}" dt="2022-11-10T10:23:38.556" v="270" actId="20577"/>
          <ac:spMkLst>
            <pc:docMk/>
            <pc:sldMk cId="2807401290" sldId="292"/>
            <ac:spMk id="2" creationId="{CF81A018-6AC8-1FD2-629E-5693B6F50266}"/>
          </ac:spMkLst>
        </pc:spChg>
        <pc:picChg chg="add mod">
          <ac:chgData name="雨宣 吳" userId="7910e6b7a0c06f26" providerId="LiveId" clId="{F97FEFB7-B778-4214-BF2D-4F5AB811D911}" dt="2022-11-10T10:26:36.232" v="290" actId="1076"/>
          <ac:picMkLst>
            <pc:docMk/>
            <pc:sldMk cId="2807401290" sldId="292"/>
            <ac:picMk id="4" creationId="{028B980A-62A1-E293-5850-647B1C67F44E}"/>
          </ac:picMkLst>
        </pc:picChg>
        <pc:picChg chg="del">
          <ac:chgData name="雨宣 吳" userId="7910e6b7a0c06f26" providerId="LiveId" clId="{F97FEFB7-B778-4214-BF2D-4F5AB811D911}" dt="2022-11-10T10:26:03.127" v="285" actId="478"/>
          <ac:picMkLst>
            <pc:docMk/>
            <pc:sldMk cId="2807401290" sldId="292"/>
            <ac:picMk id="5" creationId="{CE08EBBD-6955-E14D-DEB3-9BFA074820C0}"/>
          </ac:picMkLst>
        </pc:picChg>
        <pc:picChg chg="del">
          <ac:chgData name="雨宣 吳" userId="7910e6b7a0c06f26" providerId="LiveId" clId="{F97FEFB7-B778-4214-BF2D-4F5AB811D911}" dt="2022-11-10T10:26:03.655" v="286" actId="478"/>
          <ac:picMkLst>
            <pc:docMk/>
            <pc:sldMk cId="2807401290" sldId="292"/>
            <ac:picMk id="7" creationId="{EBB433B9-1ABA-2D84-F5C4-9AEF1C168456}"/>
          </ac:picMkLst>
        </pc:picChg>
        <pc:picChg chg="add mod">
          <ac:chgData name="雨宣 吳" userId="7910e6b7a0c06f26" providerId="LiveId" clId="{F97FEFB7-B778-4214-BF2D-4F5AB811D911}" dt="2022-11-10T10:27:13.117" v="295" actId="1076"/>
          <ac:picMkLst>
            <pc:docMk/>
            <pc:sldMk cId="2807401290" sldId="292"/>
            <ac:picMk id="8" creationId="{18787D6D-8D7B-F889-B8A1-E87C3978AA91}"/>
          </ac:picMkLst>
        </pc:picChg>
        <pc:picChg chg="del">
          <ac:chgData name="雨宣 吳" userId="7910e6b7a0c06f26" providerId="LiveId" clId="{F97FEFB7-B778-4214-BF2D-4F5AB811D911}" dt="2022-11-10T10:26:04.210" v="287" actId="478"/>
          <ac:picMkLst>
            <pc:docMk/>
            <pc:sldMk cId="2807401290" sldId="292"/>
            <ac:picMk id="9" creationId="{C63A2428-C2BE-DE91-274C-B9A071A79383}"/>
          </ac:picMkLst>
        </pc:picChg>
      </pc:sldChg>
      <pc:sldChg chg="addSp modSp add mod">
        <pc:chgData name="雨宣 吳" userId="7910e6b7a0c06f26" providerId="LiveId" clId="{F97FEFB7-B778-4214-BF2D-4F5AB811D911}" dt="2022-11-11T03:32:44.805" v="358" actId="14826"/>
        <pc:sldMkLst>
          <pc:docMk/>
          <pc:sldMk cId="3400731452" sldId="293"/>
        </pc:sldMkLst>
        <pc:spChg chg="mod">
          <ac:chgData name="雨宣 吳" userId="7910e6b7a0c06f26" providerId="LiveId" clId="{F97FEFB7-B778-4214-BF2D-4F5AB811D911}" dt="2022-11-11T02:12:33.122" v="357" actId="20577"/>
          <ac:spMkLst>
            <pc:docMk/>
            <pc:sldMk cId="3400731452" sldId="293"/>
            <ac:spMk id="2" creationId="{CF81A018-6AC8-1FD2-629E-5693B6F50266}"/>
          </ac:spMkLst>
        </pc:spChg>
        <pc:spChg chg="mod">
          <ac:chgData name="雨宣 吳" userId="7910e6b7a0c06f26" providerId="LiveId" clId="{F97FEFB7-B778-4214-BF2D-4F5AB811D911}" dt="2022-11-11T02:11:21.662" v="305" actId="5793"/>
          <ac:spMkLst>
            <pc:docMk/>
            <pc:sldMk cId="3400731452" sldId="293"/>
            <ac:spMk id="4" creationId="{1EE0CFB9-F346-04EB-2514-BCE3ADF9ED82}"/>
          </ac:spMkLst>
        </pc:spChg>
        <pc:picChg chg="add mod">
          <ac:chgData name="雨宣 吳" userId="7910e6b7a0c06f26" providerId="LiveId" clId="{F97FEFB7-B778-4214-BF2D-4F5AB811D911}" dt="2022-11-11T03:32:44.805" v="358" actId="14826"/>
          <ac:picMkLst>
            <pc:docMk/>
            <pc:sldMk cId="3400731452" sldId="293"/>
            <ac:picMk id="5" creationId="{5A93FD13-2499-9076-D44D-BD0B18D60556}"/>
          </ac:picMkLst>
        </pc:picChg>
      </pc:sldChg>
    </pc:docChg>
  </pc:docChgLst>
  <pc:docChgLst>
    <pc:chgData name="子崴 黎" userId="fd3558d403f79c79" providerId="LiveId" clId="{BC65C571-4BBB-D446-9FAE-E80B3C64848F}"/>
    <pc:docChg chg="addSld delSld">
      <pc:chgData name="子崴 黎" userId="fd3558d403f79c79" providerId="LiveId" clId="{BC65C571-4BBB-D446-9FAE-E80B3C64848F}" dt="2022-12-27T14:37:01.552" v="2" actId="2696"/>
      <pc:docMkLst>
        <pc:docMk/>
      </pc:docMkLst>
      <pc:sldChg chg="del">
        <pc:chgData name="子崴 黎" userId="fd3558d403f79c79" providerId="LiveId" clId="{BC65C571-4BBB-D446-9FAE-E80B3C64848F}" dt="2022-12-27T14:37:01.552" v="2" actId="2696"/>
        <pc:sldMkLst>
          <pc:docMk/>
          <pc:sldMk cId="1719962206" sldId="257"/>
        </pc:sldMkLst>
      </pc:sldChg>
      <pc:sldChg chg="new del">
        <pc:chgData name="子崴 黎" userId="fd3558d403f79c79" providerId="LiveId" clId="{BC65C571-4BBB-D446-9FAE-E80B3C64848F}" dt="2022-12-27T14:37:00.229" v="1" actId="2696"/>
        <pc:sldMkLst>
          <pc:docMk/>
          <pc:sldMk cId="3431211096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98BB7-CE84-47C0-B3BB-21AA23B0A5DA}" type="datetimeFigureOut">
              <a:rPr lang="zh-TW" altLang="en-US" smtClean="0"/>
              <a:t>2022/12/27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16937-2325-490D-8E4C-8E4F39C0F0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23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6937-2325-490D-8E4C-8E4F39C0F08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17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6937-2325-490D-8E4C-8E4F39C0F0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73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網頁風格：主要瀏覽者針對年輕客群，因此整體設計風格簡潔俐落。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6937-2325-490D-8E4C-8E4F39C0F0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64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資料庫共定義了三個實體以及一個弱實體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6937-2325-490D-8E4C-8E4F39C0F08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860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16937-2325-490D-8E4C-8E4F39C0F08B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58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716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7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0CFB54-E2F8-F977-8BCC-6F94468F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489E-426A-47DC-9D81-ECA09DB94D3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0675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E03AF8E-6B0C-8556-4464-E9E476730F01}"/>
              </a:ext>
            </a:extLst>
          </p:cNvPr>
          <p:cNvSpPr txBox="1"/>
          <p:nvPr/>
        </p:nvSpPr>
        <p:spPr>
          <a:xfrm>
            <a:off x="4461837" y="4342284"/>
            <a:ext cx="30086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/>
              <a:t>A1105521</a:t>
            </a:r>
            <a:r>
              <a:rPr lang="zh-TW" altLang="en-US" sz="2800"/>
              <a:t> 黎子崴</a:t>
            </a:r>
            <a:endParaRPr lang="en-US" altLang="zh-TW" sz="2800"/>
          </a:p>
          <a:p>
            <a:r>
              <a:rPr lang="en-US" altLang="zh-TW" sz="2800"/>
              <a:t>A1105524</a:t>
            </a:r>
            <a:r>
              <a:rPr lang="zh-TW" altLang="en-US" sz="2800"/>
              <a:t> 吳雨宣</a:t>
            </a:r>
            <a:endParaRPr lang="en-US" altLang="zh-TW" sz="28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10E5917-458F-5633-F584-A6FC829D5C96}"/>
              </a:ext>
            </a:extLst>
          </p:cNvPr>
          <p:cNvSpPr txBox="1"/>
          <p:nvPr/>
        </p:nvSpPr>
        <p:spPr>
          <a:xfrm>
            <a:off x="4139140" y="1561609"/>
            <a:ext cx="3913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/>
              <a:t>網頁程式設計期中報告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E70BD9F-5DFA-FB03-91FB-0279408447B9}"/>
              </a:ext>
            </a:extLst>
          </p:cNvPr>
          <p:cNvSpPr txBox="1"/>
          <p:nvPr/>
        </p:nvSpPr>
        <p:spPr>
          <a:xfrm>
            <a:off x="216742" y="2297549"/>
            <a:ext cx="117585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7000" b="1" dirty="0">
                <a:solidFill>
                  <a:schemeClr val="accent6">
                    <a:lumMod val="75000"/>
                  </a:schemeClr>
                </a:solidFill>
              </a:rPr>
              <a:t>台南旅遊服務系統</a:t>
            </a:r>
          </a:p>
        </p:txBody>
      </p:sp>
    </p:spTree>
    <p:extLst>
      <p:ext uri="{BB962C8B-B14F-4D97-AF65-F5344CB8AC3E}">
        <p14:creationId xmlns:p14="http://schemas.microsoft.com/office/powerpoint/2010/main" val="48768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27464" y="412574"/>
            <a:ext cx="215956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500" b="1" dirty="0">
                <a:solidFill>
                  <a:schemeClr val="accent6">
                    <a:lumMod val="50000"/>
                  </a:schemeClr>
                </a:solidFill>
              </a:rPr>
              <a:t>ER-Model</a:t>
            </a:r>
            <a:endParaRPr lang="zh-TW" altLang="en-US" sz="35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31DCAE-574F-1EFC-FE96-94D4AE02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170" y="1244259"/>
            <a:ext cx="9539659" cy="520116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D0B93CE-9C61-7A9C-92A9-DF5D14689CB9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8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804127" y="487955"/>
            <a:ext cx="5513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資料字典  </a:t>
            </a:r>
            <a:r>
              <a:rPr lang="en-US" altLang="zh-TW" sz="3600" dirty="0" err="1"/>
              <a:t>Table:region</a:t>
            </a:r>
            <a:endParaRPr lang="en-US" altLang="zh-TW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55707C-DEF8-5048-E349-3BAA44A9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26948"/>
              </p:ext>
            </p:extLst>
          </p:nvPr>
        </p:nvGraphicFramePr>
        <p:xfrm>
          <a:off x="1317723" y="2559155"/>
          <a:ext cx="9802032" cy="15883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450508">
                  <a:extLst>
                    <a:ext uri="{9D8B030D-6E8A-4147-A177-3AD203B41FA5}">
                      <a16:colId xmlns:a16="http://schemas.microsoft.com/office/drawing/2014/main" val="1529856758"/>
                    </a:ext>
                  </a:extLst>
                </a:gridCol>
                <a:gridCol w="2450508">
                  <a:extLst>
                    <a:ext uri="{9D8B030D-6E8A-4147-A177-3AD203B41FA5}">
                      <a16:colId xmlns:a16="http://schemas.microsoft.com/office/drawing/2014/main" val="3473475427"/>
                    </a:ext>
                  </a:extLst>
                </a:gridCol>
                <a:gridCol w="2450508">
                  <a:extLst>
                    <a:ext uri="{9D8B030D-6E8A-4147-A177-3AD203B41FA5}">
                      <a16:colId xmlns:a16="http://schemas.microsoft.com/office/drawing/2014/main" val="2695051959"/>
                    </a:ext>
                  </a:extLst>
                </a:gridCol>
                <a:gridCol w="2450508">
                  <a:extLst>
                    <a:ext uri="{9D8B030D-6E8A-4147-A177-3AD203B41FA5}">
                      <a16:colId xmlns:a16="http://schemas.microsoft.com/office/drawing/2014/main" val="1282647676"/>
                    </a:ext>
                  </a:extLst>
                </a:gridCol>
              </a:tblGrid>
              <a:tr h="529434"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名稱</a:t>
                      </a:r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備註</a:t>
                      </a:r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型態</a:t>
                      </a:r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空值</a:t>
                      </a:r>
                    </a:p>
                  </a:txBody>
                  <a:tcPr marL="109309" marR="109309" marT="54655" marB="54655"/>
                </a:tc>
                <a:extLst>
                  <a:ext uri="{0D108BD9-81ED-4DB2-BD59-A6C34878D82A}">
                    <a16:rowId xmlns:a16="http://schemas.microsoft.com/office/drawing/2014/main" val="279593945"/>
                  </a:ext>
                </a:extLst>
              </a:tr>
              <a:tr h="529434">
                <a:tc>
                  <a:txBody>
                    <a:bodyPr/>
                    <a:lstStyle/>
                    <a:p>
                      <a:r>
                        <a:rPr lang="en-US" altLang="zh-TW" sz="2100" u="sng" dirty="0"/>
                        <a:t>rid</a:t>
                      </a:r>
                      <a:endParaRPr lang="zh-TW" altLang="en-US" sz="2100" u="sng" dirty="0"/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區域編號</a:t>
                      </a:r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CHAR(2)</a:t>
                      </a:r>
                      <a:endParaRPr lang="zh-TW" altLang="en-US" sz="2100" dirty="0"/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否</a:t>
                      </a:r>
                    </a:p>
                  </a:txBody>
                  <a:tcPr marL="109309" marR="109309" marT="54655" marB="54655"/>
                </a:tc>
                <a:extLst>
                  <a:ext uri="{0D108BD9-81ED-4DB2-BD59-A6C34878D82A}">
                    <a16:rowId xmlns:a16="http://schemas.microsoft.com/office/drawing/2014/main" val="1088030888"/>
                  </a:ext>
                </a:extLst>
              </a:tr>
              <a:tr h="529434">
                <a:tc>
                  <a:txBody>
                    <a:bodyPr/>
                    <a:lstStyle/>
                    <a:p>
                      <a:r>
                        <a:rPr lang="en-US" altLang="zh-TW" sz="2100" err="1"/>
                        <a:t>regionname</a:t>
                      </a:r>
                      <a:endParaRPr lang="zh-TW" altLang="en-US" sz="2100"/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zh-TW" altLang="en-US" sz="2100"/>
                        <a:t>區域名稱</a:t>
                      </a:r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VARCHAR(6)</a:t>
                      </a:r>
                      <a:endParaRPr lang="zh-TW" altLang="en-US" sz="2100" dirty="0"/>
                    </a:p>
                  </a:txBody>
                  <a:tcPr marL="109309" marR="109309" marT="54655" marB="5465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否</a:t>
                      </a:r>
                    </a:p>
                  </a:txBody>
                  <a:tcPr marL="109309" marR="109309" marT="54655" marB="54655"/>
                </a:tc>
                <a:extLst>
                  <a:ext uri="{0D108BD9-81ED-4DB2-BD59-A6C34878D82A}">
                    <a16:rowId xmlns:a16="http://schemas.microsoft.com/office/drawing/2014/main" val="3087909561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AD0F58CC-1587-0252-DA4D-DC96B96C54BA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986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14917" y="487955"/>
            <a:ext cx="627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資料字典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8B4CECB-70D9-D0FA-F043-C26E737C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68459"/>
              </p:ext>
            </p:extLst>
          </p:nvPr>
        </p:nvGraphicFramePr>
        <p:xfrm>
          <a:off x="1818887" y="1378605"/>
          <a:ext cx="8554226" cy="439072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8557">
                  <a:extLst>
                    <a:ext uri="{9D8B030D-6E8A-4147-A177-3AD203B41FA5}">
                      <a16:colId xmlns:a16="http://schemas.microsoft.com/office/drawing/2014/main" val="2893498210"/>
                    </a:ext>
                  </a:extLst>
                </a:gridCol>
                <a:gridCol w="2138557">
                  <a:extLst>
                    <a:ext uri="{9D8B030D-6E8A-4147-A177-3AD203B41FA5}">
                      <a16:colId xmlns:a16="http://schemas.microsoft.com/office/drawing/2014/main" val="4097232369"/>
                    </a:ext>
                  </a:extLst>
                </a:gridCol>
                <a:gridCol w="2343971">
                  <a:extLst>
                    <a:ext uri="{9D8B030D-6E8A-4147-A177-3AD203B41FA5}">
                      <a16:colId xmlns:a16="http://schemas.microsoft.com/office/drawing/2014/main" val="1849532488"/>
                    </a:ext>
                  </a:extLst>
                </a:gridCol>
                <a:gridCol w="1933141">
                  <a:extLst>
                    <a:ext uri="{9D8B030D-6E8A-4147-A177-3AD203B41FA5}">
                      <a16:colId xmlns:a16="http://schemas.microsoft.com/office/drawing/2014/main" val="201949630"/>
                    </a:ext>
                  </a:extLst>
                </a:gridCol>
              </a:tblGrid>
              <a:tr h="487858">
                <a:tc>
                  <a:txBody>
                    <a:bodyPr/>
                    <a:lstStyle/>
                    <a:p>
                      <a:r>
                        <a:rPr lang="zh-TW" altLang="en-US" sz="2300" dirty="0"/>
                        <a:t>名稱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備註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型態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空值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1614911467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 u="sng"/>
                        <a:t>sid</a:t>
                      </a:r>
                      <a:endParaRPr lang="zh-TW" altLang="en-US" sz="2300" u="sng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編號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VARCHAR(4)</a:t>
                      </a:r>
                      <a:endParaRPr lang="zh-TW" altLang="en-US" sz="2300" dirty="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否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3871434224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/>
                        <a:t>name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名稱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en-US" altLang="zh-TW" sz="2300"/>
                        <a:t>VARCHAR(20)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否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2952403818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 err="1"/>
                        <a:t>tel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電話號碼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VARCHAR(15)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是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1484101945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/>
                        <a:t>address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地址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en-US" altLang="zh-TW" sz="2300"/>
                        <a:t>VARCHAR(30)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否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3341763746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/>
                        <a:t>info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簡介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VARCHAR(1200)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否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2057223946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property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 dirty="0"/>
                        <a:t>性質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VARCHAR(10)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是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138110508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 err="1"/>
                        <a:t>opentime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營業時間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VARCHAR(50)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/>
                        <a:t>是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3033542888"/>
                  </a:ext>
                </a:extLst>
              </a:tr>
              <a:tr h="487858">
                <a:tc>
                  <a:txBody>
                    <a:bodyPr/>
                    <a:lstStyle/>
                    <a:p>
                      <a:r>
                        <a:rPr lang="en-US" altLang="zh-TW" sz="2300" dirty="0"/>
                        <a:t>rid</a:t>
                      </a:r>
                      <a:endParaRPr lang="zh-TW" altLang="en-US" sz="2300" dirty="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r>
                        <a:rPr lang="zh-TW" altLang="en-US" sz="2300"/>
                        <a:t>區域</a:t>
                      </a:r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300"/>
                        <a:t>VARCHAR(10)</a:t>
                      </a:r>
                      <a:endParaRPr lang="zh-TW" altLang="en-US" sz="2300"/>
                    </a:p>
                  </a:txBody>
                  <a:tcPr marL="120293" marR="120293" marT="60147" marB="60147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300" dirty="0"/>
                        <a:t>否</a:t>
                      </a:r>
                    </a:p>
                  </a:txBody>
                  <a:tcPr marL="120293" marR="120293" marT="60147" marB="60147"/>
                </a:tc>
                <a:extLst>
                  <a:ext uri="{0D108BD9-81ED-4DB2-BD59-A6C34878D82A}">
                    <a16:rowId xmlns:a16="http://schemas.microsoft.com/office/drawing/2014/main" val="2496857821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B923630C-C1A5-D7EF-137B-F7F081D3A73B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19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70674" y="467489"/>
            <a:ext cx="6272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資料字典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8B4CECB-70D9-D0FA-F043-C26E737C0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70929"/>
              </p:ext>
            </p:extLst>
          </p:nvPr>
        </p:nvGraphicFramePr>
        <p:xfrm>
          <a:off x="1865351" y="1381448"/>
          <a:ext cx="8461297" cy="4362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5324">
                  <a:extLst>
                    <a:ext uri="{9D8B030D-6E8A-4147-A177-3AD203B41FA5}">
                      <a16:colId xmlns:a16="http://schemas.microsoft.com/office/drawing/2014/main" val="2893498210"/>
                    </a:ext>
                  </a:extLst>
                </a:gridCol>
                <a:gridCol w="2115324">
                  <a:extLst>
                    <a:ext uri="{9D8B030D-6E8A-4147-A177-3AD203B41FA5}">
                      <a16:colId xmlns:a16="http://schemas.microsoft.com/office/drawing/2014/main" val="4097232369"/>
                    </a:ext>
                  </a:extLst>
                </a:gridCol>
                <a:gridCol w="2318508">
                  <a:extLst>
                    <a:ext uri="{9D8B030D-6E8A-4147-A177-3AD203B41FA5}">
                      <a16:colId xmlns:a16="http://schemas.microsoft.com/office/drawing/2014/main" val="1849532488"/>
                    </a:ext>
                  </a:extLst>
                </a:gridCol>
                <a:gridCol w="1912141">
                  <a:extLst>
                    <a:ext uri="{9D8B030D-6E8A-4147-A177-3AD203B41FA5}">
                      <a16:colId xmlns:a16="http://schemas.microsoft.com/office/drawing/2014/main" val="201949630"/>
                    </a:ext>
                  </a:extLst>
                </a:gridCol>
              </a:tblGrid>
              <a:tr h="482559"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名稱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備註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型態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空值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1614911467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 u="sng"/>
                        <a:t>sid</a:t>
                      </a:r>
                      <a:endParaRPr lang="zh-TW" altLang="en-US" sz="2400" u="sng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編號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VARCHAR(4)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3871434224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/>
                        <a:t>name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名稱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VARCHAR(20)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2952403818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tel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電話號碼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VARCHAR(15)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是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1484101945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address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地址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en-US" altLang="zh-TW" sz="2400"/>
                        <a:t>VARCHAR(30)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3341763746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info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簡介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VARCHAR(1200)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2057223946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property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性質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VARCHAR(10)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是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138110508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err="1"/>
                        <a:t>opentime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營業時間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VARCHAR(50)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3033542888"/>
                  </a:ext>
                </a:extLst>
              </a:tr>
              <a:tr h="482559">
                <a:tc>
                  <a:txBody>
                    <a:bodyPr/>
                    <a:lstStyle/>
                    <a:p>
                      <a:r>
                        <a:rPr lang="en-US" altLang="zh-TW" sz="2400"/>
                        <a:t>rid</a:t>
                      </a:r>
                      <a:endParaRPr lang="zh-TW" altLang="en-US" sz="2400" dirty="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r>
                        <a:rPr lang="zh-TW" altLang="en-US" sz="2400"/>
                        <a:t>區域</a:t>
                      </a:r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/>
                        <a:t>VARCHAR(10)</a:t>
                      </a:r>
                      <a:endParaRPr lang="zh-TW" altLang="en-US" sz="2400"/>
                    </a:p>
                  </a:txBody>
                  <a:tcPr marL="118987" marR="118987" marT="59494" marB="5949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否</a:t>
                      </a:r>
                    </a:p>
                  </a:txBody>
                  <a:tcPr marL="118987" marR="118987" marT="59494" marB="59494"/>
                </a:tc>
                <a:extLst>
                  <a:ext uri="{0D108BD9-81ED-4DB2-BD59-A6C34878D82A}">
                    <a16:rowId xmlns:a16="http://schemas.microsoft.com/office/drawing/2014/main" val="2496857821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221FA3C5-0105-7588-8B66-B0100CE0AF06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484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26068" y="487955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資料字典  </a:t>
            </a:r>
            <a:r>
              <a:rPr lang="en-US" altLang="zh-TW" sz="3600" dirty="0" err="1"/>
              <a:t>Table:picturespot</a:t>
            </a:r>
            <a:endParaRPr lang="en-US" altLang="zh-TW" sz="3600" dirty="0"/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A55707C-DEF8-5048-E349-3BAA44A9A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750745"/>
              </p:ext>
            </p:extLst>
          </p:nvPr>
        </p:nvGraphicFramePr>
        <p:xfrm>
          <a:off x="981738" y="2545424"/>
          <a:ext cx="10228524" cy="1767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7131">
                  <a:extLst>
                    <a:ext uri="{9D8B030D-6E8A-4147-A177-3AD203B41FA5}">
                      <a16:colId xmlns:a16="http://schemas.microsoft.com/office/drawing/2014/main" val="1529856758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3473475427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2695051959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1282647676"/>
                    </a:ext>
                  </a:extLst>
                </a:gridCol>
              </a:tblGrid>
              <a:tr h="443306"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名稱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備註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型態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空值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279593945"/>
                  </a:ext>
                </a:extLst>
              </a:tr>
              <a:tr h="443306">
                <a:tc>
                  <a:txBody>
                    <a:bodyPr/>
                    <a:lstStyle/>
                    <a:p>
                      <a:r>
                        <a:rPr lang="en-US" altLang="zh-TW" sz="2100" u="sng"/>
                        <a:t>picturespot_id</a:t>
                      </a:r>
                      <a:endParaRPr lang="zh-TW" altLang="en-US" sz="2100" u="sng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照片編號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VARCHAR(5)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/>
                        <a:t>否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1088030888"/>
                  </a:ext>
                </a:extLst>
              </a:tr>
              <a:tr h="443306">
                <a:tc>
                  <a:txBody>
                    <a:bodyPr/>
                    <a:lstStyle/>
                    <a:p>
                      <a:r>
                        <a:rPr lang="en-US" altLang="zh-TW" sz="2100" dirty="0" err="1"/>
                        <a:t>picturespot_name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照片名稱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VARCHAR(56)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否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1454160956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err="1"/>
                        <a:t>spot_sid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景點編號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/>
                        <a:t>VARCHAR(4)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是</a:t>
                      </a:r>
                      <a:endParaRPr lang="en-US" altLang="zh-TW" sz="2100" dirty="0"/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3087909561"/>
                  </a:ext>
                </a:extLst>
              </a:tr>
            </a:tbl>
          </a:graphicData>
        </a:graphic>
      </p:graphicFrame>
      <p:sp>
        <p:nvSpPr>
          <p:cNvPr id="4" name="矩形: 圓角 3">
            <a:extLst>
              <a:ext uri="{FF2B5EF4-FFF2-40B4-BE49-F238E27FC236}">
                <a16:creationId xmlns:a16="http://schemas.microsoft.com/office/drawing/2014/main" id="{D1DB2647-5A07-85B2-A850-99BF5B3C176C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02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03765" y="487955"/>
            <a:ext cx="677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資料字典  </a:t>
            </a:r>
            <a:r>
              <a:rPr lang="en-US" altLang="zh-TW" sz="3600" dirty="0" err="1"/>
              <a:t>Table:picturefood</a:t>
            </a:r>
            <a:endParaRPr lang="en-US" altLang="zh-TW" sz="36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2AD623-3EAC-83F6-3F3D-F1EBA637F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734036"/>
              </p:ext>
            </p:extLst>
          </p:nvPr>
        </p:nvGraphicFramePr>
        <p:xfrm>
          <a:off x="981738" y="2545424"/>
          <a:ext cx="10228524" cy="17671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57131">
                  <a:extLst>
                    <a:ext uri="{9D8B030D-6E8A-4147-A177-3AD203B41FA5}">
                      <a16:colId xmlns:a16="http://schemas.microsoft.com/office/drawing/2014/main" val="1529856758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3473475427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2695051959"/>
                    </a:ext>
                  </a:extLst>
                </a:gridCol>
                <a:gridCol w="2557131">
                  <a:extLst>
                    <a:ext uri="{9D8B030D-6E8A-4147-A177-3AD203B41FA5}">
                      <a16:colId xmlns:a16="http://schemas.microsoft.com/office/drawing/2014/main" val="1282647676"/>
                    </a:ext>
                  </a:extLst>
                </a:gridCol>
              </a:tblGrid>
              <a:tr h="443306"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名稱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備註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型態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空值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279593945"/>
                  </a:ext>
                </a:extLst>
              </a:tr>
              <a:tr h="443306">
                <a:tc>
                  <a:txBody>
                    <a:bodyPr/>
                    <a:lstStyle/>
                    <a:p>
                      <a:r>
                        <a:rPr lang="en-US" altLang="zh-TW" sz="2100" u="sng"/>
                        <a:t>picturefood_id</a:t>
                      </a:r>
                      <a:endParaRPr lang="zh-TW" altLang="en-US" sz="2100" u="sng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照片編號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VARCHAR(5)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/>
                        <a:t>否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1088030888"/>
                  </a:ext>
                </a:extLst>
              </a:tr>
              <a:tr h="443306">
                <a:tc>
                  <a:txBody>
                    <a:bodyPr/>
                    <a:lstStyle/>
                    <a:p>
                      <a:r>
                        <a:rPr lang="en-US" altLang="zh-TW" sz="2100" dirty="0" err="1"/>
                        <a:t>picturefood_name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照片名稱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en-US" altLang="zh-TW" sz="2100" dirty="0"/>
                        <a:t>VARCHAR(56)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否</a:t>
                      </a:r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1454160956"/>
                  </a:ext>
                </a:extLst>
              </a:tr>
              <a:tr h="437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 err="1"/>
                        <a:t>food_sid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r>
                        <a:rPr lang="zh-TW" altLang="en-US" sz="2100" dirty="0"/>
                        <a:t>食物編號</a:t>
                      </a:r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100" dirty="0"/>
                        <a:t>VARCHAR(4)</a:t>
                      </a:r>
                      <a:endParaRPr lang="zh-TW" altLang="en-US" sz="2100" dirty="0"/>
                    </a:p>
                  </a:txBody>
                  <a:tcPr marL="108903" marR="108903" marT="54451" marB="5445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100" dirty="0"/>
                        <a:t>是</a:t>
                      </a:r>
                      <a:endParaRPr lang="en-US" altLang="zh-TW" sz="2100" dirty="0"/>
                    </a:p>
                  </a:txBody>
                  <a:tcPr marL="108903" marR="108903" marT="54451" marB="54451"/>
                </a:tc>
                <a:extLst>
                  <a:ext uri="{0D108BD9-81ED-4DB2-BD59-A6C34878D82A}">
                    <a16:rowId xmlns:a16="http://schemas.microsoft.com/office/drawing/2014/main" val="3087909561"/>
                  </a:ext>
                </a:extLst>
              </a:tr>
            </a:tbl>
          </a:graphicData>
        </a:graphic>
      </p:graphicFrame>
      <p:sp>
        <p:nvSpPr>
          <p:cNvPr id="3" name="矩形: 圓角 2">
            <a:extLst>
              <a:ext uri="{FF2B5EF4-FFF2-40B4-BE49-F238E27FC236}">
                <a16:creationId xmlns:a16="http://schemas.microsoft.com/office/drawing/2014/main" id="{0E82D8F1-7E23-645B-60ED-48AD6FF6C8C9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246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81825" y="487955"/>
            <a:ext cx="5064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Table:rigion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8EBBD-6955-E14D-DEB3-9BFA0748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59" y="1456353"/>
            <a:ext cx="3104765" cy="495919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BB433B9-1ABA-2D84-F5C4-9AEF1C16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617" y="1456353"/>
            <a:ext cx="3239415" cy="495919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63A2428-C2BE-DE91-274C-B9A071A79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525" y="2297025"/>
            <a:ext cx="3248916" cy="2263950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7348AB7-F25E-7908-D82B-283E9D11D3B5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8223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03766" y="470086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Table:picturespot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15AF34-61DB-4E93-1A55-A58F34EA2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94" y="1116418"/>
            <a:ext cx="3331017" cy="550766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70FBFAA-5AE5-02A7-02C5-A924F71E1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591" y="1116417"/>
            <a:ext cx="3435074" cy="550766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59DA8A59-DC6A-B510-0109-D7A0ED7A6897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474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48370" y="480720"/>
            <a:ext cx="6330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Table:picturefood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28B980A-62A1-E293-5850-647B1C67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973" y="1127051"/>
            <a:ext cx="3468231" cy="556082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8787D6D-8D7B-F889-B8A1-E87C3978A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3798" y="1127051"/>
            <a:ext cx="3655086" cy="5560828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15123FB-10FB-BB50-0EA9-CC93B6577DA7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01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681464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3C8D1-7582-B92C-C2EB-0ECC18B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6378" y="1686684"/>
            <a:ext cx="9499242" cy="451703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FCBB6D23-EBD4-8FF8-4D24-AA956B472790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85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150881E-09BF-1EB6-298E-BA9D6FCAE179}"/>
              </a:ext>
            </a:extLst>
          </p:cNvPr>
          <p:cNvSpPr/>
          <p:nvPr/>
        </p:nvSpPr>
        <p:spPr>
          <a:xfrm>
            <a:off x="0" y="0"/>
            <a:ext cx="562021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6E293760-3394-70F8-65AD-E8FE17414823}"/>
              </a:ext>
            </a:extLst>
          </p:cNvPr>
          <p:cNvSpPr txBox="1"/>
          <p:nvPr/>
        </p:nvSpPr>
        <p:spPr>
          <a:xfrm>
            <a:off x="6462586" y="756890"/>
            <a:ext cx="474133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5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5000" b="1" dirty="0">
                <a:solidFill>
                  <a:schemeClr val="accent6">
                    <a:lumMod val="50000"/>
                  </a:schemeClr>
                </a:solidFill>
              </a:rPr>
              <a:t>背景與動機</a:t>
            </a:r>
            <a:endParaRPr lang="en-US" altLang="zh-TW" sz="5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5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5000" b="1" dirty="0">
                <a:solidFill>
                  <a:schemeClr val="accent6">
                    <a:lumMod val="50000"/>
                  </a:schemeClr>
                </a:solidFill>
              </a:rPr>
              <a:t>系統企劃</a:t>
            </a:r>
            <a:endParaRPr lang="en-US" altLang="zh-TW" sz="5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</a:rPr>
              <a:t>  說明</a:t>
            </a:r>
            <a:endParaRPr lang="en-US" altLang="zh-TW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</a:rPr>
              <a:t>  網站架構圖</a:t>
            </a:r>
            <a:endParaRPr lang="en-US" altLang="zh-TW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</a:rPr>
              <a:t>  頁面規劃</a:t>
            </a:r>
            <a:endParaRPr lang="en-US" altLang="zh-TW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5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5000" b="1" dirty="0">
                <a:solidFill>
                  <a:schemeClr val="accent6">
                    <a:lumMod val="50000"/>
                  </a:schemeClr>
                </a:solidFill>
              </a:rPr>
              <a:t>資料庫</a:t>
            </a:r>
            <a:endParaRPr lang="en-US" altLang="zh-TW" sz="50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3000" dirty="0">
                <a:solidFill>
                  <a:schemeClr val="accent6">
                    <a:lumMod val="50000"/>
                  </a:schemeClr>
                </a:solidFill>
              </a:rPr>
              <a:t>  ER-Model</a:t>
            </a:r>
          </a:p>
          <a:p>
            <a:r>
              <a:rPr lang="zh-TW" altLang="en-US" sz="3000" dirty="0">
                <a:solidFill>
                  <a:schemeClr val="accent6">
                    <a:lumMod val="50000"/>
                  </a:schemeClr>
                </a:solidFill>
              </a:rPr>
              <a:t>  資料字典</a:t>
            </a:r>
            <a:endParaRPr lang="en-US" altLang="zh-TW" sz="3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altLang="zh-TW" sz="50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5000" b="1" dirty="0">
                <a:solidFill>
                  <a:schemeClr val="accent6">
                    <a:lumMod val="50000"/>
                  </a:schemeClr>
                </a:solidFill>
              </a:rPr>
              <a:t>未來方向</a:t>
            </a:r>
            <a:endParaRPr lang="en-US" altLang="zh-TW" sz="5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2291DCD-8845-6BA4-161E-227378DDA584}"/>
              </a:ext>
            </a:extLst>
          </p:cNvPr>
          <p:cNvSpPr txBox="1"/>
          <p:nvPr/>
        </p:nvSpPr>
        <p:spPr>
          <a:xfrm>
            <a:off x="988081" y="756890"/>
            <a:ext cx="1723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bg1"/>
                </a:solidFill>
              </a:rPr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103184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692615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3C8D1-7582-B92C-C2EB-0ECC18B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876" y="1790400"/>
            <a:ext cx="10112246" cy="430960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1E1A4D7-CC8B-C2DC-7842-E4464B2D0728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242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37220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3C8D1-7582-B92C-C2EB-0ECC18B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368" y="1904165"/>
            <a:ext cx="11221263" cy="367228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60A6EFA0-7129-A244-8882-D0312F508678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92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661493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3C8D1-7582-B92C-C2EB-0ECC18B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1493" y="2169042"/>
            <a:ext cx="10869013" cy="353652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CCDF45C-96F6-FE85-CAC4-F0961DC669CD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30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03766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Table:Smallfood</a:t>
            </a:r>
            <a:endParaRPr lang="en-US" altLang="zh-TW" sz="36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BB3C8D1-7582-B92C-C2EB-0ECC18B54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800" y="2052085"/>
            <a:ext cx="11158970" cy="364274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AFE40E49-0A25-B9C7-BF13-58CF740554E1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779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692615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F56C9B-540F-FDA0-2998-D2683352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9" y="1985370"/>
            <a:ext cx="11398102" cy="356056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45535296-376F-952A-334E-0ED9A7DD207E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3193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804128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2C7B68-8082-6F42-60F3-380EFD94C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65" y="2102040"/>
            <a:ext cx="11387470" cy="3519243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99E5878D-E58B-6D0E-B117-31C67A3DBA24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404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692615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551038-2B78-CA14-5825-6E3DE5837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1" y="2077727"/>
            <a:ext cx="11546958" cy="3403007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EDDDCE17-A47F-2FF0-DAA4-54F7E00747F5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3101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59522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79F70C8-F3FA-22F6-55AE-63B504343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51" y="2024043"/>
            <a:ext cx="11538098" cy="3578545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28FBE300-6A5E-AB47-E568-26D84F5BCC8C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599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826429" y="487955"/>
            <a:ext cx="5824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資料庫  </a:t>
            </a:r>
            <a:r>
              <a:rPr lang="en-US" altLang="zh-TW" sz="3600" dirty="0" err="1"/>
              <a:t>Table:Smallspot</a:t>
            </a:r>
            <a:endParaRPr lang="en-US" altLang="zh-TW" sz="3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3D0742-2525-EFD3-873C-C4FE32200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55" y="1849471"/>
            <a:ext cx="11589489" cy="3511746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13E5F1BF-F2F8-F77B-BB68-673C12A0D947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8887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DCAC5CF-A792-A212-F79C-1FB94A82F74F}"/>
              </a:ext>
            </a:extLst>
          </p:cNvPr>
          <p:cNvSpPr txBox="1"/>
          <p:nvPr/>
        </p:nvSpPr>
        <p:spPr>
          <a:xfrm>
            <a:off x="5875889" y="294849"/>
            <a:ext cx="5833648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資料庫擴增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修正瑕疵結構和導覽路線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使用者介面精簡化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網頁內嵌</a:t>
            </a:r>
            <a:r>
              <a:rPr lang="en-US" altLang="zh-TW" sz="3800" dirty="0" err="1">
                <a:solidFill>
                  <a:schemeClr val="accent6">
                    <a:lumMod val="50000"/>
                  </a:schemeClr>
                </a:solidFill>
              </a:rPr>
              <a:t>GoogleMap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新增照片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搜尋服務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3800" dirty="0">
                <a:solidFill>
                  <a:schemeClr val="accent6">
                    <a:lumMod val="50000"/>
                  </a:schemeClr>
                </a:solidFill>
              </a:rPr>
              <a:t>熱門項目</a:t>
            </a:r>
            <a:endParaRPr lang="en-US" altLang="zh-TW" sz="3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流程圖: 資料 27">
            <a:extLst>
              <a:ext uri="{FF2B5EF4-FFF2-40B4-BE49-F238E27FC236}">
                <a16:creationId xmlns:a16="http://schemas.microsoft.com/office/drawing/2014/main" id="{C8E9C043-1E0F-632A-CC41-B55AF9AAC840}"/>
              </a:ext>
            </a:extLst>
          </p:cNvPr>
          <p:cNvSpPr/>
          <p:nvPr/>
        </p:nvSpPr>
        <p:spPr>
          <a:xfrm>
            <a:off x="1371796" y="1345182"/>
            <a:ext cx="1084570" cy="4555541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對角線條紋 30">
            <a:extLst>
              <a:ext uri="{FF2B5EF4-FFF2-40B4-BE49-F238E27FC236}">
                <a16:creationId xmlns:a16="http://schemas.microsoft.com/office/drawing/2014/main" id="{9CB52B5A-7CA2-3433-AB58-AD0086424958}"/>
              </a:ext>
            </a:extLst>
          </p:cNvPr>
          <p:cNvSpPr/>
          <p:nvPr/>
        </p:nvSpPr>
        <p:spPr>
          <a:xfrm rot="12918176" flipH="1">
            <a:off x="1794873" y="4459669"/>
            <a:ext cx="906201" cy="1298609"/>
          </a:xfrm>
          <a:prstGeom prst="diagStripe">
            <a:avLst>
              <a:gd name="adj" fmla="val 53174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7832193-3649-1ABA-B3F9-D271D31FBDAA}"/>
              </a:ext>
            </a:extLst>
          </p:cNvPr>
          <p:cNvSpPr/>
          <p:nvPr/>
        </p:nvSpPr>
        <p:spPr>
          <a:xfrm>
            <a:off x="1888681" y="933195"/>
            <a:ext cx="3579542" cy="4716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500" b="1" dirty="0">
                <a:solidFill>
                  <a:schemeClr val="bg1"/>
                </a:solidFill>
              </a:rPr>
              <a:t>未來</a:t>
            </a:r>
            <a:endParaRPr lang="en-US" altLang="zh-TW" sz="5500" b="1" dirty="0">
              <a:solidFill>
                <a:schemeClr val="bg1"/>
              </a:solidFill>
            </a:endParaRPr>
          </a:p>
          <a:p>
            <a:pPr algn="ctr"/>
            <a:r>
              <a:rPr lang="zh-TW" altLang="en-US" sz="5500" b="1" dirty="0">
                <a:solidFill>
                  <a:schemeClr val="bg1"/>
                </a:solidFill>
              </a:rPr>
              <a:t>方向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47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EE18C51-2595-5768-1A09-8B8B2C6A25BB}"/>
              </a:ext>
            </a:extLst>
          </p:cNvPr>
          <p:cNvSpPr txBox="1"/>
          <p:nvPr/>
        </p:nvSpPr>
        <p:spPr>
          <a:xfrm>
            <a:off x="4428520" y="2921168"/>
            <a:ext cx="3334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b="1" dirty="0">
                <a:solidFill>
                  <a:schemeClr val="accent6">
                    <a:lumMod val="50000"/>
                  </a:schemeClr>
                </a:solidFill>
              </a:rPr>
              <a:t>系統企劃</a:t>
            </a:r>
          </a:p>
        </p:txBody>
      </p:sp>
    </p:spTree>
    <p:extLst>
      <p:ext uri="{BB962C8B-B14F-4D97-AF65-F5344CB8AC3E}">
        <p14:creationId xmlns:p14="http://schemas.microsoft.com/office/powerpoint/2010/main" val="871284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D58B73-E9D9-EFC8-B47F-BC0B06F0F111}"/>
              </a:ext>
            </a:extLst>
          </p:cNvPr>
          <p:cNvSpPr txBox="1"/>
          <p:nvPr/>
        </p:nvSpPr>
        <p:spPr>
          <a:xfrm>
            <a:off x="3951823" y="2767280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0" b="1" dirty="0">
                <a:solidFill>
                  <a:schemeClr val="accent6">
                    <a:lumMod val="75000"/>
                  </a:schemeClr>
                </a:solidFill>
              </a:rPr>
              <a:t>謝謝聆聽</a:t>
            </a:r>
          </a:p>
        </p:txBody>
      </p:sp>
    </p:spTree>
    <p:extLst>
      <p:ext uri="{BB962C8B-B14F-4D97-AF65-F5344CB8AC3E}">
        <p14:creationId xmlns:p14="http://schemas.microsoft.com/office/powerpoint/2010/main" val="280283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41680" y="49565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說明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E0CFB9-F346-04EB-2514-BCE3ADF9ED82}"/>
              </a:ext>
            </a:extLst>
          </p:cNvPr>
          <p:cNvSpPr txBox="1"/>
          <p:nvPr/>
        </p:nvSpPr>
        <p:spPr>
          <a:xfrm>
            <a:off x="558800" y="871128"/>
            <a:ext cx="10708640" cy="63248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zh-TW" sz="3000" dirty="0"/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000" b="1" i="0" dirty="0">
                <a:solidFill>
                  <a:srgbClr val="07070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瀏覽對象：</a:t>
            </a:r>
            <a:r>
              <a:rPr lang="zh-TW" altLang="en-US" sz="3000" b="0" i="0" dirty="0">
                <a:solidFill>
                  <a:srgbClr val="070707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網站瀏覽者、後端管理者。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網站前端(使用者瀏覽器端)</a:t>
            </a:r>
            <a:endParaRPr lang="en-US" altLang="zh-TW" sz="3000" b="1" dirty="0">
              <a:solidFill>
                <a:srgbClr val="070707"/>
              </a:solidFill>
              <a:latin typeface="Microsoft JhengHei"/>
              <a:ea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     </a:t>
            </a:r>
            <a:r>
              <a:rPr lang="zh-TW" altLang="en-US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HTML、CSS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(</a:t>
            </a:r>
            <a:r>
              <a:rPr lang="zh-TW" altLang="en-US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排版美編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)</a:t>
            </a:r>
            <a:r>
              <a:rPr lang="zh-TW" altLang="en-US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、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Illustrator</a:t>
            </a:r>
            <a:r>
              <a:rPr lang="zh-TW" altLang="en-US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、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JavaScript(</a:t>
            </a:r>
            <a:r>
              <a:rPr lang="zh-TW" altLang="en-US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動態效果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)</a:t>
            </a:r>
            <a:endParaRPr lang="en-US" sz="3000" dirty="0">
              <a:solidFill>
                <a:srgbClr val="070707"/>
              </a:solidFill>
              <a:latin typeface="Microsoft JhengHei"/>
              <a:ea typeface="Microsoft JhengHei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網站後端</a:t>
            </a:r>
            <a:r>
              <a:rPr lang="en-US" altLang="zh-TW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(</a:t>
            </a:r>
            <a:r>
              <a:rPr lang="zh-TW" altLang="en-US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伺服器端</a:t>
            </a:r>
            <a:r>
              <a:rPr lang="en-US" altLang="zh-TW" sz="3000" b="1" dirty="0">
                <a:solidFill>
                  <a:srgbClr val="070707"/>
                </a:solidFill>
                <a:latin typeface="Microsoft JhengHei"/>
                <a:ea typeface="Microsoft JhengHei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sz="3000" i="0" dirty="0">
                <a:solidFill>
                  <a:srgbClr val="070707"/>
                </a:solidFill>
                <a:effectLst/>
                <a:latin typeface="微軟正黑體"/>
                <a:ea typeface="微軟正黑體"/>
              </a:rPr>
              <a:t>     資料庫系統：</a:t>
            </a:r>
            <a:r>
              <a:rPr lang="en-US" altLang="zh-TW" sz="3000" i="0" dirty="0">
                <a:solidFill>
                  <a:srgbClr val="070707"/>
                </a:solidFill>
                <a:effectLst/>
                <a:latin typeface="微軟正黑體"/>
                <a:ea typeface="微軟正黑體"/>
              </a:rPr>
              <a:t>MySQL</a:t>
            </a:r>
          </a:p>
          <a:p>
            <a:pPr>
              <a:lnSpc>
                <a:spcPct val="150000"/>
              </a:lnSpc>
            </a:pPr>
            <a:r>
              <a:rPr lang="zh-TW" altLang="en-US" sz="3000" b="1" dirty="0">
                <a:solidFill>
                  <a:srgbClr val="070707"/>
                </a:solidFill>
                <a:latin typeface="微軟正黑體"/>
                <a:ea typeface="微軟正黑體"/>
              </a:rPr>
              <a:t>     </a:t>
            </a:r>
            <a:r>
              <a:rPr lang="zh-TW" altLang="en-US" sz="3000" dirty="0">
                <a:solidFill>
                  <a:srgbClr val="070707"/>
                </a:solidFill>
                <a:latin typeface="微軟正黑體"/>
                <a:ea typeface="微軟正黑體"/>
              </a:rPr>
              <a:t>程式語言</a:t>
            </a:r>
            <a:r>
              <a:rPr lang="zh-TW" altLang="en-US" sz="3000" i="0" dirty="0">
                <a:solidFill>
                  <a:srgbClr val="070707"/>
                </a:solidFill>
                <a:effectLst/>
                <a:latin typeface="微軟正黑體"/>
                <a:ea typeface="微軟正黑體"/>
              </a:rPr>
              <a:t>： </a:t>
            </a:r>
            <a:r>
              <a:rPr lang="en-US" altLang="zh-TW" sz="3000" dirty="0">
                <a:solidFill>
                  <a:srgbClr val="070707"/>
                </a:solidFill>
                <a:latin typeface="Microsoft JhengHei"/>
                <a:ea typeface="Microsoft JhengHei"/>
              </a:rPr>
              <a:t>PHP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TW" sz="3000" b="1" dirty="0">
              <a:solidFill>
                <a:srgbClr val="070707"/>
              </a:solidFill>
              <a:latin typeface="Microsoft JhengHei"/>
              <a:ea typeface="Microsoft JhengHei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zh-TW" altLang="en-US" sz="3000" dirty="0">
              <a:solidFill>
                <a:srgbClr val="070707"/>
              </a:solidFill>
              <a:latin typeface="Microsoft JhengHei"/>
              <a:ea typeface="Microsoft JhengHei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TW" sz="3000" dirty="0">
              <a:solidFill>
                <a:srgbClr val="070707"/>
              </a:solidFill>
              <a:latin typeface="Microsoft JhengHei"/>
              <a:ea typeface="Microsoft JhengHei"/>
            </a:endParaRPr>
          </a:p>
        </p:txBody>
      </p:sp>
      <p:pic>
        <p:nvPicPr>
          <p:cNvPr id="5" name="圖形 4" descr="文件 以實心填滿">
            <a:extLst>
              <a:ext uri="{FF2B5EF4-FFF2-40B4-BE49-F238E27FC236}">
                <a16:creationId xmlns:a16="http://schemas.microsoft.com/office/drawing/2014/main" id="{38F56C61-C2E3-C88D-CBA8-6C2902D0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4149" y="3757821"/>
            <a:ext cx="2229051" cy="2229051"/>
          </a:xfrm>
          <a:prstGeom prst="rect">
            <a:avLst/>
          </a:prstGeom>
        </p:spPr>
      </p:pic>
      <p:sp>
        <p:nvSpPr>
          <p:cNvPr id="3" name="矩形: 圓角 2">
            <a:extLst>
              <a:ext uri="{FF2B5EF4-FFF2-40B4-BE49-F238E27FC236}">
                <a16:creationId xmlns:a16="http://schemas.microsoft.com/office/drawing/2014/main" id="{F9051FB0-35B5-4AAC-B192-593D4FB50E2D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751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3F5CFA1-B26B-CAF5-3AE7-122C222E43A6}"/>
              </a:ext>
            </a:extLst>
          </p:cNvPr>
          <p:cNvSpPr txBox="1"/>
          <p:nvPr/>
        </p:nvSpPr>
        <p:spPr>
          <a:xfrm>
            <a:off x="898530" y="439252"/>
            <a:ext cx="24288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網站架構圖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585AA4F-C381-199F-D77A-EA08FE9780A7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1D7FD22E-0D88-40C9-F60F-E921AC938D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9629" y="3394942"/>
            <a:ext cx="853287" cy="130681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E1419B5B-E580-AA2B-1FC7-CE175A0C6F48}"/>
              </a:ext>
            </a:extLst>
          </p:cNvPr>
          <p:cNvSpPr/>
          <p:nvPr/>
        </p:nvSpPr>
        <p:spPr>
          <a:xfrm>
            <a:off x="8390163" y="2957984"/>
            <a:ext cx="194310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熱門選項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04D1673-6678-E8B6-0D4B-4C987FE06E96}"/>
              </a:ext>
            </a:extLst>
          </p:cNvPr>
          <p:cNvSpPr/>
          <p:nvPr/>
        </p:nvSpPr>
        <p:spPr>
          <a:xfrm>
            <a:off x="5124450" y="2957984"/>
            <a:ext cx="194310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美食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D288713-5229-9354-0D1C-192F0E47C66D}"/>
              </a:ext>
            </a:extLst>
          </p:cNvPr>
          <p:cNvSpPr/>
          <p:nvPr/>
        </p:nvSpPr>
        <p:spPr>
          <a:xfrm>
            <a:off x="1858737" y="2957984"/>
            <a:ext cx="1943100" cy="8001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6">
                    <a:lumMod val="50000"/>
                  </a:schemeClr>
                </a:solidFill>
              </a:rPr>
              <a:t>景點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0E6B09-C7AE-2D4B-13A4-F0CC92F16D7C}"/>
              </a:ext>
            </a:extLst>
          </p:cNvPr>
          <p:cNvSpPr/>
          <p:nvPr/>
        </p:nvSpPr>
        <p:spPr>
          <a:xfrm>
            <a:off x="3307265" y="4115253"/>
            <a:ext cx="1943100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依區域分類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400822C4-118E-54CD-16F9-C396FB3A349A}"/>
              </a:ext>
            </a:extLst>
          </p:cNvPr>
          <p:cNvCxnSpPr>
            <a:cxnSpLocks/>
            <a:stCxn id="10" idx="0"/>
          </p:cNvCxnSpPr>
          <p:nvPr/>
        </p:nvCxnSpPr>
        <p:spPr>
          <a:xfrm rot="5400000" flipH="1" flipV="1">
            <a:off x="5836804" y="-566923"/>
            <a:ext cx="518390" cy="653142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ADF3463E-02CA-9917-B7B2-426E1A24D3A3}"/>
              </a:ext>
            </a:extLst>
          </p:cNvPr>
          <p:cNvCxnSpPr>
            <a:endCxn id="7" idx="0"/>
          </p:cNvCxnSpPr>
          <p:nvPr/>
        </p:nvCxnSpPr>
        <p:spPr>
          <a:xfrm>
            <a:off x="9361713" y="2410977"/>
            <a:ext cx="0" cy="54700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DEC29CF0-0DAB-D3C4-E8FC-DF5793036466}"/>
              </a:ext>
            </a:extLst>
          </p:cNvPr>
          <p:cNvCxnSpPr>
            <a:cxnSpLocks/>
          </p:cNvCxnSpPr>
          <p:nvPr/>
        </p:nvCxnSpPr>
        <p:spPr>
          <a:xfrm flipV="1">
            <a:off x="6123894" y="2439594"/>
            <a:ext cx="0" cy="526147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D1C60830-E5AE-3303-D46F-4A9D18B04288}"/>
              </a:ext>
            </a:extLst>
          </p:cNvPr>
          <p:cNvCxnSpPr/>
          <p:nvPr/>
        </p:nvCxnSpPr>
        <p:spPr>
          <a:xfrm rot="16200000" flipH="1">
            <a:off x="6712269" y="3514410"/>
            <a:ext cx="853287" cy="1306815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2B838B4-1E33-195D-56BC-A77AA3451904}"/>
              </a:ext>
            </a:extLst>
          </p:cNvPr>
          <p:cNvSpPr/>
          <p:nvPr/>
        </p:nvSpPr>
        <p:spPr>
          <a:xfrm>
            <a:off x="6699295" y="4116283"/>
            <a:ext cx="1943100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依區域分類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B8CACC7F-56DC-12CC-3FC4-A250EA2231B0}"/>
              </a:ext>
            </a:extLst>
          </p:cNvPr>
          <p:cNvCxnSpPr>
            <a:cxnSpLocks/>
          </p:cNvCxnSpPr>
          <p:nvPr/>
        </p:nvCxnSpPr>
        <p:spPr>
          <a:xfrm>
            <a:off x="3092864" y="4501023"/>
            <a:ext cx="1306815" cy="1226741"/>
          </a:xfrm>
          <a:prstGeom prst="bentConnector3">
            <a:avLst>
              <a:gd name="adj1" fmla="val -345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肘形 40">
            <a:extLst>
              <a:ext uri="{FF2B5EF4-FFF2-40B4-BE49-F238E27FC236}">
                <a16:creationId xmlns:a16="http://schemas.microsoft.com/office/drawing/2014/main" id="{FFE768A1-6411-D5C7-7D71-6A4AD9D7161A}"/>
              </a:ext>
            </a:extLst>
          </p:cNvPr>
          <p:cNvCxnSpPr>
            <a:cxnSpLocks/>
          </p:cNvCxnSpPr>
          <p:nvPr/>
        </p:nvCxnSpPr>
        <p:spPr>
          <a:xfrm>
            <a:off x="6485505" y="4594461"/>
            <a:ext cx="1306815" cy="1226741"/>
          </a:xfrm>
          <a:prstGeom prst="bentConnector3">
            <a:avLst>
              <a:gd name="adj1" fmla="val -345"/>
            </a:avLst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1488582C-6CD3-2AAB-B086-6EF781A4B733}"/>
              </a:ext>
            </a:extLst>
          </p:cNvPr>
          <p:cNvSpPr/>
          <p:nvPr/>
        </p:nvSpPr>
        <p:spPr>
          <a:xfrm>
            <a:off x="3307265" y="5327714"/>
            <a:ext cx="1943100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依環境分類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8D999E7A-6DD7-3A5E-44D4-88D2F70D692F}"/>
              </a:ext>
            </a:extLst>
          </p:cNvPr>
          <p:cNvSpPr/>
          <p:nvPr/>
        </p:nvSpPr>
        <p:spPr>
          <a:xfrm>
            <a:off x="6699295" y="5327714"/>
            <a:ext cx="1943100" cy="8001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600" b="1" dirty="0">
                <a:solidFill>
                  <a:schemeClr val="accent4">
                    <a:lumMod val="50000"/>
                  </a:schemeClr>
                </a:solidFill>
              </a:rPr>
              <a:t>依形式分類</a:t>
            </a: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5C23327-BFF1-38A1-091A-8B7A25E78589}"/>
              </a:ext>
            </a:extLst>
          </p:cNvPr>
          <p:cNvSpPr/>
          <p:nvPr/>
        </p:nvSpPr>
        <p:spPr>
          <a:xfrm>
            <a:off x="4756195" y="1282325"/>
            <a:ext cx="1943100" cy="800100"/>
          </a:xfrm>
          <a:prstGeom prst="roundRect">
            <a:avLst>
              <a:gd name="adj" fmla="val 15913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</a:rPr>
              <a:t>前端</a:t>
            </a: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1885E54-686F-D98E-C88F-6D8C2963A0CB}"/>
              </a:ext>
            </a:extLst>
          </p:cNvPr>
          <p:cNvCxnSpPr>
            <a:cxnSpLocks/>
          </p:cNvCxnSpPr>
          <p:nvPr/>
        </p:nvCxnSpPr>
        <p:spPr>
          <a:xfrm flipV="1">
            <a:off x="5677241" y="2019383"/>
            <a:ext cx="0" cy="39159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40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00965" y="49565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頁面規劃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D52DC06-B62E-574B-2C3B-5FFA2EAB55E5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1BB51-6BFE-5089-2791-EF73A439F79A}"/>
              </a:ext>
            </a:extLst>
          </p:cNvPr>
          <p:cNvSpPr/>
          <p:nvPr/>
        </p:nvSpPr>
        <p:spPr>
          <a:xfrm>
            <a:off x="4439823" y="321449"/>
            <a:ext cx="5934529" cy="1440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6D4FD54-0641-D920-8788-8FA037A24B0A}"/>
              </a:ext>
            </a:extLst>
          </p:cNvPr>
          <p:cNvSpPr/>
          <p:nvPr/>
        </p:nvSpPr>
        <p:spPr>
          <a:xfrm>
            <a:off x="4621374" y="450270"/>
            <a:ext cx="1253021" cy="630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solidFill>
                  <a:schemeClr val="accent6">
                    <a:lumMod val="50000"/>
                  </a:schemeClr>
                </a:solidFill>
              </a:rPr>
              <a:t>LOGO</a:t>
            </a:r>
            <a:endParaRPr lang="zh-TW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C67B154-0578-503A-42F9-C52F51E13C0D}"/>
              </a:ext>
            </a:extLst>
          </p:cNvPr>
          <p:cNvSpPr/>
          <p:nvPr/>
        </p:nvSpPr>
        <p:spPr>
          <a:xfrm>
            <a:off x="8651197" y="459663"/>
            <a:ext cx="1523994" cy="630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搜尋欄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E39D419-79DE-4CAC-3D44-ED2EC19D3D9B}"/>
              </a:ext>
            </a:extLst>
          </p:cNvPr>
          <p:cNvSpPr/>
          <p:nvPr/>
        </p:nvSpPr>
        <p:spPr>
          <a:xfrm>
            <a:off x="4621374" y="1183062"/>
            <a:ext cx="5533591" cy="423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選單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0540E8-E847-EC74-5335-AF35CBC6D515}"/>
              </a:ext>
            </a:extLst>
          </p:cNvPr>
          <p:cNvSpPr/>
          <p:nvPr/>
        </p:nvSpPr>
        <p:spPr>
          <a:xfrm>
            <a:off x="4439823" y="1829557"/>
            <a:ext cx="5934529" cy="402483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03B4ECE-499D-51AC-2506-51A23CBFB945}"/>
              </a:ext>
            </a:extLst>
          </p:cNvPr>
          <p:cNvSpPr/>
          <p:nvPr/>
        </p:nvSpPr>
        <p:spPr>
          <a:xfrm>
            <a:off x="4675359" y="2065361"/>
            <a:ext cx="3672468" cy="163032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</a:rPr>
              <a:t>圖片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FFBBB7-7E89-AA15-C2A0-33BB2331438E}"/>
              </a:ext>
            </a:extLst>
          </p:cNvPr>
          <p:cNvSpPr/>
          <p:nvPr/>
        </p:nvSpPr>
        <p:spPr>
          <a:xfrm rot="5400000">
            <a:off x="7605853" y="3042871"/>
            <a:ext cx="3451432" cy="149641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657969-B2CE-806A-6F5F-F6B558B8DB31}"/>
              </a:ext>
            </a:extLst>
          </p:cNvPr>
          <p:cNvSpPr txBox="1"/>
          <p:nvPr/>
        </p:nvSpPr>
        <p:spPr>
          <a:xfrm>
            <a:off x="8763589" y="35910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</a:rPr>
              <a:t>熱門選項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094128C-3480-DA91-0AB5-8847FB5DC406}"/>
              </a:ext>
            </a:extLst>
          </p:cNvPr>
          <p:cNvSpPr/>
          <p:nvPr/>
        </p:nvSpPr>
        <p:spPr>
          <a:xfrm>
            <a:off x="4694664" y="3853082"/>
            <a:ext cx="3668752" cy="16637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668441-D495-E62D-145B-AAD85D0B406E}"/>
              </a:ext>
            </a:extLst>
          </p:cNvPr>
          <p:cNvSpPr txBox="1"/>
          <p:nvPr/>
        </p:nvSpPr>
        <p:spPr>
          <a:xfrm>
            <a:off x="2555115" y="613551"/>
            <a:ext cx="100219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2500" b="1" dirty="0">
                <a:solidFill>
                  <a:schemeClr val="accent6">
                    <a:lumMod val="50000"/>
                  </a:schemeClr>
                </a:solidFill>
              </a:rPr>
              <a:t>首頁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549A15B-664D-F324-8160-AC6927AC35C6}"/>
              </a:ext>
            </a:extLst>
          </p:cNvPr>
          <p:cNvSpPr/>
          <p:nvPr/>
        </p:nvSpPr>
        <p:spPr>
          <a:xfrm>
            <a:off x="4420904" y="6011792"/>
            <a:ext cx="5934529" cy="5247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87FE33D-2C3B-A716-18CE-E30D61276EDF}"/>
              </a:ext>
            </a:extLst>
          </p:cNvPr>
          <p:cNvSpPr txBox="1"/>
          <p:nvPr/>
        </p:nvSpPr>
        <p:spPr>
          <a:xfrm>
            <a:off x="700965" y="1761677"/>
            <a:ext cx="21403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導覽列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主要內容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頁尾</a:t>
            </a:r>
          </a:p>
        </p:txBody>
      </p:sp>
    </p:spTree>
    <p:extLst>
      <p:ext uri="{BB962C8B-B14F-4D97-AF65-F5344CB8AC3E}">
        <p14:creationId xmlns:p14="http://schemas.microsoft.com/office/powerpoint/2010/main" val="340073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F81A018-6AC8-1FD2-629E-5693B6F50266}"/>
              </a:ext>
            </a:extLst>
          </p:cNvPr>
          <p:cNvSpPr txBox="1"/>
          <p:nvPr/>
        </p:nvSpPr>
        <p:spPr>
          <a:xfrm>
            <a:off x="700965" y="495650"/>
            <a:ext cx="1980029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500" b="1" dirty="0">
                <a:solidFill>
                  <a:schemeClr val="accent6">
                    <a:lumMod val="50000"/>
                  </a:schemeClr>
                </a:solidFill>
              </a:rPr>
              <a:t>頁面規劃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D52DC06-B62E-574B-2C3B-5FFA2EAB55E5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F1BB51-6BFE-5089-2791-EF73A439F79A}"/>
              </a:ext>
            </a:extLst>
          </p:cNvPr>
          <p:cNvSpPr/>
          <p:nvPr/>
        </p:nvSpPr>
        <p:spPr>
          <a:xfrm>
            <a:off x="4439823" y="321449"/>
            <a:ext cx="5934529" cy="14402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6D4FD54-0641-D920-8788-8FA037A24B0A}"/>
              </a:ext>
            </a:extLst>
          </p:cNvPr>
          <p:cNvSpPr/>
          <p:nvPr/>
        </p:nvSpPr>
        <p:spPr>
          <a:xfrm>
            <a:off x="4621374" y="450270"/>
            <a:ext cx="1253021" cy="630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500" dirty="0">
                <a:solidFill>
                  <a:schemeClr val="accent6">
                    <a:lumMod val="50000"/>
                  </a:schemeClr>
                </a:solidFill>
              </a:rPr>
              <a:t>LOGO</a:t>
            </a:r>
            <a:endParaRPr lang="zh-TW" altLang="en-US" sz="25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2C67B154-0578-503A-42F9-C52F51E13C0D}"/>
              </a:ext>
            </a:extLst>
          </p:cNvPr>
          <p:cNvSpPr/>
          <p:nvPr/>
        </p:nvSpPr>
        <p:spPr>
          <a:xfrm>
            <a:off x="8651197" y="459663"/>
            <a:ext cx="1523994" cy="63094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搜尋欄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E39D419-79DE-4CAC-3D44-ED2EC19D3D9B}"/>
              </a:ext>
            </a:extLst>
          </p:cNvPr>
          <p:cNvSpPr/>
          <p:nvPr/>
        </p:nvSpPr>
        <p:spPr>
          <a:xfrm>
            <a:off x="4621374" y="1183062"/>
            <a:ext cx="5533591" cy="4236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accent6">
                    <a:lumMod val="50000"/>
                  </a:schemeClr>
                </a:solidFill>
              </a:rPr>
              <a:t>選單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0540E8-E847-EC74-5335-AF35CBC6D515}"/>
              </a:ext>
            </a:extLst>
          </p:cNvPr>
          <p:cNvSpPr/>
          <p:nvPr/>
        </p:nvSpPr>
        <p:spPr>
          <a:xfrm>
            <a:off x="4439823" y="1830260"/>
            <a:ext cx="5934529" cy="42137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03B4ECE-499D-51AC-2506-51A23CBFB945}"/>
              </a:ext>
            </a:extLst>
          </p:cNvPr>
          <p:cNvSpPr/>
          <p:nvPr/>
        </p:nvSpPr>
        <p:spPr>
          <a:xfrm>
            <a:off x="4675371" y="2034255"/>
            <a:ext cx="5463432" cy="254515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FFBBB7-7E89-AA15-C2A0-33BB2331438E}"/>
              </a:ext>
            </a:extLst>
          </p:cNvPr>
          <p:cNvSpPr/>
          <p:nvPr/>
        </p:nvSpPr>
        <p:spPr>
          <a:xfrm rot="5400000">
            <a:off x="7826865" y="2326790"/>
            <a:ext cx="2101858" cy="19600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5657969-B2CE-806A-6F5F-F6B558B8DB31}"/>
              </a:ext>
            </a:extLst>
          </p:cNvPr>
          <p:cNvSpPr txBox="1"/>
          <p:nvPr/>
        </p:nvSpPr>
        <p:spPr>
          <a:xfrm>
            <a:off x="8084930" y="2952891"/>
            <a:ext cx="158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</a:rPr>
              <a:t>景點</a:t>
            </a:r>
            <a:r>
              <a:rPr lang="en-US" altLang="zh-TW" sz="20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</a:rPr>
              <a:t>美食</a:t>
            </a:r>
            <a:endParaRPr lang="en-US" altLang="zh-TW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zh-TW" altLang="en-US" sz="2000" b="1" dirty="0">
                <a:solidFill>
                  <a:schemeClr val="accent4">
                    <a:lumMod val="50000"/>
                  </a:schemeClr>
                </a:solidFill>
              </a:rPr>
              <a:t>圖片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094128C-3480-DA91-0AB5-8847FB5DC406}"/>
              </a:ext>
            </a:extLst>
          </p:cNvPr>
          <p:cNvSpPr/>
          <p:nvPr/>
        </p:nvSpPr>
        <p:spPr>
          <a:xfrm>
            <a:off x="4732571" y="4748339"/>
            <a:ext cx="5422394" cy="1056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</a:rPr>
              <a:t>更多景點</a:t>
            </a:r>
            <a:r>
              <a:rPr lang="en-US" altLang="zh-TW" sz="18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</a:rPr>
              <a:t>美食圖片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8668441-D495-E62D-145B-AAD85D0B406E}"/>
              </a:ext>
            </a:extLst>
          </p:cNvPr>
          <p:cNvSpPr txBox="1"/>
          <p:nvPr/>
        </p:nvSpPr>
        <p:spPr>
          <a:xfrm>
            <a:off x="2555115" y="613551"/>
            <a:ext cx="16433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500" b="1" dirty="0">
                <a:solidFill>
                  <a:schemeClr val="accent6">
                    <a:lumMod val="50000"/>
                  </a:schemeClr>
                </a:solidFill>
              </a:rPr>
              <a:t>/</a:t>
            </a:r>
            <a:r>
              <a:rPr lang="zh-TW" altLang="en-US" sz="2500" b="1" dirty="0">
                <a:solidFill>
                  <a:schemeClr val="accent6">
                    <a:lumMod val="50000"/>
                  </a:schemeClr>
                </a:solidFill>
              </a:rPr>
              <a:t>景點美食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D1751D-A0BD-4001-0FE4-F8F93DA2A3D4}"/>
              </a:ext>
            </a:extLst>
          </p:cNvPr>
          <p:cNvSpPr txBox="1"/>
          <p:nvPr/>
        </p:nvSpPr>
        <p:spPr>
          <a:xfrm>
            <a:off x="5366237" y="258355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</a:rPr>
              <a:t>景點</a:t>
            </a:r>
            <a:r>
              <a:rPr lang="en-US" altLang="zh-TW" sz="1800" b="1" dirty="0">
                <a:solidFill>
                  <a:schemeClr val="accent4">
                    <a:lumMod val="50000"/>
                  </a:schemeClr>
                </a:solidFill>
              </a:rPr>
              <a:t>/</a:t>
            </a:r>
            <a:r>
              <a:rPr lang="zh-TW" altLang="en-US" sz="1800" b="1" dirty="0">
                <a:solidFill>
                  <a:schemeClr val="accent4">
                    <a:lumMod val="50000"/>
                  </a:schemeClr>
                </a:solidFill>
              </a:rPr>
              <a:t>美食簡介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FD56F72-B727-411F-6278-E5223A263CFF}"/>
              </a:ext>
            </a:extLst>
          </p:cNvPr>
          <p:cNvSpPr txBox="1"/>
          <p:nvPr/>
        </p:nvSpPr>
        <p:spPr>
          <a:xfrm>
            <a:off x="700965" y="1761677"/>
            <a:ext cx="214033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導覽列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主要內容</a:t>
            </a:r>
            <a:endParaRPr lang="en-US" altLang="zh-TW"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800" dirty="0">
                <a:solidFill>
                  <a:schemeClr val="accent6">
                    <a:lumMod val="75000"/>
                  </a:schemeClr>
                </a:solidFill>
              </a:rPr>
              <a:t>頁尾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6A14BEB-4D71-23D9-56F7-6422697A2997}"/>
              </a:ext>
            </a:extLst>
          </p:cNvPr>
          <p:cNvSpPr/>
          <p:nvPr/>
        </p:nvSpPr>
        <p:spPr>
          <a:xfrm>
            <a:off x="4439823" y="6112544"/>
            <a:ext cx="5934529" cy="5247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5504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6AAFE75-CAAA-9D5B-F3AF-82CF9BA185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5"/>
          <a:stretch/>
        </p:blipFill>
        <p:spPr>
          <a:xfrm>
            <a:off x="1218307" y="259097"/>
            <a:ext cx="5567423" cy="6339805"/>
          </a:xfrm>
          <a:prstGeom prst="rect">
            <a:avLst/>
          </a:prstGeom>
        </p:spPr>
      </p:pic>
      <p:sp>
        <p:nvSpPr>
          <p:cNvPr id="2" name="矩形: 圓角 1">
            <a:extLst>
              <a:ext uri="{FF2B5EF4-FFF2-40B4-BE49-F238E27FC236}">
                <a16:creationId xmlns:a16="http://schemas.microsoft.com/office/drawing/2014/main" id="{8CF48249-7206-75CA-AE4C-B797ECE0105A}"/>
              </a:ext>
            </a:extLst>
          </p:cNvPr>
          <p:cNvSpPr/>
          <p:nvPr/>
        </p:nvSpPr>
        <p:spPr>
          <a:xfrm>
            <a:off x="412595" y="366830"/>
            <a:ext cx="146205" cy="888582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482D010-117D-69B8-8ABB-520AE14F3E31}"/>
              </a:ext>
            </a:extLst>
          </p:cNvPr>
          <p:cNvSpPr txBox="1"/>
          <p:nvPr/>
        </p:nvSpPr>
        <p:spPr>
          <a:xfrm>
            <a:off x="8319014" y="1255412"/>
            <a:ext cx="17235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chemeClr val="accent6">
                    <a:lumMod val="50000"/>
                  </a:schemeClr>
                </a:solidFill>
              </a:rPr>
              <a:t>景點名稱</a:t>
            </a:r>
            <a:endParaRPr lang="en-US" altLang="zh-TW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/>
              <a:t>電話</a:t>
            </a:r>
            <a:endParaRPr lang="en-US" altLang="zh-TW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/>
              <a:t>地址</a:t>
            </a:r>
            <a:endParaRPr lang="en-US" altLang="zh-TW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3000" dirty="0"/>
              <a:t>簡介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9ACF5A1-6F98-E6C9-04D9-E1919614D85D}"/>
              </a:ext>
            </a:extLst>
          </p:cNvPr>
          <p:cNvSpPr txBox="1"/>
          <p:nvPr/>
        </p:nvSpPr>
        <p:spPr>
          <a:xfrm>
            <a:off x="8319014" y="5325589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chemeClr val="accent6">
                    <a:lumMod val="50000"/>
                  </a:schemeClr>
                </a:solidFill>
              </a:rPr>
              <a:t>景點照片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DB5A5D0-6E5A-4250-6439-C4E43DA7E560}"/>
              </a:ext>
            </a:extLst>
          </p:cNvPr>
          <p:cNvCxnSpPr/>
          <p:nvPr/>
        </p:nvCxnSpPr>
        <p:spPr>
          <a:xfrm>
            <a:off x="6785730" y="1583871"/>
            <a:ext cx="123936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E8A16D-4C3C-8987-4510-E5479E0FA460}"/>
              </a:ext>
            </a:extLst>
          </p:cNvPr>
          <p:cNvCxnSpPr/>
          <p:nvPr/>
        </p:nvCxnSpPr>
        <p:spPr>
          <a:xfrm>
            <a:off x="6783415" y="5602588"/>
            <a:ext cx="123936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87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DD58B73-E9D9-EFC8-B47F-BC0B06F0F111}"/>
              </a:ext>
            </a:extLst>
          </p:cNvPr>
          <p:cNvSpPr txBox="1"/>
          <p:nvPr/>
        </p:nvSpPr>
        <p:spPr>
          <a:xfrm>
            <a:off x="4849505" y="2921168"/>
            <a:ext cx="24929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0" b="1" dirty="0">
                <a:solidFill>
                  <a:schemeClr val="accent6">
                    <a:lumMod val="50000"/>
                  </a:schemeClr>
                </a:solidFill>
              </a:rPr>
              <a:t>資料庫</a:t>
            </a:r>
          </a:p>
        </p:txBody>
      </p:sp>
    </p:spTree>
    <p:extLst>
      <p:ext uri="{BB962C8B-B14F-4D97-AF65-F5344CB8AC3E}">
        <p14:creationId xmlns:p14="http://schemas.microsoft.com/office/powerpoint/2010/main" val="713096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4">
      <a:majorFont>
        <a:latin typeface="Consolas"/>
        <a:ea typeface="微軟正黑體"/>
        <a:cs typeface=""/>
      </a:majorFont>
      <a:minorFont>
        <a:latin typeface="Consola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585</Words>
  <Application>Microsoft Office PowerPoint</Application>
  <PresentationFormat>Widescreen</PresentationFormat>
  <Paragraphs>219</Paragraphs>
  <Slides>30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黎子崴</dc:creator>
  <cp:lastModifiedBy>黎子崴</cp:lastModifiedBy>
  <cp:revision>27</cp:revision>
  <dcterms:created xsi:type="dcterms:W3CDTF">2022-11-04T03:10:18Z</dcterms:created>
  <dcterms:modified xsi:type="dcterms:W3CDTF">2022-12-27T14:37:10Z</dcterms:modified>
</cp:coreProperties>
</file>