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7938"/>
            <a:ext cx="6142037" cy="3455987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2720" y="2575135"/>
            <a:ext cx="7284720" cy="14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6600" b="1" dirty="0">
                <a:solidFill>
                  <a:srgbClr val="0060A8"/>
                </a:solidFill>
                <a:latin typeface="微软雅黑" panose="020B0503020204020204" charset="-122"/>
                <a:ea typeface="微软雅黑" panose="020B0503020204020204" charset="-122"/>
              </a:rPr>
              <a:t>乳腺超声线上质控</a:t>
            </a:r>
            <a:endParaRPr lang="zh-CN" altLang="en-US" sz="6600" b="1" dirty="0">
              <a:solidFill>
                <a:srgbClr val="00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17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20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969732" y="999406"/>
            <a:ext cx="10196782" cy="526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乳腺超声线上质控：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图像内容及数量：</a:t>
            </a:r>
            <a:endParaRPr lang="en-US" altLang="zh-CN" sz="3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要求上传所有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超声检查阳性患者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的超声图像。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BI-RADS 2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类及以下不上传图像。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BI-RADS 3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类及以上的肿块，单侧上传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张图片，双侧上传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张图片。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要求上传类别最高或同一类别肿块体积较大者。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20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604606" y="1310521"/>
            <a:ext cx="11108764" cy="464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乳腺超声线上质控：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3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图像内容及数量：</a:t>
            </a:r>
            <a:endParaRPr lang="en-US" altLang="zh-CN" sz="33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3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要求上传清晰的高分辨率原图（直接从图像存储设备导出上传，不可上传使用手机等设备进行二次拍摄的图像）。</a:t>
            </a:r>
            <a:endParaRPr lang="en-US" altLang="zh-CN" sz="33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3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内容包含</a:t>
            </a:r>
            <a:r>
              <a:rPr lang="zh-CN" altLang="en-US" sz="33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肿块测量图</a:t>
            </a:r>
            <a:r>
              <a:rPr lang="zh-CN" altLang="en-US" sz="33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33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二维图像</a:t>
            </a:r>
            <a:r>
              <a:rPr lang="zh-CN" altLang="en-US" sz="33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33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彩色多普勒血流图像</a:t>
            </a:r>
            <a:r>
              <a:rPr lang="zh-CN" altLang="en-US" sz="33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33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6600" y="2559895"/>
            <a:ext cx="6218636" cy="14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6600" b="1" dirty="0">
                <a:solidFill>
                  <a:srgbClr val="0060A8"/>
                </a:solidFill>
                <a:latin typeface="微软雅黑" panose="020B0503020204020204" charset="-122"/>
                <a:ea typeface="微软雅黑" panose="020B0503020204020204" charset="-122"/>
              </a:rPr>
              <a:t>阴道镜线上质控</a:t>
            </a:r>
            <a:endParaRPr lang="zh-CN" altLang="en-US" sz="6600" b="1" dirty="0">
              <a:solidFill>
                <a:srgbClr val="00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17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20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1231949" y="993259"/>
            <a:ext cx="9471612" cy="526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阴道镜线上质控：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图像内容及数量：</a:t>
            </a:r>
            <a:endParaRPr lang="en-US" altLang="zh-CN" sz="3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至少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张清晰且能反映检查重点的代表性图像。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①应用醋酸前图像；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②应用醋酸后图像；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③碘试验后图像；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④病变主要部位的局部放大图像。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2720" y="2575135"/>
            <a:ext cx="7284720" cy="14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6600" b="1" dirty="0">
                <a:solidFill>
                  <a:srgbClr val="0060A8"/>
                </a:solidFill>
                <a:latin typeface="微软雅黑" panose="020B0503020204020204" charset="-122"/>
                <a:ea typeface="微软雅黑" panose="020B0503020204020204" charset="-122"/>
              </a:rPr>
              <a:t>乳腺</a:t>
            </a:r>
            <a:r>
              <a:rPr lang="en-US" altLang="zh-CN" sz="6600" b="1" dirty="0">
                <a:solidFill>
                  <a:srgbClr val="0060A8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6600" b="1" dirty="0">
                <a:solidFill>
                  <a:srgbClr val="0060A8"/>
                </a:solidFill>
                <a:latin typeface="微软雅黑" panose="020B0503020204020204" charset="-122"/>
                <a:ea typeface="微软雅黑" panose="020B0503020204020204" charset="-122"/>
              </a:rPr>
              <a:t>线线上质控</a:t>
            </a:r>
            <a:endParaRPr lang="zh-CN" altLang="en-US" sz="6600" b="1" dirty="0">
              <a:solidFill>
                <a:srgbClr val="00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17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20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611708" y="1344513"/>
            <a:ext cx="5186435" cy="4529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乳腺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线线上质控：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图像内容及数量：</a:t>
            </a:r>
            <a:endParaRPr lang="en-US" altLang="zh-CN" sz="3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至少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张标准体位乳腺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线检查图像原图。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两张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CC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两张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MLO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以及必要的辅助投照体位</a:t>
            </a:r>
            <a:endParaRPr lang="en-US" altLang="zh-CN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0" y="2072521"/>
            <a:ext cx="2647950" cy="327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047" y="2072521"/>
            <a:ext cx="3092641" cy="327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1550650" y="6507164"/>
            <a:ext cx="300039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 flipH="1">
            <a:off x="11055350" y="6507164"/>
            <a:ext cx="300039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350643" y="983849"/>
            <a:ext cx="11434960" cy="5283859"/>
          </a:xfrm>
          <a:prstGeom prst="roundRect">
            <a:avLst>
              <a:gd name="adj" fmla="val 7635"/>
            </a:avLst>
          </a:prstGeom>
          <a:noFill/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2065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462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"/>
          <p:cNvGrpSpPr/>
          <p:nvPr/>
        </p:nvGrpSpPr>
        <p:grpSpPr bwMode="auto">
          <a:xfrm>
            <a:off x="7783037" y="141774"/>
            <a:ext cx="2932430" cy="649768"/>
            <a:chOff x="334434" y="268817"/>
            <a:chExt cx="3761318" cy="962202"/>
          </a:xfrm>
        </p:grpSpPr>
        <p:pic>
          <p:nvPicPr>
            <p:cNvPr id="20" name="Picture 2" descr="E:\2014年班子述职年终总结\2015\河南省妇幼保健院标志(大红）_副本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34" y="268817"/>
              <a:ext cx="928763" cy="948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 descr="C:\Users\zai\Desktop\郑大三书法.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197" y="799219"/>
              <a:ext cx="281728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C:\Users\zai\Desktop\省妇幼书法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1" y="429769"/>
              <a:ext cx="2825751" cy="31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741925" y="1310521"/>
            <a:ext cx="11108764" cy="331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图像要求：</a:t>
            </a:r>
            <a:endParaRPr lang="en-US" altLang="zh-CN" sz="36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要求上传清晰的高分辨率原图（直接从图像存储设备导出上传，不可上传使用手机等设备进行二次拍摄的图像）。</a:t>
            </a:r>
            <a:endParaRPr lang="en-US" altLang="zh-CN" sz="3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400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2019-01-28T08:44:37Z</dcterms:created>
  <dcterms:modified xsi:type="dcterms:W3CDTF">2019-01-28T08:49:12Z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