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71D9A-81F9-4398-B15D-C0BF4EC3D22C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4C9CB-B4B8-4862-81A7-18E089452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586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4C9CB-B4B8-4862-81A7-18E0894529C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25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B38-A500-4F99-900B-58F20C0A6F4F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1E83-7D55-49AB-BFF6-4EE654326F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10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B38-A500-4F99-900B-58F20C0A6F4F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1E83-7D55-49AB-BFF6-4EE654326F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9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B38-A500-4F99-900B-58F20C0A6F4F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1E83-7D55-49AB-BFF6-4EE654326F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26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B38-A500-4F99-900B-58F20C0A6F4F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1E83-7D55-49AB-BFF6-4EE654326F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79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B38-A500-4F99-900B-58F20C0A6F4F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1E83-7D55-49AB-BFF6-4EE654326F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40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B38-A500-4F99-900B-58F20C0A6F4F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1E83-7D55-49AB-BFF6-4EE654326F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6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B38-A500-4F99-900B-58F20C0A6F4F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1E83-7D55-49AB-BFF6-4EE654326F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31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B38-A500-4F99-900B-58F20C0A6F4F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1E83-7D55-49AB-BFF6-4EE654326F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2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B38-A500-4F99-900B-58F20C0A6F4F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1E83-7D55-49AB-BFF6-4EE654326F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61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B38-A500-4F99-900B-58F20C0A6F4F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1E83-7D55-49AB-BFF6-4EE654326F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20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F5B38-A500-4F99-900B-58F20C0A6F4F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31E83-7D55-49AB-BFF6-4EE654326F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99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F5B38-A500-4F99-900B-58F20C0A6F4F}" type="datetimeFigureOut">
              <a:rPr lang="zh-CN" altLang="en-US" smtClean="0"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31E83-7D55-49AB-BFF6-4EE654326F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99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9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88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90.png"/><Relationship Id="rId4" Type="http://schemas.openxmlformats.org/officeDocument/2006/relationships/image" Target="../media/image8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1.png"/><Relationship Id="rId4" Type="http://schemas.openxmlformats.org/officeDocument/2006/relationships/image" Target="../media/image88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" Type="http://schemas.openxmlformats.org/officeDocument/2006/relationships/image" Target="../media/image92.png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5" Type="http://schemas.openxmlformats.org/officeDocument/2006/relationships/image" Target="../media/image104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18" Type="http://schemas.openxmlformats.org/officeDocument/2006/relationships/image" Target="../media/image124.png"/><Relationship Id="rId3" Type="http://schemas.openxmlformats.org/officeDocument/2006/relationships/image" Target="../media/image109.png"/><Relationship Id="rId21" Type="http://schemas.openxmlformats.org/officeDocument/2006/relationships/image" Target="../media/image127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17" Type="http://schemas.openxmlformats.org/officeDocument/2006/relationships/image" Target="../media/image123.png"/><Relationship Id="rId2" Type="http://schemas.openxmlformats.org/officeDocument/2006/relationships/image" Target="../media/image108.png"/><Relationship Id="rId16" Type="http://schemas.openxmlformats.org/officeDocument/2006/relationships/image" Target="../media/image122.png"/><Relationship Id="rId20" Type="http://schemas.openxmlformats.org/officeDocument/2006/relationships/image" Target="../media/image1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5" Type="http://schemas.openxmlformats.org/officeDocument/2006/relationships/image" Target="../media/image121.png"/><Relationship Id="rId10" Type="http://schemas.openxmlformats.org/officeDocument/2006/relationships/image" Target="../media/image116.png"/><Relationship Id="rId19" Type="http://schemas.openxmlformats.org/officeDocument/2006/relationships/image" Target="../media/image125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43.png"/><Relationship Id="rId3" Type="http://schemas.openxmlformats.org/officeDocument/2006/relationships/image" Target="../media/image131.png"/><Relationship Id="rId7" Type="http://schemas.openxmlformats.org/officeDocument/2006/relationships/image" Target="../media/image134.png"/><Relationship Id="rId12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png"/><Relationship Id="rId11" Type="http://schemas.openxmlformats.org/officeDocument/2006/relationships/image" Target="../media/image139.png"/><Relationship Id="rId5" Type="http://schemas.openxmlformats.org/officeDocument/2006/relationships/image" Target="../media/image135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Relationship Id="rId14" Type="http://schemas.openxmlformats.org/officeDocument/2006/relationships/image" Target="../media/image14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37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slideLayout" Target="../slideLayouts/slideLayout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image" Target="../media/image151.png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image" Target="../media/image152.png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0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18460" y="1018917"/>
                <a:ext cx="118355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(1010.1011)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(10.6875)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60" y="1018917"/>
                <a:ext cx="11835548" cy="307777"/>
              </a:xfrm>
              <a:prstGeom prst="rect">
                <a:avLst/>
              </a:prstGeom>
              <a:blipFill>
                <a:blip r:embed="rId2"/>
                <a:stretch>
                  <a:fillRect l="-258" t="-1961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18460" y="1609300"/>
                <a:ext cx="78004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5.3)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+14×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(741.1875)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60" y="1609300"/>
                <a:ext cx="7800405" cy="307777"/>
              </a:xfrm>
              <a:prstGeom prst="rect">
                <a:avLst/>
              </a:prstGeom>
              <a:blipFill>
                <a:blip r:embed="rId3"/>
                <a:stretch>
                  <a:fillRect l="-625" t="-4000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18460" y="2199683"/>
                <a:ext cx="71026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(35.36)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+6×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(29.34375)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60" y="2199683"/>
                <a:ext cx="7102650" cy="307777"/>
              </a:xfrm>
              <a:prstGeom prst="rect">
                <a:avLst/>
              </a:prstGeom>
              <a:blipFill>
                <a:blip r:embed="rId4"/>
                <a:stretch>
                  <a:fillRect l="-773" t="-4000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460" y="307741"/>
            <a:ext cx="5247619" cy="4285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460" y="3296474"/>
            <a:ext cx="11678023" cy="77307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6285" y="4477240"/>
            <a:ext cx="10658651" cy="174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27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16" y="413147"/>
            <a:ext cx="6704762" cy="57142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158" y="1193581"/>
            <a:ext cx="6609524" cy="282857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0803" y="4454908"/>
            <a:ext cx="5552381" cy="1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93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14" y="263602"/>
            <a:ext cx="6514286" cy="50476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295" y="1076059"/>
            <a:ext cx="3409524" cy="22761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641" y="1686532"/>
            <a:ext cx="2561905" cy="561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3698326"/>
            <a:ext cx="12192000" cy="4473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024" y="4340680"/>
            <a:ext cx="3047619" cy="220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7806" y="4421186"/>
            <a:ext cx="5885714" cy="38095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92693" y="4877666"/>
            <a:ext cx="5876190" cy="40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42007" y="5549827"/>
            <a:ext cx="1447619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6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86" y="257747"/>
            <a:ext cx="7828571" cy="4380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918" y="1174951"/>
            <a:ext cx="6009524" cy="3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18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25" y="1206594"/>
            <a:ext cx="11874930" cy="449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64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769" y="2016828"/>
            <a:ext cx="5323809" cy="400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86" y="257747"/>
            <a:ext cx="7828571" cy="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08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852724"/>
            <a:ext cx="12100560" cy="339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53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95238" cy="217142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80" y="2171429"/>
            <a:ext cx="7771428" cy="12571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2663" y="2347069"/>
            <a:ext cx="2514286" cy="39142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464" y="4657144"/>
            <a:ext cx="7504762" cy="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47" y="170550"/>
            <a:ext cx="11961905" cy="84761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78" y="1256249"/>
            <a:ext cx="8466667" cy="6095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489" y="1865773"/>
            <a:ext cx="6571429" cy="4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99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808" y="377804"/>
            <a:ext cx="8190476" cy="188571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823" y="2735429"/>
            <a:ext cx="4342857" cy="1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42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05" y="366214"/>
            <a:ext cx="12063795" cy="7838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456" y="1390547"/>
            <a:ext cx="8428571" cy="5238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102" y="2404082"/>
            <a:ext cx="6800000" cy="3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4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b="54801"/>
          <a:stretch/>
        </p:blipFill>
        <p:spPr>
          <a:xfrm>
            <a:off x="201524" y="1064885"/>
            <a:ext cx="11990476" cy="20877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45199"/>
          <a:stretch/>
        </p:blipFill>
        <p:spPr>
          <a:xfrm>
            <a:off x="100762" y="3753133"/>
            <a:ext cx="11990476" cy="253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86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24" y="527305"/>
            <a:ext cx="11438095" cy="44761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85" y="2024554"/>
            <a:ext cx="10828571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79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206726"/>
            <a:ext cx="12009120" cy="73306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41" y="1358537"/>
            <a:ext cx="6275627" cy="318044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78" y="4957729"/>
            <a:ext cx="10409524" cy="16190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3112" y="1310413"/>
            <a:ext cx="4638095" cy="3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91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4" y="115901"/>
            <a:ext cx="11618415" cy="10452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94" y="1232698"/>
            <a:ext cx="11669486" cy="7460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0057" y="1605732"/>
            <a:ext cx="2207623" cy="52474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64657"/>
            <a:ext cx="8754896" cy="30258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0916" y="3850570"/>
            <a:ext cx="3002567" cy="300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79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1"/>
            <a:ext cx="12111192" cy="4338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7" y="395228"/>
            <a:ext cx="11972206" cy="98310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229" y="1327860"/>
            <a:ext cx="2709657" cy="3612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5795" y="1327860"/>
            <a:ext cx="2875397" cy="55301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817" y="2164938"/>
            <a:ext cx="9204423" cy="203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98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696" y="94703"/>
            <a:ext cx="2942857" cy="6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75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17" y="359804"/>
            <a:ext cx="10000000" cy="4952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287" y="855042"/>
            <a:ext cx="4009524" cy="35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703" y="4766749"/>
            <a:ext cx="6971428" cy="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99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228" y="824512"/>
            <a:ext cx="3657143" cy="30666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983" y="4812496"/>
            <a:ext cx="9514286" cy="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47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>
            <a:extLst>
              <a:ext uri="{FF2B5EF4-FFF2-40B4-BE49-F238E27FC236}">
                <a16:creationId xmlns:a16="http://schemas.microsoft.com/office/drawing/2014/main" id="{F5D3D3AE-EC59-416B-BE6F-8156757269C0}"/>
              </a:ext>
            </a:extLst>
          </p:cNvPr>
          <p:cNvGrpSpPr>
            <a:grpSpLocks/>
          </p:cNvGrpSpPr>
          <p:nvPr/>
        </p:nvGrpSpPr>
        <p:grpSpPr bwMode="auto">
          <a:xfrm>
            <a:off x="181342" y="-2150"/>
            <a:ext cx="3330575" cy="2570163"/>
            <a:chOff x="0" y="69"/>
            <a:chExt cx="2098" cy="1619"/>
          </a:xfrm>
        </p:grpSpPr>
        <p:graphicFrame>
          <p:nvGraphicFramePr>
            <p:cNvPr id="7" name="Object 3">
              <a:extLst>
                <a:ext uri="{FF2B5EF4-FFF2-40B4-BE49-F238E27FC236}">
                  <a16:creationId xmlns:a16="http://schemas.microsoft.com/office/drawing/2014/main" id="{4807C18D-6684-4BC3-906E-366BD8D4FD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" y="69"/>
            <a:ext cx="1404" cy="10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2" name="BMP 图像" r:id="rId3" imgW="2228760" imgH="1695600" progId="Paint.Picture">
                    <p:embed/>
                  </p:oleObj>
                </mc:Choice>
                <mc:Fallback>
                  <p:oleObj name="BMP 图像" r:id="rId3" imgW="2228760" imgH="1695600" progId="Paint.Picture">
                    <p:embed/>
                    <p:pic>
                      <p:nvPicPr>
                        <p:cNvPr id="16389" name="Object 3">
                          <a:extLst>
                            <a:ext uri="{FF2B5EF4-FFF2-40B4-BE49-F238E27FC236}">
                              <a16:creationId xmlns:a16="http://schemas.microsoft.com/office/drawing/2014/main" id="{4807C18D-6684-4BC3-906E-366BD8D4FD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69"/>
                          <a:ext cx="1404" cy="10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2020D00F-9DEF-472E-A0CD-83CC3E6A4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01"/>
              <a:ext cx="2098" cy="233"/>
            </a:xfrm>
            <a:prstGeom prst="flowChartProcess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A30F2ABF-6B59-4234-9719-056171C45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7" y="692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Q</a:t>
              </a:r>
              <a:r>
                <a:rPr lang="en-US" altLang="zh-CN" sz="2400" baseline="-2500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ED3108AC-E6A9-4807-87B2-CBDD93AC89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9" y="743"/>
              <a:ext cx="1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6268401D-59FE-4A66-98F1-0B9E74832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84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Q</a:t>
              </a:r>
              <a:r>
                <a:rPr lang="en-US" altLang="zh-CN" sz="2400" baseline="-2500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2345C891-4568-4F9C-85F4-A7488A68E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" y="404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CP</a:t>
              </a:r>
              <a:endParaRPr lang="en-US" altLang="zh-CN" sz="2400" baseline="-25000" dirty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5890B352-A14B-41FD-BB49-794D0FF43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" y="99"/>
              <a:ext cx="46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rgbClr val="000000"/>
                  </a:solidFill>
                  <a:cs typeface="Times New Roman" panose="02020603050405020304" pitchFamily="18" charset="0"/>
                </a:rPr>
                <a:t>+5V</a:t>
              </a:r>
              <a:endParaRPr lang="en-US" altLang="zh-CN" sz="2400" baseline="-25000" dirty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F7EF73D4-333C-4005-90B9-5F617C95D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" y="420"/>
              <a:ext cx="3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  <a:cs typeface="Times New Roman" panose="02020603050405020304" pitchFamily="18" charset="0"/>
                </a:rPr>
                <a:t>C1</a:t>
              </a:r>
              <a:endParaRPr lang="en-US" altLang="zh-CN" sz="2400" baseline="-2500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6BE82EAC-1C15-47C9-B63C-E46CA7047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" y="100"/>
              <a:ext cx="2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rgbClr val="000000"/>
                  </a:solidFill>
                  <a:cs typeface="Times New Roman" panose="02020603050405020304" pitchFamily="18" charset="0"/>
                </a:rPr>
                <a:t>D</a:t>
              </a:r>
              <a:endPara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16" name="Group 13">
              <a:extLst>
                <a:ext uri="{FF2B5EF4-FFF2-40B4-BE49-F238E27FC236}">
                  <a16:creationId xmlns:a16="http://schemas.microsoft.com/office/drawing/2014/main" id="{AFDD154F-179F-4B02-93C1-BF786B943FC0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694" y="532"/>
              <a:ext cx="168" cy="96"/>
              <a:chOff x="0" y="0"/>
              <a:chExt cx="168" cy="96"/>
            </a:xfrm>
          </p:grpSpPr>
          <p:sp>
            <p:nvSpPr>
              <p:cNvPr id="30" name="Line 14">
                <a:extLst>
                  <a:ext uri="{FF2B5EF4-FFF2-40B4-BE49-F238E27FC236}">
                    <a16:creationId xmlns:a16="http://schemas.microsoft.com/office/drawing/2014/main" id="{788A06EA-5C07-47EA-AC8E-91AAD1209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0" y="8"/>
                <a:ext cx="88" cy="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Line 15">
                <a:extLst>
                  <a:ext uri="{FF2B5EF4-FFF2-40B4-BE49-F238E27FC236}">
                    <a16:creationId xmlns:a16="http://schemas.microsoft.com/office/drawing/2014/main" id="{6EDF3BF9-9B64-4E55-BDC2-7B8F2E467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0" y="0"/>
                <a:ext cx="88" cy="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64EA5B-10C8-447F-B499-5240F8D22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" y="999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(a)</a:t>
              </a:r>
              <a:endParaRPr lang="en-US" altLang="zh-CN" sz="2400" baseline="-25000" dirty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EE23040-0DC9-41F6-8130-C045505AC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475"/>
              <a:ext cx="11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endParaRPr lang="en-US" altLang="zh-CN" sz="2400" baseline="-25000" dirty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Group 33">
            <a:extLst>
              <a:ext uri="{FF2B5EF4-FFF2-40B4-BE49-F238E27FC236}">
                <a16:creationId xmlns:a16="http://schemas.microsoft.com/office/drawing/2014/main" id="{F16CEF62-1AF6-4DA3-B455-C027D988B020}"/>
              </a:ext>
            </a:extLst>
          </p:cNvPr>
          <p:cNvGrpSpPr>
            <a:grpSpLocks/>
          </p:cNvGrpSpPr>
          <p:nvPr/>
        </p:nvGrpSpPr>
        <p:grpSpPr bwMode="auto">
          <a:xfrm>
            <a:off x="5972908" y="164247"/>
            <a:ext cx="3854450" cy="704850"/>
            <a:chOff x="0" y="0"/>
            <a:chExt cx="2428" cy="444"/>
          </a:xfrm>
        </p:grpSpPr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41CD3721-5A3A-478B-BDE1-BB82CA08A1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9" y="432"/>
              <a:ext cx="30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748A45B2-64F8-42D6-B6D8-EF58B9812D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1" y="6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985C3836-95F4-4CE3-B957-7E3138703C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29" y="0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4408C54C-6197-4C25-B0EC-8104E8E874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6" y="432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D80DF8B1-A6BC-4CE9-B17E-C8D6E9D91A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8" y="3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AFFD5ABB-8433-45F9-90AF-27216705EE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96" y="12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2993C9A8-2CE6-431C-9FEC-ACEBADFE71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6" y="432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Line 50">
              <a:extLst>
                <a:ext uri="{FF2B5EF4-FFF2-40B4-BE49-F238E27FC236}">
                  <a16:creationId xmlns:a16="http://schemas.microsoft.com/office/drawing/2014/main" id="{D22200BD-C18B-4641-9E5F-51534A035E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1" y="6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Line 51">
              <a:extLst>
                <a:ext uri="{FF2B5EF4-FFF2-40B4-BE49-F238E27FC236}">
                  <a16:creationId xmlns:a16="http://schemas.microsoft.com/office/drawing/2014/main" id="{37CD0487-ADCB-45C5-AE32-254F9B704B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3" y="12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262D97BF-F5B2-4883-9DBB-13A4184A54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" y="432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F154F78B-FB4A-4D52-BFD6-29504BD752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8" y="3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5DAE9ED8-4516-40C3-B7CC-E0C6B4B6A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0" y="9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8179FE74-46A0-4B81-B84F-5ECA47FDF1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" y="432"/>
              <a:ext cx="2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57">
              <a:extLst>
                <a:ext uri="{FF2B5EF4-FFF2-40B4-BE49-F238E27FC236}">
                  <a16:creationId xmlns:a16="http://schemas.microsoft.com/office/drawing/2014/main" id="{C40A958B-9721-43CA-A50F-04F36F9A4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5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00"/>
                  </a:solidFill>
                  <a:cs typeface="Times New Roman" panose="02020603050405020304" pitchFamily="18" charset="0"/>
                </a:rPr>
                <a:t>CP</a:t>
              </a:r>
              <a:endParaRPr lang="en-US" altLang="zh-CN" sz="2400" baseline="-2500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8">
            <a:extLst>
              <a:ext uri="{FF2B5EF4-FFF2-40B4-BE49-F238E27FC236}">
                <a16:creationId xmlns:a16="http://schemas.microsoft.com/office/drawing/2014/main" id="{D4ED4512-AFAD-4601-8608-CEBDAADBD698}"/>
              </a:ext>
            </a:extLst>
          </p:cNvPr>
          <p:cNvGrpSpPr>
            <a:grpSpLocks/>
          </p:cNvGrpSpPr>
          <p:nvPr/>
        </p:nvGrpSpPr>
        <p:grpSpPr bwMode="auto">
          <a:xfrm>
            <a:off x="6001484" y="2140684"/>
            <a:ext cx="1160463" cy="547688"/>
            <a:chOff x="0" y="0"/>
            <a:chExt cx="731" cy="345"/>
          </a:xfrm>
        </p:grpSpPr>
        <p:sp>
          <p:nvSpPr>
            <p:cNvPr id="58" name="Line 59">
              <a:extLst>
                <a:ext uri="{FF2B5EF4-FFF2-40B4-BE49-F238E27FC236}">
                  <a16:creationId xmlns:a16="http://schemas.microsoft.com/office/drawing/2014/main" id="{0859D93E-3837-4342-A3C7-1124ADFA7C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" y="345"/>
              <a:ext cx="47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60">
              <a:extLst>
                <a:ext uri="{FF2B5EF4-FFF2-40B4-BE49-F238E27FC236}">
                  <a16:creationId xmlns:a16="http://schemas.microsoft.com/office/drawing/2014/main" id="{69589077-ABF7-40F8-8B6C-02EAD0F53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00"/>
                  </a:solidFill>
                  <a:cs typeface="Times New Roman" panose="02020603050405020304" pitchFamily="18" charset="0"/>
                </a:rPr>
                <a:t>Q</a:t>
              </a:r>
              <a:r>
                <a:rPr lang="en-US" altLang="zh-CN" sz="2400" baseline="-25000">
                  <a:solidFill>
                    <a:srgbClr val="000000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61" name="Line 62">
            <a:extLst>
              <a:ext uri="{FF2B5EF4-FFF2-40B4-BE49-F238E27FC236}">
                <a16:creationId xmlns:a16="http://schemas.microsoft.com/office/drawing/2014/main" id="{447EA64D-3882-40B3-A071-854DE098A7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37749" y="2026520"/>
            <a:ext cx="121443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3" name="Group 64">
            <a:extLst>
              <a:ext uri="{FF2B5EF4-FFF2-40B4-BE49-F238E27FC236}">
                <a16:creationId xmlns:a16="http://schemas.microsoft.com/office/drawing/2014/main" id="{31315FD1-2918-4DCC-9D3B-5BCB37AFBA88}"/>
              </a:ext>
            </a:extLst>
          </p:cNvPr>
          <p:cNvGrpSpPr>
            <a:grpSpLocks/>
          </p:cNvGrpSpPr>
          <p:nvPr/>
        </p:nvGrpSpPr>
        <p:grpSpPr bwMode="auto">
          <a:xfrm>
            <a:off x="7123846" y="2021622"/>
            <a:ext cx="1524000" cy="685800"/>
            <a:chOff x="0" y="0"/>
            <a:chExt cx="960" cy="432"/>
          </a:xfrm>
        </p:grpSpPr>
        <p:sp>
          <p:nvSpPr>
            <p:cNvPr id="64" name="Line 65">
              <a:extLst>
                <a:ext uri="{FF2B5EF4-FFF2-40B4-BE49-F238E27FC236}">
                  <a16:creationId xmlns:a16="http://schemas.microsoft.com/office/drawing/2014/main" id="{294FBB9D-93A6-45F6-B0ED-E68FD8C7D3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96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Line 66">
              <a:extLst>
                <a:ext uri="{FF2B5EF4-FFF2-40B4-BE49-F238E27FC236}">
                  <a16:creationId xmlns:a16="http://schemas.microsoft.com/office/drawing/2014/main" id="{E7B0751F-14B0-4935-8536-16EADFB234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" y="0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" name="Group 67">
            <a:extLst>
              <a:ext uri="{FF2B5EF4-FFF2-40B4-BE49-F238E27FC236}">
                <a16:creationId xmlns:a16="http://schemas.microsoft.com/office/drawing/2014/main" id="{8E2472C5-1ACC-485E-B36C-052E5DD061D5}"/>
              </a:ext>
            </a:extLst>
          </p:cNvPr>
          <p:cNvGrpSpPr>
            <a:grpSpLocks/>
          </p:cNvGrpSpPr>
          <p:nvPr/>
        </p:nvGrpSpPr>
        <p:grpSpPr bwMode="auto">
          <a:xfrm>
            <a:off x="6001484" y="3083659"/>
            <a:ext cx="1160463" cy="547688"/>
            <a:chOff x="0" y="0"/>
            <a:chExt cx="731" cy="345"/>
          </a:xfrm>
        </p:grpSpPr>
        <p:sp>
          <p:nvSpPr>
            <p:cNvPr id="67" name="Line 68">
              <a:extLst>
                <a:ext uri="{FF2B5EF4-FFF2-40B4-BE49-F238E27FC236}">
                  <a16:creationId xmlns:a16="http://schemas.microsoft.com/office/drawing/2014/main" id="{6FCB5D96-54EC-4CE7-A377-BD57C71C02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" y="345"/>
              <a:ext cx="47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69">
              <a:extLst>
                <a:ext uri="{FF2B5EF4-FFF2-40B4-BE49-F238E27FC236}">
                  <a16:creationId xmlns:a16="http://schemas.microsoft.com/office/drawing/2014/main" id="{A641A3B7-0B3E-4317-BA00-01738C5F5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Q</a:t>
              </a:r>
              <a:r>
                <a:rPr lang="en-US" altLang="zh-CN" sz="2400" baseline="-25000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70" name="Line 71">
            <a:extLst>
              <a:ext uri="{FF2B5EF4-FFF2-40B4-BE49-F238E27FC236}">
                <a16:creationId xmlns:a16="http://schemas.microsoft.com/office/drawing/2014/main" id="{1295A35A-7D5C-40A0-A65D-66BF74C7A2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00800" y="3625276"/>
            <a:ext cx="121443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Line 74">
            <a:extLst>
              <a:ext uri="{FF2B5EF4-FFF2-40B4-BE49-F238E27FC236}">
                <a16:creationId xmlns:a16="http://schemas.microsoft.com/office/drawing/2014/main" id="{5D48D50F-EB75-49A5-9BCC-D747F451FD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0790" y="3629616"/>
            <a:ext cx="1524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5" name="Group 93">
            <a:extLst>
              <a:ext uri="{FF2B5EF4-FFF2-40B4-BE49-F238E27FC236}">
                <a16:creationId xmlns:a16="http://schemas.microsoft.com/office/drawing/2014/main" id="{F363B6C5-191A-4EF3-8796-86FC40B61556}"/>
              </a:ext>
            </a:extLst>
          </p:cNvPr>
          <p:cNvGrpSpPr>
            <a:grpSpLocks/>
          </p:cNvGrpSpPr>
          <p:nvPr/>
        </p:nvGrpSpPr>
        <p:grpSpPr bwMode="auto">
          <a:xfrm>
            <a:off x="7144483" y="397610"/>
            <a:ext cx="1485900" cy="3243263"/>
            <a:chOff x="0" y="0"/>
            <a:chExt cx="936" cy="2043"/>
          </a:xfrm>
        </p:grpSpPr>
        <p:sp>
          <p:nvSpPr>
            <p:cNvPr id="76" name="Line 94">
              <a:extLst>
                <a:ext uri="{FF2B5EF4-FFF2-40B4-BE49-F238E27FC236}">
                  <a16:creationId xmlns:a16="http://schemas.microsoft.com/office/drawing/2014/main" id="{BAA4E0DD-45E4-462F-8FAD-9B4A9E2000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97"/>
              <a:ext cx="0" cy="17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Line 95">
              <a:extLst>
                <a:ext uri="{FF2B5EF4-FFF2-40B4-BE49-F238E27FC236}">
                  <a16:creationId xmlns:a16="http://schemas.microsoft.com/office/drawing/2014/main" id="{56C22E89-0CF9-4340-B27C-503A380025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6" y="289"/>
              <a:ext cx="0" cy="17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Line 96">
              <a:extLst>
                <a:ext uri="{FF2B5EF4-FFF2-40B4-BE49-F238E27FC236}">
                  <a16:creationId xmlns:a16="http://schemas.microsoft.com/office/drawing/2014/main" id="{76677A1C-3103-4CAF-88E2-313FB16C08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" y="0"/>
              <a:ext cx="0" cy="13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Line 97">
              <a:extLst>
                <a:ext uri="{FF2B5EF4-FFF2-40B4-BE49-F238E27FC236}">
                  <a16:creationId xmlns:a16="http://schemas.microsoft.com/office/drawing/2014/main" id="{302826DB-FEF5-4FF1-8227-E5F2F75886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3" y="8"/>
              <a:ext cx="0" cy="13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2" name="Line 106">
            <a:extLst>
              <a:ext uri="{FF2B5EF4-FFF2-40B4-BE49-F238E27FC236}">
                <a16:creationId xmlns:a16="http://schemas.microsoft.com/office/drawing/2014/main" id="{C0362397-24F4-4F06-8921-A9226CD7CF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4483" y="869098"/>
            <a:ext cx="0" cy="2746375"/>
          </a:xfrm>
          <a:prstGeom prst="line">
            <a:avLst/>
          </a:prstGeom>
          <a:noFill/>
          <a:ln w="19050">
            <a:solidFill>
              <a:srgbClr val="FF33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Line 107">
            <a:extLst>
              <a:ext uri="{FF2B5EF4-FFF2-40B4-BE49-F238E27FC236}">
                <a16:creationId xmlns:a16="http://schemas.microsoft.com/office/drawing/2014/main" id="{653AEAE9-2C43-4152-B8C2-A69C7AF006C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0383" y="856398"/>
            <a:ext cx="0" cy="2784475"/>
          </a:xfrm>
          <a:prstGeom prst="line">
            <a:avLst/>
          </a:prstGeom>
          <a:noFill/>
          <a:ln w="19050">
            <a:solidFill>
              <a:srgbClr val="005286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Line 108">
            <a:extLst>
              <a:ext uri="{FF2B5EF4-FFF2-40B4-BE49-F238E27FC236}">
                <a16:creationId xmlns:a16="http://schemas.microsoft.com/office/drawing/2014/main" id="{8365C4C8-D842-47C8-99C6-90E36322D4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4483" y="869097"/>
            <a:ext cx="0" cy="4212000"/>
          </a:xfrm>
          <a:prstGeom prst="line">
            <a:avLst/>
          </a:prstGeom>
          <a:noFill/>
          <a:ln w="19050">
            <a:solidFill>
              <a:srgbClr val="005286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Line 109">
            <a:extLst>
              <a:ext uri="{FF2B5EF4-FFF2-40B4-BE49-F238E27FC236}">
                <a16:creationId xmlns:a16="http://schemas.microsoft.com/office/drawing/2014/main" id="{67E614BC-EF51-4D91-B801-4BF550A167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4548" y="884970"/>
            <a:ext cx="0" cy="4248000"/>
          </a:xfrm>
          <a:prstGeom prst="line">
            <a:avLst/>
          </a:prstGeom>
          <a:noFill/>
          <a:ln w="19050">
            <a:solidFill>
              <a:srgbClr val="005286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9" name="组合 108"/>
          <p:cNvGrpSpPr/>
          <p:nvPr/>
        </p:nvGrpSpPr>
        <p:grpSpPr>
          <a:xfrm>
            <a:off x="150748" y="2090597"/>
            <a:ext cx="3330575" cy="2940843"/>
            <a:chOff x="187692" y="2266097"/>
            <a:chExt cx="3330575" cy="2940843"/>
          </a:xfrm>
        </p:grpSpPr>
        <p:grpSp>
          <p:nvGrpSpPr>
            <p:cNvPr id="86" name="Group 2">
              <a:extLst>
                <a:ext uri="{FF2B5EF4-FFF2-40B4-BE49-F238E27FC236}">
                  <a16:creationId xmlns:a16="http://schemas.microsoft.com/office/drawing/2014/main" id="{F5D3D3AE-EC59-416B-BE6F-8156757269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692" y="2636777"/>
              <a:ext cx="3330575" cy="2570163"/>
              <a:chOff x="0" y="69"/>
              <a:chExt cx="2098" cy="1619"/>
            </a:xfrm>
          </p:grpSpPr>
          <p:graphicFrame>
            <p:nvGraphicFramePr>
              <p:cNvPr id="87" name="Object 3">
                <a:extLst>
                  <a:ext uri="{FF2B5EF4-FFF2-40B4-BE49-F238E27FC236}">
                    <a16:creationId xmlns:a16="http://schemas.microsoft.com/office/drawing/2014/main" id="{4807C18D-6684-4BC3-906E-366BD8D4FDF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5" y="69"/>
              <a:ext cx="1404" cy="10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3" name="BMP 图像" r:id="rId5" imgW="2228760" imgH="1695600" progId="Paint.Picture">
                      <p:embed/>
                    </p:oleObj>
                  </mc:Choice>
                  <mc:Fallback>
                    <p:oleObj name="BMP 图像" r:id="rId5" imgW="2228760" imgH="1695600" progId="Paint.Picture">
                      <p:embed/>
                      <p:pic>
                        <p:nvPicPr>
                          <p:cNvPr id="7" name="Object 3">
                            <a:extLst>
                              <a:ext uri="{FF2B5EF4-FFF2-40B4-BE49-F238E27FC236}">
                                <a16:creationId xmlns:a16="http://schemas.microsoft.com/office/drawing/2014/main" id="{4807C18D-6684-4BC3-906E-366BD8D4FDF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" y="69"/>
                            <a:ext cx="1404" cy="10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8" name="AutoShape 5">
                <a:extLst>
                  <a:ext uri="{FF2B5EF4-FFF2-40B4-BE49-F238E27FC236}">
                    <a16:creationId xmlns:a16="http://schemas.microsoft.com/office/drawing/2014/main" id="{2020D00F-9DEF-472E-A0CD-83CC3E6A4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01"/>
                <a:ext cx="2098" cy="233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Rectangle 6">
                <a:extLst>
                  <a:ext uri="{FF2B5EF4-FFF2-40B4-BE49-F238E27FC236}">
                    <a16:creationId xmlns:a16="http://schemas.microsoft.com/office/drawing/2014/main" id="{A30F2ABF-6B59-4234-9719-056171C45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6" y="692"/>
                <a:ext cx="32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400" i="1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Q</a:t>
                </a:r>
                <a:r>
                  <a:rPr lang="en-US" altLang="zh-CN" sz="2400" baseline="-250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2</a:t>
                </a:r>
                <a:endParaRPr lang="en-US" altLang="zh-CN" sz="2400" baseline="-250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Line 7">
                <a:extLst>
                  <a:ext uri="{FF2B5EF4-FFF2-40B4-BE49-F238E27FC236}">
                    <a16:creationId xmlns:a16="http://schemas.microsoft.com/office/drawing/2014/main" id="{ED3108AC-E6A9-4807-87B2-CBDD93AC89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9" y="743"/>
                <a:ext cx="15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Rectangle 8">
                <a:extLst>
                  <a:ext uri="{FF2B5EF4-FFF2-40B4-BE49-F238E27FC236}">
                    <a16:creationId xmlns:a16="http://schemas.microsoft.com/office/drawing/2014/main" id="{6268401D-59FE-4A66-98F1-0B9E74832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9" y="84"/>
                <a:ext cx="32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400" i="1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Q</a:t>
                </a:r>
                <a:r>
                  <a:rPr lang="en-US" altLang="zh-CN" sz="2400" baseline="-250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2</a:t>
                </a:r>
                <a:endParaRPr lang="en-US" altLang="zh-CN" sz="2400" baseline="-250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Rectangle 9">
                <a:extLst>
                  <a:ext uri="{FF2B5EF4-FFF2-40B4-BE49-F238E27FC236}">
                    <a16:creationId xmlns:a16="http://schemas.microsoft.com/office/drawing/2014/main" id="{2345C891-4568-4F9C-85F4-A7488A68E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" y="404"/>
                <a:ext cx="3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CP</a:t>
                </a:r>
                <a:endParaRPr lang="en-US" altLang="zh-CN" sz="2400" baseline="-250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Rectangle 11">
                <a:extLst>
                  <a:ext uri="{FF2B5EF4-FFF2-40B4-BE49-F238E27FC236}">
                    <a16:creationId xmlns:a16="http://schemas.microsoft.com/office/drawing/2014/main" id="{F7EF73D4-333C-4005-90B9-5F617C95D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9" y="420"/>
                <a:ext cx="35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C1</a:t>
                </a:r>
                <a:endParaRPr lang="en-US" altLang="zh-CN" sz="2400" baseline="-250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Rectangle 12">
                <a:extLst>
                  <a:ext uri="{FF2B5EF4-FFF2-40B4-BE49-F238E27FC236}">
                    <a16:creationId xmlns:a16="http://schemas.microsoft.com/office/drawing/2014/main" id="{6BE82EAC-1C15-47C9-B63C-E46CA7047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5" y="100"/>
                <a:ext cx="25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D</a:t>
                </a:r>
                <a:endParaRPr lang="en-US" altLang="zh-CN" sz="24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6" name="Group 13">
                <a:extLst>
                  <a:ext uri="{FF2B5EF4-FFF2-40B4-BE49-F238E27FC236}">
                    <a16:creationId xmlns:a16="http://schemas.microsoft.com/office/drawing/2014/main" id="{AFDD154F-179F-4B02-93C1-BF786B943F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694" y="532"/>
                <a:ext cx="168" cy="96"/>
                <a:chOff x="0" y="0"/>
                <a:chExt cx="168" cy="96"/>
              </a:xfrm>
            </p:grpSpPr>
            <p:sp>
              <p:nvSpPr>
                <p:cNvPr id="99" name="Line 14">
                  <a:extLst>
                    <a:ext uri="{FF2B5EF4-FFF2-40B4-BE49-F238E27FC236}">
                      <a16:creationId xmlns:a16="http://schemas.microsoft.com/office/drawing/2014/main" id="{788A06EA-5C07-47EA-AC8E-91AAD1209B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0" y="8"/>
                  <a:ext cx="88" cy="8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0" name="Line 15">
                  <a:extLst>
                    <a:ext uri="{FF2B5EF4-FFF2-40B4-BE49-F238E27FC236}">
                      <a16:creationId xmlns:a16="http://schemas.microsoft.com/office/drawing/2014/main" id="{6EDF3BF9-9B64-4E55-BDC2-7B8F2E4670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80" y="0"/>
                  <a:ext cx="88" cy="8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7" name="Rectangle 16">
                <a:extLst>
                  <a:ext uri="{FF2B5EF4-FFF2-40B4-BE49-F238E27FC236}">
                    <a16:creationId xmlns:a16="http://schemas.microsoft.com/office/drawing/2014/main" id="{8864EA5B-10C8-447F-B499-5240F8D22E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3" y="999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(b)</a:t>
                </a:r>
                <a:endParaRPr lang="en-US" altLang="zh-CN" sz="2400" baseline="-250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Rectangle 18">
                <a:extLst>
                  <a:ext uri="{FF2B5EF4-FFF2-40B4-BE49-F238E27FC236}">
                    <a16:creationId xmlns:a16="http://schemas.microsoft.com/office/drawing/2014/main" id="{3EE23040-0DC9-41F6-8130-C045505AC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475"/>
                <a:ext cx="116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endParaRPr lang="en-US" altLang="zh-CN" sz="2400" baseline="-250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2" name="直接连接符 101"/>
            <p:cNvCxnSpPr/>
            <p:nvPr/>
          </p:nvCxnSpPr>
          <p:spPr>
            <a:xfrm flipV="1">
              <a:off x="2707238" y="2266097"/>
              <a:ext cx="0" cy="66516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flipH="1">
              <a:off x="808887" y="2266219"/>
              <a:ext cx="189914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808887" y="2266097"/>
              <a:ext cx="0" cy="66516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流程图: 接点 107"/>
            <p:cNvSpPr>
              <a:spLocks noChangeAspect="1"/>
            </p:cNvSpPr>
            <p:nvPr/>
          </p:nvSpPr>
          <p:spPr>
            <a:xfrm>
              <a:off x="2659610" y="2889262"/>
              <a:ext cx="83679" cy="108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4" name="图片 14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9" r="6920"/>
          <a:stretch/>
        </p:blipFill>
        <p:spPr>
          <a:xfrm>
            <a:off x="355871" y="4580086"/>
            <a:ext cx="2950747" cy="1597290"/>
          </a:xfrm>
          <a:prstGeom prst="rect">
            <a:avLst/>
          </a:prstGeom>
        </p:spPr>
      </p:pic>
      <p:sp>
        <p:nvSpPr>
          <p:cNvPr id="145" name="Rectangle 16">
            <a:extLst>
              <a:ext uri="{FF2B5EF4-FFF2-40B4-BE49-F238E27FC236}">
                <a16:creationId xmlns:a16="http://schemas.microsoft.com/office/drawing/2014/main" id="{8864EA5B-10C8-447F-B499-5240F8D22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374" y="6128519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(c)</a:t>
            </a:r>
            <a:endParaRPr lang="en-US" altLang="zh-CN" sz="2400" baseline="-250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46" name="Rectangle 8">
            <a:extLst>
              <a:ext uri="{FF2B5EF4-FFF2-40B4-BE49-F238E27FC236}">
                <a16:creationId xmlns:a16="http://schemas.microsoft.com/office/drawing/2014/main" id="{6268401D-59FE-4A66-98F1-0B9E74832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555" y="4911791"/>
            <a:ext cx="510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400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Q</a:t>
            </a:r>
            <a:r>
              <a:rPr lang="en-US" altLang="zh-CN" sz="2400" baseline="-250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3</a:t>
            </a:r>
            <a:endParaRPr lang="en-US" altLang="zh-CN" sz="2400" baseline="-250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147" name="Group 67">
            <a:extLst>
              <a:ext uri="{FF2B5EF4-FFF2-40B4-BE49-F238E27FC236}">
                <a16:creationId xmlns:a16="http://schemas.microsoft.com/office/drawing/2014/main" id="{8E2472C5-1ACC-485E-B36C-052E5DD061D5}"/>
              </a:ext>
            </a:extLst>
          </p:cNvPr>
          <p:cNvGrpSpPr>
            <a:grpSpLocks/>
          </p:cNvGrpSpPr>
          <p:nvPr/>
        </p:nvGrpSpPr>
        <p:grpSpPr bwMode="auto">
          <a:xfrm>
            <a:off x="6004518" y="4085801"/>
            <a:ext cx="1162051" cy="547688"/>
            <a:chOff x="-1" y="0"/>
            <a:chExt cx="732" cy="345"/>
          </a:xfrm>
        </p:grpSpPr>
        <p:sp>
          <p:nvSpPr>
            <p:cNvPr id="148" name="Line 68">
              <a:extLst>
                <a:ext uri="{FF2B5EF4-FFF2-40B4-BE49-F238E27FC236}">
                  <a16:creationId xmlns:a16="http://schemas.microsoft.com/office/drawing/2014/main" id="{6FCB5D96-54EC-4CE7-A377-BD57C71C02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" y="345"/>
              <a:ext cx="47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Rectangle 69">
              <a:extLst>
                <a:ext uri="{FF2B5EF4-FFF2-40B4-BE49-F238E27FC236}">
                  <a16:creationId xmlns:a16="http://schemas.microsoft.com/office/drawing/2014/main" id="{A641A3B7-0B3E-4317-BA00-01738C5F5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" y="0"/>
              <a:ext cx="3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400" i="1" dirty="0" smtClean="0">
                  <a:solidFill>
                    <a:srgbClr val="000000"/>
                  </a:solidFill>
                  <a:cs typeface="Times New Roman" panose="02020603050405020304" pitchFamily="18" charset="0"/>
                </a:rPr>
                <a:t>Q</a:t>
              </a:r>
              <a:r>
                <a:rPr lang="en-US" altLang="zh-CN" sz="2400" baseline="-25000" dirty="0" smtClean="0">
                  <a:solidFill>
                    <a:srgbClr val="000000"/>
                  </a:solidFill>
                  <a:cs typeface="Times New Roman" panose="02020603050405020304" pitchFamily="18" charset="0"/>
                </a:rPr>
                <a:t>3</a:t>
              </a:r>
              <a:endParaRPr lang="en-US" altLang="zh-CN" sz="2400" baseline="-25000" dirty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150" name="Group 70">
            <a:extLst>
              <a:ext uri="{FF2B5EF4-FFF2-40B4-BE49-F238E27FC236}">
                <a16:creationId xmlns:a16="http://schemas.microsoft.com/office/drawing/2014/main" id="{FFBDD855-5E92-4191-B941-CB7F32A19537}"/>
              </a:ext>
            </a:extLst>
          </p:cNvPr>
          <p:cNvGrpSpPr>
            <a:grpSpLocks/>
          </p:cNvGrpSpPr>
          <p:nvPr/>
        </p:nvGrpSpPr>
        <p:grpSpPr bwMode="auto">
          <a:xfrm>
            <a:off x="8623894" y="3961976"/>
            <a:ext cx="1214437" cy="685800"/>
            <a:chOff x="0" y="0"/>
            <a:chExt cx="477" cy="432"/>
          </a:xfrm>
        </p:grpSpPr>
        <p:sp>
          <p:nvSpPr>
            <p:cNvPr id="151" name="Line 71">
              <a:extLst>
                <a:ext uri="{FF2B5EF4-FFF2-40B4-BE49-F238E27FC236}">
                  <a16:creationId xmlns:a16="http://schemas.microsoft.com/office/drawing/2014/main" id="{1295A35A-7D5C-40A0-A65D-66BF74C7A2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423"/>
              <a:ext cx="47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Line 72">
              <a:extLst>
                <a:ext uri="{FF2B5EF4-FFF2-40B4-BE49-F238E27FC236}">
                  <a16:creationId xmlns:a16="http://schemas.microsoft.com/office/drawing/2014/main" id="{1CBB1783-3978-4A6E-8B33-DABC7628EE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" y="0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3" name="Group 73">
            <a:extLst>
              <a:ext uri="{FF2B5EF4-FFF2-40B4-BE49-F238E27FC236}">
                <a16:creationId xmlns:a16="http://schemas.microsoft.com/office/drawing/2014/main" id="{05F7D7E6-7476-4975-ACC7-208FA931FF82}"/>
              </a:ext>
            </a:extLst>
          </p:cNvPr>
          <p:cNvGrpSpPr>
            <a:grpSpLocks/>
          </p:cNvGrpSpPr>
          <p:nvPr/>
        </p:nvGrpSpPr>
        <p:grpSpPr bwMode="auto">
          <a:xfrm>
            <a:off x="7128468" y="3966739"/>
            <a:ext cx="1524000" cy="685800"/>
            <a:chOff x="0" y="0"/>
            <a:chExt cx="960" cy="432"/>
          </a:xfrm>
        </p:grpSpPr>
        <p:sp>
          <p:nvSpPr>
            <p:cNvPr id="154" name="Line 74">
              <a:extLst>
                <a:ext uri="{FF2B5EF4-FFF2-40B4-BE49-F238E27FC236}">
                  <a16:creationId xmlns:a16="http://schemas.microsoft.com/office/drawing/2014/main" id="{5D48D50F-EB75-49A5-9BCC-D747F451FD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96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Line 75">
              <a:extLst>
                <a:ext uri="{FF2B5EF4-FFF2-40B4-BE49-F238E27FC236}">
                  <a16:creationId xmlns:a16="http://schemas.microsoft.com/office/drawing/2014/main" id="{B217C0E1-1D84-47D0-AF5B-9F2F64C2F6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" y="0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858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3">
            <a:extLst>
              <a:ext uri="{FF2B5EF4-FFF2-40B4-BE49-F238E27FC236}">
                <a16:creationId xmlns:a16="http://schemas.microsoft.com/office/drawing/2014/main" id="{F16CEF62-1AF6-4DA3-B455-C027D988B020}"/>
              </a:ext>
            </a:extLst>
          </p:cNvPr>
          <p:cNvGrpSpPr>
            <a:grpSpLocks/>
          </p:cNvGrpSpPr>
          <p:nvPr/>
        </p:nvGrpSpPr>
        <p:grpSpPr bwMode="auto">
          <a:xfrm>
            <a:off x="5972908" y="164247"/>
            <a:ext cx="3854450" cy="704850"/>
            <a:chOff x="0" y="0"/>
            <a:chExt cx="2428" cy="444"/>
          </a:xfrm>
        </p:grpSpPr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41CD3721-5A3A-478B-BDE1-BB82CA08A1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9" y="432"/>
              <a:ext cx="30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748A45B2-64F8-42D6-B6D8-EF58B9812D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1" y="6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985C3836-95F4-4CE3-B957-7E3138703C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29" y="0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4408C54C-6197-4C25-B0EC-8104E8E874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6" y="432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D80DF8B1-A6BC-4CE9-B17E-C8D6E9D91A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8" y="3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AFFD5ABB-8433-45F9-90AF-27216705EE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96" y="12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2993C9A8-2CE6-431C-9FEC-ACEBADFE71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6" y="432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Line 50">
              <a:extLst>
                <a:ext uri="{FF2B5EF4-FFF2-40B4-BE49-F238E27FC236}">
                  <a16:creationId xmlns:a16="http://schemas.microsoft.com/office/drawing/2014/main" id="{D22200BD-C18B-4641-9E5F-51534A035E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1" y="6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Line 51">
              <a:extLst>
                <a:ext uri="{FF2B5EF4-FFF2-40B4-BE49-F238E27FC236}">
                  <a16:creationId xmlns:a16="http://schemas.microsoft.com/office/drawing/2014/main" id="{37CD0487-ADCB-45C5-AE32-254F9B704B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3" y="12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262D97BF-F5B2-4883-9DBB-13A4184A54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" y="432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F154F78B-FB4A-4D52-BFD6-29504BD752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8" y="3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5DAE9ED8-4516-40C3-B7CC-E0C6B4B6A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0" y="9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8179FE74-46A0-4B81-B84F-5ECA47FDF1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" y="432"/>
              <a:ext cx="2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57">
              <a:extLst>
                <a:ext uri="{FF2B5EF4-FFF2-40B4-BE49-F238E27FC236}">
                  <a16:creationId xmlns:a16="http://schemas.microsoft.com/office/drawing/2014/main" id="{C40A958B-9721-43CA-A50F-04F36F9A4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5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00"/>
                  </a:solidFill>
                  <a:cs typeface="Times New Roman" panose="02020603050405020304" pitchFamily="18" charset="0"/>
                </a:rPr>
                <a:t>CP</a:t>
              </a:r>
              <a:endParaRPr lang="en-US" altLang="zh-CN" sz="2400" baseline="-2500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8">
            <a:extLst>
              <a:ext uri="{FF2B5EF4-FFF2-40B4-BE49-F238E27FC236}">
                <a16:creationId xmlns:a16="http://schemas.microsoft.com/office/drawing/2014/main" id="{D4ED4512-AFAD-4601-8608-CEBDAADBD698}"/>
              </a:ext>
            </a:extLst>
          </p:cNvPr>
          <p:cNvGrpSpPr>
            <a:grpSpLocks/>
          </p:cNvGrpSpPr>
          <p:nvPr/>
        </p:nvGrpSpPr>
        <p:grpSpPr bwMode="auto">
          <a:xfrm>
            <a:off x="5999896" y="1355597"/>
            <a:ext cx="1162051" cy="547688"/>
            <a:chOff x="-1" y="0"/>
            <a:chExt cx="732" cy="345"/>
          </a:xfrm>
        </p:grpSpPr>
        <p:sp>
          <p:nvSpPr>
            <p:cNvPr id="58" name="Line 59">
              <a:extLst>
                <a:ext uri="{FF2B5EF4-FFF2-40B4-BE49-F238E27FC236}">
                  <a16:creationId xmlns:a16="http://schemas.microsoft.com/office/drawing/2014/main" id="{0859D93E-3837-4342-A3C7-1124ADFA7C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" y="345"/>
              <a:ext cx="47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60">
              <a:extLst>
                <a:ext uri="{FF2B5EF4-FFF2-40B4-BE49-F238E27FC236}">
                  <a16:creationId xmlns:a16="http://schemas.microsoft.com/office/drawing/2014/main" id="{69589077-ABF7-40F8-8B6C-02EAD0F53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" y="0"/>
              <a:ext cx="3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400" i="1" dirty="0" smtClean="0">
                  <a:solidFill>
                    <a:srgbClr val="000000"/>
                  </a:solidFill>
                  <a:cs typeface="Times New Roman" panose="02020603050405020304" pitchFamily="18" charset="0"/>
                </a:rPr>
                <a:t>Q</a:t>
              </a:r>
              <a:r>
                <a:rPr lang="en-US" altLang="zh-CN" sz="2400" baseline="-25000" dirty="0" smtClean="0">
                  <a:solidFill>
                    <a:srgbClr val="000000"/>
                  </a:solidFill>
                  <a:cs typeface="Times New Roman" panose="02020603050405020304" pitchFamily="18" charset="0"/>
                </a:rPr>
                <a:t>4</a:t>
              </a:r>
              <a:endParaRPr lang="en-US" altLang="zh-CN" sz="2400" baseline="-25000" dirty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</p:grpSp>
      <p:sp>
        <p:nvSpPr>
          <p:cNvPr id="61" name="Line 62">
            <a:extLst>
              <a:ext uri="{FF2B5EF4-FFF2-40B4-BE49-F238E27FC236}">
                <a16:creationId xmlns:a16="http://schemas.microsoft.com/office/drawing/2014/main" id="{447EA64D-3882-40B3-A071-854DE098A7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80366" y="1241433"/>
            <a:ext cx="2088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Line 65">
            <a:extLst>
              <a:ext uri="{FF2B5EF4-FFF2-40B4-BE49-F238E27FC236}">
                <a16:creationId xmlns:a16="http://schemas.microsoft.com/office/drawing/2014/main" id="{294FBB9D-93A6-45F6-B0ED-E68FD8C7D3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23846" y="1901546"/>
            <a:ext cx="756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Line 66">
            <a:extLst>
              <a:ext uri="{FF2B5EF4-FFF2-40B4-BE49-F238E27FC236}">
                <a16:creationId xmlns:a16="http://schemas.microsoft.com/office/drawing/2014/main" id="{E7B0751F-14B0-4935-8536-16EADFB234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81806" y="1236535"/>
            <a:ext cx="0" cy="685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5" name="Group 93">
            <a:extLst>
              <a:ext uri="{FF2B5EF4-FFF2-40B4-BE49-F238E27FC236}">
                <a16:creationId xmlns:a16="http://schemas.microsoft.com/office/drawing/2014/main" id="{F363B6C5-191A-4EF3-8796-86FC40B61556}"/>
              </a:ext>
            </a:extLst>
          </p:cNvPr>
          <p:cNvGrpSpPr>
            <a:grpSpLocks/>
          </p:cNvGrpSpPr>
          <p:nvPr/>
        </p:nvGrpSpPr>
        <p:grpSpPr bwMode="auto">
          <a:xfrm>
            <a:off x="7871559" y="397610"/>
            <a:ext cx="1482733" cy="220663"/>
            <a:chOff x="458" y="0"/>
            <a:chExt cx="934" cy="139"/>
          </a:xfrm>
        </p:grpSpPr>
        <p:sp>
          <p:nvSpPr>
            <p:cNvPr id="78" name="Line 96">
              <a:extLst>
                <a:ext uri="{FF2B5EF4-FFF2-40B4-BE49-F238E27FC236}">
                  <a16:creationId xmlns:a16="http://schemas.microsoft.com/office/drawing/2014/main" id="{76677A1C-3103-4CAF-88E2-313FB16C080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458" y="0"/>
              <a:ext cx="0" cy="13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Line 97">
              <a:extLst>
                <a:ext uri="{FF2B5EF4-FFF2-40B4-BE49-F238E27FC236}">
                  <a16:creationId xmlns:a16="http://schemas.microsoft.com/office/drawing/2014/main" id="{302826DB-FEF5-4FF1-8227-E5F2F75886A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1392" y="8"/>
              <a:ext cx="0" cy="13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4" name="Line 108">
            <a:extLst>
              <a:ext uri="{FF2B5EF4-FFF2-40B4-BE49-F238E27FC236}">
                <a16:creationId xmlns:a16="http://schemas.microsoft.com/office/drawing/2014/main" id="{8365C4C8-D842-47C8-99C6-90E36322D4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4157" y="869097"/>
            <a:ext cx="0" cy="5508000"/>
          </a:xfrm>
          <a:prstGeom prst="line">
            <a:avLst/>
          </a:prstGeom>
          <a:noFill/>
          <a:ln w="19050">
            <a:solidFill>
              <a:srgbClr val="005286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Line 109">
            <a:extLst>
              <a:ext uri="{FF2B5EF4-FFF2-40B4-BE49-F238E27FC236}">
                <a16:creationId xmlns:a16="http://schemas.microsoft.com/office/drawing/2014/main" id="{67E614BC-EF51-4D91-B801-4BF550A167DF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3458" y="884970"/>
            <a:ext cx="0" cy="5472000"/>
          </a:xfrm>
          <a:prstGeom prst="line">
            <a:avLst/>
          </a:prstGeom>
          <a:noFill/>
          <a:ln w="19050">
            <a:solidFill>
              <a:srgbClr val="005286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81342" y="-2150"/>
            <a:ext cx="3330575" cy="2570163"/>
            <a:chOff x="181342" y="-2150"/>
            <a:chExt cx="3330575" cy="2570163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F5D3D3AE-EC59-416B-BE6F-8156757269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342" y="-2150"/>
              <a:ext cx="3330575" cy="2570163"/>
              <a:chOff x="0" y="69"/>
              <a:chExt cx="2098" cy="1619"/>
            </a:xfrm>
          </p:grpSpPr>
          <p:graphicFrame>
            <p:nvGraphicFramePr>
              <p:cNvPr id="7" name="Object 3">
                <a:extLst>
                  <a:ext uri="{FF2B5EF4-FFF2-40B4-BE49-F238E27FC236}">
                    <a16:creationId xmlns:a16="http://schemas.microsoft.com/office/drawing/2014/main" id="{4807C18D-6684-4BC3-906E-366BD8D4FD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18651798"/>
                  </p:ext>
                </p:extLst>
              </p:nvPr>
            </p:nvGraphicFramePr>
            <p:xfrm>
              <a:off x="385" y="69"/>
              <a:ext cx="1404" cy="10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17" name="BMP 图像" r:id="rId3" imgW="2228760" imgH="1695600" progId="Paint.Picture">
                      <p:embed/>
                    </p:oleObj>
                  </mc:Choice>
                  <mc:Fallback>
                    <p:oleObj name="BMP 图像" r:id="rId3" imgW="2228760" imgH="1695600" progId="Paint.Picture">
                      <p:embed/>
                      <p:pic>
                        <p:nvPicPr>
                          <p:cNvPr id="7" name="Object 3">
                            <a:extLst>
                              <a:ext uri="{FF2B5EF4-FFF2-40B4-BE49-F238E27FC236}">
                                <a16:creationId xmlns:a16="http://schemas.microsoft.com/office/drawing/2014/main" id="{4807C18D-6684-4BC3-906E-366BD8D4FDF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" y="69"/>
                            <a:ext cx="1404" cy="10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" name="AutoShape 5">
                <a:extLst>
                  <a:ext uri="{FF2B5EF4-FFF2-40B4-BE49-F238E27FC236}">
                    <a16:creationId xmlns:a16="http://schemas.microsoft.com/office/drawing/2014/main" id="{2020D00F-9DEF-472E-A0CD-83CC3E6A4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01"/>
                <a:ext cx="2098" cy="233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6268401D-59FE-4A66-98F1-0B9E74832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9" y="84"/>
                <a:ext cx="32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400" i="1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Q</a:t>
                </a:r>
                <a:r>
                  <a:rPr lang="en-US" altLang="zh-CN" sz="2400" baseline="-250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4</a:t>
                </a:r>
                <a:endParaRPr lang="en-US" altLang="zh-CN" sz="2400" baseline="-250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ectangle 9">
                <a:extLst>
                  <a:ext uri="{FF2B5EF4-FFF2-40B4-BE49-F238E27FC236}">
                    <a16:creationId xmlns:a16="http://schemas.microsoft.com/office/drawing/2014/main" id="{2345C891-4568-4F9C-85F4-A7488A68E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" y="404"/>
                <a:ext cx="3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CP</a:t>
                </a:r>
                <a:endParaRPr lang="en-US" altLang="zh-CN" sz="2400" baseline="-250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5890B352-A14B-41FD-BB49-794D0FF43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" y="99"/>
                <a:ext cx="46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+5V</a:t>
                </a:r>
                <a:endParaRPr lang="en-US" altLang="zh-CN" sz="2400" baseline="-250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F7EF73D4-333C-4005-90B9-5F617C95D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9" y="420"/>
                <a:ext cx="35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C1</a:t>
                </a:r>
                <a:endParaRPr lang="en-US" altLang="zh-CN" sz="2400" baseline="-250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Rectangle 12">
                <a:extLst>
                  <a:ext uri="{FF2B5EF4-FFF2-40B4-BE49-F238E27FC236}">
                    <a16:creationId xmlns:a16="http://schemas.microsoft.com/office/drawing/2014/main" id="{6BE82EAC-1C15-47C9-B63C-E46CA7047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7" y="100"/>
                <a:ext cx="19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J</a:t>
                </a:r>
                <a:endParaRPr lang="en-US" altLang="zh-CN" sz="24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6" name="Group 13">
                <a:extLst>
                  <a:ext uri="{FF2B5EF4-FFF2-40B4-BE49-F238E27FC236}">
                    <a16:creationId xmlns:a16="http://schemas.microsoft.com/office/drawing/2014/main" id="{AFDD154F-179F-4B02-93C1-BF786B943F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694" y="532"/>
                <a:ext cx="168" cy="96"/>
                <a:chOff x="0" y="0"/>
                <a:chExt cx="168" cy="96"/>
              </a:xfrm>
            </p:grpSpPr>
            <p:sp>
              <p:nvSpPr>
                <p:cNvPr id="30" name="Line 14">
                  <a:extLst>
                    <a:ext uri="{FF2B5EF4-FFF2-40B4-BE49-F238E27FC236}">
                      <a16:creationId xmlns:a16="http://schemas.microsoft.com/office/drawing/2014/main" id="{788A06EA-5C07-47EA-AC8E-91AAD1209B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0" y="8"/>
                  <a:ext cx="88" cy="8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Line 15">
                  <a:extLst>
                    <a:ext uri="{FF2B5EF4-FFF2-40B4-BE49-F238E27FC236}">
                      <a16:creationId xmlns:a16="http://schemas.microsoft.com/office/drawing/2014/main" id="{6EDF3BF9-9B64-4E55-BDC2-7B8F2E4670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80" y="0"/>
                  <a:ext cx="88" cy="8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EE23040-0DC9-41F6-8130-C045505AC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475"/>
                <a:ext cx="116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endParaRPr lang="en-US" altLang="zh-CN" sz="2400" baseline="-250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" name="直接连接符 2"/>
            <p:cNvCxnSpPr/>
            <p:nvPr/>
          </p:nvCxnSpPr>
          <p:spPr>
            <a:xfrm flipH="1">
              <a:off x="792530" y="1293091"/>
              <a:ext cx="54768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Rectangle 12">
              <a:extLst>
                <a:ext uri="{FF2B5EF4-FFF2-40B4-BE49-F238E27FC236}">
                  <a16:creationId xmlns:a16="http://schemas.microsoft.com/office/drawing/2014/main" id="{6BE82EAC-1C15-47C9-B63C-E46CA7047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981" y="1040230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rgbClr val="000000"/>
                  </a:solidFill>
                  <a:cs typeface="Times New Roman" panose="02020603050405020304" pitchFamily="18" charset="0"/>
                </a:rPr>
                <a:t>K</a:t>
              </a:r>
              <a:endPara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" name="流程图: 接点 5"/>
            <p:cNvSpPr/>
            <p:nvPr/>
          </p:nvSpPr>
          <p:spPr>
            <a:xfrm>
              <a:off x="1201096" y="742244"/>
              <a:ext cx="120072" cy="107791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2373746" y="1154546"/>
              <a:ext cx="750316" cy="3381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2078199" y="756161"/>
              <a:ext cx="1368495" cy="468000"/>
            </a:xfrm>
            <a:prstGeom prst="rect">
              <a:avLst/>
            </a:prstGeom>
          </p:spPr>
        </p:pic>
        <p:sp>
          <p:nvSpPr>
            <p:cNvPr id="101" name="流程图: 接点 100"/>
            <p:cNvSpPr/>
            <p:nvPr/>
          </p:nvSpPr>
          <p:spPr>
            <a:xfrm>
              <a:off x="2683532" y="257339"/>
              <a:ext cx="120072" cy="107791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 flipV="1">
              <a:off x="794326" y="1644073"/>
              <a:ext cx="1944000" cy="1162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792530" y="1293091"/>
              <a:ext cx="0" cy="35098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组合 102"/>
          <p:cNvGrpSpPr/>
          <p:nvPr/>
        </p:nvGrpSpPr>
        <p:grpSpPr>
          <a:xfrm>
            <a:off x="185961" y="1794326"/>
            <a:ext cx="3330575" cy="2570163"/>
            <a:chOff x="181342" y="-2150"/>
            <a:chExt cx="3330575" cy="2570163"/>
          </a:xfrm>
        </p:grpSpPr>
        <p:grpSp>
          <p:nvGrpSpPr>
            <p:cNvPr id="105" name="Group 2">
              <a:extLst>
                <a:ext uri="{FF2B5EF4-FFF2-40B4-BE49-F238E27FC236}">
                  <a16:creationId xmlns:a16="http://schemas.microsoft.com/office/drawing/2014/main" id="{F5D3D3AE-EC59-416B-BE6F-8156757269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342" y="-2150"/>
              <a:ext cx="3330575" cy="2570163"/>
              <a:chOff x="0" y="69"/>
              <a:chExt cx="2098" cy="1619"/>
            </a:xfrm>
          </p:grpSpPr>
          <p:graphicFrame>
            <p:nvGraphicFramePr>
              <p:cNvPr id="117" name="Object 3">
                <a:extLst>
                  <a:ext uri="{FF2B5EF4-FFF2-40B4-BE49-F238E27FC236}">
                    <a16:creationId xmlns:a16="http://schemas.microsoft.com/office/drawing/2014/main" id="{4807C18D-6684-4BC3-906E-366BD8D4FD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07370639"/>
                  </p:ext>
                </p:extLst>
              </p:nvPr>
            </p:nvGraphicFramePr>
            <p:xfrm>
              <a:off x="385" y="69"/>
              <a:ext cx="1404" cy="10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18" name="BMP 图像" r:id="rId6" imgW="2228760" imgH="1695600" progId="Paint.Picture">
                      <p:embed/>
                    </p:oleObj>
                  </mc:Choice>
                  <mc:Fallback>
                    <p:oleObj name="BMP 图像" r:id="rId6" imgW="2228760" imgH="1695600" progId="Paint.Picture">
                      <p:embed/>
                      <p:pic>
                        <p:nvPicPr>
                          <p:cNvPr id="7" name="Object 3">
                            <a:extLst>
                              <a:ext uri="{FF2B5EF4-FFF2-40B4-BE49-F238E27FC236}">
                                <a16:creationId xmlns:a16="http://schemas.microsoft.com/office/drawing/2014/main" id="{4807C18D-6684-4BC3-906E-366BD8D4FDF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" y="69"/>
                            <a:ext cx="1404" cy="10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8" name="AutoShape 5">
                <a:extLst>
                  <a:ext uri="{FF2B5EF4-FFF2-40B4-BE49-F238E27FC236}">
                    <a16:creationId xmlns:a16="http://schemas.microsoft.com/office/drawing/2014/main" id="{2020D00F-9DEF-472E-A0CD-83CC3E6A4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01"/>
                <a:ext cx="2098" cy="233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Rectangle 8">
                <a:extLst>
                  <a:ext uri="{FF2B5EF4-FFF2-40B4-BE49-F238E27FC236}">
                    <a16:creationId xmlns:a16="http://schemas.microsoft.com/office/drawing/2014/main" id="{6268401D-59FE-4A66-98F1-0B9E74832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9" y="84"/>
                <a:ext cx="32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400" i="1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Q</a:t>
                </a:r>
                <a:r>
                  <a:rPr lang="en-US" altLang="zh-CN" sz="2400" baseline="-250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5</a:t>
                </a:r>
                <a:endParaRPr lang="en-US" altLang="zh-CN" sz="2400" baseline="-250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Rectangle 9">
                <a:extLst>
                  <a:ext uri="{FF2B5EF4-FFF2-40B4-BE49-F238E27FC236}">
                    <a16:creationId xmlns:a16="http://schemas.microsoft.com/office/drawing/2014/main" id="{2345C891-4568-4F9C-85F4-A7488A68E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" y="404"/>
                <a:ext cx="3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400" i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CP</a:t>
                </a:r>
                <a:endParaRPr lang="en-US" altLang="zh-CN" sz="2400" baseline="-250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Rectangle 10">
                <a:extLst>
                  <a:ext uri="{FF2B5EF4-FFF2-40B4-BE49-F238E27FC236}">
                    <a16:creationId xmlns:a16="http://schemas.microsoft.com/office/drawing/2014/main" id="{5890B352-A14B-41FD-BB49-794D0FF43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" y="99"/>
                <a:ext cx="46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+5V</a:t>
                </a:r>
                <a:endParaRPr lang="en-US" altLang="zh-CN" sz="2400" baseline="-250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Rectangle 11">
                <a:extLst>
                  <a:ext uri="{FF2B5EF4-FFF2-40B4-BE49-F238E27FC236}">
                    <a16:creationId xmlns:a16="http://schemas.microsoft.com/office/drawing/2014/main" id="{F7EF73D4-333C-4005-90B9-5F617C95D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9" y="420"/>
                <a:ext cx="35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C1</a:t>
                </a:r>
                <a:endParaRPr lang="en-US" altLang="zh-CN" sz="2400" baseline="-250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Rectangle 12">
                <a:extLst>
                  <a:ext uri="{FF2B5EF4-FFF2-40B4-BE49-F238E27FC236}">
                    <a16:creationId xmlns:a16="http://schemas.microsoft.com/office/drawing/2014/main" id="{6BE82EAC-1C15-47C9-B63C-E46CA7047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7" y="100"/>
                <a:ext cx="19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J</a:t>
                </a:r>
                <a:endParaRPr lang="en-US" altLang="zh-CN" sz="24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4" name="Group 13">
                <a:extLst>
                  <a:ext uri="{FF2B5EF4-FFF2-40B4-BE49-F238E27FC236}">
                    <a16:creationId xmlns:a16="http://schemas.microsoft.com/office/drawing/2014/main" id="{AFDD154F-179F-4B02-93C1-BF786B943F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694" y="532"/>
                <a:ext cx="168" cy="96"/>
                <a:chOff x="0" y="0"/>
                <a:chExt cx="168" cy="96"/>
              </a:xfrm>
            </p:grpSpPr>
            <p:sp>
              <p:nvSpPr>
                <p:cNvPr id="126" name="Line 14">
                  <a:extLst>
                    <a:ext uri="{FF2B5EF4-FFF2-40B4-BE49-F238E27FC236}">
                      <a16:creationId xmlns:a16="http://schemas.microsoft.com/office/drawing/2014/main" id="{788A06EA-5C07-47EA-AC8E-91AAD1209B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0" y="8"/>
                  <a:ext cx="88" cy="8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" name="Line 15">
                  <a:extLst>
                    <a:ext uri="{FF2B5EF4-FFF2-40B4-BE49-F238E27FC236}">
                      <a16:creationId xmlns:a16="http://schemas.microsoft.com/office/drawing/2014/main" id="{6EDF3BF9-9B64-4E55-BDC2-7B8F2E4670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80" y="0"/>
                  <a:ext cx="88" cy="8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5" name="Rectangle 18">
                <a:extLst>
                  <a:ext uri="{FF2B5EF4-FFF2-40B4-BE49-F238E27FC236}">
                    <a16:creationId xmlns:a16="http://schemas.microsoft.com/office/drawing/2014/main" id="{3EE23040-0DC9-41F6-8130-C045505AC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475"/>
                <a:ext cx="116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endParaRPr lang="en-US" altLang="zh-CN" sz="2400" baseline="-250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7" name="直接连接符 106"/>
            <p:cNvCxnSpPr/>
            <p:nvPr/>
          </p:nvCxnSpPr>
          <p:spPr>
            <a:xfrm flipH="1">
              <a:off x="792530" y="1293091"/>
              <a:ext cx="54768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Rectangle 12">
              <a:extLst>
                <a:ext uri="{FF2B5EF4-FFF2-40B4-BE49-F238E27FC236}">
                  <a16:creationId xmlns:a16="http://schemas.microsoft.com/office/drawing/2014/main" id="{6BE82EAC-1C15-47C9-B63C-E46CA7047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981" y="1040230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rgbClr val="000000"/>
                  </a:solidFill>
                  <a:cs typeface="Times New Roman" panose="02020603050405020304" pitchFamily="18" charset="0"/>
                </a:rPr>
                <a:t>K</a:t>
              </a:r>
              <a:endPara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11" name="流程图: 接点 110"/>
            <p:cNvSpPr/>
            <p:nvPr/>
          </p:nvSpPr>
          <p:spPr>
            <a:xfrm>
              <a:off x="1201096" y="742244"/>
              <a:ext cx="120072" cy="107791"/>
            </a:xfrm>
            <a:prstGeom prst="flowChart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圆角矩形 111"/>
            <p:cNvSpPr/>
            <p:nvPr/>
          </p:nvSpPr>
          <p:spPr>
            <a:xfrm>
              <a:off x="2373746" y="1154546"/>
              <a:ext cx="750316" cy="3381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流程图: 接点 113"/>
            <p:cNvSpPr/>
            <p:nvPr/>
          </p:nvSpPr>
          <p:spPr>
            <a:xfrm>
              <a:off x="891681" y="257339"/>
              <a:ext cx="120072" cy="107791"/>
            </a:xfrm>
            <a:prstGeom prst="flowChartConnector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6" name="直接连接符 115"/>
            <p:cNvCxnSpPr/>
            <p:nvPr/>
          </p:nvCxnSpPr>
          <p:spPr>
            <a:xfrm flipV="1">
              <a:off x="945074" y="300192"/>
              <a:ext cx="0" cy="1008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圆角矩形 32"/>
          <p:cNvSpPr/>
          <p:nvPr/>
        </p:nvSpPr>
        <p:spPr>
          <a:xfrm>
            <a:off x="578002" y="3008970"/>
            <a:ext cx="353219" cy="11110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194692" y="3398804"/>
            <a:ext cx="3330575" cy="3002579"/>
            <a:chOff x="194692" y="3398804"/>
            <a:chExt cx="3330575" cy="3002579"/>
          </a:xfrm>
        </p:grpSpPr>
        <p:grpSp>
          <p:nvGrpSpPr>
            <p:cNvPr id="130" name="组合 129"/>
            <p:cNvGrpSpPr/>
            <p:nvPr/>
          </p:nvGrpSpPr>
          <p:grpSpPr>
            <a:xfrm>
              <a:off x="194692" y="3398804"/>
              <a:ext cx="3330575" cy="3002579"/>
              <a:chOff x="181342" y="-434566"/>
              <a:chExt cx="3330575" cy="3002579"/>
            </a:xfrm>
          </p:grpSpPr>
          <p:grpSp>
            <p:nvGrpSpPr>
              <p:cNvPr id="131" name="Group 2">
                <a:extLst>
                  <a:ext uri="{FF2B5EF4-FFF2-40B4-BE49-F238E27FC236}">
                    <a16:creationId xmlns:a16="http://schemas.microsoft.com/office/drawing/2014/main" id="{F5D3D3AE-EC59-416B-BE6F-8156757269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1342" y="-2150"/>
                <a:ext cx="3330575" cy="2570163"/>
                <a:chOff x="0" y="69"/>
                <a:chExt cx="2098" cy="1619"/>
              </a:xfrm>
            </p:grpSpPr>
            <p:graphicFrame>
              <p:nvGraphicFramePr>
                <p:cNvPr id="140" name="Object 3">
                  <a:extLst>
                    <a:ext uri="{FF2B5EF4-FFF2-40B4-BE49-F238E27FC236}">
                      <a16:creationId xmlns:a16="http://schemas.microsoft.com/office/drawing/2014/main" id="{4807C18D-6684-4BC3-906E-366BD8D4FDF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21322596"/>
                    </p:ext>
                  </p:extLst>
                </p:nvPr>
              </p:nvGraphicFramePr>
              <p:xfrm>
                <a:off x="385" y="69"/>
                <a:ext cx="1404" cy="106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19" name="BMP 图像" r:id="rId7" imgW="2228760" imgH="1695600" progId="Paint.Picture">
                        <p:embed/>
                      </p:oleObj>
                    </mc:Choice>
                    <mc:Fallback>
                      <p:oleObj name="BMP 图像" r:id="rId7" imgW="2228760" imgH="1695600" progId="Paint.Picture">
                        <p:embed/>
                        <p:pic>
                          <p:nvPicPr>
                            <p:cNvPr id="7" name="Object 3">
                              <a:extLst>
                                <a:ext uri="{FF2B5EF4-FFF2-40B4-BE49-F238E27FC236}">
                                  <a16:creationId xmlns:a16="http://schemas.microsoft.com/office/drawing/2014/main" id="{4807C18D-6684-4BC3-906E-366BD8D4FDF6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5" y="69"/>
                              <a:ext cx="1404" cy="106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41" name="AutoShape 5">
                  <a:extLst>
                    <a:ext uri="{FF2B5EF4-FFF2-40B4-BE49-F238E27FC236}">
                      <a16:creationId xmlns:a16="http://schemas.microsoft.com/office/drawing/2014/main" id="{2020D00F-9DEF-472E-A0CD-83CC3E6A4C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401"/>
                  <a:ext cx="2098" cy="233"/>
                </a:xfrm>
                <a:prstGeom prst="flowChartProcess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2" name="Rectangle 8">
                  <a:extLst>
                    <a:ext uri="{FF2B5EF4-FFF2-40B4-BE49-F238E27FC236}">
                      <a16:creationId xmlns:a16="http://schemas.microsoft.com/office/drawing/2014/main" id="{6268401D-59FE-4A66-98F1-0B9E74832A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99" y="84"/>
                  <a:ext cx="321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50000"/>
                    </a:spcBef>
                  </a:pPr>
                  <a:r>
                    <a:rPr lang="en-US" altLang="zh-CN" sz="2400" i="1" dirty="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Q</a:t>
                  </a:r>
                  <a:r>
                    <a:rPr lang="en-US" altLang="zh-CN" sz="2400" baseline="-25000" dirty="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6</a:t>
                  </a:r>
                  <a:endParaRPr lang="en-US" altLang="zh-CN" sz="2400" baseline="-25000" dirty="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" name="Rectangle 9">
                  <a:extLst>
                    <a:ext uri="{FF2B5EF4-FFF2-40B4-BE49-F238E27FC236}">
                      <a16:creationId xmlns:a16="http://schemas.microsoft.com/office/drawing/2014/main" id="{2345C891-4568-4F9C-85F4-A7488A68E7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" y="404"/>
                  <a:ext cx="36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50000"/>
                    </a:spcBef>
                  </a:pPr>
                  <a:r>
                    <a:rPr lang="en-US" altLang="zh-CN" sz="2400" i="1" dirty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CP</a:t>
                  </a:r>
                  <a:endParaRPr lang="en-US" altLang="zh-CN" sz="2400" baseline="-25000" dirty="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" name="Rectangle 11">
                  <a:extLst>
                    <a:ext uri="{FF2B5EF4-FFF2-40B4-BE49-F238E27FC236}">
                      <a16:creationId xmlns:a16="http://schemas.microsoft.com/office/drawing/2014/main" id="{F7EF73D4-333C-4005-90B9-5F617C95D7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9" y="420"/>
                  <a:ext cx="35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50000"/>
                    </a:spcBef>
                  </a:pPr>
                  <a:r>
                    <a:rPr lang="en-US" altLang="zh-CN" sz="2400" dirty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C1</a:t>
                  </a:r>
                  <a:endParaRPr lang="en-US" altLang="zh-CN" sz="2400" baseline="-25000" dirty="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8" name="Rectangle 12">
                  <a:extLst>
                    <a:ext uri="{FF2B5EF4-FFF2-40B4-BE49-F238E27FC236}">
                      <a16:creationId xmlns:a16="http://schemas.microsoft.com/office/drawing/2014/main" id="{6BE82EAC-1C15-47C9-B63C-E46CA7047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7" y="100"/>
                  <a:ext cx="192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50000"/>
                    </a:spcBef>
                  </a:pPr>
                  <a:r>
                    <a:rPr lang="en-US" altLang="zh-CN" sz="2400" dirty="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J</a:t>
                  </a:r>
                  <a:endParaRPr lang="en-US" altLang="zh-CN" sz="2400" dirty="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9" name="Group 13">
                  <a:extLst>
                    <a:ext uri="{FF2B5EF4-FFF2-40B4-BE49-F238E27FC236}">
                      <a16:creationId xmlns:a16="http://schemas.microsoft.com/office/drawing/2014/main" id="{AFDD154F-179F-4B02-93C1-BF786B943FC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694" y="532"/>
                  <a:ext cx="168" cy="96"/>
                  <a:chOff x="0" y="0"/>
                  <a:chExt cx="168" cy="96"/>
                </a:xfrm>
              </p:grpSpPr>
              <p:sp>
                <p:nvSpPr>
                  <p:cNvPr id="161" name="Line 14">
                    <a:extLst>
                      <a:ext uri="{FF2B5EF4-FFF2-40B4-BE49-F238E27FC236}">
                        <a16:creationId xmlns:a16="http://schemas.microsoft.com/office/drawing/2014/main" id="{788A06EA-5C07-47EA-AC8E-91AAD1209B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0" y="8"/>
                    <a:ext cx="88" cy="8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2" name="Line 15">
                    <a:extLst>
                      <a:ext uri="{FF2B5EF4-FFF2-40B4-BE49-F238E27FC236}">
                        <a16:creationId xmlns:a16="http://schemas.microsoft.com/office/drawing/2014/main" id="{6EDF3BF9-9B64-4E55-BDC2-7B8F2E46705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0" y="0"/>
                    <a:ext cx="88" cy="8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60" name="Rectangle 18">
                  <a:extLst>
                    <a:ext uri="{FF2B5EF4-FFF2-40B4-BE49-F238E27FC236}">
                      <a16:creationId xmlns:a16="http://schemas.microsoft.com/office/drawing/2014/main" id="{3EE23040-0DC9-41F6-8130-C045505ACA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0" y="1475"/>
                  <a:ext cx="116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50000"/>
                    </a:spcBef>
                  </a:pPr>
                  <a:endParaRPr lang="en-US" altLang="zh-CN" sz="2400" baseline="-25000" dirty="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32" name="直接连接符 131"/>
              <p:cNvCxnSpPr/>
              <p:nvPr/>
            </p:nvCxnSpPr>
            <p:spPr>
              <a:xfrm flipH="1">
                <a:off x="792530" y="1293091"/>
                <a:ext cx="54768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3" name="Rectangle 12">
                <a:extLst>
                  <a:ext uri="{FF2B5EF4-FFF2-40B4-BE49-F238E27FC236}">
                    <a16:creationId xmlns:a16="http://schemas.microsoft.com/office/drawing/2014/main" id="{6BE82EAC-1C15-47C9-B63C-E46CA7047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7981" y="1040230"/>
                <a:ext cx="4074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K</a:t>
                </a:r>
                <a:endParaRPr lang="en-US" altLang="zh-CN" sz="24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流程图: 接点 133"/>
              <p:cNvSpPr/>
              <p:nvPr/>
            </p:nvSpPr>
            <p:spPr>
              <a:xfrm>
                <a:off x="1201096" y="742244"/>
                <a:ext cx="120072" cy="107791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圆角矩形 134"/>
              <p:cNvSpPr/>
              <p:nvPr/>
            </p:nvSpPr>
            <p:spPr>
              <a:xfrm>
                <a:off x="2373746" y="1154546"/>
                <a:ext cx="750316" cy="3381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36" name="图片 13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0800000">
                <a:off x="1419560" y="-434566"/>
                <a:ext cx="1368495" cy="468000"/>
              </a:xfrm>
              <a:prstGeom prst="rect">
                <a:avLst/>
              </a:prstGeom>
            </p:spPr>
          </p:pic>
          <p:sp>
            <p:nvSpPr>
              <p:cNvPr id="137" name="流程图: 接点 136"/>
              <p:cNvSpPr/>
              <p:nvPr/>
            </p:nvSpPr>
            <p:spPr>
              <a:xfrm>
                <a:off x="2683532" y="257339"/>
                <a:ext cx="120072" cy="107791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8" name="直接连接符 137"/>
              <p:cNvCxnSpPr/>
              <p:nvPr/>
            </p:nvCxnSpPr>
            <p:spPr>
              <a:xfrm flipH="1" flipV="1">
                <a:off x="794326" y="1644073"/>
                <a:ext cx="1944000" cy="1162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 flipV="1">
                <a:off x="792530" y="1293091"/>
                <a:ext cx="0" cy="35098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3" name="直接连接符 162"/>
            <p:cNvCxnSpPr/>
            <p:nvPr/>
          </p:nvCxnSpPr>
          <p:spPr>
            <a:xfrm flipV="1">
              <a:off x="2766154" y="3601763"/>
              <a:ext cx="0" cy="1908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805880" y="3632804"/>
              <a:ext cx="648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815116" y="3640873"/>
              <a:ext cx="0" cy="5008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4" name="组合 163"/>
          <p:cNvGrpSpPr/>
          <p:nvPr/>
        </p:nvGrpSpPr>
        <p:grpSpPr>
          <a:xfrm>
            <a:off x="2677543" y="4877472"/>
            <a:ext cx="3330575" cy="2777815"/>
            <a:chOff x="194692" y="3623568"/>
            <a:chExt cx="3330575" cy="2777815"/>
          </a:xfrm>
        </p:grpSpPr>
        <p:grpSp>
          <p:nvGrpSpPr>
            <p:cNvPr id="165" name="组合 164"/>
            <p:cNvGrpSpPr/>
            <p:nvPr/>
          </p:nvGrpSpPr>
          <p:grpSpPr>
            <a:xfrm>
              <a:off x="194692" y="3831220"/>
              <a:ext cx="3330575" cy="2570163"/>
              <a:chOff x="181342" y="-2150"/>
              <a:chExt cx="3330575" cy="2570163"/>
            </a:xfrm>
          </p:grpSpPr>
          <p:grpSp>
            <p:nvGrpSpPr>
              <p:cNvPr id="169" name="Group 2">
                <a:extLst>
                  <a:ext uri="{FF2B5EF4-FFF2-40B4-BE49-F238E27FC236}">
                    <a16:creationId xmlns:a16="http://schemas.microsoft.com/office/drawing/2014/main" id="{F5D3D3AE-EC59-416B-BE6F-8156757269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1342" y="-2150"/>
                <a:ext cx="3330575" cy="2570163"/>
                <a:chOff x="0" y="69"/>
                <a:chExt cx="2098" cy="1619"/>
              </a:xfrm>
            </p:grpSpPr>
            <p:graphicFrame>
              <p:nvGraphicFramePr>
                <p:cNvPr id="178" name="Object 3">
                  <a:extLst>
                    <a:ext uri="{FF2B5EF4-FFF2-40B4-BE49-F238E27FC236}">
                      <a16:creationId xmlns:a16="http://schemas.microsoft.com/office/drawing/2014/main" id="{4807C18D-6684-4BC3-906E-366BD8D4FDF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12033364"/>
                    </p:ext>
                  </p:extLst>
                </p:nvPr>
              </p:nvGraphicFramePr>
              <p:xfrm>
                <a:off x="385" y="69"/>
                <a:ext cx="1404" cy="106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20" name="BMP 图像" r:id="rId8" imgW="2228760" imgH="1695600" progId="Paint.Picture">
                        <p:embed/>
                      </p:oleObj>
                    </mc:Choice>
                    <mc:Fallback>
                      <p:oleObj name="BMP 图像" r:id="rId8" imgW="2228760" imgH="1695600" progId="Paint.Picture">
                        <p:embed/>
                        <p:pic>
                          <p:nvPicPr>
                            <p:cNvPr id="140" name="Object 3">
                              <a:extLst>
                                <a:ext uri="{FF2B5EF4-FFF2-40B4-BE49-F238E27FC236}">
                                  <a16:creationId xmlns:a16="http://schemas.microsoft.com/office/drawing/2014/main" id="{4807C18D-6684-4BC3-906E-366BD8D4FDF6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5" y="69"/>
                              <a:ext cx="1404" cy="106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9" name="AutoShape 5">
                  <a:extLst>
                    <a:ext uri="{FF2B5EF4-FFF2-40B4-BE49-F238E27FC236}">
                      <a16:creationId xmlns:a16="http://schemas.microsoft.com/office/drawing/2014/main" id="{2020D00F-9DEF-472E-A0CD-83CC3E6A4C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401"/>
                  <a:ext cx="2098" cy="233"/>
                </a:xfrm>
                <a:prstGeom prst="flowChartProcess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0" name="Rectangle 8">
                  <a:extLst>
                    <a:ext uri="{FF2B5EF4-FFF2-40B4-BE49-F238E27FC236}">
                      <a16:creationId xmlns:a16="http://schemas.microsoft.com/office/drawing/2014/main" id="{6268401D-59FE-4A66-98F1-0B9E74832A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99" y="84"/>
                  <a:ext cx="321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50000"/>
                    </a:spcBef>
                  </a:pPr>
                  <a:r>
                    <a:rPr lang="en-US" altLang="zh-CN" sz="2400" i="1" dirty="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Q</a:t>
                  </a:r>
                  <a:r>
                    <a:rPr lang="en-US" altLang="zh-CN" sz="2400" baseline="-25000" dirty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7</a:t>
                  </a:r>
                </a:p>
              </p:txBody>
            </p:sp>
            <p:sp>
              <p:nvSpPr>
                <p:cNvPr id="181" name="Rectangle 9">
                  <a:extLst>
                    <a:ext uri="{FF2B5EF4-FFF2-40B4-BE49-F238E27FC236}">
                      <a16:creationId xmlns:a16="http://schemas.microsoft.com/office/drawing/2014/main" id="{2345C891-4568-4F9C-85F4-A7488A68E7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" y="404"/>
                  <a:ext cx="36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50000"/>
                    </a:spcBef>
                  </a:pPr>
                  <a:r>
                    <a:rPr lang="en-US" altLang="zh-CN" sz="2400" i="1" dirty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CP</a:t>
                  </a:r>
                  <a:endParaRPr lang="en-US" altLang="zh-CN" sz="2400" baseline="-25000" dirty="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2" name="Rectangle 11">
                  <a:extLst>
                    <a:ext uri="{FF2B5EF4-FFF2-40B4-BE49-F238E27FC236}">
                      <a16:creationId xmlns:a16="http://schemas.microsoft.com/office/drawing/2014/main" id="{F7EF73D4-333C-4005-90B9-5F617C95D7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9" y="420"/>
                  <a:ext cx="35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50000"/>
                    </a:spcBef>
                  </a:pPr>
                  <a:r>
                    <a:rPr lang="en-US" altLang="zh-CN" sz="2400" dirty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C1</a:t>
                  </a:r>
                  <a:endParaRPr lang="en-US" altLang="zh-CN" sz="2400" baseline="-25000" dirty="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3" name="Rectangle 12">
                  <a:extLst>
                    <a:ext uri="{FF2B5EF4-FFF2-40B4-BE49-F238E27FC236}">
                      <a16:creationId xmlns:a16="http://schemas.microsoft.com/office/drawing/2014/main" id="{6BE82EAC-1C15-47C9-B63C-E46CA7047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7" y="100"/>
                  <a:ext cx="192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50000"/>
                    </a:spcBef>
                  </a:pPr>
                  <a:r>
                    <a:rPr lang="en-US" altLang="zh-CN" sz="2400" dirty="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J</a:t>
                  </a:r>
                  <a:endParaRPr lang="en-US" altLang="zh-CN" sz="2400" dirty="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84" name="Group 13">
                  <a:extLst>
                    <a:ext uri="{FF2B5EF4-FFF2-40B4-BE49-F238E27FC236}">
                      <a16:creationId xmlns:a16="http://schemas.microsoft.com/office/drawing/2014/main" id="{AFDD154F-179F-4B02-93C1-BF786B943FC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694" y="532"/>
                  <a:ext cx="168" cy="96"/>
                  <a:chOff x="0" y="0"/>
                  <a:chExt cx="168" cy="96"/>
                </a:xfrm>
              </p:grpSpPr>
              <p:sp>
                <p:nvSpPr>
                  <p:cNvPr id="186" name="Line 14">
                    <a:extLst>
                      <a:ext uri="{FF2B5EF4-FFF2-40B4-BE49-F238E27FC236}">
                        <a16:creationId xmlns:a16="http://schemas.microsoft.com/office/drawing/2014/main" id="{788A06EA-5C07-47EA-AC8E-91AAD1209B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0" y="8"/>
                    <a:ext cx="88" cy="8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87" name="Line 15">
                    <a:extLst>
                      <a:ext uri="{FF2B5EF4-FFF2-40B4-BE49-F238E27FC236}">
                        <a16:creationId xmlns:a16="http://schemas.microsoft.com/office/drawing/2014/main" id="{6EDF3BF9-9B64-4E55-BDC2-7B8F2E46705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0" y="0"/>
                    <a:ext cx="88" cy="8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85" name="Rectangle 18">
                  <a:extLst>
                    <a:ext uri="{FF2B5EF4-FFF2-40B4-BE49-F238E27FC236}">
                      <a16:creationId xmlns:a16="http://schemas.microsoft.com/office/drawing/2014/main" id="{3EE23040-0DC9-41F6-8130-C045505ACA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0" y="1475"/>
                  <a:ext cx="116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50000"/>
                    </a:spcBef>
                  </a:pPr>
                  <a:endParaRPr lang="en-US" altLang="zh-CN" sz="2400" baseline="-25000" dirty="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70" name="直接连接符 169"/>
              <p:cNvCxnSpPr/>
              <p:nvPr/>
            </p:nvCxnSpPr>
            <p:spPr>
              <a:xfrm flipH="1">
                <a:off x="792530" y="1293091"/>
                <a:ext cx="54768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1" name="Rectangle 12">
                <a:extLst>
                  <a:ext uri="{FF2B5EF4-FFF2-40B4-BE49-F238E27FC236}">
                    <a16:creationId xmlns:a16="http://schemas.microsoft.com/office/drawing/2014/main" id="{6BE82EAC-1C15-47C9-B63C-E46CA7047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7981" y="1040230"/>
                <a:ext cx="4074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K</a:t>
                </a:r>
                <a:endParaRPr lang="en-US" altLang="zh-CN" sz="24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流程图: 接点 171"/>
              <p:cNvSpPr/>
              <p:nvPr/>
            </p:nvSpPr>
            <p:spPr>
              <a:xfrm>
                <a:off x="1201096" y="742244"/>
                <a:ext cx="120072" cy="107791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圆角矩形 172"/>
              <p:cNvSpPr/>
              <p:nvPr/>
            </p:nvSpPr>
            <p:spPr>
              <a:xfrm>
                <a:off x="2373746" y="1154546"/>
                <a:ext cx="750316" cy="3381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流程图: 接点 174"/>
              <p:cNvSpPr/>
              <p:nvPr/>
            </p:nvSpPr>
            <p:spPr>
              <a:xfrm>
                <a:off x="2683532" y="257339"/>
                <a:ext cx="120072" cy="107791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67" name="直接连接符 166"/>
            <p:cNvCxnSpPr/>
            <p:nvPr/>
          </p:nvCxnSpPr>
          <p:spPr>
            <a:xfrm flipH="1">
              <a:off x="796644" y="3623568"/>
              <a:ext cx="1980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815116" y="3640873"/>
              <a:ext cx="0" cy="5008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9" name="Line 68">
            <a:extLst>
              <a:ext uri="{FF2B5EF4-FFF2-40B4-BE49-F238E27FC236}">
                <a16:creationId xmlns:a16="http://schemas.microsoft.com/office/drawing/2014/main" id="{6FCB5D96-54EC-4CE7-A377-BD57C71C02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3950" y="5026036"/>
            <a:ext cx="3780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Rectangle 69">
            <a:extLst>
              <a:ext uri="{FF2B5EF4-FFF2-40B4-BE49-F238E27FC236}">
                <a16:creationId xmlns:a16="http://schemas.microsoft.com/office/drawing/2014/main" id="{A641A3B7-0B3E-4317-BA00-01738C5F5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8894" y="4478348"/>
            <a:ext cx="510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400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Q</a:t>
            </a:r>
            <a:r>
              <a:rPr lang="en-US" altLang="zh-CN" sz="2400" baseline="-250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7</a:t>
            </a:r>
            <a:endParaRPr lang="en-US" altLang="zh-CN" sz="2400" baseline="-250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98" name="Line 68">
            <a:extLst>
              <a:ext uri="{FF2B5EF4-FFF2-40B4-BE49-F238E27FC236}">
                <a16:creationId xmlns:a16="http://schemas.microsoft.com/office/drawing/2014/main" id="{6FCB5D96-54EC-4CE7-A377-BD57C71C02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3952" y="2892446"/>
            <a:ext cx="1476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Rectangle 69">
            <a:extLst>
              <a:ext uri="{FF2B5EF4-FFF2-40B4-BE49-F238E27FC236}">
                <a16:creationId xmlns:a16="http://schemas.microsoft.com/office/drawing/2014/main" id="{A641A3B7-0B3E-4317-BA00-01738C5F5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8896" y="2344758"/>
            <a:ext cx="510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400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Q</a:t>
            </a:r>
            <a:r>
              <a:rPr lang="en-US" altLang="zh-CN" sz="2400" baseline="-250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5</a:t>
            </a:r>
            <a:endParaRPr lang="en-US" altLang="zh-CN" sz="2400" baseline="-250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01" name="Line 71">
            <a:extLst>
              <a:ext uri="{FF2B5EF4-FFF2-40B4-BE49-F238E27FC236}">
                <a16:creationId xmlns:a16="http://schemas.microsoft.com/office/drawing/2014/main" id="{1295A35A-7D5C-40A0-A65D-66BF74C7A2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85894" y="2892446"/>
            <a:ext cx="648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Line 72">
            <a:extLst>
              <a:ext uri="{FF2B5EF4-FFF2-40B4-BE49-F238E27FC236}">
                <a16:creationId xmlns:a16="http://schemas.microsoft.com/office/drawing/2014/main" id="{1CBB1783-3978-4A6E-8B33-DABC7628EE8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373459" y="2220933"/>
            <a:ext cx="0" cy="685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Line 74">
            <a:extLst>
              <a:ext uri="{FF2B5EF4-FFF2-40B4-BE49-F238E27FC236}">
                <a16:creationId xmlns:a16="http://schemas.microsoft.com/office/drawing/2014/main" id="{5D48D50F-EB75-49A5-9BCC-D747F451FD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53521" y="2225696"/>
            <a:ext cx="1524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Line 75">
            <a:extLst>
              <a:ext uri="{FF2B5EF4-FFF2-40B4-BE49-F238E27FC236}">
                <a16:creationId xmlns:a16="http://schemas.microsoft.com/office/drawing/2014/main" id="{B217C0E1-1D84-47D0-AF5B-9F2F64C2F61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81807" y="2225696"/>
            <a:ext cx="0" cy="685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Line 68">
            <a:extLst>
              <a:ext uri="{FF2B5EF4-FFF2-40B4-BE49-F238E27FC236}">
                <a16:creationId xmlns:a16="http://schemas.microsoft.com/office/drawing/2014/main" id="{6FCB5D96-54EC-4CE7-A377-BD57C71C02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9335" y="3894586"/>
            <a:ext cx="1476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Rectangle 69">
            <a:extLst>
              <a:ext uri="{FF2B5EF4-FFF2-40B4-BE49-F238E27FC236}">
                <a16:creationId xmlns:a16="http://schemas.microsoft.com/office/drawing/2014/main" id="{A641A3B7-0B3E-4317-BA00-01738C5F5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4279" y="3346898"/>
            <a:ext cx="510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400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Q</a:t>
            </a:r>
            <a:r>
              <a:rPr lang="en-US" altLang="zh-CN" sz="2400" baseline="-250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6</a:t>
            </a:r>
            <a:endParaRPr lang="en-US" altLang="zh-CN" sz="2400" baseline="-250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08" name="Line 71">
            <a:extLst>
              <a:ext uri="{FF2B5EF4-FFF2-40B4-BE49-F238E27FC236}">
                <a16:creationId xmlns:a16="http://schemas.microsoft.com/office/drawing/2014/main" id="{1295A35A-7D5C-40A0-A65D-66BF74C7A2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81277" y="3894586"/>
            <a:ext cx="648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Line 72">
            <a:extLst>
              <a:ext uri="{FF2B5EF4-FFF2-40B4-BE49-F238E27FC236}">
                <a16:creationId xmlns:a16="http://schemas.microsoft.com/office/drawing/2014/main" id="{1CBB1783-3978-4A6E-8B33-DABC7628EE8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368842" y="3223073"/>
            <a:ext cx="0" cy="685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Line 74">
            <a:extLst>
              <a:ext uri="{FF2B5EF4-FFF2-40B4-BE49-F238E27FC236}">
                <a16:creationId xmlns:a16="http://schemas.microsoft.com/office/drawing/2014/main" id="{5D48D50F-EB75-49A5-9BCC-D747F451FD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904" y="3227836"/>
            <a:ext cx="1524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Line 75">
            <a:extLst>
              <a:ext uri="{FF2B5EF4-FFF2-40B4-BE49-F238E27FC236}">
                <a16:creationId xmlns:a16="http://schemas.microsoft.com/office/drawing/2014/main" id="{B217C0E1-1D84-47D0-AF5B-9F2F64C2F61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77190" y="3227836"/>
            <a:ext cx="0" cy="685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2" name="直接连接符 211"/>
          <p:cNvCxnSpPr/>
          <p:nvPr/>
        </p:nvCxnSpPr>
        <p:spPr>
          <a:xfrm>
            <a:off x="5259495" y="4894777"/>
            <a:ext cx="0" cy="5008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Rectangle 10">
            <a:extLst>
              <a:ext uri="{FF2B5EF4-FFF2-40B4-BE49-F238E27FC236}">
                <a16:creationId xmlns:a16="http://schemas.microsoft.com/office/drawing/2014/main" id="{5890B352-A14B-41FD-BB49-794D0FF43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2190" y="6179704"/>
            <a:ext cx="735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+5V</a:t>
            </a:r>
            <a:endParaRPr lang="en-US" altLang="zh-CN" sz="2400" baseline="-250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75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3">
            <a:extLst>
              <a:ext uri="{FF2B5EF4-FFF2-40B4-BE49-F238E27FC236}">
                <a16:creationId xmlns:a16="http://schemas.microsoft.com/office/drawing/2014/main" id="{F16CEF62-1AF6-4DA3-B455-C027D988B020}"/>
              </a:ext>
            </a:extLst>
          </p:cNvPr>
          <p:cNvGrpSpPr>
            <a:grpSpLocks/>
          </p:cNvGrpSpPr>
          <p:nvPr/>
        </p:nvGrpSpPr>
        <p:grpSpPr bwMode="auto">
          <a:xfrm>
            <a:off x="5972908" y="164247"/>
            <a:ext cx="3854450" cy="704850"/>
            <a:chOff x="0" y="0"/>
            <a:chExt cx="2428" cy="444"/>
          </a:xfrm>
        </p:grpSpPr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41CD3721-5A3A-478B-BDE1-BB82CA08A1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9" y="432"/>
              <a:ext cx="30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748A45B2-64F8-42D6-B6D8-EF58B9812D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1" y="6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985C3836-95F4-4CE3-B957-7E3138703C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29" y="0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4408C54C-6197-4C25-B0EC-8104E8E874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6" y="432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D80DF8B1-A6BC-4CE9-B17E-C8D6E9D91A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8" y="3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AFFD5ABB-8433-45F9-90AF-27216705EE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96" y="12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2993C9A8-2CE6-431C-9FEC-ACEBADFE71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6" y="432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Line 50">
              <a:extLst>
                <a:ext uri="{FF2B5EF4-FFF2-40B4-BE49-F238E27FC236}">
                  <a16:creationId xmlns:a16="http://schemas.microsoft.com/office/drawing/2014/main" id="{D22200BD-C18B-4641-9E5F-51534A035E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1" y="6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Line 51">
              <a:extLst>
                <a:ext uri="{FF2B5EF4-FFF2-40B4-BE49-F238E27FC236}">
                  <a16:creationId xmlns:a16="http://schemas.microsoft.com/office/drawing/2014/main" id="{37CD0487-ADCB-45C5-AE32-254F9B704B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3" y="12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262D97BF-F5B2-4883-9DBB-13A4184A54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" y="432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F154F78B-FB4A-4D52-BFD6-29504BD752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8" y="3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5DAE9ED8-4516-40C3-B7CC-E0C6B4B6A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0" y="9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8179FE74-46A0-4B81-B84F-5ECA47FDF1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" y="432"/>
              <a:ext cx="2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57">
              <a:extLst>
                <a:ext uri="{FF2B5EF4-FFF2-40B4-BE49-F238E27FC236}">
                  <a16:creationId xmlns:a16="http://schemas.microsoft.com/office/drawing/2014/main" id="{C40A958B-9721-43CA-A50F-04F36F9A4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65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00"/>
                  </a:solidFill>
                  <a:cs typeface="Times New Roman" panose="02020603050405020304" pitchFamily="18" charset="0"/>
                </a:rPr>
                <a:t>CP</a:t>
              </a:r>
              <a:endParaRPr lang="en-US" altLang="zh-CN" sz="2400" baseline="-2500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58">
            <a:extLst>
              <a:ext uri="{FF2B5EF4-FFF2-40B4-BE49-F238E27FC236}">
                <a16:creationId xmlns:a16="http://schemas.microsoft.com/office/drawing/2014/main" id="{D4ED4512-AFAD-4601-8608-CEBDAADBD698}"/>
              </a:ext>
            </a:extLst>
          </p:cNvPr>
          <p:cNvGrpSpPr>
            <a:grpSpLocks/>
          </p:cNvGrpSpPr>
          <p:nvPr/>
        </p:nvGrpSpPr>
        <p:grpSpPr bwMode="auto">
          <a:xfrm>
            <a:off x="5999896" y="1355597"/>
            <a:ext cx="1162051" cy="547688"/>
            <a:chOff x="-1" y="0"/>
            <a:chExt cx="732" cy="345"/>
          </a:xfrm>
        </p:grpSpPr>
        <p:sp>
          <p:nvSpPr>
            <p:cNvPr id="58" name="Line 59">
              <a:extLst>
                <a:ext uri="{FF2B5EF4-FFF2-40B4-BE49-F238E27FC236}">
                  <a16:creationId xmlns:a16="http://schemas.microsoft.com/office/drawing/2014/main" id="{0859D93E-3837-4342-A3C7-1124ADFA7C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" y="345"/>
              <a:ext cx="477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60">
              <a:extLst>
                <a:ext uri="{FF2B5EF4-FFF2-40B4-BE49-F238E27FC236}">
                  <a16:creationId xmlns:a16="http://schemas.microsoft.com/office/drawing/2014/main" id="{69589077-ABF7-40F8-8B6C-02EAD0F53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" y="0"/>
              <a:ext cx="3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400" i="1" dirty="0" smtClean="0">
                  <a:solidFill>
                    <a:srgbClr val="000000"/>
                  </a:solidFill>
                  <a:cs typeface="Times New Roman" panose="02020603050405020304" pitchFamily="18" charset="0"/>
                </a:rPr>
                <a:t>Q</a:t>
              </a:r>
              <a:r>
                <a:rPr lang="en-US" altLang="zh-CN" sz="2400" baseline="-25000" dirty="0" smtClean="0">
                  <a:solidFill>
                    <a:srgbClr val="000000"/>
                  </a:solidFill>
                  <a:cs typeface="Times New Roman" panose="02020603050405020304" pitchFamily="18" charset="0"/>
                </a:rPr>
                <a:t>8</a:t>
              </a:r>
              <a:endParaRPr lang="en-US" altLang="zh-CN" sz="2400" baseline="-25000" dirty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</p:grpSp>
      <p:sp>
        <p:nvSpPr>
          <p:cNvPr id="61" name="Line 62">
            <a:extLst>
              <a:ext uri="{FF2B5EF4-FFF2-40B4-BE49-F238E27FC236}">
                <a16:creationId xmlns:a16="http://schemas.microsoft.com/office/drawing/2014/main" id="{447EA64D-3882-40B3-A071-854DE098A7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80366" y="1241433"/>
            <a:ext cx="2088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Line 65">
            <a:extLst>
              <a:ext uri="{FF2B5EF4-FFF2-40B4-BE49-F238E27FC236}">
                <a16:creationId xmlns:a16="http://schemas.microsoft.com/office/drawing/2014/main" id="{294FBB9D-93A6-45F6-B0ED-E68FD8C7D3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23846" y="1242127"/>
            <a:ext cx="756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Line 66">
            <a:extLst>
              <a:ext uri="{FF2B5EF4-FFF2-40B4-BE49-F238E27FC236}">
                <a16:creationId xmlns:a16="http://schemas.microsoft.com/office/drawing/2014/main" id="{E7B0751F-14B0-4935-8536-16EADFB234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34463" y="1236535"/>
            <a:ext cx="0" cy="685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5" name="Group 93">
            <a:extLst>
              <a:ext uri="{FF2B5EF4-FFF2-40B4-BE49-F238E27FC236}">
                <a16:creationId xmlns:a16="http://schemas.microsoft.com/office/drawing/2014/main" id="{F363B6C5-191A-4EF3-8796-86FC40B615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150589" y="397610"/>
            <a:ext cx="1482733" cy="220663"/>
            <a:chOff x="458" y="0"/>
            <a:chExt cx="934" cy="139"/>
          </a:xfrm>
        </p:grpSpPr>
        <p:sp>
          <p:nvSpPr>
            <p:cNvPr id="78" name="Line 96">
              <a:extLst>
                <a:ext uri="{FF2B5EF4-FFF2-40B4-BE49-F238E27FC236}">
                  <a16:creationId xmlns:a16="http://schemas.microsoft.com/office/drawing/2014/main" id="{76677A1C-3103-4CAF-88E2-313FB16C080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458" y="0"/>
              <a:ext cx="0" cy="13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Line 97">
              <a:extLst>
                <a:ext uri="{FF2B5EF4-FFF2-40B4-BE49-F238E27FC236}">
                  <a16:creationId xmlns:a16="http://schemas.microsoft.com/office/drawing/2014/main" id="{302826DB-FEF5-4FF1-8227-E5F2F75886A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1392" y="8"/>
              <a:ext cx="0" cy="13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4" name="Line 108">
            <a:extLst>
              <a:ext uri="{FF2B5EF4-FFF2-40B4-BE49-F238E27FC236}">
                <a16:creationId xmlns:a16="http://schemas.microsoft.com/office/drawing/2014/main" id="{8365C4C8-D842-47C8-99C6-90E36322D4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6809" y="869097"/>
            <a:ext cx="0" cy="1044000"/>
          </a:xfrm>
          <a:prstGeom prst="line">
            <a:avLst/>
          </a:prstGeom>
          <a:noFill/>
          <a:ln w="19050">
            <a:solidFill>
              <a:srgbClr val="005286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Line 109">
            <a:extLst>
              <a:ext uri="{FF2B5EF4-FFF2-40B4-BE49-F238E27FC236}">
                <a16:creationId xmlns:a16="http://schemas.microsoft.com/office/drawing/2014/main" id="{67E614BC-EF51-4D91-B801-4BF550A167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4906" y="884970"/>
            <a:ext cx="0" cy="1116000"/>
          </a:xfrm>
          <a:prstGeom prst="line">
            <a:avLst/>
          </a:prstGeom>
          <a:noFill/>
          <a:ln w="19050">
            <a:solidFill>
              <a:srgbClr val="005286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8" name="图片 1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29" r="6920"/>
          <a:stretch/>
        </p:blipFill>
        <p:spPr>
          <a:xfrm>
            <a:off x="244550" y="86325"/>
            <a:ext cx="2950747" cy="1597290"/>
          </a:xfrm>
          <a:prstGeom prst="rect">
            <a:avLst/>
          </a:prstGeom>
        </p:spPr>
      </p:pic>
      <p:sp>
        <p:nvSpPr>
          <p:cNvPr id="144" name="Rectangle 8">
            <a:extLst>
              <a:ext uri="{FF2B5EF4-FFF2-40B4-BE49-F238E27FC236}">
                <a16:creationId xmlns:a16="http://schemas.microsoft.com/office/drawing/2014/main" id="{6268401D-59FE-4A66-98F1-0B9E74832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6234" y="418030"/>
            <a:ext cx="5100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400" i="1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Q</a:t>
            </a:r>
            <a:r>
              <a:rPr lang="en-US" altLang="zh-CN" sz="2400" baseline="-250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8</a:t>
            </a:r>
            <a:endParaRPr lang="en-US" altLang="zh-CN" sz="2400" baseline="-250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90255" y="535709"/>
            <a:ext cx="304800" cy="3439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6" name="组合 545"/>
          <p:cNvGrpSpPr/>
          <p:nvPr/>
        </p:nvGrpSpPr>
        <p:grpSpPr>
          <a:xfrm>
            <a:off x="1897367" y="2678270"/>
            <a:ext cx="3533664" cy="2969529"/>
            <a:chOff x="385138" y="651441"/>
            <a:chExt cx="3533664" cy="2969529"/>
          </a:xfrm>
        </p:grpSpPr>
        <p:sp>
          <p:nvSpPr>
            <p:cNvPr id="547" name="圆角矩形 546"/>
            <p:cNvSpPr/>
            <p:nvPr/>
          </p:nvSpPr>
          <p:spPr>
            <a:xfrm>
              <a:off x="578002" y="3008970"/>
              <a:ext cx="353219" cy="11110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48" name="组合 547"/>
            <p:cNvGrpSpPr/>
            <p:nvPr/>
          </p:nvGrpSpPr>
          <p:grpSpPr>
            <a:xfrm>
              <a:off x="891439" y="1050807"/>
              <a:ext cx="3027363" cy="2570163"/>
              <a:chOff x="309930" y="-2150"/>
              <a:chExt cx="3027363" cy="2570163"/>
            </a:xfrm>
          </p:grpSpPr>
          <p:grpSp>
            <p:nvGrpSpPr>
              <p:cNvPr id="559" name="Group 2">
                <a:extLst>
                  <a:ext uri="{FF2B5EF4-FFF2-40B4-BE49-F238E27FC236}">
                    <a16:creationId xmlns:a16="http://schemas.microsoft.com/office/drawing/2014/main" id="{F5D3D3AE-EC59-416B-BE6F-8156757269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9930" y="-2150"/>
                <a:ext cx="3027363" cy="2570163"/>
                <a:chOff x="81" y="69"/>
                <a:chExt cx="1907" cy="1619"/>
              </a:xfrm>
            </p:grpSpPr>
            <p:graphicFrame>
              <p:nvGraphicFramePr>
                <p:cNvPr id="565" name="Object 3">
                  <a:extLst>
                    <a:ext uri="{FF2B5EF4-FFF2-40B4-BE49-F238E27FC236}">
                      <a16:creationId xmlns:a16="http://schemas.microsoft.com/office/drawing/2014/main" id="{4807C18D-6684-4BC3-906E-366BD8D4FDF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30048937"/>
                    </p:ext>
                  </p:extLst>
                </p:nvPr>
              </p:nvGraphicFramePr>
              <p:xfrm>
                <a:off x="385" y="69"/>
                <a:ext cx="1404" cy="106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6" name="BMP 图像" r:id="rId5" imgW="2228760" imgH="1695600" progId="Paint.Picture">
                        <p:embed/>
                      </p:oleObj>
                    </mc:Choice>
                    <mc:Fallback>
                      <p:oleObj name="BMP 图像" r:id="rId5" imgW="2228760" imgH="1695600" progId="Paint.Picture">
                        <p:embed/>
                        <p:pic>
                          <p:nvPicPr>
                            <p:cNvPr id="140" name="Object 3">
                              <a:extLst>
                                <a:ext uri="{FF2B5EF4-FFF2-40B4-BE49-F238E27FC236}">
                                  <a16:creationId xmlns:a16="http://schemas.microsoft.com/office/drawing/2014/main" id="{4807C18D-6684-4BC3-906E-366BD8D4FDF6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5" y="69"/>
                              <a:ext cx="1404" cy="106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66" name="Rectangle 8">
                  <a:extLst>
                    <a:ext uri="{FF2B5EF4-FFF2-40B4-BE49-F238E27FC236}">
                      <a16:creationId xmlns:a16="http://schemas.microsoft.com/office/drawing/2014/main" id="{6268401D-59FE-4A66-98F1-0B9E74832A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31" y="84"/>
                  <a:ext cx="257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50000"/>
                    </a:spcBef>
                  </a:pPr>
                  <a:r>
                    <a:rPr lang="en-US" altLang="zh-CN" sz="2400" i="1" dirty="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Q</a:t>
                  </a:r>
                  <a:endParaRPr lang="en-US" altLang="zh-CN" sz="2400" baseline="-25000" dirty="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7" name="Rectangle 9">
                  <a:extLst>
                    <a:ext uri="{FF2B5EF4-FFF2-40B4-BE49-F238E27FC236}">
                      <a16:creationId xmlns:a16="http://schemas.microsoft.com/office/drawing/2014/main" id="{2345C891-4568-4F9C-85F4-A7488A68E7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" y="404"/>
                  <a:ext cx="36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50000"/>
                    </a:spcBef>
                  </a:pPr>
                  <a:r>
                    <a:rPr lang="en-US" altLang="zh-CN" sz="2400" i="1" dirty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CP</a:t>
                  </a:r>
                  <a:endParaRPr lang="en-US" altLang="zh-CN" sz="2400" baseline="-25000" dirty="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Rectangle 11">
                  <a:extLst>
                    <a:ext uri="{FF2B5EF4-FFF2-40B4-BE49-F238E27FC236}">
                      <a16:creationId xmlns:a16="http://schemas.microsoft.com/office/drawing/2014/main" id="{F7EF73D4-333C-4005-90B9-5F617C95D7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9" y="420"/>
                  <a:ext cx="35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50000"/>
                    </a:spcBef>
                  </a:pPr>
                  <a:r>
                    <a:rPr lang="en-US" altLang="zh-CN" sz="2400" dirty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C1</a:t>
                  </a:r>
                  <a:endParaRPr lang="en-US" altLang="zh-CN" sz="2400" baseline="-25000" dirty="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9" name="Rectangle 12">
                  <a:extLst>
                    <a:ext uri="{FF2B5EF4-FFF2-40B4-BE49-F238E27FC236}">
                      <a16:creationId xmlns:a16="http://schemas.microsoft.com/office/drawing/2014/main" id="{6BE82EAC-1C15-47C9-B63C-E46CA7047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7" y="100"/>
                  <a:ext cx="192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50000"/>
                    </a:spcBef>
                  </a:pPr>
                  <a:r>
                    <a:rPr lang="en-US" altLang="zh-CN" sz="2400" dirty="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J</a:t>
                  </a:r>
                  <a:endParaRPr lang="en-US" altLang="zh-CN" sz="2400" dirty="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570" name="Group 13">
                  <a:extLst>
                    <a:ext uri="{FF2B5EF4-FFF2-40B4-BE49-F238E27FC236}">
                      <a16:creationId xmlns:a16="http://schemas.microsoft.com/office/drawing/2014/main" id="{AFDD154F-179F-4B02-93C1-BF786B943FC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694" y="532"/>
                  <a:ext cx="168" cy="96"/>
                  <a:chOff x="0" y="0"/>
                  <a:chExt cx="168" cy="96"/>
                </a:xfrm>
              </p:grpSpPr>
              <p:sp>
                <p:nvSpPr>
                  <p:cNvPr id="572" name="Line 14">
                    <a:extLst>
                      <a:ext uri="{FF2B5EF4-FFF2-40B4-BE49-F238E27FC236}">
                        <a16:creationId xmlns:a16="http://schemas.microsoft.com/office/drawing/2014/main" id="{788A06EA-5C07-47EA-AC8E-91AAD1209B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0" y="8"/>
                    <a:ext cx="88" cy="8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73" name="Line 15">
                    <a:extLst>
                      <a:ext uri="{FF2B5EF4-FFF2-40B4-BE49-F238E27FC236}">
                        <a16:creationId xmlns:a16="http://schemas.microsoft.com/office/drawing/2014/main" id="{6EDF3BF9-9B64-4E55-BDC2-7B8F2E46705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0" y="0"/>
                    <a:ext cx="88" cy="8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571" name="Rectangle 18">
                  <a:extLst>
                    <a:ext uri="{FF2B5EF4-FFF2-40B4-BE49-F238E27FC236}">
                      <a16:creationId xmlns:a16="http://schemas.microsoft.com/office/drawing/2014/main" id="{3EE23040-0DC9-41F6-8130-C045505ACA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0" y="1475"/>
                  <a:ext cx="116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50000"/>
                    </a:spcBef>
                  </a:pPr>
                  <a:endParaRPr lang="en-US" altLang="zh-CN" sz="2400" baseline="-25000" dirty="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560" name="直接连接符 559"/>
              <p:cNvCxnSpPr/>
              <p:nvPr/>
            </p:nvCxnSpPr>
            <p:spPr>
              <a:xfrm flipH="1">
                <a:off x="792530" y="1293091"/>
                <a:ext cx="54768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1" name="Rectangle 12">
                <a:extLst>
                  <a:ext uri="{FF2B5EF4-FFF2-40B4-BE49-F238E27FC236}">
                    <a16:creationId xmlns:a16="http://schemas.microsoft.com/office/drawing/2014/main" id="{6BE82EAC-1C15-47C9-B63C-E46CA7047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7981" y="1040230"/>
                <a:ext cx="4074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K</a:t>
                </a:r>
                <a:endParaRPr lang="en-US" altLang="zh-CN" sz="24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562" name="流程图: 接点 561"/>
              <p:cNvSpPr/>
              <p:nvPr/>
            </p:nvSpPr>
            <p:spPr>
              <a:xfrm>
                <a:off x="1201096" y="742244"/>
                <a:ext cx="120072" cy="107791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3" name="圆角矩形 562"/>
              <p:cNvSpPr/>
              <p:nvPr/>
            </p:nvSpPr>
            <p:spPr>
              <a:xfrm>
                <a:off x="2373746" y="1154546"/>
                <a:ext cx="750316" cy="3381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4" name="流程图: 接点 563"/>
              <p:cNvSpPr/>
              <p:nvPr/>
            </p:nvSpPr>
            <p:spPr>
              <a:xfrm>
                <a:off x="2683532" y="257339"/>
                <a:ext cx="120072" cy="107791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49" name="直接连接符 548"/>
            <p:cNvCxnSpPr/>
            <p:nvPr/>
          </p:nvCxnSpPr>
          <p:spPr>
            <a:xfrm flipH="1">
              <a:off x="709021" y="750793"/>
              <a:ext cx="25920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0" name="直接连接符 549"/>
            <p:cNvCxnSpPr/>
            <p:nvPr/>
          </p:nvCxnSpPr>
          <p:spPr>
            <a:xfrm>
              <a:off x="716082" y="760026"/>
              <a:ext cx="0" cy="5008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51" name="图片 550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35" t="13045" r="16046" b="49798"/>
            <a:stretch/>
          </p:blipFill>
          <p:spPr>
            <a:xfrm>
              <a:off x="706871" y="1126704"/>
              <a:ext cx="900000" cy="452583"/>
            </a:xfrm>
            <a:prstGeom prst="rect">
              <a:avLst/>
            </a:prstGeom>
          </p:spPr>
        </p:pic>
        <p:sp>
          <p:nvSpPr>
            <p:cNvPr id="552" name="Rectangle 12">
              <a:extLst>
                <a:ext uri="{FF2B5EF4-FFF2-40B4-BE49-F238E27FC236}">
                  <a16:creationId xmlns:a16="http://schemas.microsoft.com/office/drawing/2014/main" id="{6BE82EAC-1C15-47C9-B63C-E46CA7047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38" y="1262241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rgbClr val="000000"/>
                  </a:solidFill>
                  <a:cs typeface="Times New Roman" panose="02020603050405020304" pitchFamily="18" charset="0"/>
                </a:rPr>
                <a:t>B</a:t>
              </a:r>
              <a:endPara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553" name="Rectangle 12">
              <a:extLst>
                <a:ext uri="{FF2B5EF4-FFF2-40B4-BE49-F238E27FC236}">
                  <a16:creationId xmlns:a16="http://schemas.microsoft.com/office/drawing/2014/main" id="{6BE82EAC-1C15-47C9-B63C-E46CA7047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051" y="2077275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rgbClr val="000000"/>
                  </a:solidFill>
                  <a:cs typeface="Times New Roman" panose="02020603050405020304" pitchFamily="18" charset="0"/>
                </a:rPr>
                <a:t>A</a:t>
              </a:r>
              <a:endPara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554" name="组合 553"/>
            <p:cNvGrpSpPr/>
            <p:nvPr/>
          </p:nvGrpSpPr>
          <p:grpSpPr>
            <a:xfrm rot="10800000">
              <a:off x="2386083" y="854065"/>
              <a:ext cx="120072" cy="232394"/>
              <a:chOff x="4417729" y="3880650"/>
              <a:chExt cx="120072" cy="232394"/>
            </a:xfrm>
          </p:grpSpPr>
          <p:cxnSp>
            <p:nvCxnSpPr>
              <p:cNvPr id="557" name="直接连接符 556"/>
              <p:cNvCxnSpPr/>
              <p:nvPr/>
            </p:nvCxnSpPr>
            <p:spPr>
              <a:xfrm flipV="1">
                <a:off x="4481803" y="3897044"/>
                <a:ext cx="0" cy="216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8" name="流程图: 接点 557"/>
              <p:cNvSpPr/>
              <p:nvPr/>
            </p:nvSpPr>
            <p:spPr>
              <a:xfrm>
                <a:off x="4417729" y="3880650"/>
                <a:ext cx="120072" cy="107791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55" name="Rectangle 12">
              <a:extLst>
                <a:ext uri="{FF2B5EF4-FFF2-40B4-BE49-F238E27FC236}">
                  <a16:creationId xmlns:a16="http://schemas.microsoft.com/office/drawing/2014/main" id="{6BE82EAC-1C15-47C9-B63C-E46CA7047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184" y="651441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rgbClr val="000000"/>
                  </a:solidFill>
                  <a:cs typeface="Times New Roman" panose="02020603050405020304" pitchFamily="18" charset="0"/>
                </a:rPr>
                <a:t>1</a:t>
              </a:r>
              <a:endParaRPr lang="en-US" altLang="zh-CN" sz="2400" dirty="0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556" name="直接连接符 555"/>
            <p:cNvCxnSpPr/>
            <p:nvPr/>
          </p:nvCxnSpPr>
          <p:spPr>
            <a:xfrm flipV="1">
              <a:off x="3315841" y="747462"/>
              <a:ext cx="0" cy="612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4" name="组合 573"/>
          <p:cNvGrpSpPr/>
          <p:nvPr/>
        </p:nvGrpSpPr>
        <p:grpSpPr>
          <a:xfrm>
            <a:off x="5873937" y="2806990"/>
            <a:ext cx="4297486" cy="2652045"/>
            <a:chOff x="5689210" y="255184"/>
            <a:chExt cx="4297486" cy="2652045"/>
          </a:xfrm>
        </p:grpSpPr>
        <p:sp>
          <p:nvSpPr>
            <p:cNvPr id="575" name="Line 109">
              <a:extLst>
                <a:ext uri="{FF2B5EF4-FFF2-40B4-BE49-F238E27FC236}">
                  <a16:creationId xmlns:a16="http://schemas.microsoft.com/office/drawing/2014/main" id="{67E614BC-EF51-4D91-B801-4BF550A16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58709" y="315229"/>
              <a:ext cx="0" cy="2592000"/>
            </a:xfrm>
            <a:prstGeom prst="lin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6" name="Line 109">
              <a:extLst>
                <a:ext uri="{FF2B5EF4-FFF2-40B4-BE49-F238E27FC236}">
                  <a16:creationId xmlns:a16="http://schemas.microsoft.com/office/drawing/2014/main" id="{67E614BC-EF51-4D91-B801-4BF550A16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71320" y="315229"/>
              <a:ext cx="0" cy="2592000"/>
            </a:xfrm>
            <a:prstGeom prst="lin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7" name="Line 109">
              <a:extLst>
                <a:ext uri="{FF2B5EF4-FFF2-40B4-BE49-F238E27FC236}">
                  <a16:creationId xmlns:a16="http://schemas.microsoft.com/office/drawing/2014/main" id="{67E614BC-EF51-4D91-B801-4BF550A16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43523" y="315229"/>
              <a:ext cx="0" cy="2592000"/>
            </a:xfrm>
            <a:prstGeom prst="lin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8" name="Line 109">
              <a:extLst>
                <a:ext uri="{FF2B5EF4-FFF2-40B4-BE49-F238E27FC236}">
                  <a16:creationId xmlns:a16="http://schemas.microsoft.com/office/drawing/2014/main" id="{67E614BC-EF51-4D91-B801-4BF550A16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19647" y="315229"/>
              <a:ext cx="0" cy="2592000"/>
            </a:xfrm>
            <a:prstGeom prst="lin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9" name="Line 109">
              <a:extLst>
                <a:ext uri="{FF2B5EF4-FFF2-40B4-BE49-F238E27FC236}">
                  <a16:creationId xmlns:a16="http://schemas.microsoft.com/office/drawing/2014/main" id="{67E614BC-EF51-4D91-B801-4BF550A16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97225" y="315229"/>
              <a:ext cx="0" cy="2592000"/>
            </a:xfrm>
            <a:prstGeom prst="lin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0" name="Line 109">
              <a:extLst>
                <a:ext uri="{FF2B5EF4-FFF2-40B4-BE49-F238E27FC236}">
                  <a16:creationId xmlns:a16="http://schemas.microsoft.com/office/drawing/2014/main" id="{67E614BC-EF51-4D91-B801-4BF550A16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81585" y="315229"/>
              <a:ext cx="0" cy="2592000"/>
            </a:xfrm>
            <a:prstGeom prst="lin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81" name="直接连接符 580"/>
            <p:cNvCxnSpPr/>
            <p:nvPr/>
          </p:nvCxnSpPr>
          <p:spPr>
            <a:xfrm>
              <a:off x="6360407" y="561725"/>
              <a:ext cx="298299" cy="960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2" name="直接连接符 581"/>
            <p:cNvCxnSpPr/>
            <p:nvPr/>
          </p:nvCxnSpPr>
          <p:spPr>
            <a:xfrm flipV="1">
              <a:off x="6658706" y="255184"/>
              <a:ext cx="0" cy="30654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3" name="直接连接符 582"/>
            <p:cNvCxnSpPr/>
            <p:nvPr/>
          </p:nvCxnSpPr>
          <p:spPr>
            <a:xfrm>
              <a:off x="6658706" y="255184"/>
              <a:ext cx="26193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4" name="直接连接符 583"/>
            <p:cNvCxnSpPr/>
            <p:nvPr/>
          </p:nvCxnSpPr>
          <p:spPr>
            <a:xfrm>
              <a:off x="6920644" y="255184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5" name="直接连接符 584"/>
            <p:cNvCxnSpPr/>
            <p:nvPr/>
          </p:nvCxnSpPr>
          <p:spPr>
            <a:xfrm>
              <a:off x="6920644" y="580987"/>
              <a:ext cx="26193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6" name="直接连接符 585"/>
            <p:cNvCxnSpPr/>
            <p:nvPr/>
          </p:nvCxnSpPr>
          <p:spPr>
            <a:xfrm>
              <a:off x="7182582" y="255184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7" name="直接连接符 586"/>
            <p:cNvCxnSpPr/>
            <p:nvPr/>
          </p:nvCxnSpPr>
          <p:spPr>
            <a:xfrm>
              <a:off x="7182582" y="255184"/>
              <a:ext cx="26193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8" name="直接连接符 587"/>
            <p:cNvCxnSpPr/>
            <p:nvPr/>
          </p:nvCxnSpPr>
          <p:spPr>
            <a:xfrm>
              <a:off x="7444520" y="266201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9" name="直接连接符 588"/>
            <p:cNvCxnSpPr/>
            <p:nvPr/>
          </p:nvCxnSpPr>
          <p:spPr>
            <a:xfrm>
              <a:off x="7444520" y="592007"/>
              <a:ext cx="26193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0" name="直接连接符 589"/>
            <p:cNvCxnSpPr/>
            <p:nvPr/>
          </p:nvCxnSpPr>
          <p:spPr>
            <a:xfrm>
              <a:off x="7701853" y="266201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1" name="直接连接符 590"/>
            <p:cNvCxnSpPr/>
            <p:nvPr/>
          </p:nvCxnSpPr>
          <p:spPr>
            <a:xfrm>
              <a:off x="7701853" y="266201"/>
              <a:ext cx="26193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2" name="直接连接符 591"/>
            <p:cNvCxnSpPr/>
            <p:nvPr/>
          </p:nvCxnSpPr>
          <p:spPr>
            <a:xfrm>
              <a:off x="7963791" y="264775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3" name="直接连接符 592"/>
            <p:cNvCxnSpPr/>
            <p:nvPr/>
          </p:nvCxnSpPr>
          <p:spPr>
            <a:xfrm>
              <a:off x="7963791" y="590291"/>
              <a:ext cx="26193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4" name="直接连接符 593"/>
            <p:cNvCxnSpPr/>
            <p:nvPr/>
          </p:nvCxnSpPr>
          <p:spPr>
            <a:xfrm flipV="1">
              <a:off x="8224263" y="287510"/>
              <a:ext cx="0" cy="30654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5" name="直接连接符 594"/>
            <p:cNvCxnSpPr/>
            <p:nvPr/>
          </p:nvCxnSpPr>
          <p:spPr>
            <a:xfrm>
              <a:off x="8224263" y="287510"/>
              <a:ext cx="26193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6" name="直接连接符 595"/>
            <p:cNvCxnSpPr/>
            <p:nvPr/>
          </p:nvCxnSpPr>
          <p:spPr>
            <a:xfrm>
              <a:off x="8486201" y="287510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7" name="直接连接符 596"/>
            <p:cNvCxnSpPr/>
            <p:nvPr/>
          </p:nvCxnSpPr>
          <p:spPr>
            <a:xfrm>
              <a:off x="8486201" y="613313"/>
              <a:ext cx="26193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8" name="直接连接符 597"/>
            <p:cNvCxnSpPr/>
            <p:nvPr/>
          </p:nvCxnSpPr>
          <p:spPr>
            <a:xfrm>
              <a:off x="8748139" y="287510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9" name="直接连接符 598"/>
            <p:cNvCxnSpPr/>
            <p:nvPr/>
          </p:nvCxnSpPr>
          <p:spPr>
            <a:xfrm>
              <a:off x="8748139" y="287510"/>
              <a:ext cx="26193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0" name="直接连接符 599"/>
            <p:cNvCxnSpPr/>
            <p:nvPr/>
          </p:nvCxnSpPr>
          <p:spPr>
            <a:xfrm>
              <a:off x="9010077" y="298527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1" name="直接连接符 600"/>
            <p:cNvCxnSpPr/>
            <p:nvPr/>
          </p:nvCxnSpPr>
          <p:spPr>
            <a:xfrm>
              <a:off x="9010077" y="624333"/>
              <a:ext cx="26193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2" name="直接连接符 601"/>
            <p:cNvCxnSpPr/>
            <p:nvPr/>
          </p:nvCxnSpPr>
          <p:spPr>
            <a:xfrm>
              <a:off x="9267410" y="298527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3" name="直接连接符 602"/>
            <p:cNvCxnSpPr/>
            <p:nvPr/>
          </p:nvCxnSpPr>
          <p:spPr>
            <a:xfrm>
              <a:off x="9267410" y="298527"/>
              <a:ext cx="26193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4" name="直接连接符 603"/>
            <p:cNvCxnSpPr/>
            <p:nvPr/>
          </p:nvCxnSpPr>
          <p:spPr>
            <a:xfrm>
              <a:off x="9529348" y="297101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5" name="直接连接符 604"/>
            <p:cNvCxnSpPr/>
            <p:nvPr/>
          </p:nvCxnSpPr>
          <p:spPr>
            <a:xfrm>
              <a:off x="9529348" y="620967"/>
              <a:ext cx="298299" cy="960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6" name="文本框 605"/>
            <p:cNvSpPr txBox="1"/>
            <p:nvPr/>
          </p:nvSpPr>
          <p:spPr>
            <a:xfrm>
              <a:off x="5689210" y="35853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7" name="Line 109">
              <a:extLst>
                <a:ext uri="{FF2B5EF4-FFF2-40B4-BE49-F238E27FC236}">
                  <a16:creationId xmlns:a16="http://schemas.microsoft.com/office/drawing/2014/main" id="{67E614BC-EF51-4D91-B801-4BF550A16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1178" y="292134"/>
              <a:ext cx="0" cy="2592000"/>
            </a:xfrm>
            <a:prstGeom prst="line">
              <a:avLst/>
            </a:prstGeom>
            <a:noFill/>
            <a:ln w="19050">
              <a:solidFill>
                <a:srgbClr val="00528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8" name="Line 109">
              <a:extLst>
                <a:ext uri="{FF2B5EF4-FFF2-40B4-BE49-F238E27FC236}">
                  <a16:creationId xmlns:a16="http://schemas.microsoft.com/office/drawing/2014/main" id="{67E614BC-EF51-4D91-B801-4BF550A16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4054" y="292134"/>
              <a:ext cx="0" cy="2592000"/>
            </a:xfrm>
            <a:prstGeom prst="line">
              <a:avLst/>
            </a:prstGeom>
            <a:noFill/>
            <a:ln w="19050">
              <a:solidFill>
                <a:srgbClr val="00528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9" name="Line 109">
              <a:extLst>
                <a:ext uri="{FF2B5EF4-FFF2-40B4-BE49-F238E27FC236}">
                  <a16:creationId xmlns:a16="http://schemas.microsoft.com/office/drawing/2014/main" id="{67E614BC-EF51-4D91-B801-4BF550A16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9694" y="292134"/>
              <a:ext cx="0" cy="2592000"/>
            </a:xfrm>
            <a:prstGeom prst="line">
              <a:avLst/>
            </a:prstGeom>
            <a:noFill/>
            <a:ln w="19050">
              <a:solidFill>
                <a:srgbClr val="00528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0" name="Line 109">
              <a:extLst>
                <a:ext uri="{FF2B5EF4-FFF2-40B4-BE49-F238E27FC236}">
                  <a16:creationId xmlns:a16="http://schemas.microsoft.com/office/drawing/2014/main" id="{67E614BC-EF51-4D91-B801-4BF550A16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92116" y="292134"/>
              <a:ext cx="0" cy="2592000"/>
            </a:xfrm>
            <a:prstGeom prst="line">
              <a:avLst/>
            </a:prstGeom>
            <a:noFill/>
            <a:ln w="19050">
              <a:solidFill>
                <a:srgbClr val="00528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1" name="Line 109">
              <a:extLst>
                <a:ext uri="{FF2B5EF4-FFF2-40B4-BE49-F238E27FC236}">
                  <a16:creationId xmlns:a16="http://schemas.microsoft.com/office/drawing/2014/main" id="{67E614BC-EF51-4D91-B801-4BF550A16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15992" y="292134"/>
              <a:ext cx="0" cy="2592000"/>
            </a:xfrm>
            <a:prstGeom prst="line">
              <a:avLst/>
            </a:prstGeom>
            <a:noFill/>
            <a:ln w="19050">
              <a:solidFill>
                <a:srgbClr val="00528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2" name="Line 109">
              <a:extLst>
                <a:ext uri="{FF2B5EF4-FFF2-40B4-BE49-F238E27FC236}">
                  <a16:creationId xmlns:a16="http://schemas.microsoft.com/office/drawing/2014/main" id="{67E614BC-EF51-4D91-B801-4BF550A16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43789" y="292134"/>
              <a:ext cx="0" cy="2592000"/>
            </a:xfrm>
            <a:prstGeom prst="line">
              <a:avLst/>
            </a:prstGeom>
            <a:noFill/>
            <a:ln w="19050">
              <a:solidFill>
                <a:srgbClr val="00528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3" name="直接连接符 612"/>
            <p:cNvCxnSpPr/>
            <p:nvPr/>
          </p:nvCxnSpPr>
          <p:spPr>
            <a:xfrm>
              <a:off x="6355792" y="1166706"/>
              <a:ext cx="684000" cy="960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4" name="直接连接符 613"/>
            <p:cNvCxnSpPr/>
            <p:nvPr/>
          </p:nvCxnSpPr>
          <p:spPr>
            <a:xfrm>
              <a:off x="7045334" y="862702"/>
              <a:ext cx="504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5" name="直接连接符 614"/>
            <p:cNvCxnSpPr/>
            <p:nvPr/>
          </p:nvCxnSpPr>
          <p:spPr>
            <a:xfrm>
              <a:off x="7556657" y="860165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6" name="直接连接符 615"/>
            <p:cNvCxnSpPr/>
            <p:nvPr/>
          </p:nvCxnSpPr>
          <p:spPr>
            <a:xfrm>
              <a:off x="7042741" y="861946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7" name="直接连接符 616"/>
            <p:cNvCxnSpPr/>
            <p:nvPr/>
          </p:nvCxnSpPr>
          <p:spPr>
            <a:xfrm>
              <a:off x="7541502" y="1196988"/>
              <a:ext cx="54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8" name="直接连接符 617"/>
            <p:cNvCxnSpPr/>
            <p:nvPr/>
          </p:nvCxnSpPr>
          <p:spPr>
            <a:xfrm flipV="1">
              <a:off x="8090343" y="892491"/>
              <a:ext cx="0" cy="30654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9" name="直接连接符 618"/>
            <p:cNvCxnSpPr/>
            <p:nvPr/>
          </p:nvCxnSpPr>
          <p:spPr>
            <a:xfrm>
              <a:off x="8090343" y="892491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0" name="直接连接符 619"/>
            <p:cNvCxnSpPr/>
            <p:nvPr/>
          </p:nvCxnSpPr>
          <p:spPr>
            <a:xfrm>
              <a:off x="9170436" y="903508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1" name="直接连接符 620"/>
            <p:cNvCxnSpPr/>
            <p:nvPr/>
          </p:nvCxnSpPr>
          <p:spPr>
            <a:xfrm>
              <a:off x="9161200" y="1226776"/>
              <a:ext cx="684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2" name="直接连接符 621"/>
            <p:cNvCxnSpPr/>
            <p:nvPr/>
          </p:nvCxnSpPr>
          <p:spPr>
            <a:xfrm>
              <a:off x="7039421" y="1839218"/>
              <a:ext cx="1044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3" name="直接连接符 622"/>
            <p:cNvCxnSpPr/>
            <p:nvPr/>
          </p:nvCxnSpPr>
          <p:spPr>
            <a:xfrm>
              <a:off x="8090339" y="1529803"/>
              <a:ext cx="504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4" name="直接连接符 623"/>
            <p:cNvCxnSpPr/>
            <p:nvPr/>
          </p:nvCxnSpPr>
          <p:spPr>
            <a:xfrm>
              <a:off x="8601651" y="1539039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5" name="直接连接符 624"/>
            <p:cNvCxnSpPr/>
            <p:nvPr/>
          </p:nvCxnSpPr>
          <p:spPr>
            <a:xfrm>
              <a:off x="8601653" y="1864842"/>
              <a:ext cx="1332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6" name="直接连接符 625"/>
            <p:cNvCxnSpPr/>
            <p:nvPr/>
          </p:nvCxnSpPr>
          <p:spPr>
            <a:xfrm>
              <a:off x="6360412" y="1503838"/>
              <a:ext cx="684000" cy="960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7" name="直接连接符 626"/>
            <p:cNvCxnSpPr/>
            <p:nvPr/>
          </p:nvCxnSpPr>
          <p:spPr>
            <a:xfrm>
              <a:off x="7047359" y="1503869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8" name="直接连接符 627"/>
            <p:cNvCxnSpPr/>
            <p:nvPr/>
          </p:nvCxnSpPr>
          <p:spPr>
            <a:xfrm flipV="1">
              <a:off x="8094963" y="1525176"/>
              <a:ext cx="0" cy="30654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9" name="直接连接符 628"/>
            <p:cNvCxnSpPr/>
            <p:nvPr/>
          </p:nvCxnSpPr>
          <p:spPr>
            <a:xfrm>
              <a:off x="6374261" y="2524459"/>
              <a:ext cx="54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0" name="直接连接符 629"/>
            <p:cNvCxnSpPr/>
            <p:nvPr/>
          </p:nvCxnSpPr>
          <p:spPr>
            <a:xfrm>
              <a:off x="6925263" y="2208682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1" name="直接连接符 630"/>
            <p:cNvCxnSpPr/>
            <p:nvPr/>
          </p:nvCxnSpPr>
          <p:spPr>
            <a:xfrm>
              <a:off x="6925263" y="2201978"/>
              <a:ext cx="54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2" name="直接连接符 631"/>
            <p:cNvCxnSpPr/>
            <p:nvPr/>
          </p:nvCxnSpPr>
          <p:spPr>
            <a:xfrm>
              <a:off x="7449139" y="2219699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3" name="直接连接符 632"/>
            <p:cNvCxnSpPr/>
            <p:nvPr/>
          </p:nvCxnSpPr>
          <p:spPr>
            <a:xfrm>
              <a:off x="7449139" y="2545505"/>
              <a:ext cx="1044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4" name="直接连接符 633"/>
            <p:cNvCxnSpPr/>
            <p:nvPr/>
          </p:nvCxnSpPr>
          <p:spPr>
            <a:xfrm>
              <a:off x="8490820" y="2241008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5" name="直接连接符 634"/>
            <p:cNvCxnSpPr/>
            <p:nvPr/>
          </p:nvCxnSpPr>
          <p:spPr>
            <a:xfrm>
              <a:off x="8490820" y="2243542"/>
              <a:ext cx="54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6" name="直接连接符 635"/>
            <p:cNvCxnSpPr/>
            <p:nvPr/>
          </p:nvCxnSpPr>
          <p:spPr>
            <a:xfrm>
              <a:off x="9014696" y="2252025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7" name="直接连接符 636"/>
            <p:cNvCxnSpPr/>
            <p:nvPr/>
          </p:nvCxnSpPr>
          <p:spPr>
            <a:xfrm>
              <a:off x="9014696" y="2577831"/>
              <a:ext cx="972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8" name="文本框 637"/>
            <p:cNvSpPr txBox="1"/>
            <p:nvPr/>
          </p:nvSpPr>
          <p:spPr>
            <a:xfrm>
              <a:off x="5937984" y="94300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9" name="文本框 638"/>
            <p:cNvSpPr txBox="1"/>
            <p:nvPr/>
          </p:nvSpPr>
          <p:spPr>
            <a:xfrm>
              <a:off x="5960699" y="132651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0" name="文本框 639"/>
            <p:cNvSpPr txBox="1"/>
            <p:nvPr/>
          </p:nvSpPr>
          <p:spPr>
            <a:xfrm>
              <a:off x="5994130" y="2294493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41" name="Rectangle 12">
            <a:extLst>
              <a:ext uri="{FF2B5EF4-FFF2-40B4-BE49-F238E27FC236}">
                <a16:creationId xmlns:a16="http://schemas.microsoft.com/office/drawing/2014/main" id="{6BE82EAC-1C15-47C9-B63C-E46CA7047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217" y="3101747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S</a:t>
            </a:r>
            <a:endParaRPr lang="en-US" altLang="zh-CN" sz="2400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8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36" y="222369"/>
            <a:ext cx="5133333" cy="3809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855" y="922528"/>
            <a:ext cx="6057143" cy="4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427" y="1641735"/>
            <a:ext cx="10085714" cy="14285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427" y="3202248"/>
            <a:ext cx="6095238" cy="4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6"/>
          <a:srcRect l="8687"/>
          <a:stretch/>
        </p:blipFill>
        <p:spPr>
          <a:xfrm>
            <a:off x="2947916" y="3734190"/>
            <a:ext cx="6113566" cy="3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632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218036" y="421525"/>
            <a:ext cx="4153596" cy="3115758"/>
            <a:chOff x="1226383" y="2896877"/>
            <a:chExt cx="4153596" cy="3115758"/>
          </a:xfrm>
        </p:grpSpPr>
        <p:grpSp>
          <p:nvGrpSpPr>
            <p:cNvPr id="324" name="组合 323"/>
            <p:cNvGrpSpPr/>
            <p:nvPr/>
          </p:nvGrpSpPr>
          <p:grpSpPr>
            <a:xfrm>
              <a:off x="2297452" y="3442472"/>
              <a:ext cx="3027363" cy="2570163"/>
              <a:chOff x="309930" y="-2150"/>
              <a:chExt cx="3027363" cy="2570163"/>
            </a:xfrm>
          </p:grpSpPr>
          <p:grpSp>
            <p:nvGrpSpPr>
              <p:cNvPr id="335" name="Group 2">
                <a:extLst>
                  <a:ext uri="{FF2B5EF4-FFF2-40B4-BE49-F238E27FC236}">
                    <a16:creationId xmlns:a16="http://schemas.microsoft.com/office/drawing/2014/main" id="{F5D3D3AE-EC59-416B-BE6F-8156757269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9930" y="-2150"/>
                <a:ext cx="3027363" cy="2570163"/>
                <a:chOff x="81" y="69"/>
                <a:chExt cx="1907" cy="1619"/>
              </a:xfrm>
            </p:grpSpPr>
            <p:graphicFrame>
              <p:nvGraphicFramePr>
                <p:cNvPr id="341" name="Object 3">
                  <a:extLst>
                    <a:ext uri="{FF2B5EF4-FFF2-40B4-BE49-F238E27FC236}">
                      <a16:creationId xmlns:a16="http://schemas.microsoft.com/office/drawing/2014/main" id="{4807C18D-6684-4BC3-906E-366BD8D4FDF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85" y="69"/>
                <a:ext cx="1404" cy="106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42" name="BMP 图像" r:id="rId3" imgW="2228760" imgH="1695600" progId="Paint.Picture">
                        <p:embed/>
                      </p:oleObj>
                    </mc:Choice>
                    <mc:Fallback>
                      <p:oleObj name="BMP 图像" r:id="rId3" imgW="2228760" imgH="1695600" progId="Paint.Picture">
                        <p:embed/>
                        <p:pic>
                          <p:nvPicPr>
                            <p:cNvPr id="140" name="Object 3">
                              <a:extLst>
                                <a:ext uri="{FF2B5EF4-FFF2-40B4-BE49-F238E27FC236}">
                                  <a16:creationId xmlns:a16="http://schemas.microsoft.com/office/drawing/2014/main" id="{4807C18D-6684-4BC3-906E-366BD8D4FDF6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5" y="69"/>
                              <a:ext cx="1404" cy="106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42" name="Rectangle 8">
                  <a:extLst>
                    <a:ext uri="{FF2B5EF4-FFF2-40B4-BE49-F238E27FC236}">
                      <a16:creationId xmlns:a16="http://schemas.microsoft.com/office/drawing/2014/main" id="{6268401D-59FE-4A66-98F1-0B9E74832A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31" y="84"/>
                  <a:ext cx="257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50000"/>
                    </a:spcBef>
                  </a:pPr>
                  <a:r>
                    <a:rPr lang="en-US" altLang="zh-CN" sz="2400" i="1" dirty="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Q</a:t>
                  </a:r>
                  <a:endParaRPr lang="en-US" altLang="zh-CN" sz="2400" baseline="-25000" dirty="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3" name="Rectangle 9">
                  <a:extLst>
                    <a:ext uri="{FF2B5EF4-FFF2-40B4-BE49-F238E27FC236}">
                      <a16:creationId xmlns:a16="http://schemas.microsoft.com/office/drawing/2014/main" id="{2345C891-4568-4F9C-85F4-A7488A68E7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" y="404"/>
                  <a:ext cx="36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50000"/>
                    </a:spcBef>
                  </a:pPr>
                  <a:r>
                    <a:rPr lang="en-US" altLang="zh-CN" sz="2400" i="1" dirty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CP</a:t>
                  </a:r>
                  <a:endParaRPr lang="en-US" altLang="zh-CN" sz="2400" baseline="-25000" dirty="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4" name="Rectangle 11">
                  <a:extLst>
                    <a:ext uri="{FF2B5EF4-FFF2-40B4-BE49-F238E27FC236}">
                      <a16:creationId xmlns:a16="http://schemas.microsoft.com/office/drawing/2014/main" id="{F7EF73D4-333C-4005-90B9-5F617C95D7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9" y="420"/>
                  <a:ext cx="351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50000"/>
                    </a:spcBef>
                  </a:pPr>
                  <a:r>
                    <a:rPr lang="en-US" altLang="zh-CN" sz="2400" dirty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C1</a:t>
                  </a:r>
                  <a:endParaRPr lang="en-US" altLang="zh-CN" sz="2400" baseline="-25000" dirty="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5" name="Rectangle 12">
                  <a:extLst>
                    <a:ext uri="{FF2B5EF4-FFF2-40B4-BE49-F238E27FC236}">
                      <a16:creationId xmlns:a16="http://schemas.microsoft.com/office/drawing/2014/main" id="{6BE82EAC-1C15-47C9-B63C-E46CA7047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7" y="100"/>
                  <a:ext cx="192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50000"/>
                    </a:spcBef>
                  </a:pPr>
                  <a:r>
                    <a:rPr lang="en-US" altLang="zh-CN" sz="2400" dirty="0" smtClean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J</a:t>
                  </a:r>
                  <a:endParaRPr lang="en-US" altLang="zh-CN" sz="2400" dirty="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46" name="Group 13">
                  <a:extLst>
                    <a:ext uri="{FF2B5EF4-FFF2-40B4-BE49-F238E27FC236}">
                      <a16:creationId xmlns:a16="http://schemas.microsoft.com/office/drawing/2014/main" id="{AFDD154F-179F-4B02-93C1-BF786B943FC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694" y="532"/>
                  <a:ext cx="168" cy="96"/>
                  <a:chOff x="0" y="0"/>
                  <a:chExt cx="168" cy="96"/>
                </a:xfrm>
              </p:grpSpPr>
              <p:sp>
                <p:nvSpPr>
                  <p:cNvPr id="348" name="Line 14">
                    <a:extLst>
                      <a:ext uri="{FF2B5EF4-FFF2-40B4-BE49-F238E27FC236}">
                        <a16:creationId xmlns:a16="http://schemas.microsoft.com/office/drawing/2014/main" id="{788A06EA-5C07-47EA-AC8E-91AAD1209B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0" y="8"/>
                    <a:ext cx="88" cy="8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9" name="Line 15">
                    <a:extLst>
                      <a:ext uri="{FF2B5EF4-FFF2-40B4-BE49-F238E27FC236}">
                        <a16:creationId xmlns:a16="http://schemas.microsoft.com/office/drawing/2014/main" id="{6EDF3BF9-9B64-4E55-BDC2-7B8F2E46705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0" y="0"/>
                    <a:ext cx="88" cy="8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47" name="Rectangle 18">
                  <a:extLst>
                    <a:ext uri="{FF2B5EF4-FFF2-40B4-BE49-F238E27FC236}">
                      <a16:creationId xmlns:a16="http://schemas.microsoft.com/office/drawing/2014/main" id="{3EE23040-0DC9-41F6-8130-C045505ACA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0" y="1475"/>
                  <a:ext cx="116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50000"/>
                    </a:spcBef>
                  </a:pPr>
                  <a:endParaRPr lang="en-US" altLang="zh-CN" sz="2400" baseline="-25000" dirty="0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336" name="直接连接符 335"/>
              <p:cNvCxnSpPr/>
              <p:nvPr/>
            </p:nvCxnSpPr>
            <p:spPr>
              <a:xfrm flipH="1">
                <a:off x="792530" y="1293091"/>
                <a:ext cx="54768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7" name="Rectangle 12">
                <a:extLst>
                  <a:ext uri="{FF2B5EF4-FFF2-40B4-BE49-F238E27FC236}">
                    <a16:creationId xmlns:a16="http://schemas.microsoft.com/office/drawing/2014/main" id="{6BE82EAC-1C15-47C9-B63C-E46CA7047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7981" y="1040230"/>
                <a:ext cx="4074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K</a:t>
                </a:r>
                <a:endParaRPr lang="en-US" altLang="zh-CN" sz="24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338" name="流程图: 接点 337"/>
              <p:cNvSpPr/>
              <p:nvPr/>
            </p:nvSpPr>
            <p:spPr>
              <a:xfrm>
                <a:off x="1201096" y="742244"/>
                <a:ext cx="120072" cy="107791"/>
              </a:xfrm>
              <a:prstGeom prst="flowChart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9" name="圆角矩形 338"/>
              <p:cNvSpPr/>
              <p:nvPr/>
            </p:nvSpPr>
            <p:spPr>
              <a:xfrm>
                <a:off x="2373746" y="1154546"/>
                <a:ext cx="750316" cy="3381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226383" y="2896877"/>
              <a:ext cx="4153596" cy="2614866"/>
              <a:chOff x="1226383" y="2896877"/>
              <a:chExt cx="4153596" cy="2614866"/>
            </a:xfrm>
          </p:grpSpPr>
          <p:sp>
            <p:nvSpPr>
              <p:cNvPr id="323" name="圆角矩形 322"/>
              <p:cNvSpPr/>
              <p:nvPr/>
            </p:nvSpPr>
            <p:spPr>
              <a:xfrm>
                <a:off x="1984015" y="5400635"/>
                <a:ext cx="353219" cy="11110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6" name="直接连接符 325"/>
              <p:cNvCxnSpPr/>
              <p:nvPr/>
            </p:nvCxnSpPr>
            <p:spPr>
              <a:xfrm flipH="1">
                <a:off x="1523910" y="3142458"/>
                <a:ext cx="2340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7" name="直接连接符 326"/>
              <p:cNvCxnSpPr/>
              <p:nvPr/>
            </p:nvCxnSpPr>
            <p:spPr>
              <a:xfrm>
                <a:off x="2122095" y="3853657"/>
                <a:ext cx="0" cy="972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328" name="图片 32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135" t="13045" r="16046" b="49798"/>
              <a:stretch/>
            </p:blipFill>
            <p:spPr>
              <a:xfrm>
                <a:off x="2112884" y="3518369"/>
                <a:ext cx="900000" cy="452583"/>
              </a:xfrm>
              <a:prstGeom prst="rect">
                <a:avLst/>
              </a:prstGeom>
            </p:spPr>
          </p:pic>
          <p:sp>
            <p:nvSpPr>
              <p:cNvPr id="329" name="Rectangle 12">
                <a:extLst>
                  <a:ext uri="{FF2B5EF4-FFF2-40B4-BE49-F238E27FC236}">
                    <a16:creationId xmlns:a16="http://schemas.microsoft.com/office/drawing/2014/main" id="{6BE82EAC-1C15-47C9-B63C-E46CA7047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698" y="4606677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B</a:t>
                </a:r>
                <a:endParaRPr lang="en-US" altLang="zh-CN" sz="24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330" name="Rectangle 12">
                <a:extLst>
                  <a:ext uri="{FF2B5EF4-FFF2-40B4-BE49-F238E27FC236}">
                    <a16:creationId xmlns:a16="http://schemas.microsoft.com/office/drawing/2014/main" id="{6BE82EAC-1C15-47C9-B63C-E46CA7047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6537" y="3407957"/>
                <a:ext cx="4074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A</a:t>
                </a:r>
                <a:endParaRPr lang="en-US" altLang="zh-CN" sz="24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31" name="组合 330"/>
              <p:cNvGrpSpPr/>
              <p:nvPr/>
            </p:nvGrpSpPr>
            <p:grpSpPr>
              <a:xfrm rot="10800000">
                <a:off x="3792096" y="3137730"/>
                <a:ext cx="120072" cy="340394"/>
                <a:chOff x="4417729" y="3880650"/>
                <a:chExt cx="120072" cy="340394"/>
              </a:xfrm>
            </p:grpSpPr>
            <p:cxnSp>
              <p:nvCxnSpPr>
                <p:cNvPr id="333" name="直接连接符 332"/>
                <p:cNvCxnSpPr/>
                <p:nvPr/>
              </p:nvCxnSpPr>
              <p:spPr>
                <a:xfrm flipV="1">
                  <a:off x="4481803" y="3897044"/>
                  <a:ext cx="0" cy="324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4" name="流程图: 接点 333"/>
                <p:cNvSpPr/>
                <p:nvPr/>
              </p:nvSpPr>
              <p:spPr>
                <a:xfrm>
                  <a:off x="4417729" y="3880650"/>
                  <a:ext cx="120072" cy="107791"/>
                </a:xfrm>
                <a:prstGeom prst="flowChartConnector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350" name="图片 349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135" t="13045" r="16046" b="49798"/>
              <a:stretch/>
            </p:blipFill>
            <p:spPr>
              <a:xfrm>
                <a:off x="2110698" y="4494873"/>
                <a:ext cx="900000" cy="452583"/>
              </a:xfrm>
              <a:prstGeom prst="rect">
                <a:avLst/>
              </a:prstGeom>
            </p:spPr>
          </p:pic>
          <p:cxnSp>
            <p:nvCxnSpPr>
              <p:cNvPr id="351" name="直接连接符 350"/>
              <p:cNvCxnSpPr/>
              <p:nvPr/>
            </p:nvCxnSpPr>
            <p:spPr>
              <a:xfrm flipH="1">
                <a:off x="1684951" y="4837510"/>
                <a:ext cx="504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2" name="流程图: 接点 351"/>
              <p:cNvSpPr/>
              <p:nvPr/>
            </p:nvSpPr>
            <p:spPr>
              <a:xfrm>
                <a:off x="2059723" y="4771761"/>
                <a:ext cx="120072" cy="107791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3" name="直接连接符 352"/>
              <p:cNvCxnSpPr/>
              <p:nvPr/>
            </p:nvCxnSpPr>
            <p:spPr>
              <a:xfrm flipH="1">
                <a:off x="1624916" y="3650644"/>
                <a:ext cx="504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4" name="流程图: 接点 353"/>
              <p:cNvSpPr/>
              <p:nvPr/>
            </p:nvSpPr>
            <p:spPr>
              <a:xfrm>
                <a:off x="1842676" y="3584895"/>
                <a:ext cx="120072" cy="107791"/>
              </a:xfrm>
              <a:prstGeom prst="flowChartConnector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5" name="直接连接符 354"/>
              <p:cNvCxnSpPr/>
              <p:nvPr/>
            </p:nvCxnSpPr>
            <p:spPr>
              <a:xfrm flipV="1">
                <a:off x="1900137" y="3633268"/>
                <a:ext cx="0" cy="100800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6" name="直接连接符 355"/>
              <p:cNvCxnSpPr/>
              <p:nvPr/>
            </p:nvCxnSpPr>
            <p:spPr>
              <a:xfrm flipH="1">
                <a:off x="1906625" y="4625083"/>
                <a:ext cx="2160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8" name="Rectangle 12">
                <a:extLst>
                  <a:ext uri="{FF2B5EF4-FFF2-40B4-BE49-F238E27FC236}">
                    <a16:creationId xmlns:a16="http://schemas.microsoft.com/office/drawing/2014/main" id="{6BE82EAC-1C15-47C9-B63C-E46CA7047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4125" y="3433186"/>
                <a:ext cx="53732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aseline="-250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D</a:t>
                </a:r>
                <a:endParaRPr lang="en-US" altLang="zh-CN" sz="2400" baseline="-250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359" name="Rectangle 12">
                <a:extLst>
                  <a:ext uri="{FF2B5EF4-FFF2-40B4-BE49-F238E27FC236}">
                    <a16:creationId xmlns:a16="http://schemas.microsoft.com/office/drawing/2014/main" id="{6BE82EAC-1C15-47C9-B63C-E46CA7047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6383" y="2896877"/>
                <a:ext cx="38985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400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C</a:t>
                </a:r>
                <a:endParaRPr lang="en-US" altLang="zh-CN" sz="24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 rot="16200000">
                <a:off x="4569316" y="4372602"/>
                <a:ext cx="120072" cy="566093"/>
                <a:chOff x="1780740" y="5314748"/>
                <a:chExt cx="120072" cy="566093"/>
              </a:xfrm>
            </p:grpSpPr>
            <p:cxnSp>
              <p:nvCxnSpPr>
                <p:cNvPr id="361" name="直接连接符 360"/>
                <p:cNvCxnSpPr/>
                <p:nvPr/>
              </p:nvCxnSpPr>
              <p:spPr>
                <a:xfrm flipH="1" flipV="1">
                  <a:off x="1842654" y="5314748"/>
                  <a:ext cx="1" cy="5660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62" name="流程图: 接点 361"/>
                <p:cNvSpPr/>
                <p:nvPr/>
              </p:nvSpPr>
              <p:spPr>
                <a:xfrm>
                  <a:off x="1780740" y="5335382"/>
                  <a:ext cx="120072" cy="107791"/>
                </a:xfrm>
                <a:prstGeom prst="flowChartConnector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63" name="Rectangle 6">
                <a:extLst>
                  <a:ext uri="{FF2B5EF4-FFF2-40B4-BE49-F238E27FC236}">
                    <a16:creationId xmlns:a16="http://schemas.microsoft.com/office/drawing/2014/main" id="{A30F2ABF-6B59-4234-9719-056171C45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2495" y="4393530"/>
                <a:ext cx="4074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</a:pPr>
                <a:r>
                  <a:rPr lang="en-US" altLang="zh-CN" sz="2400" i="1" dirty="0" smtClean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Q</a:t>
                </a:r>
                <a:endParaRPr lang="en-US" altLang="zh-CN" sz="2400" baseline="-250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364" name="Line 7">
                <a:extLst>
                  <a:ext uri="{FF2B5EF4-FFF2-40B4-BE49-F238E27FC236}">
                    <a16:creationId xmlns:a16="http://schemas.microsoft.com/office/drawing/2014/main" id="{ED3108AC-E6A9-4807-87B2-CBDD93AC89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37331" y="4474492"/>
                <a:ext cx="2428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6007123" y="318689"/>
            <a:ext cx="4297486" cy="2849721"/>
            <a:chOff x="5878556" y="3818374"/>
            <a:chExt cx="4297486" cy="2849721"/>
          </a:xfrm>
        </p:grpSpPr>
        <p:sp>
          <p:nvSpPr>
            <p:cNvPr id="366" name="Line 109">
              <a:extLst>
                <a:ext uri="{FF2B5EF4-FFF2-40B4-BE49-F238E27FC236}">
                  <a16:creationId xmlns:a16="http://schemas.microsoft.com/office/drawing/2014/main" id="{67E614BC-EF51-4D91-B801-4BF550A16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8055" y="3878419"/>
              <a:ext cx="0" cy="2592000"/>
            </a:xfrm>
            <a:prstGeom prst="lin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Line 109">
              <a:extLst>
                <a:ext uri="{FF2B5EF4-FFF2-40B4-BE49-F238E27FC236}">
                  <a16:creationId xmlns:a16="http://schemas.microsoft.com/office/drawing/2014/main" id="{67E614BC-EF51-4D91-B801-4BF550A16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60666" y="3878419"/>
              <a:ext cx="0" cy="2592000"/>
            </a:xfrm>
            <a:prstGeom prst="lin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8" name="Line 109">
              <a:extLst>
                <a:ext uri="{FF2B5EF4-FFF2-40B4-BE49-F238E27FC236}">
                  <a16:creationId xmlns:a16="http://schemas.microsoft.com/office/drawing/2014/main" id="{67E614BC-EF51-4D91-B801-4BF550A16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32869" y="3878419"/>
              <a:ext cx="0" cy="2592000"/>
            </a:xfrm>
            <a:prstGeom prst="lin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9" name="Line 109">
              <a:extLst>
                <a:ext uri="{FF2B5EF4-FFF2-40B4-BE49-F238E27FC236}">
                  <a16:creationId xmlns:a16="http://schemas.microsoft.com/office/drawing/2014/main" id="{67E614BC-EF51-4D91-B801-4BF550A16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8993" y="3878419"/>
              <a:ext cx="0" cy="2592000"/>
            </a:xfrm>
            <a:prstGeom prst="lin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0" name="Line 109">
              <a:extLst>
                <a:ext uri="{FF2B5EF4-FFF2-40B4-BE49-F238E27FC236}">
                  <a16:creationId xmlns:a16="http://schemas.microsoft.com/office/drawing/2014/main" id="{67E614BC-EF51-4D91-B801-4BF550A16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6571" y="3878419"/>
              <a:ext cx="0" cy="2592000"/>
            </a:xfrm>
            <a:prstGeom prst="lin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1" name="Line 109">
              <a:extLst>
                <a:ext uri="{FF2B5EF4-FFF2-40B4-BE49-F238E27FC236}">
                  <a16:creationId xmlns:a16="http://schemas.microsoft.com/office/drawing/2014/main" id="{67E614BC-EF51-4D91-B801-4BF550A16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70931" y="3878419"/>
              <a:ext cx="0" cy="2592000"/>
            </a:xfrm>
            <a:prstGeom prst="line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2" name="直接连接符 371"/>
            <p:cNvCxnSpPr/>
            <p:nvPr/>
          </p:nvCxnSpPr>
          <p:spPr>
            <a:xfrm>
              <a:off x="6549753" y="4124915"/>
              <a:ext cx="298299" cy="960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3" name="直接连接符 372"/>
            <p:cNvCxnSpPr/>
            <p:nvPr/>
          </p:nvCxnSpPr>
          <p:spPr>
            <a:xfrm flipV="1">
              <a:off x="6848052" y="3818374"/>
              <a:ext cx="0" cy="30654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4" name="直接连接符 373"/>
            <p:cNvCxnSpPr/>
            <p:nvPr/>
          </p:nvCxnSpPr>
          <p:spPr>
            <a:xfrm>
              <a:off x="6848052" y="3818374"/>
              <a:ext cx="26193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5" name="直接连接符 374"/>
            <p:cNvCxnSpPr/>
            <p:nvPr/>
          </p:nvCxnSpPr>
          <p:spPr>
            <a:xfrm>
              <a:off x="7109990" y="3818374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6" name="直接连接符 375"/>
            <p:cNvCxnSpPr/>
            <p:nvPr/>
          </p:nvCxnSpPr>
          <p:spPr>
            <a:xfrm>
              <a:off x="7109990" y="4144177"/>
              <a:ext cx="26193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7" name="直接连接符 376"/>
            <p:cNvCxnSpPr/>
            <p:nvPr/>
          </p:nvCxnSpPr>
          <p:spPr>
            <a:xfrm>
              <a:off x="7371928" y="3818374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8" name="直接连接符 377"/>
            <p:cNvCxnSpPr/>
            <p:nvPr/>
          </p:nvCxnSpPr>
          <p:spPr>
            <a:xfrm>
              <a:off x="7371928" y="3818374"/>
              <a:ext cx="26193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9" name="直接连接符 378"/>
            <p:cNvCxnSpPr/>
            <p:nvPr/>
          </p:nvCxnSpPr>
          <p:spPr>
            <a:xfrm>
              <a:off x="7633866" y="3829391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0" name="直接连接符 379"/>
            <p:cNvCxnSpPr/>
            <p:nvPr/>
          </p:nvCxnSpPr>
          <p:spPr>
            <a:xfrm>
              <a:off x="7633866" y="4155197"/>
              <a:ext cx="26193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1" name="直接连接符 380"/>
            <p:cNvCxnSpPr/>
            <p:nvPr/>
          </p:nvCxnSpPr>
          <p:spPr>
            <a:xfrm>
              <a:off x="7891199" y="3829391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2" name="直接连接符 381"/>
            <p:cNvCxnSpPr/>
            <p:nvPr/>
          </p:nvCxnSpPr>
          <p:spPr>
            <a:xfrm>
              <a:off x="7891199" y="3829391"/>
              <a:ext cx="26193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3" name="直接连接符 382"/>
            <p:cNvCxnSpPr/>
            <p:nvPr/>
          </p:nvCxnSpPr>
          <p:spPr>
            <a:xfrm>
              <a:off x="8153137" y="3827965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4" name="直接连接符 383"/>
            <p:cNvCxnSpPr/>
            <p:nvPr/>
          </p:nvCxnSpPr>
          <p:spPr>
            <a:xfrm>
              <a:off x="8153137" y="4153481"/>
              <a:ext cx="26193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5" name="直接连接符 384"/>
            <p:cNvCxnSpPr/>
            <p:nvPr/>
          </p:nvCxnSpPr>
          <p:spPr>
            <a:xfrm flipV="1">
              <a:off x="8413609" y="3850700"/>
              <a:ext cx="0" cy="30654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6" name="直接连接符 385"/>
            <p:cNvCxnSpPr/>
            <p:nvPr/>
          </p:nvCxnSpPr>
          <p:spPr>
            <a:xfrm>
              <a:off x="8413609" y="3850700"/>
              <a:ext cx="26193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7" name="直接连接符 386"/>
            <p:cNvCxnSpPr/>
            <p:nvPr/>
          </p:nvCxnSpPr>
          <p:spPr>
            <a:xfrm>
              <a:off x="8675547" y="3850700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直接连接符 387"/>
            <p:cNvCxnSpPr/>
            <p:nvPr/>
          </p:nvCxnSpPr>
          <p:spPr>
            <a:xfrm>
              <a:off x="8675547" y="4176503"/>
              <a:ext cx="26193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9" name="直接连接符 388"/>
            <p:cNvCxnSpPr/>
            <p:nvPr/>
          </p:nvCxnSpPr>
          <p:spPr>
            <a:xfrm>
              <a:off x="8937485" y="3850700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直接连接符 389"/>
            <p:cNvCxnSpPr/>
            <p:nvPr/>
          </p:nvCxnSpPr>
          <p:spPr>
            <a:xfrm>
              <a:off x="8937485" y="3850700"/>
              <a:ext cx="26193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直接连接符 390"/>
            <p:cNvCxnSpPr/>
            <p:nvPr/>
          </p:nvCxnSpPr>
          <p:spPr>
            <a:xfrm>
              <a:off x="9199423" y="3861717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2" name="直接连接符 391"/>
            <p:cNvCxnSpPr/>
            <p:nvPr/>
          </p:nvCxnSpPr>
          <p:spPr>
            <a:xfrm>
              <a:off x="9199423" y="4187523"/>
              <a:ext cx="26193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直接连接符 392"/>
            <p:cNvCxnSpPr/>
            <p:nvPr/>
          </p:nvCxnSpPr>
          <p:spPr>
            <a:xfrm>
              <a:off x="9456756" y="3861717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4" name="直接连接符 393"/>
            <p:cNvCxnSpPr/>
            <p:nvPr/>
          </p:nvCxnSpPr>
          <p:spPr>
            <a:xfrm>
              <a:off x="9456756" y="3861717"/>
              <a:ext cx="26193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5" name="直接连接符 394"/>
            <p:cNvCxnSpPr/>
            <p:nvPr/>
          </p:nvCxnSpPr>
          <p:spPr>
            <a:xfrm>
              <a:off x="9718694" y="3860291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6" name="直接连接符 395"/>
            <p:cNvCxnSpPr/>
            <p:nvPr/>
          </p:nvCxnSpPr>
          <p:spPr>
            <a:xfrm>
              <a:off x="9718694" y="4184157"/>
              <a:ext cx="298299" cy="960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7" name="文本框 396"/>
            <p:cNvSpPr txBox="1"/>
            <p:nvPr/>
          </p:nvSpPr>
          <p:spPr>
            <a:xfrm>
              <a:off x="5878556" y="392172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8" name="Line 109">
              <a:extLst>
                <a:ext uri="{FF2B5EF4-FFF2-40B4-BE49-F238E27FC236}">
                  <a16:creationId xmlns:a16="http://schemas.microsoft.com/office/drawing/2014/main" id="{67E614BC-EF51-4D91-B801-4BF550A16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0524" y="3855324"/>
              <a:ext cx="0" cy="2592000"/>
            </a:xfrm>
            <a:prstGeom prst="line">
              <a:avLst/>
            </a:prstGeom>
            <a:noFill/>
            <a:ln w="19050">
              <a:solidFill>
                <a:srgbClr val="00528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9" name="Line 109">
              <a:extLst>
                <a:ext uri="{FF2B5EF4-FFF2-40B4-BE49-F238E27FC236}">
                  <a16:creationId xmlns:a16="http://schemas.microsoft.com/office/drawing/2014/main" id="{67E614BC-EF51-4D91-B801-4BF550A16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3400" y="3855324"/>
              <a:ext cx="0" cy="2592000"/>
            </a:xfrm>
            <a:prstGeom prst="line">
              <a:avLst/>
            </a:prstGeom>
            <a:noFill/>
            <a:ln w="19050">
              <a:solidFill>
                <a:srgbClr val="00528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0" name="Line 109">
              <a:extLst>
                <a:ext uri="{FF2B5EF4-FFF2-40B4-BE49-F238E27FC236}">
                  <a16:creationId xmlns:a16="http://schemas.microsoft.com/office/drawing/2014/main" id="{67E614BC-EF51-4D91-B801-4BF550A16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59040" y="3855324"/>
              <a:ext cx="0" cy="2592000"/>
            </a:xfrm>
            <a:prstGeom prst="line">
              <a:avLst/>
            </a:prstGeom>
            <a:noFill/>
            <a:ln w="19050">
              <a:solidFill>
                <a:srgbClr val="00528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1" name="Line 109">
              <a:extLst>
                <a:ext uri="{FF2B5EF4-FFF2-40B4-BE49-F238E27FC236}">
                  <a16:creationId xmlns:a16="http://schemas.microsoft.com/office/drawing/2014/main" id="{67E614BC-EF51-4D91-B801-4BF550A16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81462" y="3855324"/>
              <a:ext cx="0" cy="2592000"/>
            </a:xfrm>
            <a:prstGeom prst="line">
              <a:avLst/>
            </a:prstGeom>
            <a:noFill/>
            <a:ln w="19050">
              <a:solidFill>
                <a:srgbClr val="00528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2" name="Line 109">
              <a:extLst>
                <a:ext uri="{FF2B5EF4-FFF2-40B4-BE49-F238E27FC236}">
                  <a16:creationId xmlns:a16="http://schemas.microsoft.com/office/drawing/2014/main" id="{67E614BC-EF51-4D91-B801-4BF550A16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05338" y="3855324"/>
              <a:ext cx="0" cy="2592000"/>
            </a:xfrm>
            <a:prstGeom prst="line">
              <a:avLst/>
            </a:prstGeom>
            <a:noFill/>
            <a:ln w="19050">
              <a:solidFill>
                <a:srgbClr val="00528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3" name="Line 109">
              <a:extLst>
                <a:ext uri="{FF2B5EF4-FFF2-40B4-BE49-F238E27FC236}">
                  <a16:creationId xmlns:a16="http://schemas.microsoft.com/office/drawing/2014/main" id="{67E614BC-EF51-4D91-B801-4BF550A16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33135" y="3855324"/>
              <a:ext cx="0" cy="2592000"/>
            </a:xfrm>
            <a:prstGeom prst="line">
              <a:avLst/>
            </a:prstGeom>
            <a:noFill/>
            <a:ln w="19050">
              <a:solidFill>
                <a:srgbClr val="00528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4" name="直接连接符 403"/>
            <p:cNvCxnSpPr/>
            <p:nvPr/>
          </p:nvCxnSpPr>
          <p:spPr>
            <a:xfrm>
              <a:off x="6545138" y="4729896"/>
              <a:ext cx="684000" cy="960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5" name="直接连接符 404"/>
            <p:cNvCxnSpPr/>
            <p:nvPr/>
          </p:nvCxnSpPr>
          <p:spPr>
            <a:xfrm>
              <a:off x="7234680" y="4425892"/>
              <a:ext cx="504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直接连接符 405"/>
            <p:cNvCxnSpPr/>
            <p:nvPr/>
          </p:nvCxnSpPr>
          <p:spPr>
            <a:xfrm>
              <a:off x="7746003" y="4423355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7" name="直接连接符 406"/>
            <p:cNvCxnSpPr/>
            <p:nvPr/>
          </p:nvCxnSpPr>
          <p:spPr>
            <a:xfrm>
              <a:off x="7232087" y="4425136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8" name="直接连接符 407"/>
            <p:cNvCxnSpPr/>
            <p:nvPr/>
          </p:nvCxnSpPr>
          <p:spPr>
            <a:xfrm>
              <a:off x="7730848" y="4760178"/>
              <a:ext cx="54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9" name="直接连接符 408"/>
            <p:cNvCxnSpPr/>
            <p:nvPr/>
          </p:nvCxnSpPr>
          <p:spPr>
            <a:xfrm flipV="1">
              <a:off x="8279689" y="4455681"/>
              <a:ext cx="0" cy="30654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0" name="直接连接符 409"/>
            <p:cNvCxnSpPr/>
            <p:nvPr/>
          </p:nvCxnSpPr>
          <p:spPr>
            <a:xfrm>
              <a:off x="8279689" y="4455681"/>
              <a:ext cx="108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1" name="直接连接符 410"/>
            <p:cNvCxnSpPr/>
            <p:nvPr/>
          </p:nvCxnSpPr>
          <p:spPr>
            <a:xfrm>
              <a:off x="9359782" y="4466698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/>
          </p:nvCxnSpPr>
          <p:spPr>
            <a:xfrm>
              <a:off x="9350546" y="4789966"/>
              <a:ext cx="684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3" name="直接连接符 412"/>
            <p:cNvCxnSpPr/>
            <p:nvPr/>
          </p:nvCxnSpPr>
          <p:spPr>
            <a:xfrm>
              <a:off x="7228767" y="5402408"/>
              <a:ext cx="1044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4" name="直接连接符 413"/>
            <p:cNvCxnSpPr/>
            <p:nvPr/>
          </p:nvCxnSpPr>
          <p:spPr>
            <a:xfrm>
              <a:off x="8279685" y="5092993"/>
              <a:ext cx="504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5" name="直接连接符 414"/>
            <p:cNvCxnSpPr/>
            <p:nvPr/>
          </p:nvCxnSpPr>
          <p:spPr>
            <a:xfrm>
              <a:off x="8790997" y="5102229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6" name="直接连接符 415"/>
            <p:cNvCxnSpPr/>
            <p:nvPr/>
          </p:nvCxnSpPr>
          <p:spPr>
            <a:xfrm>
              <a:off x="8790999" y="5428032"/>
              <a:ext cx="1332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7" name="直接连接符 416"/>
            <p:cNvCxnSpPr/>
            <p:nvPr/>
          </p:nvCxnSpPr>
          <p:spPr>
            <a:xfrm>
              <a:off x="6549758" y="5067028"/>
              <a:ext cx="684000" cy="960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8" name="直接连接符 417"/>
            <p:cNvCxnSpPr/>
            <p:nvPr/>
          </p:nvCxnSpPr>
          <p:spPr>
            <a:xfrm>
              <a:off x="7236705" y="5067059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9" name="直接连接符 418"/>
            <p:cNvCxnSpPr/>
            <p:nvPr/>
          </p:nvCxnSpPr>
          <p:spPr>
            <a:xfrm flipV="1">
              <a:off x="8284309" y="5088366"/>
              <a:ext cx="0" cy="30654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直接连接符 419"/>
            <p:cNvCxnSpPr/>
            <p:nvPr/>
          </p:nvCxnSpPr>
          <p:spPr>
            <a:xfrm>
              <a:off x="6563607" y="6410920"/>
              <a:ext cx="54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1" name="直接连接符 420"/>
            <p:cNvCxnSpPr/>
            <p:nvPr/>
          </p:nvCxnSpPr>
          <p:spPr>
            <a:xfrm>
              <a:off x="7114609" y="6095143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2" name="直接连接符 421"/>
            <p:cNvCxnSpPr/>
            <p:nvPr/>
          </p:nvCxnSpPr>
          <p:spPr>
            <a:xfrm>
              <a:off x="7114609" y="6088439"/>
              <a:ext cx="144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直接连接符 422"/>
            <p:cNvCxnSpPr/>
            <p:nvPr/>
          </p:nvCxnSpPr>
          <p:spPr>
            <a:xfrm>
              <a:off x="7241324" y="6106160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4" name="直接连接符 423"/>
            <p:cNvCxnSpPr/>
            <p:nvPr/>
          </p:nvCxnSpPr>
          <p:spPr>
            <a:xfrm>
              <a:off x="7250562" y="6431966"/>
              <a:ext cx="396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5" name="直接连接符 424"/>
            <p:cNvCxnSpPr/>
            <p:nvPr/>
          </p:nvCxnSpPr>
          <p:spPr>
            <a:xfrm>
              <a:off x="7645701" y="6108997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6" name="直接连接符 425"/>
            <p:cNvCxnSpPr/>
            <p:nvPr/>
          </p:nvCxnSpPr>
          <p:spPr>
            <a:xfrm>
              <a:off x="7645703" y="6111531"/>
              <a:ext cx="1548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7" name="直接连接符 426"/>
            <p:cNvCxnSpPr/>
            <p:nvPr/>
          </p:nvCxnSpPr>
          <p:spPr>
            <a:xfrm>
              <a:off x="9204042" y="6129250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8" name="直接连接符 427"/>
            <p:cNvCxnSpPr/>
            <p:nvPr/>
          </p:nvCxnSpPr>
          <p:spPr>
            <a:xfrm>
              <a:off x="9204042" y="6464292"/>
              <a:ext cx="972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9" name="文本框 428"/>
            <p:cNvSpPr txBox="1"/>
            <p:nvPr/>
          </p:nvSpPr>
          <p:spPr>
            <a:xfrm>
              <a:off x="6127330" y="450619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0" name="文本框 429"/>
            <p:cNvSpPr txBox="1"/>
            <p:nvPr/>
          </p:nvSpPr>
          <p:spPr>
            <a:xfrm>
              <a:off x="6150045" y="488970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1" name="文本框 430"/>
            <p:cNvSpPr txBox="1"/>
            <p:nvPr/>
          </p:nvSpPr>
          <p:spPr>
            <a:xfrm>
              <a:off x="6183476" y="6180954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2" name="直接连接符 431"/>
            <p:cNvCxnSpPr/>
            <p:nvPr/>
          </p:nvCxnSpPr>
          <p:spPr>
            <a:xfrm>
              <a:off x="7233384" y="5933495"/>
              <a:ext cx="252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3" name="直接连接符 432"/>
            <p:cNvCxnSpPr/>
            <p:nvPr/>
          </p:nvCxnSpPr>
          <p:spPr>
            <a:xfrm>
              <a:off x="7499212" y="5624080"/>
              <a:ext cx="1836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4" name="直接连接符 433"/>
            <p:cNvCxnSpPr/>
            <p:nvPr/>
          </p:nvCxnSpPr>
          <p:spPr>
            <a:xfrm>
              <a:off x="9331321" y="5633316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5" name="直接连接符 434"/>
            <p:cNvCxnSpPr/>
            <p:nvPr/>
          </p:nvCxnSpPr>
          <p:spPr>
            <a:xfrm>
              <a:off x="9562227" y="5626616"/>
              <a:ext cx="576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6" name="直接连接符 435"/>
            <p:cNvCxnSpPr/>
            <p:nvPr/>
          </p:nvCxnSpPr>
          <p:spPr>
            <a:xfrm>
              <a:off x="6554375" y="5598115"/>
              <a:ext cx="684000" cy="960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7" name="直接连接符 436"/>
            <p:cNvCxnSpPr/>
            <p:nvPr/>
          </p:nvCxnSpPr>
          <p:spPr>
            <a:xfrm>
              <a:off x="7241322" y="5598146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直接连接符 437"/>
            <p:cNvCxnSpPr/>
            <p:nvPr/>
          </p:nvCxnSpPr>
          <p:spPr>
            <a:xfrm flipV="1">
              <a:off x="7485361" y="5619453"/>
              <a:ext cx="0" cy="30654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9" name="文本框 438"/>
            <p:cNvSpPr txBox="1"/>
            <p:nvPr/>
          </p:nvSpPr>
          <p:spPr>
            <a:xfrm>
              <a:off x="6154666" y="543002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0" name="直接连接符 439"/>
            <p:cNvCxnSpPr/>
            <p:nvPr/>
          </p:nvCxnSpPr>
          <p:spPr>
            <a:xfrm>
              <a:off x="9325422" y="5947355"/>
              <a:ext cx="252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1" name="直接连接符 440"/>
            <p:cNvCxnSpPr/>
            <p:nvPr/>
          </p:nvCxnSpPr>
          <p:spPr>
            <a:xfrm>
              <a:off x="9566845" y="5619464"/>
              <a:ext cx="0" cy="325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2" name="Line 109">
              <a:extLst>
                <a:ext uri="{FF2B5EF4-FFF2-40B4-BE49-F238E27FC236}">
                  <a16:creationId xmlns:a16="http://schemas.microsoft.com/office/drawing/2014/main" id="{67E614BC-EF51-4D91-B801-4BF550A16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54452" y="5624095"/>
              <a:ext cx="0" cy="10440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3" name="Line 109">
              <a:extLst>
                <a:ext uri="{FF2B5EF4-FFF2-40B4-BE49-F238E27FC236}">
                  <a16:creationId xmlns:a16="http://schemas.microsoft.com/office/drawing/2014/main" id="{67E614BC-EF51-4D91-B801-4BF550A16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7257" y="5674881"/>
              <a:ext cx="0" cy="9720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38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24" y="40990"/>
            <a:ext cx="9666364" cy="19539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61" y="1991337"/>
            <a:ext cx="4016657" cy="3704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584" y="2043129"/>
            <a:ext cx="977167" cy="3186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4662" y="2043129"/>
            <a:ext cx="1049502" cy="33142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2075" y="1920019"/>
            <a:ext cx="3229386" cy="4717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6329" y="2503165"/>
            <a:ext cx="1357189" cy="29129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9584" y="2503165"/>
            <a:ext cx="754608" cy="39127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75990" y="2894443"/>
            <a:ext cx="1427528" cy="32032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5869" y="2894443"/>
            <a:ext cx="990882" cy="38651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4662" y="2894443"/>
            <a:ext cx="975945" cy="3903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2865" y="2836827"/>
            <a:ext cx="2896447" cy="46562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9514" y="3196944"/>
            <a:ext cx="2548455" cy="3106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表格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6817484"/>
                  </p:ext>
                </p:extLst>
              </p:nvPr>
            </p:nvGraphicFramePr>
            <p:xfrm>
              <a:off x="975020" y="3516231"/>
              <a:ext cx="4284000" cy="329780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2000">
                      <a:extLst>
                        <a:ext uri="{9D8B030D-6E8A-4147-A177-3AD203B41FA5}">
                          <a16:colId xmlns:a16="http://schemas.microsoft.com/office/drawing/2014/main" val="2558028533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339287804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3613986797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616617256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3889721969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294185965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24889604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Z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925388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352708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5677219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76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3701458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58653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492541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50224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646747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表格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6817484"/>
                  </p:ext>
                </p:extLst>
              </p:nvPr>
            </p:nvGraphicFramePr>
            <p:xfrm>
              <a:off x="975020" y="3516231"/>
              <a:ext cx="4284000" cy="329780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12000">
                      <a:extLst>
                        <a:ext uri="{9D8B030D-6E8A-4147-A177-3AD203B41FA5}">
                          <a16:colId xmlns:a16="http://schemas.microsoft.com/office/drawing/2014/main" val="2558028533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339287804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3613986797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616617256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3889721969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294185965"/>
                        </a:ext>
                      </a:extLst>
                    </a:gridCol>
                    <a:gridCol w="612000">
                      <a:extLst>
                        <a:ext uri="{9D8B030D-6E8A-4147-A177-3AD203B41FA5}">
                          <a16:colId xmlns:a16="http://schemas.microsoft.com/office/drawing/2014/main" val="2248896041"/>
                        </a:ext>
                      </a:extLst>
                    </a:gridCol>
                  </a:tblGrid>
                  <a:tr h="37172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990" t="-8197" r="-599010" b="-8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2000" t="-8197" r="-505000" b="-8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0000" t="-8197" r="-400000" b="-8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3000" t="-8197" r="-304000" b="-8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99010" t="-8197" r="-200990" b="-8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504000" t="-8197" r="-103000" b="-8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Z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925388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352708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567721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768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370145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58653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4925411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50224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6467471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1" name="图片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66751" y="3363719"/>
            <a:ext cx="2602524" cy="34797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503985" y="3835123"/>
            <a:ext cx="6292115" cy="2030109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503985" y="6129003"/>
            <a:ext cx="6443962" cy="34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39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65" y="25419"/>
            <a:ext cx="10730334" cy="101746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41" y="1168851"/>
            <a:ext cx="8321880" cy="3292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65" y="1624047"/>
            <a:ext cx="3548870" cy="3190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6609" y="1642153"/>
            <a:ext cx="3990491" cy="2637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6774" y="1648693"/>
            <a:ext cx="3362626" cy="2571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641" y="2071442"/>
            <a:ext cx="3721239" cy="27352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650" y="2516478"/>
            <a:ext cx="2918183" cy="16866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641" y="4203079"/>
            <a:ext cx="3475501" cy="29551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9767" y="4590106"/>
            <a:ext cx="3500113" cy="215752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21239" y="2056482"/>
            <a:ext cx="5897160" cy="36857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21239" y="2516478"/>
            <a:ext cx="1683322" cy="39100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21239" y="2983453"/>
            <a:ext cx="3859334" cy="40227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80573" y="2983453"/>
            <a:ext cx="2747342" cy="42990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53232" y="3413355"/>
            <a:ext cx="1984285" cy="43573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75279" y="3413355"/>
            <a:ext cx="2047754" cy="46309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113604" y="3461724"/>
            <a:ext cx="1539936" cy="40894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53232" y="3870670"/>
            <a:ext cx="1225040" cy="429726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640192" y="4274077"/>
            <a:ext cx="1564369" cy="44903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20"/>
          <a:srcRect r="57780" b="1328"/>
          <a:stretch/>
        </p:blipFill>
        <p:spPr>
          <a:xfrm>
            <a:off x="4037847" y="4788375"/>
            <a:ext cx="3956364" cy="3721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20"/>
          <a:srcRect l="42897" b="10892"/>
          <a:stretch/>
        </p:blipFill>
        <p:spPr>
          <a:xfrm>
            <a:off x="4037847" y="5188744"/>
            <a:ext cx="5350992" cy="33602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404264" y="5569956"/>
            <a:ext cx="3392322" cy="116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74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638" y="314886"/>
            <a:ext cx="5860759" cy="23931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69" y="3358011"/>
            <a:ext cx="8748784" cy="307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3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983" y="0"/>
            <a:ext cx="8648723" cy="19890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92" y="2172686"/>
            <a:ext cx="8929722" cy="3730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t="-1172" r="28160"/>
          <a:stretch/>
        </p:blipFill>
        <p:spPr>
          <a:xfrm>
            <a:off x="123092" y="2664069"/>
            <a:ext cx="5257800" cy="32531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l="72441" t="-15818"/>
          <a:stretch/>
        </p:blipFill>
        <p:spPr>
          <a:xfrm>
            <a:off x="123092" y="3054991"/>
            <a:ext cx="2016988" cy="3724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3580280"/>
                  </p:ext>
                </p:extLst>
              </p:nvPr>
            </p:nvGraphicFramePr>
            <p:xfrm>
              <a:off x="4386436" y="3208739"/>
              <a:ext cx="3959998" cy="329812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5714">
                      <a:extLst>
                        <a:ext uri="{9D8B030D-6E8A-4147-A177-3AD203B41FA5}">
                          <a16:colId xmlns:a16="http://schemas.microsoft.com/office/drawing/2014/main" val="2558028533"/>
                        </a:ext>
                      </a:extLst>
                    </a:gridCol>
                    <a:gridCol w="565714">
                      <a:extLst>
                        <a:ext uri="{9D8B030D-6E8A-4147-A177-3AD203B41FA5}">
                          <a16:colId xmlns:a16="http://schemas.microsoft.com/office/drawing/2014/main" val="2339287804"/>
                        </a:ext>
                      </a:extLst>
                    </a:gridCol>
                    <a:gridCol w="565714">
                      <a:extLst>
                        <a:ext uri="{9D8B030D-6E8A-4147-A177-3AD203B41FA5}">
                          <a16:colId xmlns:a16="http://schemas.microsoft.com/office/drawing/2014/main" val="3613986797"/>
                        </a:ext>
                      </a:extLst>
                    </a:gridCol>
                    <a:gridCol w="565714">
                      <a:extLst>
                        <a:ext uri="{9D8B030D-6E8A-4147-A177-3AD203B41FA5}">
                          <a16:colId xmlns:a16="http://schemas.microsoft.com/office/drawing/2014/main" val="3889721969"/>
                        </a:ext>
                      </a:extLst>
                    </a:gridCol>
                    <a:gridCol w="565714">
                      <a:extLst>
                        <a:ext uri="{9D8B030D-6E8A-4147-A177-3AD203B41FA5}">
                          <a16:colId xmlns:a16="http://schemas.microsoft.com/office/drawing/2014/main" val="2294185965"/>
                        </a:ext>
                      </a:extLst>
                    </a:gridCol>
                    <a:gridCol w="565714">
                      <a:extLst>
                        <a:ext uri="{9D8B030D-6E8A-4147-A177-3AD203B41FA5}">
                          <a16:colId xmlns:a16="http://schemas.microsoft.com/office/drawing/2014/main" val="2248896041"/>
                        </a:ext>
                      </a:extLst>
                    </a:gridCol>
                    <a:gridCol w="565714">
                      <a:extLst>
                        <a:ext uri="{9D8B030D-6E8A-4147-A177-3AD203B41FA5}">
                          <a16:colId xmlns:a16="http://schemas.microsoft.com/office/drawing/2014/main" val="124563196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Y</a:t>
                          </a:r>
                          <a:r>
                            <a:rPr lang="en-US" altLang="zh-CN" sz="1800" b="0" i="1" kern="1200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Y1</a:t>
                          </a:r>
                          <a:endParaRPr lang="zh-CN" altLang="en-US" sz="1800" b="0" i="1" kern="1200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5925388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3527086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5677219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7683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X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X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X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X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3701458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58653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492541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50224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646747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3580280"/>
                  </p:ext>
                </p:extLst>
              </p:nvPr>
            </p:nvGraphicFramePr>
            <p:xfrm>
              <a:off x="4386436" y="3208739"/>
              <a:ext cx="3959998" cy="329812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571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558028533"/>
                        </a:ext>
                      </a:extLst>
                    </a:gridCol>
                    <a:gridCol w="56571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339287804"/>
                        </a:ext>
                      </a:extLst>
                    </a:gridCol>
                    <a:gridCol w="56571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613986797"/>
                        </a:ext>
                      </a:extLst>
                    </a:gridCol>
                    <a:gridCol w="56571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889721969"/>
                        </a:ext>
                      </a:extLst>
                    </a:gridCol>
                    <a:gridCol w="56571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294185965"/>
                        </a:ext>
                      </a:extLst>
                    </a:gridCol>
                    <a:gridCol w="56571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248896041"/>
                        </a:ext>
                      </a:extLst>
                    </a:gridCol>
                    <a:gridCol w="56571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245631967"/>
                        </a:ext>
                      </a:extLst>
                    </a:gridCol>
                  </a:tblGrid>
                  <a:tr h="37204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75" t="-8197" r="-598925" b="-8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2174" t="-8197" r="-505435" b="-8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200000" t="-8197" r="-400000" b="-8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300000" t="-8197" r="-300000" b="-8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400000" t="-8197" r="-200000" b="-8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Y</a:t>
                          </a:r>
                          <a:r>
                            <a:rPr lang="en-US" altLang="zh-CN" sz="1800" b="0" i="1" kern="1200" baseline="-250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Y1</a:t>
                          </a:r>
                          <a:endParaRPr lang="zh-CN" altLang="en-US" sz="1800" b="0" i="1" kern="1200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95925388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3527086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3567721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94768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X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X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X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X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6370145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758653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74925411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4250224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0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1</a:t>
                          </a:r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96467471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9655" y="3095494"/>
            <a:ext cx="1892192" cy="66381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3748" y="3886140"/>
            <a:ext cx="1709958" cy="32937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8620" y="2729381"/>
            <a:ext cx="1150165" cy="34355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25342" y="4342344"/>
            <a:ext cx="1076613" cy="78476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71147" y="5127104"/>
            <a:ext cx="1173312" cy="36158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1"/>
          <a:srcRect t="1" r="54510" b="-6819"/>
          <a:stretch/>
        </p:blipFill>
        <p:spPr>
          <a:xfrm>
            <a:off x="9293100" y="5512823"/>
            <a:ext cx="882996" cy="4262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16187" y="5969153"/>
            <a:ext cx="2055037" cy="440365"/>
          </a:xfrm>
          <a:prstGeom prst="rect">
            <a:avLst/>
          </a:prstGeom>
        </p:spPr>
      </p:pic>
      <p:sp>
        <p:nvSpPr>
          <p:cNvPr id="17" name="椭圆 16"/>
          <p:cNvSpPr/>
          <p:nvPr/>
        </p:nvSpPr>
        <p:spPr>
          <a:xfrm>
            <a:off x="131102" y="4669008"/>
            <a:ext cx="844061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42875" y="47920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/>
          <p:cNvCxnSpPr>
            <a:stCxn id="17" idx="6"/>
          </p:cNvCxnSpPr>
          <p:nvPr/>
        </p:nvCxnSpPr>
        <p:spPr>
          <a:xfrm>
            <a:off x="975163" y="4973808"/>
            <a:ext cx="1849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597772" y="4651767"/>
            <a:ext cx="682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0/00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845042" y="4661961"/>
            <a:ext cx="844061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065293" y="47820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rot="5400000">
            <a:off x="2894563" y="5669866"/>
            <a:ext cx="7825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239371" y="5313893"/>
            <a:ext cx="606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0/00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858262" y="6084571"/>
            <a:ext cx="844061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054921" y="620470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1045502" y="6398162"/>
            <a:ext cx="18039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689472" y="6437370"/>
            <a:ext cx="65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01441" y="6084571"/>
            <a:ext cx="844061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420018" y="6224852"/>
            <a:ext cx="40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箭头连接符 38"/>
          <p:cNvCxnSpPr>
            <a:stCxn id="37" idx="0"/>
          </p:cNvCxnSpPr>
          <p:nvPr/>
        </p:nvCxnSpPr>
        <p:spPr>
          <a:xfrm flipH="1" flipV="1">
            <a:off x="591010" y="5271562"/>
            <a:ext cx="32462" cy="813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-12000" y="5629314"/>
            <a:ext cx="75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箭头连接符 43"/>
          <p:cNvCxnSpPr>
            <a:stCxn id="29" idx="1"/>
            <a:endCxn id="17" idx="5"/>
          </p:cNvCxnSpPr>
          <p:nvPr/>
        </p:nvCxnSpPr>
        <p:spPr>
          <a:xfrm flipH="1" flipV="1">
            <a:off x="851553" y="5189334"/>
            <a:ext cx="2130319" cy="98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793730" y="5418507"/>
            <a:ext cx="65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0/01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152398" y="3801497"/>
            <a:ext cx="844061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/>
              <p:cNvSpPr txBox="1"/>
              <p:nvPr/>
            </p:nvSpPr>
            <p:spPr>
              <a:xfrm>
                <a:off x="178278" y="3921873"/>
                <a:ext cx="7446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78" y="3921873"/>
                <a:ext cx="744691" cy="338554"/>
              </a:xfrm>
              <a:prstGeom prst="rect">
                <a:avLst/>
              </a:prstGeom>
              <a:blipFill>
                <a:blip r:embed="rId1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文本框 47"/>
          <p:cNvSpPr txBox="1"/>
          <p:nvPr/>
        </p:nvSpPr>
        <p:spPr>
          <a:xfrm>
            <a:off x="178055" y="3464874"/>
            <a:ext cx="85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10064285" y="5541270"/>
                <a:ext cx="14753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altLang="zh-CN" sz="2000" b="1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285" y="5541270"/>
                <a:ext cx="1475340" cy="400110"/>
              </a:xfrm>
              <a:prstGeom prst="rect">
                <a:avLst/>
              </a:prstGeom>
              <a:blipFill>
                <a:blip r:embed="rId1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/>
          <p:cNvSpPr/>
          <p:nvPr/>
        </p:nvSpPr>
        <p:spPr>
          <a:xfrm>
            <a:off x="8765309" y="2198255"/>
            <a:ext cx="138546" cy="286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</a:rPr>
              <a:t>4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07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93" y="506496"/>
            <a:ext cx="11390476" cy="32952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762939" y="2797521"/>
            <a:ext cx="334975" cy="162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7097915" y="2136618"/>
            <a:ext cx="0" cy="7604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等腰三角形 5"/>
          <p:cNvSpPr/>
          <p:nvPr/>
        </p:nvSpPr>
        <p:spPr>
          <a:xfrm rot="5400000">
            <a:off x="5519887" y="3367891"/>
            <a:ext cx="312342" cy="312345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/>
          <p:cNvSpPr>
            <a:spLocks noChangeAspect="1"/>
          </p:cNvSpPr>
          <p:nvPr/>
        </p:nvSpPr>
        <p:spPr>
          <a:xfrm>
            <a:off x="5836379" y="3478461"/>
            <a:ext cx="72000" cy="7200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305964" y="3367892"/>
            <a:ext cx="314036" cy="312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7305964" y="3505169"/>
            <a:ext cx="5264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96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60" y="0"/>
            <a:ext cx="10922639" cy="75657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60" y="756578"/>
            <a:ext cx="3493000" cy="240143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282" y="3158015"/>
            <a:ext cx="4527587" cy="3413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03" y="3607997"/>
            <a:ext cx="2643611" cy="30958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3517" y="2723154"/>
            <a:ext cx="4133994" cy="33823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6115" y="3607997"/>
            <a:ext cx="8196709" cy="1746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7779" y="5834480"/>
            <a:ext cx="5205471" cy="34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7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04"/>
          <a:stretch>
            <a:fillRect/>
          </a:stretch>
        </p:blipFill>
        <p:spPr>
          <a:xfrm>
            <a:off x="562708" y="103102"/>
            <a:ext cx="11062423" cy="7090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05"/>
          <a:stretch>
            <a:fillRect/>
          </a:stretch>
        </p:blipFill>
        <p:spPr>
          <a:xfrm>
            <a:off x="488341" y="1013826"/>
            <a:ext cx="2009524" cy="2333333"/>
          </a:xfrm>
          <a:prstGeom prst="rect">
            <a:avLst/>
          </a:prstGeom>
        </p:spPr>
      </p:pic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8329470" y="685603"/>
            <a:ext cx="2994413" cy="5911850"/>
            <a:chOff x="2934" y="573"/>
            <a:chExt cx="1704" cy="3724"/>
          </a:xfrm>
        </p:grpSpPr>
        <p:sp>
          <p:nvSpPr>
            <p:cNvPr id="6" name="PA-矩形 9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310" y="4105"/>
              <a:ext cx="32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" name="PA-矩形 10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974" y="4105"/>
              <a:ext cx="336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" name="PA-矩形 1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654" y="4105"/>
              <a:ext cx="32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" name="PA-矩形 1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355" y="4105"/>
              <a:ext cx="299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" name="PA-矩形 13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934" y="4105"/>
              <a:ext cx="421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defRPr/>
              </a:pPr>
              <a:r>
                <a:rPr kumimoji="1" lang="en-US" altLang="zh-CN" sz="2000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11" name="PA-矩形 14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310" y="3913"/>
              <a:ext cx="32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" name="PA-矩形 1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974" y="3913"/>
              <a:ext cx="336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" name="PA-矩形 16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654" y="3913"/>
              <a:ext cx="32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4" name="PA-矩形 17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355" y="3913"/>
              <a:ext cx="299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" name="PA-矩形 18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934" y="3913"/>
              <a:ext cx="421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defRPr/>
              </a:pPr>
              <a:r>
                <a:rPr kumimoji="1" lang="en-US" altLang="zh-CN" sz="2000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6" name="PA-矩形 19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310" y="3721"/>
              <a:ext cx="32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7" name="PA-矩形 20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974" y="3721"/>
              <a:ext cx="336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PA-矩形 21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654" y="3721"/>
              <a:ext cx="32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" name="PA-矩形 22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355" y="3721"/>
              <a:ext cx="299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0" name="PA-矩形 23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934" y="3721"/>
              <a:ext cx="421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defRPr/>
              </a:pPr>
              <a:r>
                <a:rPr kumimoji="1" lang="en-US" altLang="zh-CN" sz="2000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21" name="PA-矩形 24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310" y="3529"/>
              <a:ext cx="32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" name="PA-矩形 25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974" y="3529"/>
              <a:ext cx="336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" name="PA-矩形 26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654" y="3529"/>
              <a:ext cx="32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4" name="PA-矩形 27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355" y="3529"/>
              <a:ext cx="299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" name="PA-矩形 28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934" y="3529"/>
              <a:ext cx="421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defRPr/>
              </a:pPr>
              <a:r>
                <a:rPr kumimoji="1" lang="en-US" altLang="zh-CN" sz="2000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</a:p>
          </p:txBody>
        </p:sp>
        <p:sp>
          <p:nvSpPr>
            <p:cNvPr id="26" name="PA-矩形 29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4310" y="3337"/>
              <a:ext cx="32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7" name="PA-矩形 30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974" y="3337"/>
              <a:ext cx="336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8" name="PA-矩形 31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654" y="3337"/>
              <a:ext cx="32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" name="PA-矩形 32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3355" y="3337"/>
              <a:ext cx="299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" name="PA-矩形 33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934" y="3337"/>
              <a:ext cx="421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defRPr/>
              </a:pPr>
              <a:r>
                <a:rPr kumimoji="1" lang="en-US" altLang="zh-CN" sz="2000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1" name="PA-矩形 34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4310" y="3145"/>
              <a:ext cx="32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" name="PA-矩形 35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3974" y="3145"/>
              <a:ext cx="336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3" name="PA-矩形 36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654" y="3145"/>
              <a:ext cx="32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4" name="PA-矩形 37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355" y="3145"/>
              <a:ext cx="299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5" name="PA-矩形 38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2934" y="3145"/>
              <a:ext cx="421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defRPr/>
              </a:pPr>
              <a:r>
                <a:rPr kumimoji="1" lang="en-US" altLang="zh-CN" sz="2000" b="1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6" name="PA-矩形 39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310" y="2953"/>
              <a:ext cx="32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" name="PA-矩形 40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3974" y="2953"/>
              <a:ext cx="336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8" name="PA-矩形 41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3654" y="2953"/>
              <a:ext cx="32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9" name="PA-矩形 42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3355" y="2953"/>
              <a:ext cx="299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" name="PA-矩形 43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2934" y="2953"/>
              <a:ext cx="421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defRPr/>
              </a:pPr>
              <a:r>
                <a:rPr kumimoji="1" lang="en-US" altLang="zh-CN" sz="2000" b="1" kern="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41" name="PA-矩形 44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4310" y="2761"/>
              <a:ext cx="32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" name="PA-矩形 45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3974" y="2761"/>
              <a:ext cx="336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" name="PA-矩形 46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3654" y="2761"/>
              <a:ext cx="32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4" name="PA-矩形 47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3355" y="2761"/>
              <a:ext cx="299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5" name="PA-矩形 48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2934" y="2761"/>
              <a:ext cx="421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46" name="PA-矩形 49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4310" y="2569"/>
              <a:ext cx="32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7" name="PA-矩形 50"/>
            <p:cNvSpPr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3974" y="2569"/>
              <a:ext cx="336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8" name="PA-矩形 51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3654" y="2569"/>
              <a:ext cx="32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9" name="PA-矩形 52"/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3355" y="2569"/>
              <a:ext cx="299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0" name="PA-矩形 53"/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2934" y="2569"/>
              <a:ext cx="421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51" name="PA-矩形 54"/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4310" y="2377"/>
              <a:ext cx="32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2" name="PA-矩形 55"/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3974" y="2377"/>
              <a:ext cx="336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3" name="PA-矩形 56"/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3654" y="2377"/>
              <a:ext cx="32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4" name="PA-矩形 57"/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3355" y="2377"/>
              <a:ext cx="299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5" name="PA-矩形 58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2934" y="2377"/>
              <a:ext cx="421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56" name="PA-矩形 59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4310" y="2185"/>
              <a:ext cx="32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7" name="PA-矩形 60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3974" y="2185"/>
              <a:ext cx="336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8" name="PA-矩形 61"/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3654" y="2185"/>
              <a:ext cx="32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9" name="PA-矩形 62"/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3355" y="2185"/>
              <a:ext cx="299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0" name="PA-矩形 63"/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2934" y="2185"/>
              <a:ext cx="421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61" name="PA-矩形 64"/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4310" y="1993"/>
              <a:ext cx="32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2" name="PA-矩形 65"/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3974" y="1993"/>
              <a:ext cx="336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3" name="PA-矩形 66"/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3654" y="1993"/>
              <a:ext cx="32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4" name="PA-矩形 67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3355" y="1993"/>
              <a:ext cx="299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5" name="PA-矩形 68"/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2934" y="1993"/>
              <a:ext cx="421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6" name="PA-矩形 69"/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4310" y="1801"/>
              <a:ext cx="32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7" name="PA-矩形 70"/>
            <p:cNvSpPr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3974" y="1801"/>
              <a:ext cx="336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8" name="PA-矩形 71"/>
            <p:cNvSpPr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3654" y="1801"/>
              <a:ext cx="32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9" name="PA-矩形 72"/>
            <p:cNvSpPr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3355" y="1801"/>
              <a:ext cx="299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0" name="PA-矩形 73"/>
            <p:cNvSpPr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2934" y="1801"/>
              <a:ext cx="421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71" name="PA-矩形 74"/>
            <p:cNvSpPr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4310" y="1609"/>
              <a:ext cx="32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2" name="PA-矩形 75"/>
            <p:cNvSpPr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3974" y="1609"/>
              <a:ext cx="336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3" name="PA-矩形 76"/>
            <p:cNvSpPr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3654" y="1609"/>
              <a:ext cx="32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4" name="PA-矩形 77"/>
            <p:cNvSpPr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3355" y="1609"/>
              <a:ext cx="299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5" name="PA-矩形 78"/>
            <p:cNvSpPr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2934" y="1609"/>
              <a:ext cx="421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6" name="PA-矩形 79"/>
            <p:cNvSpPr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>
              <a:off x="4310" y="1417"/>
              <a:ext cx="32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7" name="PA-矩形 80"/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3974" y="1417"/>
              <a:ext cx="336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8" name="PA-矩形 81"/>
            <p:cNvSpPr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3654" y="1417"/>
              <a:ext cx="32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9" name="PA-矩形 82"/>
            <p:cNvSpPr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3355" y="1417"/>
              <a:ext cx="299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0" name="PA-矩形 83"/>
            <p:cNvSpPr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2934" y="1417"/>
              <a:ext cx="421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1" name="PA-矩形 84"/>
            <p:cNvSpPr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4310" y="1225"/>
              <a:ext cx="32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2" name="PA-矩形 85"/>
            <p:cNvSpPr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>
              <a:off x="3974" y="1225"/>
              <a:ext cx="336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3" name="PA-矩形 86"/>
            <p:cNvSpPr>
              <a:spLocks noChangeArrowheads="1"/>
            </p:cNvSpPr>
            <p:nvPr>
              <p:custDataLst>
                <p:tags r:id="rId82"/>
              </p:custDataLst>
            </p:nvPr>
          </p:nvSpPr>
          <p:spPr bwMode="auto">
            <a:xfrm>
              <a:off x="3654" y="1225"/>
              <a:ext cx="32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4" name="PA-矩形 87"/>
            <p:cNvSpPr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>
              <a:off x="3355" y="1225"/>
              <a:ext cx="299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5" name="PA-矩形 88"/>
            <p:cNvSpPr>
              <a:spLocks noChangeArrowheads="1"/>
            </p:cNvSpPr>
            <p:nvPr>
              <p:custDataLst>
                <p:tags r:id="rId84"/>
              </p:custDataLst>
            </p:nvPr>
          </p:nvSpPr>
          <p:spPr bwMode="auto">
            <a:xfrm>
              <a:off x="2934" y="1225"/>
              <a:ext cx="421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6" name="PA-矩形 89"/>
            <p:cNvSpPr>
              <a:spLocks noChangeArrowheads="1"/>
            </p:cNvSpPr>
            <p:nvPr>
              <p:custDataLst>
                <p:tags r:id="rId85"/>
              </p:custDataLst>
            </p:nvPr>
          </p:nvSpPr>
          <p:spPr bwMode="auto">
            <a:xfrm>
              <a:off x="4310" y="1033"/>
              <a:ext cx="32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7" name="PA-矩形 90"/>
            <p:cNvSpPr>
              <a:spLocks noChangeArrowheads="1"/>
            </p:cNvSpPr>
            <p:nvPr>
              <p:custDataLst>
                <p:tags r:id="rId86"/>
              </p:custDataLst>
            </p:nvPr>
          </p:nvSpPr>
          <p:spPr bwMode="auto">
            <a:xfrm>
              <a:off x="3974" y="1033"/>
              <a:ext cx="336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8" name="PA-矩形 91"/>
            <p:cNvSpPr>
              <a:spLocks noChangeArrowheads="1"/>
            </p:cNvSpPr>
            <p:nvPr>
              <p:custDataLst>
                <p:tags r:id="rId87"/>
              </p:custDataLst>
            </p:nvPr>
          </p:nvSpPr>
          <p:spPr bwMode="auto">
            <a:xfrm>
              <a:off x="3654" y="1033"/>
              <a:ext cx="32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9" name="PA-矩形 92"/>
            <p:cNvSpPr>
              <a:spLocks noChangeArrowheads="1"/>
            </p:cNvSpPr>
            <p:nvPr>
              <p:custDataLst>
                <p:tags r:id="rId88"/>
              </p:custDataLst>
            </p:nvPr>
          </p:nvSpPr>
          <p:spPr bwMode="auto">
            <a:xfrm>
              <a:off x="3355" y="1033"/>
              <a:ext cx="299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0" name="PA-矩形 93"/>
            <p:cNvSpPr>
              <a:spLocks noChangeArrowheads="1"/>
            </p:cNvSpPr>
            <p:nvPr>
              <p:custDataLst>
                <p:tags r:id="rId89"/>
              </p:custDataLst>
            </p:nvPr>
          </p:nvSpPr>
          <p:spPr bwMode="auto">
            <a:xfrm>
              <a:off x="2934" y="1033"/>
              <a:ext cx="421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91" name="PA-矩形 94"/>
            <p:cNvSpPr>
              <a:spLocks noChangeArrowheads="1"/>
            </p:cNvSpPr>
            <p:nvPr>
              <p:custDataLst>
                <p:tags r:id="rId90"/>
              </p:custDataLst>
            </p:nvPr>
          </p:nvSpPr>
          <p:spPr bwMode="auto">
            <a:xfrm>
              <a:off x="4310" y="803"/>
              <a:ext cx="328" cy="23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defRPr/>
              </a:pPr>
              <a:r>
                <a:rPr kumimoji="1" lang="en-US" altLang="zh-CN" sz="2400" b="1" i="1" kern="0">
                  <a:solidFill>
                    <a:sysClr val="windowText" lastClr="000000"/>
                  </a:solidFill>
                </a:rPr>
                <a:t>Q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92" name="PA-矩形 95"/>
            <p:cNvSpPr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>
              <a:off x="3974" y="803"/>
              <a:ext cx="336" cy="23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defRPr/>
              </a:pPr>
              <a:r>
                <a:rPr kumimoji="1" lang="en-US" altLang="zh-CN" sz="2400" b="1" i="1" kern="0">
                  <a:solidFill>
                    <a:sysClr val="windowText" lastClr="000000"/>
                  </a:solidFill>
                </a:rPr>
                <a:t>Q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3" name="PA-矩形 96"/>
            <p:cNvSpPr>
              <a:spLocks noChangeArrowheads="1"/>
            </p:cNvSpPr>
            <p:nvPr>
              <p:custDataLst>
                <p:tags r:id="rId92"/>
              </p:custDataLst>
            </p:nvPr>
          </p:nvSpPr>
          <p:spPr bwMode="auto">
            <a:xfrm>
              <a:off x="3654" y="803"/>
              <a:ext cx="320" cy="23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defRPr/>
              </a:pPr>
              <a:r>
                <a:rPr kumimoji="1" lang="en-US" altLang="zh-CN" sz="2400" b="1" i="1" kern="0">
                  <a:solidFill>
                    <a:sysClr val="windowText" lastClr="000000"/>
                  </a:solidFill>
                </a:rPr>
                <a:t>Q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94" name="PA-矩形 97"/>
            <p:cNvSpPr>
              <a:spLocks noChangeArrowheads="1"/>
            </p:cNvSpPr>
            <p:nvPr>
              <p:custDataLst>
                <p:tags r:id="rId93"/>
              </p:custDataLst>
            </p:nvPr>
          </p:nvSpPr>
          <p:spPr bwMode="auto">
            <a:xfrm>
              <a:off x="3355" y="803"/>
              <a:ext cx="299" cy="23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defRPr/>
              </a:pPr>
              <a:r>
                <a:rPr kumimoji="1" lang="en-US" altLang="zh-CN" sz="2400" b="1" i="1" kern="0">
                  <a:solidFill>
                    <a:sysClr val="windowText" lastClr="000000"/>
                  </a:solidFill>
                </a:rPr>
                <a:t>Q</a:t>
              </a:r>
              <a:r>
                <a:rPr kumimoji="1" lang="en-US" altLang="zh-CN" sz="2400" b="1" kern="0" baseline="-2500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95" name="PA-矩形 98"/>
            <p:cNvSpPr>
              <a:spLocks noChangeArrowheads="1"/>
            </p:cNvSpPr>
            <p:nvPr>
              <p:custDataLst>
                <p:tags r:id="rId94"/>
              </p:custDataLst>
            </p:nvPr>
          </p:nvSpPr>
          <p:spPr bwMode="auto">
            <a:xfrm>
              <a:off x="3355" y="573"/>
              <a:ext cx="1283" cy="23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defRPr/>
              </a:pPr>
              <a:r>
                <a:rPr kumimoji="1" lang="zh-CN" altLang="en-US" sz="2400" b="1" kern="0">
                  <a:solidFill>
                    <a:srgbClr val="CC66FF"/>
                  </a:solidFill>
                </a:rPr>
                <a:t>计 数 器 状 态</a:t>
              </a:r>
            </a:p>
          </p:txBody>
        </p:sp>
        <p:sp>
          <p:nvSpPr>
            <p:cNvPr id="96" name="PA-矩形 99"/>
            <p:cNvSpPr>
              <a:spLocks noChangeArrowheads="1"/>
            </p:cNvSpPr>
            <p:nvPr>
              <p:custDataLst>
                <p:tags r:id="rId95"/>
              </p:custDataLst>
            </p:nvPr>
          </p:nvSpPr>
          <p:spPr bwMode="auto">
            <a:xfrm>
              <a:off x="2934" y="573"/>
              <a:ext cx="421" cy="4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defRPr/>
              </a:pPr>
              <a:r>
                <a:rPr kumimoji="1" lang="zh-CN" altLang="en-US" sz="2400" b="1" kern="0" dirty="0">
                  <a:solidFill>
                    <a:srgbClr val="CC66FF"/>
                  </a:solidFill>
                </a:rPr>
                <a:t>计数顺序</a:t>
              </a:r>
            </a:p>
          </p:txBody>
        </p:sp>
        <p:sp>
          <p:nvSpPr>
            <p:cNvPr id="97" name="PA-Line 100"/>
            <p:cNvSpPr>
              <a:spLocks noChangeShapeType="1"/>
            </p:cNvSpPr>
            <p:nvPr>
              <p:custDataLst>
                <p:tags r:id="rId96"/>
              </p:custDataLst>
            </p:nvPr>
          </p:nvSpPr>
          <p:spPr bwMode="auto">
            <a:xfrm>
              <a:off x="2934" y="573"/>
              <a:ext cx="1704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PA-Line 101"/>
            <p:cNvSpPr>
              <a:spLocks noChangeShapeType="1"/>
            </p:cNvSpPr>
            <p:nvPr>
              <p:custDataLst>
                <p:tags r:id="rId97"/>
              </p:custDataLst>
            </p:nvPr>
          </p:nvSpPr>
          <p:spPr bwMode="auto">
            <a:xfrm>
              <a:off x="2934" y="1033"/>
              <a:ext cx="17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PA-Line 102"/>
            <p:cNvSpPr>
              <a:spLocks noChangeShapeType="1"/>
            </p:cNvSpPr>
            <p:nvPr>
              <p:custDataLst>
                <p:tags r:id="rId98"/>
              </p:custDataLst>
            </p:nvPr>
          </p:nvSpPr>
          <p:spPr bwMode="auto">
            <a:xfrm>
              <a:off x="2934" y="4297"/>
              <a:ext cx="1704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PA-Line 103"/>
            <p:cNvSpPr>
              <a:spLocks noChangeShapeType="1"/>
            </p:cNvSpPr>
            <p:nvPr>
              <p:custDataLst>
                <p:tags r:id="rId99"/>
              </p:custDataLst>
            </p:nvPr>
          </p:nvSpPr>
          <p:spPr bwMode="auto">
            <a:xfrm>
              <a:off x="2934" y="573"/>
              <a:ext cx="0" cy="3724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PA-Line 104"/>
            <p:cNvSpPr>
              <a:spLocks noChangeShapeType="1"/>
            </p:cNvSpPr>
            <p:nvPr>
              <p:custDataLst>
                <p:tags r:id="rId100"/>
              </p:custDataLst>
            </p:nvPr>
          </p:nvSpPr>
          <p:spPr bwMode="auto">
            <a:xfrm>
              <a:off x="3355" y="573"/>
              <a:ext cx="0" cy="37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PA-Line 105"/>
            <p:cNvSpPr>
              <a:spLocks noChangeShapeType="1"/>
            </p:cNvSpPr>
            <p:nvPr>
              <p:custDataLst>
                <p:tags r:id="rId101"/>
              </p:custDataLst>
            </p:nvPr>
          </p:nvSpPr>
          <p:spPr bwMode="auto">
            <a:xfrm>
              <a:off x="4638" y="573"/>
              <a:ext cx="0" cy="3724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PA-Line 106"/>
            <p:cNvSpPr>
              <a:spLocks noChangeShapeType="1"/>
            </p:cNvSpPr>
            <p:nvPr>
              <p:custDataLst>
                <p:tags r:id="rId102"/>
              </p:custDataLst>
            </p:nvPr>
          </p:nvSpPr>
          <p:spPr bwMode="auto">
            <a:xfrm>
              <a:off x="3355" y="803"/>
              <a:ext cx="128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05" name="直接连接符 104"/>
          <p:cNvCxnSpPr/>
          <p:nvPr/>
        </p:nvCxnSpPr>
        <p:spPr>
          <a:xfrm>
            <a:off x="8329470" y="6292653"/>
            <a:ext cx="2994413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 flipH="1">
            <a:off x="7965831" y="6292653"/>
            <a:ext cx="36363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 flipV="1">
            <a:off x="7965831" y="4616253"/>
            <a:ext cx="0" cy="16764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>
            <a:off x="7965831" y="4616253"/>
            <a:ext cx="5890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文本框 124"/>
          <p:cNvSpPr txBox="1"/>
          <p:nvPr/>
        </p:nvSpPr>
        <p:spPr>
          <a:xfrm>
            <a:off x="3367453" y="929327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预置数：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1010</a:t>
            </a:r>
          </a:p>
        </p:txBody>
      </p:sp>
      <p:pic>
        <p:nvPicPr>
          <p:cNvPr id="126" name="图片 125"/>
          <p:cNvPicPr>
            <a:picLocks noChangeAspect="1"/>
          </p:cNvPicPr>
          <p:nvPr/>
        </p:nvPicPr>
        <p:blipFill>
          <a:blip r:embed="rId105"/>
          <a:stretch>
            <a:fillRect/>
          </a:stretch>
        </p:blipFill>
        <p:spPr>
          <a:xfrm>
            <a:off x="4859811" y="1547527"/>
            <a:ext cx="2009524" cy="2333333"/>
          </a:xfrm>
          <a:prstGeom prst="rect">
            <a:avLst/>
          </a:prstGeom>
        </p:spPr>
      </p:pic>
      <p:sp>
        <p:nvSpPr>
          <p:cNvPr id="127" name="PA-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34384" y="2482653"/>
            <a:ext cx="576389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8" name="PA-矩形 4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27354" y="2233785"/>
            <a:ext cx="590448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29" name="PA-矩形 4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353201" y="2014516"/>
            <a:ext cx="562331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30" name="PA-矩形 4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371652" y="1795247"/>
            <a:ext cx="525428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cxnSp>
        <p:nvCxnSpPr>
          <p:cNvPr id="134" name="直接连接符 133"/>
          <p:cNvCxnSpPr/>
          <p:nvPr/>
        </p:nvCxnSpPr>
        <p:spPr>
          <a:xfrm>
            <a:off x="6726115" y="3174023"/>
            <a:ext cx="580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 flipV="1">
            <a:off x="7315201" y="2166916"/>
            <a:ext cx="0" cy="10071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等腰三角形 136"/>
          <p:cNvSpPr/>
          <p:nvPr/>
        </p:nvSpPr>
        <p:spPr>
          <a:xfrm>
            <a:off x="7147209" y="1840678"/>
            <a:ext cx="353568" cy="304800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流程图: 接点 138"/>
          <p:cNvSpPr/>
          <p:nvPr/>
        </p:nvSpPr>
        <p:spPr>
          <a:xfrm>
            <a:off x="7288824" y="1747029"/>
            <a:ext cx="74594" cy="74594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1" name="直接连接符 140"/>
          <p:cNvCxnSpPr>
            <a:stCxn id="139" idx="0"/>
          </p:cNvCxnSpPr>
          <p:nvPr/>
        </p:nvCxnSpPr>
        <p:spPr>
          <a:xfrm flipH="1" flipV="1">
            <a:off x="7323993" y="1298659"/>
            <a:ext cx="2128" cy="4483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H="1">
            <a:off x="4910773" y="1298659"/>
            <a:ext cx="24132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>
            <a:off x="4928357" y="1298659"/>
            <a:ext cx="0" cy="4219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椭圆 146"/>
          <p:cNvSpPr/>
          <p:nvPr/>
        </p:nvSpPr>
        <p:spPr>
          <a:xfrm>
            <a:off x="1072662" y="4159053"/>
            <a:ext cx="844061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文本框 147"/>
          <p:cNvSpPr txBox="1"/>
          <p:nvPr/>
        </p:nvSpPr>
        <p:spPr>
          <a:xfrm>
            <a:off x="1157113" y="427918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0" name="直接箭头连接符 149"/>
          <p:cNvCxnSpPr>
            <a:stCxn id="147" idx="6"/>
          </p:cNvCxnSpPr>
          <p:nvPr/>
        </p:nvCxnSpPr>
        <p:spPr>
          <a:xfrm>
            <a:off x="1916723" y="4463853"/>
            <a:ext cx="7825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2090148" y="4094521"/>
            <a:ext cx="38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2719753" y="4161985"/>
            <a:ext cx="844061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文本框 153"/>
          <p:cNvSpPr txBox="1"/>
          <p:nvPr/>
        </p:nvSpPr>
        <p:spPr>
          <a:xfrm>
            <a:off x="2804204" y="4282119"/>
            <a:ext cx="63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5" name="直接箭头连接符 154"/>
          <p:cNvCxnSpPr>
            <a:stCxn id="153" idx="6"/>
          </p:cNvCxnSpPr>
          <p:nvPr/>
        </p:nvCxnSpPr>
        <p:spPr>
          <a:xfrm>
            <a:off x="3563814" y="4466785"/>
            <a:ext cx="7825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/>
          <p:cNvSpPr txBox="1"/>
          <p:nvPr/>
        </p:nvSpPr>
        <p:spPr>
          <a:xfrm>
            <a:off x="3737239" y="4097453"/>
            <a:ext cx="38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4381499" y="4161985"/>
            <a:ext cx="844061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文本框 157"/>
          <p:cNvSpPr txBox="1"/>
          <p:nvPr/>
        </p:nvSpPr>
        <p:spPr>
          <a:xfrm>
            <a:off x="4465950" y="4282119"/>
            <a:ext cx="63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1100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9" name="直接箭头连接符 158"/>
          <p:cNvCxnSpPr/>
          <p:nvPr/>
        </p:nvCxnSpPr>
        <p:spPr>
          <a:xfrm rot="5400000">
            <a:off x="4410804" y="5159911"/>
            <a:ext cx="7825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/>
          <p:cNvSpPr txBox="1"/>
          <p:nvPr/>
        </p:nvSpPr>
        <p:spPr>
          <a:xfrm>
            <a:off x="4886086" y="4921053"/>
            <a:ext cx="38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椭圆 160"/>
          <p:cNvSpPr/>
          <p:nvPr/>
        </p:nvSpPr>
        <p:spPr>
          <a:xfrm>
            <a:off x="4384429" y="5571686"/>
            <a:ext cx="844061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文本框 161"/>
          <p:cNvSpPr txBox="1"/>
          <p:nvPr/>
        </p:nvSpPr>
        <p:spPr>
          <a:xfrm>
            <a:off x="4468880" y="5691820"/>
            <a:ext cx="63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1101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3" name="直接箭头连接符 162"/>
          <p:cNvCxnSpPr/>
          <p:nvPr/>
        </p:nvCxnSpPr>
        <p:spPr>
          <a:xfrm rot="10800000">
            <a:off x="3593123" y="5885277"/>
            <a:ext cx="7825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本框 163"/>
          <p:cNvSpPr txBox="1"/>
          <p:nvPr/>
        </p:nvSpPr>
        <p:spPr>
          <a:xfrm>
            <a:off x="3766548" y="5515945"/>
            <a:ext cx="38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椭圆 167"/>
          <p:cNvSpPr/>
          <p:nvPr/>
        </p:nvSpPr>
        <p:spPr>
          <a:xfrm>
            <a:off x="2769575" y="5565825"/>
            <a:ext cx="844061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文本框 168"/>
          <p:cNvSpPr txBox="1"/>
          <p:nvPr/>
        </p:nvSpPr>
        <p:spPr>
          <a:xfrm>
            <a:off x="2854026" y="5685959"/>
            <a:ext cx="629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0" name="直接箭头连接符 169"/>
          <p:cNvCxnSpPr/>
          <p:nvPr/>
        </p:nvCxnSpPr>
        <p:spPr>
          <a:xfrm rot="10800000">
            <a:off x="1978269" y="5879416"/>
            <a:ext cx="7825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本框 170"/>
          <p:cNvSpPr txBox="1"/>
          <p:nvPr/>
        </p:nvSpPr>
        <p:spPr>
          <a:xfrm>
            <a:off x="2151694" y="5510084"/>
            <a:ext cx="38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椭圆 171"/>
          <p:cNvSpPr/>
          <p:nvPr/>
        </p:nvSpPr>
        <p:spPr>
          <a:xfrm>
            <a:off x="1143001" y="5574616"/>
            <a:ext cx="844061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文本框 172"/>
          <p:cNvSpPr txBox="1"/>
          <p:nvPr/>
        </p:nvSpPr>
        <p:spPr>
          <a:xfrm>
            <a:off x="1227452" y="5694750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4" name="直接箭头连接符 173"/>
          <p:cNvCxnSpPr/>
          <p:nvPr/>
        </p:nvCxnSpPr>
        <p:spPr>
          <a:xfrm rot="16200000">
            <a:off x="1141312" y="5152864"/>
            <a:ext cx="7825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174"/>
          <p:cNvSpPr txBox="1"/>
          <p:nvPr/>
        </p:nvSpPr>
        <p:spPr>
          <a:xfrm>
            <a:off x="1096897" y="5138059"/>
            <a:ext cx="38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90853" y="4144399"/>
            <a:ext cx="844061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文本框 145"/>
          <p:cNvSpPr txBox="1"/>
          <p:nvPr/>
        </p:nvSpPr>
        <p:spPr>
          <a:xfrm>
            <a:off x="62864" y="4285312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1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317561" y="3831016"/>
            <a:ext cx="38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39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61" y="751338"/>
            <a:ext cx="1890347" cy="33042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747" y="83922"/>
            <a:ext cx="9239359" cy="39086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98" y="1192665"/>
            <a:ext cx="10513285" cy="3313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994" y="1713034"/>
            <a:ext cx="9527112" cy="476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2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85" y="188504"/>
            <a:ext cx="1824617" cy="36208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70" y="1174843"/>
            <a:ext cx="10907552" cy="354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8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74" y="212573"/>
            <a:ext cx="5866667" cy="4761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9879"/>
          <a:stretch/>
        </p:blipFill>
        <p:spPr>
          <a:xfrm>
            <a:off x="1580606" y="992604"/>
            <a:ext cx="9321062" cy="15809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74" y="2658349"/>
            <a:ext cx="7266667" cy="438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643" y="3282345"/>
            <a:ext cx="2552381" cy="476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0952" y="3944436"/>
            <a:ext cx="4238095" cy="4666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4643" y="4590473"/>
            <a:ext cx="4504762" cy="40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0952" y="5295982"/>
            <a:ext cx="6504762" cy="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903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72" y="166211"/>
            <a:ext cx="11665023" cy="79231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543" y="958523"/>
            <a:ext cx="7207415" cy="257347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345" y="3461731"/>
            <a:ext cx="6808206" cy="3883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3921" y="4066037"/>
            <a:ext cx="6350923" cy="20828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3683" y="6364786"/>
            <a:ext cx="1155924" cy="34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0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1248" y="54864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需要</a:t>
            </a:r>
            <a:r>
              <a:rPr lang="en-US" altLang="zh-CN" dirty="0" smtClean="0"/>
              <a:t>8</a:t>
            </a:r>
            <a:r>
              <a:rPr lang="zh-CN" altLang="en-US" dirty="0" smtClean="0"/>
              <a:t>片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38328" y="30175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9-3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67" y="-443446"/>
            <a:ext cx="7717257" cy="823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556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3736" y="23774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10-7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888236" y="914400"/>
                <a:ext cx="7334380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𝑅𝐸𝐹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=5.5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36" y="914400"/>
                <a:ext cx="7334380" cy="8917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889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" y="940526"/>
            <a:ext cx="12183196" cy="407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96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257"/>
            <a:ext cx="6009524" cy="42857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333" y="788562"/>
            <a:ext cx="4142857" cy="4476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470" y="1385915"/>
            <a:ext cx="6847619" cy="16476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333" y="3033534"/>
            <a:ext cx="5561905" cy="5809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483470" y="3629083"/>
                <a:ext cx="9905113" cy="2403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pos m:val="top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ba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bar>
                            <m:barPr>
                              <m:pos m:val="top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</m:ba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e>
                      </m:ba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</m:ba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𝑪𝑫</m:t>
                          </m:r>
                        </m:e>
                      </m:d>
                    </m:oMath>
                  </m:oMathPara>
                </a14:m>
                <a:endParaRPr lang="en-US" altLang="zh-CN" sz="2400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𝐀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</m:bar>
                        </m:e>
                      </m:d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𝐀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</m:t>
                              </m:r>
                            </m:e>
                          </m:bar>
                        </m:e>
                      </m:d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</m:ba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𝑪𝑫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)=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𝑨𝑩𝑪𝑫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bar>
                            <m:barPr>
                              <m:pos m:val="top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</m:ba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bar>
                            <m:barPr>
                              <m:pos m:val="top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</m:t>
                              </m:r>
                            </m:e>
                          </m:ba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  <m:bar>
                            <m:barPr>
                              <m:pos m:val="top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</m:ba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bar>
                            <m:barPr>
                              <m:pos m:val="top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</m:t>
                              </m:r>
                            </m:e>
                          </m:ba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</m:bar>
                          <m:bar>
                            <m:barPr>
                              <m:pos m:val="top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</m:ba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𝑪𝑫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</m:bar>
                          <m:bar>
                            <m:barPr>
                              <m:pos m:val="top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</m:ba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bar>
                            <m:barPr>
                              <m:pos m:val="top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</m:t>
                              </m:r>
                            </m:e>
                          </m:ba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</m:bar>
                          <m:bar>
                            <m:barPr>
                              <m:pos m:val="top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</m:bar>
                          <m:bar>
                            <m:barPr>
                              <m:pos m:val="top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e>
                          </m:ba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bar>
                            <m:barPr>
                              <m:pos m:val="top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</m:bar>
                          <m:bar>
                            <m:barPr>
                              <m:pos m:val="top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e>
                          </m:bar>
                          <m:bar>
                            <m:barPr>
                              <m:pos m:val="top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e>
                          </m:bar>
                          <m:bar>
                            <m:barPr>
                              <m:pos m:val="top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</m:t>
                              </m:r>
                            </m:e>
                          </m:bar>
                        </m:e>
                      </m:d>
                    </m:oMath>
                  </m:oMathPara>
                </a14:m>
                <a:endParaRPr lang="en-US" altLang="zh-CN" sz="2400" b="1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𝟏𝟓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b="1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470" y="3629083"/>
                <a:ext cx="9905113" cy="24036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46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69" y="266047"/>
            <a:ext cx="6095238" cy="44761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798" y="877427"/>
            <a:ext cx="3420000" cy="6197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864" y="1574589"/>
            <a:ext cx="6171429" cy="1638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9798" y="3623693"/>
            <a:ext cx="4500003" cy="61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8864" y="4524931"/>
            <a:ext cx="6838095" cy="1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62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45" y="138958"/>
            <a:ext cx="8104762" cy="4666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18" y="762565"/>
            <a:ext cx="4361905" cy="3428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883" y="1391251"/>
            <a:ext cx="7009524" cy="9142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018" y="2591366"/>
            <a:ext cx="5342857" cy="58095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36623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524550" y="3216040"/>
                <a:ext cx="5294261" cy="2884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pos m:val="top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bar>
                                <m:barPr>
                                  <m:pos m:val="top"/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ba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bar>
                              <m:bar>
                                <m:barPr>
                                  <m:pos m:val="top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bar>
                            </m:e>
                          </m:bar>
                          <m:bar>
                            <m:barPr>
                              <m:pos m:val="top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bar>
                                <m:barPr>
                                  <m:pos m:val="top"/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ba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ba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𝐵𝐶</m:t>
                          </m:r>
                        </m:e>
                      </m:ba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pos m:val="top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bar>
                                <m:barPr>
                                  <m:pos m:val="top"/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bar>
                              <m:bar>
                                <m:barPr>
                                  <m:pos m:val="top"/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bar>
                                  <m:bar>
                                    <m:barPr>
                                      <m:pos m:val="top"/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bar>
                                </m:e>
                              </m:bar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bar>
                        </m:e>
                      </m:ba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pos m:val="top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ba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pos m:val="top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bar>
                          <m:bar>
                            <m:barPr>
                              <m:pos m:val="top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bar>
                                <m:barPr>
                                  <m:pos m:val="top"/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ba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ba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𝐵𝐶</m:t>
                          </m:r>
                        </m:e>
                      </m:ba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pos m:val="top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ba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pos m:val="top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bar>
                                <m:barPr>
                                  <m:pos m:val="top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ba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ba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𝐵𝐶</m:t>
                          </m:r>
                        </m:e>
                      </m:ba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pos m:val="top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ba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𝐵𝐶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ba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pos m:val="top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ba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𝐵𝐶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ba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bar>
                            <m:barPr>
                              <m:pos m:val="top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ba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ba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ba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550" y="3216040"/>
                <a:ext cx="5294261" cy="2884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575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23" y="188893"/>
            <a:ext cx="4752381" cy="4190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35" y="890619"/>
            <a:ext cx="6295238" cy="50476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l="9509" t="-3052"/>
          <a:stretch/>
        </p:blipFill>
        <p:spPr>
          <a:xfrm>
            <a:off x="2660712" y="4798832"/>
            <a:ext cx="4438384" cy="5201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7905" y="1678059"/>
            <a:ext cx="2838095" cy="2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541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2885</TotalTime>
  <Words>350</Words>
  <Application>Microsoft Office PowerPoint</Application>
  <PresentationFormat>宽屏</PresentationFormat>
  <Paragraphs>342</Paragraphs>
  <Slides>42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0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BMP 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shao</dc:creator>
  <cp:lastModifiedBy>shao</cp:lastModifiedBy>
  <cp:revision>91</cp:revision>
  <dcterms:created xsi:type="dcterms:W3CDTF">2021-04-17T07:00:35Z</dcterms:created>
  <dcterms:modified xsi:type="dcterms:W3CDTF">2021-12-16T04:50:50Z</dcterms:modified>
</cp:coreProperties>
</file>