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8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19" r:id="rId14"/>
    <p:sldId id="302" r:id="rId15"/>
    <p:sldId id="340" r:id="rId16"/>
    <p:sldId id="320" r:id="rId17"/>
    <p:sldId id="310" r:id="rId18"/>
    <p:sldId id="315" r:id="rId19"/>
    <p:sldId id="314" r:id="rId20"/>
    <p:sldId id="312" r:id="rId21"/>
    <p:sldId id="333" r:id="rId22"/>
    <p:sldId id="334" r:id="rId23"/>
    <p:sldId id="335" r:id="rId24"/>
    <p:sldId id="336" r:id="rId25"/>
    <p:sldId id="337" r:id="rId26"/>
    <p:sldId id="322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72"/>
    <a:srgbClr val="FF9C00"/>
    <a:srgbClr val="FECB30"/>
    <a:srgbClr val="B23AF9"/>
    <a:srgbClr val="6F42FF"/>
    <a:srgbClr val="2AA1FF"/>
    <a:srgbClr val="1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7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245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819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0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39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171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32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23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106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614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10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258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2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3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7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47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3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15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70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86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book-and-cd_43679"/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  <p:transition spd="slow" advTm="3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D0CFBA-7831-406C-A7AE-3FC81BA0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607259-D45D-4DBB-9725-8BA3EF814DA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B81F6A-F701-417E-BB3F-7A7049B3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0B1A07-E1D9-4D74-BA54-F885C8AF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DF4204-E553-47FB-9562-2C6665363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spd="slow" advTm="3000">
    <p:push dir="u"/>
  </p:transition>
  <p:hf sldNum="0"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677419" y="2858181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/>
          <p:cNvGrpSpPr/>
          <p:nvPr/>
        </p:nvGrpSpPr>
        <p:grpSpPr>
          <a:xfrm>
            <a:off x="760605" y="3070032"/>
            <a:ext cx="4583753" cy="406487"/>
            <a:chOff x="1038752" y="5253033"/>
            <a:chExt cx="3120781" cy="406487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038752" y="5253033"/>
              <a:ext cx="3120781" cy="391431"/>
              <a:chOff x="1038752" y="5326964"/>
              <a:chExt cx="3120781" cy="31750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038752" y="5326964"/>
                <a:ext cx="3120781" cy="317500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110157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占位符 1110"/>
            <p:cNvSpPr txBox="1"/>
            <p:nvPr/>
          </p:nvSpPr>
          <p:spPr>
            <a:xfrm>
              <a:off x="1038752" y="5268089"/>
              <a:ext cx="2879011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汇报人：王泽卿  赵子轩 张磊 王鹏旭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cxnSp>
        <p:nvCxnSpPr>
          <p:cNvPr id="146" name="直接连接符 145"/>
          <p:cNvCxnSpPr/>
          <p:nvPr/>
        </p:nvCxnSpPr>
        <p:spPr>
          <a:xfrm>
            <a:off x="1845100" y="3824889"/>
            <a:ext cx="663232" cy="0"/>
          </a:xfrm>
          <a:prstGeom prst="line">
            <a:avLst/>
          </a:prstGeom>
          <a:ln w="38100">
            <a:solidFill>
              <a:srgbClr val="FF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1533869" y="1469736"/>
            <a:ext cx="6188531" cy="1900703"/>
            <a:chOff x="1533869" y="1469736"/>
            <a:chExt cx="6188531" cy="1900703"/>
          </a:xfrm>
        </p:grpSpPr>
        <p:sp>
          <p:nvSpPr>
            <p:cNvPr id="123" name="标题 1104"/>
            <p:cNvSpPr txBox="1"/>
            <p:nvPr/>
          </p:nvSpPr>
          <p:spPr>
            <a:xfrm>
              <a:off x="1533869" y="2891804"/>
              <a:ext cx="6188531" cy="4786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51343" y="1469736"/>
              <a:ext cx="43380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BASIC</a:t>
              </a:r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解释器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61620"/>
            <a:ext cx="2054225" cy="663575"/>
          </a:xfrm>
        </p:spPr>
        <p:txBody>
          <a:bodyPr/>
          <a:lstStyle/>
          <a:p>
            <a:r>
              <a:rPr lang="zh-CN" altLang="en-US" sz="2800" dirty="0"/>
              <a:t>中缀转后缀</a:t>
            </a:r>
          </a:p>
        </p:txBody>
      </p:sp>
      <p:pic>
        <p:nvPicPr>
          <p:cNvPr id="3" name="图片 2" descr="QQ截图202104282247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1295400"/>
            <a:ext cx="4851400" cy="4836160"/>
          </a:xfrm>
          <a:prstGeom prst="rect">
            <a:avLst/>
          </a:prstGeom>
        </p:spPr>
      </p:pic>
      <p:pic>
        <p:nvPicPr>
          <p:cNvPr id="7" name="图片 6" descr="QQ截图202104282252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580" y="1325245"/>
            <a:ext cx="4994275" cy="47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0161"/>
      </p:ext>
    </p:extLst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61620"/>
            <a:ext cx="2847340" cy="663575"/>
          </a:xfrm>
        </p:spPr>
        <p:txBody>
          <a:bodyPr/>
          <a:lstStyle/>
          <a:p>
            <a:r>
              <a:rPr lang="zh-CN" altLang="en-US" sz="2800" dirty="0"/>
              <a:t>后缀表达式求值</a:t>
            </a:r>
          </a:p>
        </p:txBody>
      </p:sp>
      <p:pic>
        <p:nvPicPr>
          <p:cNvPr id="3" name="图片 2" descr="QQ截图20210428225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80" y="334010"/>
            <a:ext cx="5541010" cy="61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08573"/>
      </p:ext>
    </p:extLst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02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输入输出（</a:t>
            </a:r>
            <a:r>
              <a:rPr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I/O</a:t>
            </a: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）</a:t>
            </a:r>
            <a:endParaRPr lang="en-US" altLang="zh-CN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1">
            <a:extLst>
              <a:ext uri="{FF2B5EF4-FFF2-40B4-BE49-F238E27FC236}">
                <a16:creationId xmlns:a16="http://schemas.microsoft.com/office/drawing/2014/main" id="{20B2C4AA-C675-4965-A66B-53D77F46B861}"/>
              </a:ext>
            </a:extLst>
          </p:cNvPr>
          <p:cNvSpPr txBox="1">
            <a:spLocks/>
          </p:cNvSpPr>
          <p:nvPr/>
        </p:nvSpPr>
        <p:spPr>
          <a:xfrm>
            <a:off x="1287793" y="229731"/>
            <a:ext cx="10850563" cy="663575"/>
          </a:xfrm>
          <a:prstGeom prst="rect">
            <a:avLst/>
          </a:prstGeom>
        </p:spPr>
        <p:txBody>
          <a:bodyPr anchor="b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输入与输出（</a:t>
            </a:r>
            <a:r>
              <a:rPr lang="en-US" altLang="zh-CN" sz="2800" dirty="0"/>
              <a:t>I/O</a:t>
            </a:r>
            <a:r>
              <a:rPr lang="zh-CN" altLang="en-US" sz="2800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87EF5E-1305-4007-BE98-4B6E208EA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32" y="1093042"/>
            <a:ext cx="4162432" cy="5153487"/>
          </a:xfrm>
          <a:prstGeom prst="rect">
            <a:avLst/>
          </a:prstGeom>
        </p:spPr>
      </p:pic>
      <p:sp>
        <p:nvSpPr>
          <p:cNvPr id="139" name="文本框 138">
            <a:extLst>
              <a:ext uri="{FF2B5EF4-FFF2-40B4-BE49-F238E27FC236}">
                <a16:creationId xmlns:a16="http://schemas.microsoft.com/office/drawing/2014/main" id="{945D285A-CF83-4C6D-B35A-1D0E8DB4E559}"/>
              </a:ext>
            </a:extLst>
          </p:cNvPr>
          <p:cNvSpPr txBox="1"/>
          <p:nvPr/>
        </p:nvSpPr>
        <p:spPr>
          <a:xfrm>
            <a:off x="1613514" y="1894251"/>
            <a:ext cx="3114583" cy="221611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输入语句</a:t>
            </a:r>
            <a:endParaRPr lang="en-US" altLang="zh-CN" dirty="0"/>
          </a:p>
          <a:p>
            <a:pPr algn="ctr"/>
            <a:r>
              <a:rPr lang="zh-CN" altLang="en-US" dirty="0"/>
              <a:t>给一个或多个变量进行赋值</a:t>
            </a:r>
            <a:endParaRPr lang="en-US" altLang="zh-CN" dirty="0"/>
          </a:p>
          <a:p>
            <a:pPr algn="ctr"/>
            <a:r>
              <a:rPr lang="zh-CN" altLang="en-US" dirty="0"/>
              <a:t>数据类型为浮点型或字符串</a:t>
            </a:r>
            <a:endParaRPr lang="en-US" altLang="zh-CN" dirty="0"/>
          </a:p>
        </p:txBody>
      </p:sp>
    </p:spTree>
  </p:cSld>
  <p:clrMapOvr>
    <a:masterClrMapping/>
  </p:clrMapOvr>
  <p:transition spd="slow" advTm="3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1">
            <a:extLst>
              <a:ext uri="{FF2B5EF4-FFF2-40B4-BE49-F238E27FC236}">
                <a16:creationId xmlns:a16="http://schemas.microsoft.com/office/drawing/2014/main" id="{20B2C4AA-C675-4965-A66B-53D77F46B861}"/>
              </a:ext>
            </a:extLst>
          </p:cNvPr>
          <p:cNvSpPr txBox="1">
            <a:spLocks/>
          </p:cNvSpPr>
          <p:nvPr/>
        </p:nvSpPr>
        <p:spPr>
          <a:xfrm>
            <a:off x="1287793" y="229731"/>
            <a:ext cx="10850563" cy="663575"/>
          </a:xfrm>
          <a:prstGeom prst="rect">
            <a:avLst/>
          </a:prstGeom>
        </p:spPr>
        <p:txBody>
          <a:bodyPr anchor="b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输入与输出（</a:t>
            </a:r>
            <a:r>
              <a:rPr lang="en-US" altLang="zh-CN" sz="2800" dirty="0"/>
              <a:t>I/O</a:t>
            </a:r>
            <a:r>
              <a:rPr lang="zh-CN" altLang="en-US" sz="2800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E6CB7-8B48-4CB5-A62F-9FB0BB531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20" y="771461"/>
            <a:ext cx="4015733" cy="56011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7335BE-3E97-47F3-AAA7-1FB3F4F45103}"/>
              </a:ext>
            </a:extLst>
          </p:cNvPr>
          <p:cNvSpPr txBox="1"/>
          <p:nvPr/>
        </p:nvSpPr>
        <p:spPr>
          <a:xfrm>
            <a:off x="1613514" y="1894251"/>
            <a:ext cx="4015733" cy="221611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输出语句</a:t>
            </a:r>
            <a:endParaRPr lang="en-US" altLang="zh-CN" dirty="0"/>
          </a:p>
          <a:p>
            <a:pPr algn="ctr"/>
            <a:r>
              <a:rPr lang="zh-CN" altLang="en-US" dirty="0"/>
              <a:t>对一个或多个表达式的值或字符串进行输出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4602214"/>
      </p:ext>
    </p:extLst>
  </p:cSld>
  <p:clrMapOvr>
    <a:masterClrMapping/>
  </p:clrMapOvr>
  <p:transition spd="slow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03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204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控制语句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287793" y="229731"/>
            <a:ext cx="10850563" cy="663575"/>
          </a:xfrm>
        </p:spPr>
        <p:txBody>
          <a:bodyPr/>
          <a:lstStyle/>
          <a:p>
            <a:r>
              <a:rPr lang="zh-CN" altLang="en-US" sz="2800" dirty="0"/>
              <a:t>控制语句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42" y="1522538"/>
            <a:ext cx="3616110" cy="44432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068104" y="2131931"/>
            <a:ext cx="914400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栈控制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068104" y="3827756"/>
            <a:ext cx="1445581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直接控制</a:t>
            </a:r>
            <a:r>
              <a:rPr lang="en-US" altLang="zh-CN" dirty="0"/>
              <a:t>CP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794897" y="490947"/>
            <a:ext cx="3114583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CP</a:t>
            </a:r>
            <a:r>
              <a:rPr lang="zh-CN" altLang="en-US" dirty="0"/>
              <a:t>指向当前执行代码行</a:t>
            </a:r>
          </a:p>
        </p:txBody>
      </p:sp>
      <p:cxnSp>
        <p:nvCxnSpPr>
          <p:cNvPr id="39" name="直接箭头连接符 38"/>
          <p:cNvCxnSpPr>
            <a:endCxn id="28" idx="1"/>
          </p:cNvCxnSpPr>
          <p:nvPr/>
        </p:nvCxnSpPr>
        <p:spPr>
          <a:xfrm>
            <a:off x="3915052" y="1775534"/>
            <a:ext cx="3153052" cy="813597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685712" y="2698812"/>
            <a:ext cx="3451935" cy="375818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986074" y="2842128"/>
            <a:ext cx="3249227" cy="1552319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3675090" y="3124729"/>
            <a:ext cx="10622" cy="266538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904430" y="4475618"/>
            <a:ext cx="10622" cy="266538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3685712" y="1812417"/>
            <a:ext cx="10622" cy="266538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243526" y="4372993"/>
            <a:ext cx="2469548" cy="92697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121856" y="2582869"/>
            <a:ext cx="2591218" cy="15985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322997" y="5688736"/>
            <a:ext cx="2337161" cy="60295"/>
          </a:xfrm>
          <a:prstGeom prst="straightConnector1">
            <a:avLst/>
          </a:prstGeom>
          <a:ln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041471" y="5231536"/>
            <a:ext cx="1445581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退出程序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41437" y="232504"/>
            <a:ext cx="10850563" cy="663575"/>
          </a:xfrm>
        </p:spPr>
        <p:txBody>
          <a:bodyPr/>
          <a:lstStyle/>
          <a:p>
            <a:r>
              <a:rPr lang="zh-CN" altLang="en-US" sz="2800" dirty="0"/>
              <a:t>控制语句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54818" y="1307285"/>
            <a:ext cx="1704513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FOR</a:t>
            </a:r>
            <a:r>
              <a:rPr lang="zh-CN" altLang="en-US" dirty="0"/>
              <a:t>循环栈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72" y="2221685"/>
            <a:ext cx="4019048" cy="18666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182" y="2217160"/>
            <a:ext cx="4104762" cy="68571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39521" y="1307285"/>
            <a:ext cx="1704513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IF</a:t>
            </a:r>
            <a:r>
              <a:rPr lang="zh-CN" altLang="en-US" dirty="0"/>
              <a:t>栈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167" y="4088352"/>
            <a:ext cx="3990476" cy="157142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239521" y="3038413"/>
            <a:ext cx="1704513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WHILE</a:t>
            </a:r>
            <a:r>
              <a:rPr lang="zh-CN" altLang="en-US" dirty="0"/>
              <a:t>栈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41437" y="2479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控制语句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39961" y="793697"/>
            <a:ext cx="2220748" cy="532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GOTO(</a:t>
            </a:r>
            <a:r>
              <a:rPr lang="zh-CN" altLang="en-US" dirty="0"/>
              <a:t>向下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-383070" y="1567247"/>
            <a:ext cx="2220748" cy="532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BREAK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59" y="2345401"/>
            <a:ext cx="4519025" cy="319096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874277" y="3094888"/>
            <a:ext cx="2220748" cy="58194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2500" lnSpcReduction="10000"/>
          </a:bodyPr>
          <a:lstStyle/>
          <a:p>
            <a:pPr algn="ctr"/>
            <a:r>
              <a:rPr lang="zh-CN" altLang="en-US" dirty="0"/>
              <a:t>找到</a:t>
            </a:r>
            <a:r>
              <a:rPr lang="en-US" altLang="zh-CN" dirty="0"/>
              <a:t>BREAK</a:t>
            </a:r>
            <a:r>
              <a:rPr lang="zh-CN" altLang="en-US" dirty="0"/>
              <a:t>的是</a:t>
            </a:r>
            <a:r>
              <a:rPr lang="en-US" altLang="zh-CN" dirty="0"/>
              <a:t>WHILE</a:t>
            </a:r>
            <a:r>
              <a:rPr lang="zh-CN" altLang="en-US" dirty="0"/>
              <a:t>还是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709684" y="4506438"/>
            <a:ext cx="2220748" cy="532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栈顶指针下移</a:t>
            </a:r>
          </a:p>
        </p:txBody>
      </p:sp>
      <p:sp>
        <p:nvSpPr>
          <p:cNvPr id="6" name="下箭头 5"/>
          <p:cNvSpPr/>
          <p:nvPr/>
        </p:nvSpPr>
        <p:spPr bwMode="auto">
          <a:xfrm>
            <a:off x="5558166" y="3896328"/>
            <a:ext cx="523783" cy="532660"/>
          </a:xfrm>
          <a:prstGeom prst="down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618" y="1311925"/>
            <a:ext cx="4306130" cy="516880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369992" y="523783"/>
            <a:ext cx="2878016" cy="78814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2500" lnSpcReduction="20000"/>
          </a:bodyPr>
          <a:lstStyle/>
          <a:p>
            <a:pPr algn="ctr"/>
            <a:r>
              <a:rPr lang="zh-CN" altLang="en-US" dirty="0"/>
              <a:t>不执行代码 但是</a:t>
            </a:r>
            <a:r>
              <a:rPr lang="en-US" altLang="zh-CN" dirty="0"/>
              <a:t>IF FOR WHILE</a:t>
            </a:r>
            <a:r>
              <a:rPr lang="zh-CN" altLang="en-US" dirty="0"/>
              <a:t>会入栈 防止从循环中跳出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79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控制语句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19" y="2115891"/>
            <a:ext cx="3780952" cy="7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19" y="4698718"/>
            <a:ext cx="3352381" cy="1171429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03578" y="1380558"/>
            <a:ext cx="2220748" cy="532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EXIT</a:t>
            </a:r>
            <a:r>
              <a:rPr lang="zh-CN" altLang="en-US" dirty="0"/>
              <a:t>直接退出程序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803578" y="4051610"/>
            <a:ext cx="2220748" cy="532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GOTO</a:t>
            </a:r>
            <a:r>
              <a:rPr lang="zh-CN" altLang="en-US" dirty="0"/>
              <a:t>向上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255946" y="2496843"/>
            <a:ext cx="2220748" cy="532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控制相关变量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300570" y="3201785"/>
            <a:ext cx="2220748" cy="532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cp </a:t>
            </a:r>
            <a:r>
              <a:rPr lang="zh-CN" altLang="en-US" dirty="0"/>
              <a:t>：当前执行行号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300570" y="3734445"/>
            <a:ext cx="3781285" cy="532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code </a:t>
            </a:r>
            <a:r>
              <a:rPr lang="zh-CN" altLang="en-US" dirty="0"/>
              <a:t>：存储的去除前后空格的代码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120417" y="4317940"/>
            <a:ext cx="5488398" cy="532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code_size </a:t>
            </a:r>
            <a:r>
              <a:rPr lang="zh-CN" altLang="en-US" dirty="0"/>
              <a:t>：代码总长度 用于防止跳转到代码外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71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1512" y="0"/>
            <a:ext cx="115204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377" y="371475"/>
            <a:ext cx="10033350" cy="611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277005" y="5218247"/>
            <a:ext cx="5125668" cy="771282"/>
            <a:chOff x="6277005" y="5218247"/>
            <a:chExt cx="5125668" cy="771282"/>
          </a:xfrm>
        </p:grpSpPr>
        <p:sp>
          <p:nvSpPr>
            <p:cNvPr id="30" name="菱形 29"/>
            <p:cNvSpPr/>
            <p:nvPr/>
          </p:nvSpPr>
          <p:spPr bwMode="auto">
            <a:xfrm>
              <a:off x="6277005" y="5218247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7281987" y="5239828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代码读入</a:t>
              </a:r>
              <a:endParaRPr lang="en-US" altLang="zh-CN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77005" y="1119176"/>
            <a:ext cx="5125668" cy="887669"/>
            <a:chOff x="6277005" y="1119176"/>
            <a:chExt cx="5125668" cy="887669"/>
          </a:xfrm>
        </p:grpSpPr>
        <p:sp>
          <p:nvSpPr>
            <p:cNvPr id="16" name="菱形 15"/>
            <p:cNvSpPr/>
            <p:nvPr/>
          </p:nvSpPr>
          <p:spPr bwMode="auto">
            <a:xfrm>
              <a:off x="6277005" y="123556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TextBox 31"/>
            <p:cNvSpPr txBox="1"/>
            <p:nvPr/>
          </p:nvSpPr>
          <p:spPr bwMode="auto">
            <a:xfrm>
              <a:off x="7281987" y="1119176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表达式求值</a:t>
              </a:r>
              <a:endParaRPr lang="en-US" altLang="zh-CN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340054" y="200684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277005" y="2597253"/>
            <a:ext cx="5125668" cy="771282"/>
            <a:chOff x="6277005" y="2597253"/>
            <a:chExt cx="5125668" cy="771282"/>
          </a:xfrm>
        </p:grpSpPr>
        <p:sp>
          <p:nvSpPr>
            <p:cNvPr id="22" name="菱形 21"/>
            <p:cNvSpPr/>
            <p:nvPr/>
          </p:nvSpPr>
          <p:spPr bwMode="auto">
            <a:xfrm>
              <a:off x="6277005" y="259725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TextBox 31"/>
            <p:cNvSpPr txBox="1"/>
            <p:nvPr/>
          </p:nvSpPr>
          <p:spPr bwMode="auto">
            <a:xfrm>
              <a:off x="7281987" y="261883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输入输出（</a:t>
              </a:r>
              <a:r>
                <a:rPr lang="en-US" altLang="zh-CN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I/O</a:t>
              </a: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）</a:t>
              </a:r>
              <a:endParaRPr lang="en-US" altLang="zh-CN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40054" y="336853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277005" y="3958943"/>
            <a:ext cx="5125668" cy="771282"/>
            <a:chOff x="6277005" y="3958943"/>
            <a:chExt cx="5125668" cy="771282"/>
          </a:xfrm>
        </p:grpSpPr>
        <p:sp>
          <p:nvSpPr>
            <p:cNvPr id="26" name="菱形 25"/>
            <p:cNvSpPr/>
            <p:nvPr/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TextBox 31"/>
            <p:cNvSpPr txBox="1"/>
            <p:nvPr/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控制语句</a:t>
              </a:r>
              <a:endParaRPr lang="en-US" altLang="zh-CN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340054" y="4724350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33378" y="1405691"/>
            <a:ext cx="4216744" cy="4311372"/>
            <a:chOff x="1329535" y="2086986"/>
            <a:chExt cx="2851930" cy="2999852"/>
          </a:xfrm>
        </p:grpSpPr>
        <p:sp>
          <p:nvSpPr>
            <p:cNvPr id="9" name="矩形 8"/>
            <p:cNvSpPr/>
            <p:nvPr/>
          </p:nvSpPr>
          <p:spPr>
            <a:xfrm>
              <a:off x="1485000" y="2799000"/>
              <a:ext cx="2541000" cy="562912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  <p:sp>
          <p:nvSpPr>
            <p:cNvPr id="56" name="菱形 55"/>
            <p:cNvSpPr/>
            <p:nvPr/>
          </p:nvSpPr>
          <p:spPr bwMode="auto">
            <a:xfrm>
              <a:off x="1329535" y="2086986"/>
              <a:ext cx="2851930" cy="299985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557" y="3361912"/>
              <a:ext cx="900000" cy="450000"/>
            </a:xfrm>
            <a:prstGeom prst="rect">
              <a:avLst/>
            </a:prstGeom>
            <a:noFill/>
          </p:spPr>
          <p:txBody>
            <a:bodyPr wrap="none" rtlCol="0" anchor="ctr">
              <a:normAutofit fontScale="92500" lnSpcReduction="20000"/>
            </a:bodyPr>
            <a:lstStyle/>
            <a:p>
              <a:pPr algn="ctr"/>
              <a:r>
                <a:rPr lang="zh-CN" altLang="en-US" sz="4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目录</a:t>
              </a:r>
              <a:endParaRPr lang="en-US" altLang="zh-CN" sz="4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/>
          </p:nvCxnSpPr>
          <p:spPr>
            <a:xfrm flipH="1">
              <a:off x="1655557" y="3586912"/>
              <a:ext cx="5850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</p:cNvCxnSpPr>
            <p:nvPr/>
          </p:nvCxnSpPr>
          <p:spPr>
            <a:xfrm>
              <a:off x="3140557" y="3586912"/>
              <a:ext cx="5868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>
            <a:off x="1407501" y="568813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03458" y="1034216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89134" y="5524259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490345" y="5650502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40054" y="5965805"/>
            <a:ext cx="3984488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3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04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代码读入</a:t>
            </a:r>
          </a:p>
        </p:txBody>
      </p:sp>
    </p:spTree>
    <p:extLst>
      <p:ext uri="{BB962C8B-B14F-4D97-AF65-F5344CB8AC3E}">
        <p14:creationId xmlns:p14="http://schemas.microsoft.com/office/powerpoint/2010/main" val="23747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 bwMode="auto">
          <a:xfrm>
            <a:off x="3308192" y="1215878"/>
            <a:ext cx="7740507" cy="506717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trophy_159504"/>
          <p:cNvSpPr>
            <a:spLocks noChangeAspect="1"/>
          </p:cNvSpPr>
          <p:nvPr/>
        </p:nvSpPr>
        <p:spPr bwMode="auto">
          <a:xfrm>
            <a:off x="1367104" y="1539000"/>
            <a:ext cx="973589" cy="947443"/>
          </a:xfrm>
          <a:custGeom>
            <a:avLst/>
            <a:gdLst>
              <a:gd name="connsiteX0" fmla="*/ 92709 w 608527"/>
              <a:gd name="connsiteY0" fmla="*/ 383100 h 592185"/>
              <a:gd name="connsiteX1" fmla="*/ 122674 w 608527"/>
              <a:gd name="connsiteY1" fmla="*/ 392457 h 592185"/>
              <a:gd name="connsiteX2" fmla="*/ 136811 w 608527"/>
              <a:gd name="connsiteY2" fmla="*/ 395986 h 592185"/>
              <a:gd name="connsiteX3" fmla="*/ 140345 w 608527"/>
              <a:gd name="connsiteY3" fmla="*/ 410099 h 592185"/>
              <a:gd name="connsiteX4" fmla="*/ 168466 w 608527"/>
              <a:gd name="connsiteY4" fmla="*/ 460107 h 592185"/>
              <a:gd name="connsiteX5" fmla="*/ 192438 w 608527"/>
              <a:gd name="connsiteY5" fmla="*/ 466243 h 592185"/>
              <a:gd name="connsiteX6" fmla="*/ 225476 w 608527"/>
              <a:gd name="connsiteY6" fmla="*/ 459494 h 592185"/>
              <a:gd name="connsiteX7" fmla="*/ 239767 w 608527"/>
              <a:gd name="connsiteY7" fmla="*/ 455352 h 592185"/>
              <a:gd name="connsiteX8" fmla="*/ 246682 w 608527"/>
              <a:gd name="connsiteY8" fmla="*/ 462408 h 592185"/>
              <a:gd name="connsiteX9" fmla="*/ 120830 w 608527"/>
              <a:gd name="connsiteY9" fmla="*/ 588043 h 592185"/>
              <a:gd name="connsiteX10" fmla="*/ 110841 w 608527"/>
              <a:gd name="connsiteY10" fmla="*/ 592185 h 592185"/>
              <a:gd name="connsiteX11" fmla="*/ 107768 w 608527"/>
              <a:gd name="connsiteY11" fmla="*/ 591725 h 592185"/>
              <a:gd name="connsiteX12" fmla="*/ 97472 w 608527"/>
              <a:gd name="connsiteY12" fmla="*/ 582828 h 592185"/>
              <a:gd name="connsiteX13" fmla="*/ 73347 w 608527"/>
              <a:gd name="connsiteY13" fmla="*/ 516098 h 592185"/>
              <a:gd name="connsiteX14" fmla="*/ 9729 w 608527"/>
              <a:gd name="connsiteY14" fmla="*/ 494929 h 592185"/>
              <a:gd name="connsiteX15" fmla="*/ 356 w 608527"/>
              <a:gd name="connsiteY15" fmla="*/ 484805 h 592185"/>
              <a:gd name="connsiteX16" fmla="*/ 4197 w 608527"/>
              <a:gd name="connsiteY16" fmla="*/ 471459 h 592185"/>
              <a:gd name="connsiteX17" fmla="*/ 512302 w 608527"/>
              <a:gd name="connsiteY17" fmla="*/ 379571 h 592185"/>
              <a:gd name="connsiteX18" fmla="*/ 604331 w 608527"/>
              <a:gd name="connsiteY18" fmla="*/ 471458 h 592185"/>
              <a:gd name="connsiteX19" fmla="*/ 608172 w 608527"/>
              <a:gd name="connsiteY19" fmla="*/ 484804 h 592185"/>
              <a:gd name="connsiteX20" fmla="*/ 598800 w 608527"/>
              <a:gd name="connsiteY20" fmla="*/ 494929 h 592185"/>
              <a:gd name="connsiteX21" fmla="*/ 535194 w 608527"/>
              <a:gd name="connsiteY21" fmla="*/ 516098 h 592185"/>
              <a:gd name="connsiteX22" fmla="*/ 511073 w 608527"/>
              <a:gd name="connsiteY22" fmla="*/ 582828 h 592185"/>
              <a:gd name="connsiteX23" fmla="*/ 500780 w 608527"/>
              <a:gd name="connsiteY23" fmla="*/ 591725 h 592185"/>
              <a:gd name="connsiteX24" fmla="*/ 497707 w 608527"/>
              <a:gd name="connsiteY24" fmla="*/ 592185 h 592185"/>
              <a:gd name="connsiteX25" fmla="*/ 487721 w 608527"/>
              <a:gd name="connsiteY25" fmla="*/ 588043 h 592185"/>
              <a:gd name="connsiteX26" fmla="*/ 356976 w 608527"/>
              <a:gd name="connsiteY26" fmla="*/ 457499 h 592185"/>
              <a:gd name="connsiteX27" fmla="*/ 359281 w 608527"/>
              <a:gd name="connsiteY27" fmla="*/ 455351 h 592185"/>
              <a:gd name="connsiteX28" fmla="*/ 373569 w 608527"/>
              <a:gd name="connsiteY28" fmla="*/ 459493 h 592185"/>
              <a:gd name="connsiteX29" fmla="*/ 406601 w 608527"/>
              <a:gd name="connsiteY29" fmla="*/ 466243 h 592185"/>
              <a:gd name="connsiteX30" fmla="*/ 430721 w 608527"/>
              <a:gd name="connsiteY30" fmla="*/ 460107 h 592185"/>
              <a:gd name="connsiteX31" fmla="*/ 458683 w 608527"/>
              <a:gd name="connsiteY31" fmla="*/ 410098 h 592185"/>
              <a:gd name="connsiteX32" fmla="*/ 462217 w 608527"/>
              <a:gd name="connsiteY32" fmla="*/ 395985 h 592185"/>
              <a:gd name="connsiteX33" fmla="*/ 476352 w 608527"/>
              <a:gd name="connsiteY33" fmla="*/ 392457 h 592185"/>
              <a:gd name="connsiteX34" fmla="*/ 512302 w 608527"/>
              <a:gd name="connsiteY34" fmla="*/ 379571 h 592185"/>
              <a:gd name="connsiteX35" fmla="*/ 299571 w 608527"/>
              <a:gd name="connsiteY35" fmla="*/ 169992 h 592185"/>
              <a:gd name="connsiteX36" fmla="*/ 363115 w 608527"/>
              <a:gd name="connsiteY36" fmla="*/ 233431 h 592185"/>
              <a:gd name="connsiteX37" fmla="*/ 299571 w 608527"/>
              <a:gd name="connsiteY37" fmla="*/ 296870 h 592185"/>
              <a:gd name="connsiteX38" fmla="*/ 236027 w 608527"/>
              <a:gd name="connsiteY38" fmla="*/ 233431 h 592185"/>
              <a:gd name="connsiteX39" fmla="*/ 299571 w 608527"/>
              <a:gd name="connsiteY39" fmla="*/ 169992 h 592185"/>
              <a:gd name="connsiteX40" fmla="*/ 299495 w 608527"/>
              <a:gd name="connsiteY40" fmla="*/ 141609 h 592185"/>
              <a:gd name="connsiteX41" fmla="*/ 207613 w 608527"/>
              <a:gd name="connsiteY41" fmla="*/ 233507 h 592185"/>
              <a:gd name="connsiteX42" fmla="*/ 299495 w 608527"/>
              <a:gd name="connsiteY42" fmla="*/ 325251 h 592185"/>
              <a:gd name="connsiteX43" fmla="*/ 391530 w 608527"/>
              <a:gd name="connsiteY43" fmla="*/ 233507 h 592185"/>
              <a:gd name="connsiteX44" fmla="*/ 299495 w 608527"/>
              <a:gd name="connsiteY44" fmla="*/ 141609 h 592185"/>
              <a:gd name="connsiteX45" fmla="*/ 299495 w 608527"/>
              <a:gd name="connsiteY45" fmla="*/ 115374 h 592185"/>
              <a:gd name="connsiteX46" fmla="*/ 417804 w 608527"/>
              <a:gd name="connsiteY46" fmla="*/ 233507 h 592185"/>
              <a:gd name="connsiteX47" fmla="*/ 299495 w 608527"/>
              <a:gd name="connsiteY47" fmla="*/ 351486 h 592185"/>
              <a:gd name="connsiteX48" fmla="*/ 181339 w 608527"/>
              <a:gd name="connsiteY48" fmla="*/ 233507 h 592185"/>
              <a:gd name="connsiteX49" fmla="*/ 299495 w 608527"/>
              <a:gd name="connsiteY49" fmla="*/ 115374 h 592185"/>
              <a:gd name="connsiteX50" fmla="*/ 299529 w 608527"/>
              <a:gd name="connsiteY50" fmla="*/ 87143 h 592185"/>
              <a:gd name="connsiteX51" fmla="*/ 152944 w 608527"/>
              <a:gd name="connsiteY51" fmla="*/ 233507 h 592185"/>
              <a:gd name="connsiteX52" fmla="*/ 299529 w 608527"/>
              <a:gd name="connsiteY52" fmla="*/ 379871 h 592185"/>
              <a:gd name="connsiteX53" fmla="*/ 446114 w 608527"/>
              <a:gd name="connsiteY53" fmla="*/ 233507 h 592185"/>
              <a:gd name="connsiteX54" fmla="*/ 299529 w 608527"/>
              <a:gd name="connsiteY54" fmla="*/ 87143 h 592185"/>
              <a:gd name="connsiteX55" fmla="*/ 299529 w 608527"/>
              <a:gd name="connsiteY55" fmla="*/ 0 h 592185"/>
              <a:gd name="connsiteX56" fmla="*/ 351618 w 608527"/>
              <a:gd name="connsiteY56" fmla="*/ 39276 h 592185"/>
              <a:gd name="connsiteX57" fmla="*/ 357764 w 608527"/>
              <a:gd name="connsiteY57" fmla="*/ 40043 h 592185"/>
              <a:gd name="connsiteX58" fmla="*/ 406625 w 608527"/>
              <a:gd name="connsiteY58" fmla="*/ 28997 h 592185"/>
              <a:gd name="connsiteX59" fmla="*/ 416459 w 608527"/>
              <a:gd name="connsiteY59" fmla="*/ 31298 h 592185"/>
              <a:gd name="connsiteX60" fmla="*/ 441965 w 608527"/>
              <a:gd name="connsiteY60" fmla="*/ 91286 h 592185"/>
              <a:gd name="connsiteX61" fmla="*/ 502044 w 608527"/>
              <a:gd name="connsiteY61" fmla="*/ 116754 h 592185"/>
              <a:gd name="connsiteX62" fmla="*/ 494054 w 608527"/>
              <a:gd name="connsiteY62" fmla="*/ 181344 h 592185"/>
              <a:gd name="connsiteX63" fmla="*/ 533389 w 608527"/>
              <a:gd name="connsiteY63" fmla="*/ 233507 h 592185"/>
              <a:gd name="connsiteX64" fmla="*/ 494054 w 608527"/>
              <a:gd name="connsiteY64" fmla="*/ 285517 h 592185"/>
              <a:gd name="connsiteX65" fmla="*/ 502044 w 608527"/>
              <a:gd name="connsiteY65" fmla="*/ 350261 h 592185"/>
              <a:gd name="connsiteX66" fmla="*/ 441965 w 608527"/>
              <a:gd name="connsiteY66" fmla="*/ 375575 h 592185"/>
              <a:gd name="connsiteX67" fmla="*/ 416459 w 608527"/>
              <a:gd name="connsiteY67" fmla="*/ 435563 h 592185"/>
              <a:gd name="connsiteX68" fmla="*/ 406625 w 608527"/>
              <a:gd name="connsiteY68" fmla="*/ 438018 h 592185"/>
              <a:gd name="connsiteX69" fmla="*/ 357764 w 608527"/>
              <a:gd name="connsiteY69" fmla="*/ 426971 h 592185"/>
              <a:gd name="connsiteX70" fmla="*/ 351618 w 608527"/>
              <a:gd name="connsiteY70" fmla="*/ 427585 h 592185"/>
              <a:gd name="connsiteX71" fmla="*/ 299529 w 608527"/>
              <a:gd name="connsiteY71" fmla="*/ 466861 h 592185"/>
              <a:gd name="connsiteX72" fmla="*/ 247441 w 608527"/>
              <a:gd name="connsiteY72" fmla="*/ 427585 h 592185"/>
              <a:gd name="connsiteX73" fmla="*/ 241448 w 608527"/>
              <a:gd name="connsiteY73" fmla="*/ 426971 h 592185"/>
              <a:gd name="connsiteX74" fmla="*/ 192433 w 608527"/>
              <a:gd name="connsiteY74" fmla="*/ 438018 h 592185"/>
              <a:gd name="connsiteX75" fmla="*/ 182599 w 608527"/>
              <a:gd name="connsiteY75" fmla="*/ 435563 h 592185"/>
              <a:gd name="connsiteX76" fmla="*/ 157247 w 608527"/>
              <a:gd name="connsiteY76" fmla="*/ 375575 h 592185"/>
              <a:gd name="connsiteX77" fmla="*/ 97168 w 608527"/>
              <a:gd name="connsiteY77" fmla="*/ 350107 h 592185"/>
              <a:gd name="connsiteX78" fmla="*/ 105005 w 608527"/>
              <a:gd name="connsiteY78" fmla="*/ 285517 h 592185"/>
              <a:gd name="connsiteX79" fmla="*/ 65823 w 608527"/>
              <a:gd name="connsiteY79" fmla="*/ 233507 h 592185"/>
              <a:gd name="connsiteX80" fmla="*/ 105005 w 608527"/>
              <a:gd name="connsiteY80" fmla="*/ 181344 h 592185"/>
              <a:gd name="connsiteX81" fmla="*/ 97168 w 608527"/>
              <a:gd name="connsiteY81" fmla="*/ 116754 h 592185"/>
              <a:gd name="connsiteX82" fmla="*/ 157247 w 608527"/>
              <a:gd name="connsiteY82" fmla="*/ 91286 h 592185"/>
              <a:gd name="connsiteX83" fmla="*/ 182599 w 608527"/>
              <a:gd name="connsiteY83" fmla="*/ 31298 h 592185"/>
              <a:gd name="connsiteX84" fmla="*/ 192433 w 608527"/>
              <a:gd name="connsiteY84" fmla="*/ 28997 h 592185"/>
              <a:gd name="connsiteX85" fmla="*/ 241448 w 608527"/>
              <a:gd name="connsiteY85" fmla="*/ 40043 h 592185"/>
              <a:gd name="connsiteX86" fmla="*/ 247441 w 608527"/>
              <a:gd name="connsiteY86" fmla="*/ 39276 h 592185"/>
              <a:gd name="connsiteX87" fmla="*/ 299529 w 608527"/>
              <a:gd name="connsiteY87" fmla="*/ 0 h 59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8527" h="592185">
                <a:moveTo>
                  <a:pt x="92709" y="383100"/>
                </a:moveTo>
                <a:cubicBezTo>
                  <a:pt x="102697" y="388162"/>
                  <a:pt x="113607" y="390463"/>
                  <a:pt x="122674" y="392457"/>
                </a:cubicBezTo>
                <a:cubicBezTo>
                  <a:pt x="127130" y="393378"/>
                  <a:pt x="133584" y="394758"/>
                  <a:pt x="136811" y="395986"/>
                </a:cubicBezTo>
                <a:cubicBezTo>
                  <a:pt x="138040" y="399207"/>
                  <a:pt x="139423" y="405650"/>
                  <a:pt x="140345" y="410099"/>
                </a:cubicBezTo>
                <a:cubicBezTo>
                  <a:pt x="143880" y="426359"/>
                  <a:pt x="148643" y="448755"/>
                  <a:pt x="168466" y="460107"/>
                </a:cubicBezTo>
                <a:cubicBezTo>
                  <a:pt x="175535" y="464249"/>
                  <a:pt x="183525" y="466243"/>
                  <a:pt x="192438" y="466243"/>
                </a:cubicBezTo>
                <a:cubicBezTo>
                  <a:pt x="204270" y="466243"/>
                  <a:pt x="215488" y="462715"/>
                  <a:pt x="225476" y="459494"/>
                </a:cubicBezTo>
                <a:cubicBezTo>
                  <a:pt x="230086" y="457960"/>
                  <a:pt x="236233" y="455965"/>
                  <a:pt x="239767" y="455352"/>
                </a:cubicBezTo>
                <a:cubicBezTo>
                  <a:pt x="241765" y="457039"/>
                  <a:pt x="244377" y="459800"/>
                  <a:pt x="246682" y="462408"/>
                </a:cubicBezTo>
                <a:lnTo>
                  <a:pt x="120830" y="588043"/>
                </a:lnTo>
                <a:cubicBezTo>
                  <a:pt x="118217" y="590651"/>
                  <a:pt x="114529" y="592185"/>
                  <a:pt x="110841" y="592185"/>
                </a:cubicBezTo>
                <a:cubicBezTo>
                  <a:pt x="109766" y="592185"/>
                  <a:pt x="108844" y="592032"/>
                  <a:pt x="107768" y="591725"/>
                </a:cubicBezTo>
                <a:cubicBezTo>
                  <a:pt x="103004" y="590804"/>
                  <a:pt x="99163" y="587276"/>
                  <a:pt x="97472" y="582828"/>
                </a:cubicBezTo>
                <a:lnTo>
                  <a:pt x="73347" y="516098"/>
                </a:lnTo>
                <a:lnTo>
                  <a:pt x="9729" y="494929"/>
                </a:lnTo>
                <a:cubicBezTo>
                  <a:pt x="5119" y="493395"/>
                  <a:pt x="1585" y="489560"/>
                  <a:pt x="356" y="484805"/>
                </a:cubicBezTo>
                <a:cubicBezTo>
                  <a:pt x="-720" y="480049"/>
                  <a:pt x="663" y="474987"/>
                  <a:pt x="4197" y="471459"/>
                </a:cubicBezTo>
                <a:close/>
                <a:moveTo>
                  <a:pt x="512302" y="379571"/>
                </a:moveTo>
                <a:lnTo>
                  <a:pt x="604331" y="471458"/>
                </a:lnTo>
                <a:cubicBezTo>
                  <a:pt x="607864" y="474987"/>
                  <a:pt x="609247" y="480049"/>
                  <a:pt x="608172" y="484804"/>
                </a:cubicBezTo>
                <a:cubicBezTo>
                  <a:pt x="606942" y="489560"/>
                  <a:pt x="603409" y="493395"/>
                  <a:pt x="598800" y="494929"/>
                </a:cubicBezTo>
                <a:lnTo>
                  <a:pt x="535194" y="516098"/>
                </a:lnTo>
                <a:lnTo>
                  <a:pt x="511073" y="582828"/>
                </a:lnTo>
                <a:cubicBezTo>
                  <a:pt x="509383" y="587276"/>
                  <a:pt x="505542" y="590804"/>
                  <a:pt x="500780" y="591725"/>
                </a:cubicBezTo>
                <a:cubicBezTo>
                  <a:pt x="499704" y="592032"/>
                  <a:pt x="498782" y="592185"/>
                  <a:pt x="497707" y="592185"/>
                </a:cubicBezTo>
                <a:cubicBezTo>
                  <a:pt x="494020" y="592185"/>
                  <a:pt x="490332" y="590651"/>
                  <a:pt x="487721" y="588043"/>
                </a:cubicBezTo>
                <a:lnTo>
                  <a:pt x="356976" y="457499"/>
                </a:lnTo>
                <a:cubicBezTo>
                  <a:pt x="357898" y="456732"/>
                  <a:pt x="358666" y="455965"/>
                  <a:pt x="359281" y="455351"/>
                </a:cubicBezTo>
                <a:cubicBezTo>
                  <a:pt x="362814" y="455965"/>
                  <a:pt x="368960" y="457959"/>
                  <a:pt x="373569" y="459493"/>
                </a:cubicBezTo>
                <a:cubicBezTo>
                  <a:pt x="383555" y="462714"/>
                  <a:pt x="394924" y="466243"/>
                  <a:pt x="406601" y="466243"/>
                </a:cubicBezTo>
                <a:cubicBezTo>
                  <a:pt x="415511" y="466243"/>
                  <a:pt x="423654" y="464248"/>
                  <a:pt x="430721" y="460107"/>
                </a:cubicBezTo>
                <a:cubicBezTo>
                  <a:pt x="450541" y="448755"/>
                  <a:pt x="455303" y="426358"/>
                  <a:pt x="458683" y="410098"/>
                </a:cubicBezTo>
                <a:cubicBezTo>
                  <a:pt x="459605" y="405649"/>
                  <a:pt x="460988" y="399206"/>
                  <a:pt x="462217" y="395985"/>
                </a:cubicBezTo>
                <a:cubicBezTo>
                  <a:pt x="465597" y="394758"/>
                  <a:pt x="471896" y="393377"/>
                  <a:pt x="476352" y="392457"/>
                </a:cubicBezTo>
                <a:cubicBezTo>
                  <a:pt x="487260" y="390156"/>
                  <a:pt x="500933" y="387088"/>
                  <a:pt x="512302" y="379571"/>
                </a:cubicBezTo>
                <a:close/>
                <a:moveTo>
                  <a:pt x="299571" y="169992"/>
                </a:moveTo>
                <a:cubicBezTo>
                  <a:pt x="334665" y="169992"/>
                  <a:pt x="363115" y="198395"/>
                  <a:pt x="363115" y="233431"/>
                </a:cubicBezTo>
                <a:cubicBezTo>
                  <a:pt x="363115" y="268467"/>
                  <a:pt x="334665" y="296870"/>
                  <a:pt x="299571" y="296870"/>
                </a:cubicBezTo>
                <a:cubicBezTo>
                  <a:pt x="264477" y="296870"/>
                  <a:pt x="236027" y="268467"/>
                  <a:pt x="236027" y="233431"/>
                </a:cubicBezTo>
                <a:cubicBezTo>
                  <a:pt x="236027" y="198395"/>
                  <a:pt x="264477" y="169992"/>
                  <a:pt x="299571" y="169992"/>
                </a:cubicBezTo>
                <a:close/>
                <a:moveTo>
                  <a:pt x="299495" y="141609"/>
                </a:moveTo>
                <a:cubicBezTo>
                  <a:pt x="248791" y="141609"/>
                  <a:pt x="207613" y="182878"/>
                  <a:pt x="207613" y="233507"/>
                </a:cubicBezTo>
                <a:cubicBezTo>
                  <a:pt x="207613" y="284135"/>
                  <a:pt x="248791" y="325251"/>
                  <a:pt x="299495" y="325251"/>
                </a:cubicBezTo>
                <a:cubicBezTo>
                  <a:pt x="350199" y="325251"/>
                  <a:pt x="391530" y="284135"/>
                  <a:pt x="391530" y="233507"/>
                </a:cubicBezTo>
                <a:cubicBezTo>
                  <a:pt x="391530" y="182878"/>
                  <a:pt x="350199" y="141609"/>
                  <a:pt x="299495" y="141609"/>
                </a:cubicBezTo>
                <a:close/>
                <a:moveTo>
                  <a:pt x="299495" y="115374"/>
                </a:moveTo>
                <a:cubicBezTo>
                  <a:pt x="364642" y="115374"/>
                  <a:pt x="417804" y="168304"/>
                  <a:pt x="417804" y="233507"/>
                </a:cubicBezTo>
                <a:cubicBezTo>
                  <a:pt x="417804" y="298556"/>
                  <a:pt x="364642" y="351486"/>
                  <a:pt x="299495" y="351486"/>
                </a:cubicBezTo>
                <a:cubicBezTo>
                  <a:pt x="234348" y="351486"/>
                  <a:pt x="181339" y="298556"/>
                  <a:pt x="181339" y="233507"/>
                </a:cubicBezTo>
                <a:cubicBezTo>
                  <a:pt x="181339" y="168304"/>
                  <a:pt x="234348" y="115374"/>
                  <a:pt x="299495" y="115374"/>
                </a:cubicBezTo>
                <a:close/>
                <a:moveTo>
                  <a:pt x="299529" y="87143"/>
                </a:moveTo>
                <a:cubicBezTo>
                  <a:pt x="218708" y="87143"/>
                  <a:pt x="152944" y="152808"/>
                  <a:pt x="152944" y="233507"/>
                </a:cubicBezTo>
                <a:cubicBezTo>
                  <a:pt x="152944" y="314207"/>
                  <a:pt x="218708" y="379871"/>
                  <a:pt x="299529" y="379871"/>
                </a:cubicBezTo>
                <a:cubicBezTo>
                  <a:pt x="380351" y="379871"/>
                  <a:pt x="446114" y="314207"/>
                  <a:pt x="446114" y="233507"/>
                </a:cubicBezTo>
                <a:cubicBezTo>
                  <a:pt x="446114" y="152808"/>
                  <a:pt x="380351" y="87143"/>
                  <a:pt x="299529" y="87143"/>
                </a:cubicBezTo>
                <a:close/>
                <a:moveTo>
                  <a:pt x="299529" y="0"/>
                </a:moveTo>
                <a:cubicBezTo>
                  <a:pt x="319043" y="0"/>
                  <a:pt x="333794" y="34520"/>
                  <a:pt x="351618" y="39276"/>
                </a:cubicBezTo>
                <a:cubicBezTo>
                  <a:pt x="353615" y="39736"/>
                  <a:pt x="355612" y="40043"/>
                  <a:pt x="357764" y="40043"/>
                </a:cubicBezTo>
                <a:cubicBezTo>
                  <a:pt x="372514" y="40043"/>
                  <a:pt x="392028" y="28997"/>
                  <a:pt x="406625" y="28997"/>
                </a:cubicBezTo>
                <a:cubicBezTo>
                  <a:pt x="410313" y="28997"/>
                  <a:pt x="413540" y="29610"/>
                  <a:pt x="416459" y="31298"/>
                </a:cubicBezTo>
                <a:cubicBezTo>
                  <a:pt x="432900" y="40810"/>
                  <a:pt x="428444" y="77938"/>
                  <a:pt x="441965" y="91286"/>
                </a:cubicBezTo>
                <a:cubicBezTo>
                  <a:pt x="455333" y="104633"/>
                  <a:pt x="492517" y="100184"/>
                  <a:pt x="502044" y="116754"/>
                </a:cubicBezTo>
                <a:cubicBezTo>
                  <a:pt x="511417" y="133016"/>
                  <a:pt x="489137" y="162780"/>
                  <a:pt x="494054" y="181344"/>
                </a:cubicBezTo>
                <a:cubicBezTo>
                  <a:pt x="498817" y="199294"/>
                  <a:pt x="533389" y="214023"/>
                  <a:pt x="533389" y="233507"/>
                </a:cubicBezTo>
                <a:cubicBezTo>
                  <a:pt x="533389" y="252838"/>
                  <a:pt x="498817" y="267567"/>
                  <a:pt x="494054" y="285517"/>
                </a:cubicBezTo>
                <a:cubicBezTo>
                  <a:pt x="489137" y="304081"/>
                  <a:pt x="511417" y="333998"/>
                  <a:pt x="502044" y="350261"/>
                </a:cubicBezTo>
                <a:cubicBezTo>
                  <a:pt x="492517" y="366677"/>
                  <a:pt x="455333" y="362228"/>
                  <a:pt x="441965" y="375575"/>
                </a:cubicBezTo>
                <a:cubicBezTo>
                  <a:pt x="428444" y="388923"/>
                  <a:pt x="432900" y="426051"/>
                  <a:pt x="416459" y="435563"/>
                </a:cubicBezTo>
                <a:cubicBezTo>
                  <a:pt x="413540" y="437251"/>
                  <a:pt x="410313" y="438018"/>
                  <a:pt x="406625" y="438018"/>
                </a:cubicBezTo>
                <a:cubicBezTo>
                  <a:pt x="392028" y="438018"/>
                  <a:pt x="372514" y="426971"/>
                  <a:pt x="357764" y="426971"/>
                </a:cubicBezTo>
                <a:cubicBezTo>
                  <a:pt x="355612" y="426971"/>
                  <a:pt x="353615" y="427125"/>
                  <a:pt x="351618" y="427585"/>
                </a:cubicBezTo>
                <a:cubicBezTo>
                  <a:pt x="333794" y="432495"/>
                  <a:pt x="319043" y="466861"/>
                  <a:pt x="299529" y="466861"/>
                </a:cubicBezTo>
                <a:cubicBezTo>
                  <a:pt x="280015" y="466861"/>
                  <a:pt x="265418" y="432495"/>
                  <a:pt x="247441" y="427585"/>
                </a:cubicBezTo>
                <a:cubicBezTo>
                  <a:pt x="245597" y="427125"/>
                  <a:pt x="243446" y="426971"/>
                  <a:pt x="241448" y="426971"/>
                </a:cubicBezTo>
                <a:cubicBezTo>
                  <a:pt x="226544" y="426971"/>
                  <a:pt x="207184" y="438018"/>
                  <a:pt x="192433" y="438018"/>
                </a:cubicBezTo>
                <a:cubicBezTo>
                  <a:pt x="188899" y="438018"/>
                  <a:pt x="185519" y="437251"/>
                  <a:pt x="182599" y="435563"/>
                </a:cubicBezTo>
                <a:cubicBezTo>
                  <a:pt x="166158" y="426051"/>
                  <a:pt x="170614" y="388923"/>
                  <a:pt x="157247" y="375575"/>
                </a:cubicBezTo>
                <a:cubicBezTo>
                  <a:pt x="143879" y="362228"/>
                  <a:pt x="106695" y="366677"/>
                  <a:pt x="97168" y="350107"/>
                </a:cubicBezTo>
                <a:cubicBezTo>
                  <a:pt x="87642" y="333998"/>
                  <a:pt x="110075" y="304081"/>
                  <a:pt x="105005" y="285517"/>
                </a:cubicBezTo>
                <a:cubicBezTo>
                  <a:pt x="100241" y="267567"/>
                  <a:pt x="65823" y="252838"/>
                  <a:pt x="65823" y="233507"/>
                </a:cubicBezTo>
                <a:cubicBezTo>
                  <a:pt x="65823" y="214023"/>
                  <a:pt x="100241" y="199294"/>
                  <a:pt x="105005" y="181344"/>
                </a:cubicBezTo>
                <a:cubicBezTo>
                  <a:pt x="110075" y="162780"/>
                  <a:pt x="87642" y="133016"/>
                  <a:pt x="97168" y="116754"/>
                </a:cubicBezTo>
                <a:cubicBezTo>
                  <a:pt x="106695" y="100184"/>
                  <a:pt x="143879" y="104633"/>
                  <a:pt x="157247" y="91286"/>
                </a:cubicBezTo>
                <a:cubicBezTo>
                  <a:pt x="170614" y="77938"/>
                  <a:pt x="166158" y="40810"/>
                  <a:pt x="182599" y="31298"/>
                </a:cubicBezTo>
                <a:cubicBezTo>
                  <a:pt x="185519" y="29610"/>
                  <a:pt x="188899" y="28997"/>
                  <a:pt x="192433" y="28997"/>
                </a:cubicBezTo>
                <a:cubicBezTo>
                  <a:pt x="207184" y="28997"/>
                  <a:pt x="226544" y="40043"/>
                  <a:pt x="241448" y="40043"/>
                </a:cubicBezTo>
                <a:cubicBezTo>
                  <a:pt x="243599" y="40043"/>
                  <a:pt x="245597" y="39736"/>
                  <a:pt x="247441" y="39276"/>
                </a:cubicBezTo>
                <a:cubicBezTo>
                  <a:pt x="265418" y="34520"/>
                  <a:pt x="280169" y="0"/>
                  <a:pt x="299529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217846" y="2619000"/>
            <a:ext cx="1272103" cy="408623"/>
          </a:xfrm>
          <a:prstGeom prst="roundRect">
            <a:avLst>
              <a:gd name="adj" fmla="val 9674"/>
            </a:avLst>
          </a:prstGeom>
          <a:solidFill>
            <a:schemeClr val="bg1">
              <a:lumMod val="75000"/>
            </a:schemeClr>
          </a:solidFill>
        </p:spPr>
        <p:txBody>
          <a:bodyPr wrap="none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36000" y="1123950"/>
            <a:ext cx="0" cy="23050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 bwMode="auto">
          <a:xfrm>
            <a:off x="3619548" y="1336146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36001" y="1123950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50000"/>
              </a:lnSpc>
              <a:tabLst>
                <a:tab pos="227965" algn="l"/>
              </a:tabLst>
              <a:defRPr/>
            </a:pP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83590" y="2770042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 bwMode="auto">
          <a:xfrm>
            <a:off x="3598390" y="2859111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48591" y="2392581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.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003500" y="4044713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 bwMode="auto">
          <a:xfrm>
            <a:off x="3626600" y="4129823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36001" y="2640664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0" name="trophy_159504"/>
          <p:cNvSpPr>
            <a:spLocks noChangeAspect="1"/>
          </p:cNvSpPr>
          <p:nvPr/>
        </p:nvSpPr>
        <p:spPr bwMode="auto">
          <a:xfrm>
            <a:off x="1480876" y="4288048"/>
            <a:ext cx="746045" cy="973589"/>
          </a:xfrm>
          <a:custGeom>
            <a:avLst/>
            <a:gdLst>
              <a:gd name="connsiteX0" fmla="*/ 454392 w 463299"/>
              <a:gd name="connsiteY0" fmla="*/ 223559 h 604605"/>
              <a:gd name="connsiteX1" fmla="*/ 463228 w 463299"/>
              <a:gd name="connsiteY1" fmla="*/ 245267 h 604605"/>
              <a:gd name="connsiteX2" fmla="*/ 451811 w 463299"/>
              <a:gd name="connsiteY2" fmla="*/ 388606 h 604605"/>
              <a:gd name="connsiteX3" fmla="*/ 450421 w 463299"/>
              <a:gd name="connsiteY3" fmla="*/ 403376 h 604605"/>
              <a:gd name="connsiteX4" fmla="*/ 441188 w 463299"/>
              <a:gd name="connsiteY4" fmla="*/ 448182 h 604605"/>
              <a:gd name="connsiteX5" fmla="*/ 431657 w 463299"/>
              <a:gd name="connsiteY5" fmla="*/ 462555 h 604605"/>
              <a:gd name="connsiteX6" fmla="*/ 386287 w 463299"/>
              <a:gd name="connsiteY6" fmla="*/ 510731 h 604605"/>
              <a:gd name="connsiteX7" fmla="*/ 339725 w 463299"/>
              <a:gd name="connsiteY7" fmla="*/ 560196 h 604605"/>
              <a:gd name="connsiteX8" fmla="*/ 324535 w 463299"/>
              <a:gd name="connsiteY8" fmla="*/ 583094 h 604605"/>
              <a:gd name="connsiteX9" fmla="*/ 315302 w 463299"/>
              <a:gd name="connsiteY9" fmla="*/ 604605 h 604605"/>
              <a:gd name="connsiteX10" fmla="*/ 245410 w 463299"/>
              <a:gd name="connsiteY10" fmla="*/ 604605 h 604605"/>
              <a:gd name="connsiteX11" fmla="*/ 246502 w 463299"/>
              <a:gd name="connsiteY11" fmla="*/ 601036 h 604605"/>
              <a:gd name="connsiteX12" fmla="*/ 274697 w 463299"/>
              <a:gd name="connsiteY12" fmla="*/ 520347 h 604605"/>
              <a:gd name="connsiteX13" fmla="*/ 281647 w 463299"/>
              <a:gd name="connsiteY13" fmla="*/ 505180 h 604605"/>
              <a:gd name="connsiteX14" fmla="*/ 343200 w 463299"/>
              <a:gd name="connsiteY14" fmla="*/ 431033 h 604605"/>
              <a:gd name="connsiteX15" fmla="*/ 365736 w 463299"/>
              <a:gd name="connsiteY15" fmla="*/ 406350 h 604605"/>
              <a:gd name="connsiteX16" fmla="*/ 399193 w 463299"/>
              <a:gd name="connsiteY16" fmla="*/ 372151 h 604605"/>
              <a:gd name="connsiteX17" fmla="*/ 417957 w 463299"/>
              <a:gd name="connsiteY17" fmla="*/ 371754 h 604605"/>
              <a:gd name="connsiteX18" fmla="*/ 411404 w 463299"/>
              <a:gd name="connsiteY18" fmla="*/ 413685 h 604605"/>
              <a:gd name="connsiteX19" fmla="*/ 380926 w 463299"/>
              <a:gd name="connsiteY19" fmla="*/ 464240 h 604605"/>
              <a:gd name="connsiteX20" fmla="*/ 375167 w 463299"/>
              <a:gd name="connsiteY20" fmla="*/ 473162 h 604605"/>
              <a:gd name="connsiteX21" fmla="*/ 420637 w 463299"/>
              <a:gd name="connsiteY21" fmla="*/ 411703 h 604605"/>
              <a:gd name="connsiteX22" fmla="*/ 426792 w 463299"/>
              <a:gd name="connsiteY22" fmla="*/ 366401 h 604605"/>
              <a:gd name="connsiteX23" fmla="*/ 401079 w 463299"/>
              <a:gd name="connsiteY23" fmla="*/ 362337 h 604605"/>
              <a:gd name="connsiteX24" fmla="*/ 399292 w 463299"/>
              <a:gd name="connsiteY24" fmla="*/ 362734 h 604605"/>
              <a:gd name="connsiteX25" fmla="*/ 399689 w 463299"/>
              <a:gd name="connsiteY25" fmla="*/ 361049 h 604605"/>
              <a:gd name="connsiteX26" fmla="*/ 426395 w 463299"/>
              <a:gd name="connsiteY26" fmla="*/ 252206 h 604605"/>
              <a:gd name="connsiteX27" fmla="*/ 430565 w 463299"/>
              <a:gd name="connsiteY27" fmla="*/ 241302 h 604605"/>
              <a:gd name="connsiteX28" fmla="*/ 454392 w 463299"/>
              <a:gd name="connsiteY28" fmla="*/ 223559 h 604605"/>
              <a:gd name="connsiteX29" fmla="*/ 8810 w 463299"/>
              <a:gd name="connsiteY29" fmla="*/ 223559 h 604605"/>
              <a:gd name="connsiteX30" fmla="*/ 32739 w 463299"/>
              <a:gd name="connsiteY30" fmla="*/ 241302 h 604605"/>
              <a:gd name="connsiteX31" fmla="*/ 36910 w 463299"/>
              <a:gd name="connsiteY31" fmla="*/ 252206 h 604605"/>
              <a:gd name="connsiteX32" fmla="*/ 63520 w 463299"/>
              <a:gd name="connsiteY32" fmla="*/ 361049 h 604605"/>
              <a:gd name="connsiteX33" fmla="*/ 64016 w 463299"/>
              <a:gd name="connsiteY33" fmla="*/ 362734 h 604605"/>
              <a:gd name="connsiteX34" fmla="*/ 62229 w 463299"/>
              <a:gd name="connsiteY34" fmla="*/ 362337 h 604605"/>
              <a:gd name="connsiteX35" fmla="*/ 36413 w 463299"/>
              <a:gd name="connsiteY35" fmla="*/ 366401 h 604605"/>
              <a:gd name="connsiteX36" fmla="*/ 42668 w 463299"/>
              <a:gd name="connsiteY36" fmla="*/ 411703 h 604605"/>
              <a:gd name="connsiteX37" fmla="*/ 88144 w 463299"/>
              <a:gd name="connsiteY37" fmla="*/ 473162 h 604605"/>
              <a:gd name="connsiteX38" fmla="*/ 82385 w 463299"/>
              <a:gd name="connsiteY38" fmla="*/ 464240 h 604605"/>
              <a:gd name="connsiteX39" fmla="*/ 51903 w 463299"/>
              <a:gd name="connsiteY39" fmla="*/ 413685 h 604605"/>
              <a:gd name="connsiteX40" fmla="*/ 45250 w 463299"/>
              <a:gd name="connsiteY40" fmla="*/ 371754 h 604605"/>
              <a:gd name="connsiteX41" fmla="*/ 64016 w 463299"/>
              <a:gd name="connsiteY41" fmla="*/ 372151 h 604605"/>
              <a:gd name="connsiteX42" fmla="*/ 97477 w 463299"/>
              <a:gd name="connsiteY42" fmla="*/ 406350 h 604605"/>
              <a:gd name="connsiteX43" fmla="*/ 120017 w 463299"/>
              <a:gd name="connsiteY43" fmla="*/ 431033 h 604605"/>
              <a:gd name="connsiteX44" fmla="*/ 181578 w 463299"/>
              <a:gd name="connsiteY44" fmla="*/ 505180 h 604605"/>
              <a:gd name="connsiteX45" fmla="*/ 188627 w 463299"/>
              <a:gd name="connsiteY45" fmla="*/ 520347 h 604605"/>
              <a:gd name="connsiteX46" fmla="*/ 216826 w 463299"/>
              <a:gd name="connsiteY46" fmla="*/ 601036 h 604605"/>
              <a:gd name="connsiteX47" fmla="*/ 217819 w 463299"/>
              <a:gd name="connsiteY47" fmla="*/ 604605 h 604605"/>
              <a:gd name="connsiteX48" fmla="*/ 148017 w 463299"/>
              <a:gd name="connsiteY48" fmla="*/ 604605 h 604605"/>
              <a:gd name="connsiteX49" fmla="*/ 138684 w 463299"/>
              <a:gd name="connsiteY49" fmla="*/ 583094 h 604605"/>
              <a:gd name="connsiteX50" fmla="*/ 123591 w 463299"/>
              <a:gd name="connsiteY50" fmla="*/ 560196 h 604605"/>
              <a:gd name="connsiteX51" fmla="*/ 76924 w 463299"/>
              <a:gd name="connsiteY51" fmla="*/ 510731 h 604605"/>
              <a:gd name="connsiteX52" fmla="*/ 31647 w 463299"/>
              <a:gd name="connsiteY52" fmla="*/ 462555 h 604605"/>
              <a:gd name="connsiteX53" fmla="*/ 22016 w 463299"/>
              <a:gd name="connsiteY53" fmla="*/ 448182 h 604605"/>
              <a:gd name="connsiteX54" fmla="*/ 12782 w 463299"/>
              <a:gd name="connsiteY54" fmla="*/ 403277 h 604605"/>
              <a:gd name="connsiteX55" fmla="*/ 11392 w 463299"/>
              <a:gd name="connsiteY55" fmla="*/ 388507 h 604605"/>
              <a:gd name="connsiteX56" fmla="*/ 72 w 463299"/>
              <a:gd name="connsiteY56" fmla="*/ 245267 h 604605"/>
              <a:gd name="connsiteX57" fmla="*/ 8810 w 463299"/>
              <a:gd name="connsiteY57" fmla="*/ 223559 h 604605"/>
              <a:gd name="connsiteX58" fmla="*/ 355234 w 463299"/>
              <a:gd name="connsiteY58" fmla="*/ 208098 h 604605"/>
              <a:gd name="connsiteX59" fmla="*/ 362182 w 463299"/>
              <a:gd name="connsiteY59" fmla="*/ 210375 h 604605"/>
              <a:gd name="connsiteX60" fmla="*/ 387990 w 463299"/>
              <a:gd name="connsiteY60" fmla="*/ 228397 h 604605"/>
              <a:gd name="connsiteX61" fmla="*/ 391067 w 463299"/>
              <a:gd name="connsiteY61" fmla="*/ 245429 h 604605"/>
              <a:gd name="connsiteX62" fmla="*/ 380942 w 463299"/>
              <a:gd name="connsiteY62" fmla="*/ 250578 h 604605"/>
              <a:gd name="connsiteX63" fmla="*/ 373994 w 463299"/>
              <a:gd name="connsiteY63" fmla="*/ 248400 h 604605"/>
              <a:gd name="connsiteX64" fmla="*/ 348186 w 463299"/>
              <a:gd name="connsiteY64" fmla="*/ 230378 h 604605"/>
              <a:gd name="connsiteX65" fmla="*/ 345109 w 463299"/>
              <a:gd name="connsiteY65" fmla="*/ 213346 h 604605"/>
              <a:gd name="connsiteX66" fmla="*/ 355234 w 463299"/>
              <a:gd name="connsiteY66" fmla="*/ 208098 h 604605"/>
              <a:gd name="connsiteX67" fmla="*/ 108105 w 463299"/>
              <a:gd name="connsiteY67" fmla="*/ 208098 h 604605"/>
              <a:gd name="connsiteX68" fmla="*/ 118123 w 463299"/>
              <a:gd name="connsiteY68" fmla="*/ 213346 h 604605"/>
              <a:gd name="connsiteX69" fmla="*/ 115147 w 463299"/>
              <a:gd name="connsiteY69" fmla="*/ 230378 h 604605"/>
              <a:gd name="connsiteX70" fmla="*/ 89360 w 463299"/>
              <a:gd name="connsiteY70" fmla="*/ 248400 h 604605"/>
              <a:gd name="connsiteX71" fmla="*/ 82318 w 463299"/>
              <a:gd name="connsiteY71" fmla="*/ 250578 h 604605"/>
              <a:gd name="connsiteX72" fmla="*/ 72300 w 463299"/>
              <a:gd name="connsiteY72" fmla="*/ 245429 h 604605"/>
              <a:gd name="connsiteX73" fmla="*/ 75276 w 463299"/>
              <a:gd name="connsiteY73" fmla="*/ 228397 h 604605"/>
              <a:gd name="connsiteX74" fmla="*/ 101063 w 463299"/>
              <a:gd name="connsiteY74" fmla="*/ 210375 h 604605"/>
              <a:gd name="connsiteX75" fmla="*/ 108105 w 463299"/>
              <a:gd name="connsiteY75" fmla="*/ 208098 h 604605"/>
              <a:gd name="connsiteX76" fmla="*/ 255572 w 463299"/>
              <a:gd name="connsiteY76" fmla="*/ 194126 h 604605"/>
              <a:gd name="connsiteX77" fmla="*/ 234020 w 463299"/>
              <a:gd name="connsiteY77" fmla="*/ 333140 h 604605"/>
              <a:gd name="connsiteX78" fmla="*/ 229451 w 463299"/>
              <a:gd name="connsiteY78" fmla="*/ 333140 h 604605"/>
              <a:gd name="connsiteX79" fmla="*/ 207799 w 463299"/>
              <a:gd name="connsiteY79" fmla="*/ 194225 h 604605"/>
              <a:gd name="connsiteX80" fmla="*/ 230245 w 463299"/>
              <a:gd name="connsiteY80" fmla="*/ 198486 h 604605"/>
              <a:gd name="connsiteX81" fmla="*/ 232927 w 463299"/>
              <a:gd name="connsiteY81" fmla="*/ 198486 h 604605"/>
              <a:gd name="connsiteX82" fmla="*/ 200548 w 463299"/>
              <a:gd name="connsiteY82" fmla="*/ 178337 h 604605"/>
              <a:gd name="connsiteX83" fmla="*/ 194295 w 463299"/>
              <a:gd name="connsiteY83" fmla="*/ 180220 h 604605"/>
              <a:gd name="connsiteX84" fmla="*/ 192211 w 463299"/>
              <a:gd name="connsiteY84" fmla="*/ 186366 h 604605"/>
              <a:gd name="connsiteX85" fmla="*/ 216429 w 463299"/>
              <a:gd name="connsiteY85" fmla="*/ 341305 h 604605"/>
              <a:gd name="connsiteX86" fmla="*/ 223377 w 463299"/>
              <a:gd name="connsiteY86" fmla="*/ 347252 h 604605"/>
              <a:gd name="connsiteX87" fmla="*/ 240051 w 463299"/>
              <a:gd name="connsiteY87" fmla="*/ 347252 h 604605"/>
              <a:gd name="connsiteX88" fmla="*/ 246999 w 463299"/>
              <a:gd name="connsiteY88" fmla="*/ 341305 h 604605"/>
              <a:gd name="connsiteX89" fmla="*/ 271018 w 463299"/>
              <a:gd name="connsiteY89" fmla="*/ 186366 h 604605"/>
              <a:gd name="connsiteX90" fmla="*/ 269033 w 463299"/>
              <a:gd name="connsiteY90" fmla="*/ 180220 h 604605"/>
              <a:gd name="connsiteX91" fmla="*/ 262780 w 463299"/>
              <a:gd name="connsiteY91" fmla="*/ 178337 h 604605"/>
              <a:gd name="connsiteX92" fmla="*/ 231714 w 463299"/>
              <a:gd name="connsiteY92" fmla="*/ 184384 h 604605"/>
              <a:gd name="connsiteX93" fmla="*/ 380942 w 463299"/>
              <a:gd name="connsiteY93" fmla="*/ 85455 h 604605"/>
              <a:gd name="connsiteX94" fmla="*/ 391067 w 463299"/>
              <a:gd name="connsiteY94" fmla="*/ 90613 h 604605"/>
              <a:gd name="connsiteX95" fmla="*/ 387990 w 463299"/>
              <a:gd name="connsiteY95" fmla="*/ 107673 h 604605"/>
              <a:gd name="connsiteX96" fmla="*/ 362182 w 463299"/>
              <a:gd name="connsiteY96" fmla="*/ 125725 h 604605"/>
              <a:gd name="connsiteX97" fmla="*/ 355234 w 463299"/>
              <a:gd name="connsiteY97" fmla="*/ 128006 h 604605"/>
              <a:gd name="connsiteX98" fmla="*/ 345109 w 463299"/>
              <a:gd name="connsiteY98" fmla="*/ 122749 h 604605"/>
              <a:gd name="connsiteX99" fmla="*/ 348186 w 463299"/>
              <a:gd name="connsiteY99" fmla="*/ 105689 h 604605"/>
              <a:gd name="connsiteX100" fmla="*/ 373994 w 463299"/>
              <a:gd name="connsiteY100" fmla="*/ 87637 h 604605"/>
              <a:gd name="connsiteX101" fmla="*/ 380942 w 463299"/>
              <a:gd name="connsiteY101" fmla="*/ 85455 h 604605"/>
              <a:gd name="connsiteX102" fmla="*/ 82318 w 463299"/>
              <a:gd name="connsiteY102" fmla="*/ 85455 h 604605"/>
              <a:gd name="connsiteX103" fmla="*/ 89360 w 463299"/>
              <a:gd name="connsiteY103" fmla="*/ 87637 h 604605"/>
              <a:gd name="connsiteX104" fmla="*/ 115147 w 463299"/>
              <a:gd name="connsiteY104" fmla="*/ 105689 h 604605"/>
              <a:gd name="connsiteX105" fmla="*/ 118123 w 463299"/>
              <a:gd name="connsiteY105" fmla="*/ 122749 h 604605"/>
              <a:gd name="connsiteX106" fmla="*/ 108105 w 463299"/>
              <a:gd name="connsiteY106" fmla="*/ 128006 h 604605"/>
              <a:gd name="connsiteX107" fmla="*/ 101063 w 463299"/>
              <a:gd name="connsiteY107" fmla="*/ 125725 h 604605"/>
              <a:gd name="connsiteX108" fmla="*/ 75276 w 463299"/>
              <a:gd name="connsiteY108" fmla="*/ 107673 h 604605"/>
              <a:gd name="connsiteX109" fmla="*/ 72300 w 463299"/>
              <a:gd name="connsiteY109" fmla="*/ 90613 h 604605"/>
              <a:gd name="connsiteX110" fmla="*/ 82318 w 463299"/>
              <a:gd name="connsiteY110" fmla="*/ 85455 h 604605"/>
              <a:gd name="connsiteX111" fmla="*/ 231615 w 463299"/>
              <a:gd name="connsiteY111" fmla="*/ 65132 h 604605"/>
              <a:gd name="connsiteX112" fmla="*/ 339403 w 463299"/>
              <a:gd name="connsiteY112" fmla="*/ 172786 h 604605"/>
              <a:gd name="connsiteX113" fmla="*/ 304168 w 463299"/>
              <a:gd name="connsiteY113" fmla="*/ 268643 h 604605"/>
              <a:gd name="connsiteX114" fmla="*/ 272110 w 463299"/>
              <a:gd name="connsiteY114" fmla="*/ 353002 h 604605"/>
              <a:gd name="connsiteX115" fmla="*/ 271812 w 463299"/>
              <a:gd name="connsiteY115" fmla="*/ 354984 h 604605"/>
              <a:gd name="connsiteX116" fmla="*/ 275881 w 463299"/>
              <a:gd name="connsiteY116" fmla="*/ 363113 h 604605"/>
              <a:gd name="connsiteX117" fmla="*/ 218811 w 463299"/>
              <a:gd name="connsiteY117" fmla="*/ 371836 h 604605"/>
              <a:gd name="connsiteX118" fmla="*/ 281737 w 463299"/>
              <a:gd name="connsiteY118" fmla="*/ 383236 h 604605"/>
              <a:gd name="connsiteX119" fmla="*/ 231323 w 463299"/>
              <a:gd name="connsiteY119" fmla="*/ 394444 h 604605"/>
              <a:gd name="connsiteX120" fmla="*/ 231123 w 463299"/>
              <a:gd name="connsiteY120" fmla="*/ 394448 h 604605"/>
              <a:gd name="connsiteX121" fmla="*/ 230408 w 463299"/>
              <a:gd name="connsiteY121" fmla="*/ 394432 h 604605"/>
              <a:gd name="connsiteX122" fmla="*/ 221987 w 463299"/>
              <a:gd name="connsiteY122" fmla="*/ 394636 h 604605"/>
              <a:gd name="connsiteX123" fmla="*/ 231123 w 463299"/>
              <a:gd name="connsiteY123" fmla="*/ 394448 h 604605"/>
              <a:gd name="connsiteX124" fmla="*/ 248934 w 463299"/>
              <a:gd name="connsiteY124" fmla="*/ 394859 h 604605"/>
              <a:gd name="connsiteX125" fmla="*/ 275881 w 463299"/>
              <a:gd name="connsiteY125" fmla="*/ 403855 h 604605"/>
              <a:gd name="connsiteX126" fmla="*/ 265857 w 463299"/>
              <a:gd name="connsiteY126" fmla="*/ 413867 h 604605"/>
              <a:gd name="connsiteX127" fmla="*/ 197472 w 463299"/>
              <a:gd name="connsiteY127" fmla="*/ 413867 h 604605"/>
              <a:gd name="connsiteX128" fmla="*/ 187348 w 463299"/>
              <a:gd name="connsiteY128" fmla="*/ 403855 h 604605"/>
              <a:gd name="connsiteX129" fmla="*/ 193204 w 463299"/>
              <a:gd name="connsiteY129" fmla="*/ 394636 h 604605"/>
              <a:gd name="connsiteX130" fmla="*/ 181591 w 463299"/>
              <a:gd name="connsiteY130" fmla="*/ 383236 h 604605"/>
              <a:gd name="connsiteX131" fmla="*/ 192509 w 463299"/>
              <a:gd name="connsiteY131" fmla="*/ 371836 h 604605"/>
              <a:gd name="connsiteX132" fmla="*/ 187348 w 463299"/>
              <a:gd name="connsiteY132" fmla="*/ 363113 h 604605"/>
              <a:gd name="connsiteX133" fmla="*/ 191417 w 463299"/>
              <a:gd name="connsiteY133" fmla="*/ 354984 h 604605"/>
              <a:gd name="connsiteX134" fmla="*/ 191219 w 463299"/>
              <a:gd name="connsiteY134" fmla="*/ 353002 h 604605"/>
              <a:gd name="connsiteX135" fmla="*/ 159259 w 463299"/>
              <a:gd name="connsiteY135" fmla="*/ 268842 h 604605"/>
              <a:gd name="connsiteX136" fmla="*/ 123826 w 463299"/>
              <a:gd name="connsiteY136" fmla="*/ 172786 h 604605"/>
              <a:gd name="connsiteX137" fmla="*/ 231615 w 463299"/>
              <a:gd name="connsiteY137" fmla="*/ 65132 h 604605"/>
              <a:gd name="connsiteX138" fmla="*/ 231601 w 463299"/>
              <a:gd name="connsiteY138" fmla="*/ 0 h 604605"/>
              <a:gd name="connsiteX139" fmla="*/ 243929 w 463299"/>
              <a:gd name="connsiteY139" fmla="*/ 12293 h 604605"/>
              <a:gd name="connsiteX140" fmla="*/ 243929 w 463299"/>
              <a:gd name="connsiteY140" fmla="*/ 39855 h 604605"/>
              <a:gd name="connsiteX141" fmla="*/ 231601 w 463299"/>
              <a:gd name="connsiteY141" fmla="*/ 52148 h 604605"/>
              <a:gd name="connsiteX142" fmla="*/ 219372 w 463299"/>
              <a:gd name="connsiteY142" fmla="*/ 39855 h 604605"/>
              <a:gd name="connsiteX143" fmla="*/ 219372 w 463299"/>
              <a:gd name="connsiteY143" fmla="*/ 12293 h 604605"/>
              <a:gd name="connsiteX144" fmla="*/ 231601 w 463299"/>
              <a:gd name="connsiteY144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3299" h="604605">
                <a:moveTo>
                  <a:pt x="454392" y="223559"/>
                </a:moveTo>
                <a:cubicBezTo>
                  <a:pt x="458065" y="224550"/>
                  <a:pt x="464022" y="228713"/>
                  <a:pt x="463228" y="245267"/>
                </a:cubicBezTo>
                <a:lnTo>
                  <a:pt x="451811" y="388606"/>
                </a:lnTo>
                <a:cubicBezTo>
                  <a:pt x="451314" y="393265"/>
                  <a:pt x="450818" y="398122"/>
                  <a:pt x="450421" y="403376"/>
                </a:cubicBezTo>
                <a:cubicBezTo>
                  <a:pt x="449130" y="419236"/>
                  <a:pt x="447740" y="435592"/>
                  <a:pt x="441188" y="448182"/>
                </a:cubicBezTo>
                <a:cubicBezTo>
                  <a:pt x="438507" y="453435"/>
                  <a:pt x="435430" y="458094"/>
                  <a:pt x="431657" y="462555"/>
                </a:cubicBezTo>
                <a:cubicBezTo>
                  <a:pt x="424906" y="470684"/>
                  <a:pt x="406142" y="490113"/>
                  <a:pt x="386287" y="510731"/>
                </a:cubicBezTo>
                <a:cubicBezTo>
                  <a:pt x="367027" y="530755"/>
                  <a:pt x="346972" y="551572"/>
                  <a:pt x="339725" y="560196"/>
                </a:cubicBezTo>
                <a:cubicBezTo>
                  <a:pt x="333967" y="567036"/>
                  <a:pt x="329003" y="574470"/>
                  <a:pt x="324535" y="583094"/>
                </a:cubicBezTo>
                <a:cubicBezTo>
                  <a:pt x="320961" y="590033"/>
                  <a:pt x="317983" y="597270"/>
                  <a:pt x="315302" y="604605"/>
                </a:cubicBezTo>
                <a:lnTo>
                  <a:pt x="245410" y="604605"/>
                </a:lnTo>
                <a:lnTo>
                  <a:pt x="246502" y="601036"/>
                </a:lnTo>
                <a:cubicBezTo>
                  <a:pt x="254841" y="572587"/>
                  <a:pt x="264074" y="546120"/>
                  <a:pt x="274697" y="520347"/>
                </a:cubicBezTo>
                <a:cubicBezTo>
                  <a:pt x="276782" y="515192"/>
                  <a:pt x="279165" y="510037"/>
                  <a:pt x="281647" y="505180"/>
                </a:cubicBezTo>
                <a:cubicBezTo>
                  <a:pt x="298326" y="473063"/>
                  <a:pt x="321160" y="451651"/>
                  <a:pt x="343200" y="431033"/>
                </a:cubicBezTo>
                <a:cubicBezTo>
                  <a:pt x="349454" y="425184"/>
                  <a:pt x="357397" y="416064"/>
                  <a:pt x="365736" y="406350"/>
                </a:cubicBezTo>
                <a:cubicBezTo>
                  <a:pt x="378047" y="392274"/>
                  <a:pt x="390754" y="377702"/>
                  <a:pt x="399193" y="372151"/>
                </a:cubicBezTo>
                <a:cubicBezTo>
                  <a:pt x="406937" y="367095"/>
                  <a:pt x="413291" y="366996"/>
                  <a:pt x="417957" y="371754"/>
                </a:cubicBezTo>
                <a:cubicBezTo>
                  <a:pt x="424807" y="378693"/>
                  <a:pt x="422821" y="391580"/>
                  <a:pt x="411404" y="413685"/>
                </a:cubicBezTo>
                <a:cubicBezTo>
                  <a:pt x="403760" y="428455"/>
                  <a:pt x="392641" y="445803"/>
                  <a:pt x="380926" y="464240"/>
                </a:cubicBezTo>
                <a:cubicBezTo>
                  <a:pt x="379039" y="467214"/>
                  <a:pt x="377054" y="470188"/>
                  <a:pt x="375167" y="473162"/>
                </a:cubicBezTo>
                <a:cubicBezTo>
                  <a:pt x="395917" y="450462"/>
                  <a:pt x="411206" y="429843"/>
                  <a:pt x="420637" y="411703"/>
                </a:cubicBezTo>
                <a:cubicBezTo>
                  <a:pt x="431459" y="390886"/>
                  <a:pt x="433643" y="374827"/>
                  <a:pt x="426792" y="366401"/>
                </a:cubicBezTo>
                <a:cubicBezTo>
                  <a:pt x="422027" y="360553"/>
                  <a:pt x="412893" y="359066"/>
                  <a:pt x="401079" y="362337"/>
                </a:cubicBezTo>
                <a:lnTo>
                  <a:pt x="399292" y="362734"/>
                </a:lnTo>
                <a:lnTo>
                  <a:pt x="399689" y="361049"/>
                </a:lnTo>
                <a:cubicBezTo>
                  <a:pt x="399888" y="360057"/>
                  <a:pt x="421729" y="269355"/>
                  <a:pt x="426395" y="252206"/>
                </a:cubicBezTo>
                <a:cubicBezTo>
                  <a:pt x="427388" y="248340"/>
                  <a:pt x="428778" y="244673"/>
                  <a:pt x="430565" y="241302"/>
                </a:cubicBezTo>
                <a:cubicBezTo>
                  <a:pt x="436919" y="229011"/>
                  <a:pt x="446946" y="221576"/>
                  <a:pt x="454392" y="223559"/>
                </a:cubicBezTo>
                <a:close/>
                <a:moveTo>
                  <a:pt x="8810" y="223559"/>
                </a:moveTo>
                <a:cubicBezTo>
                  <a:pt x="16257" y="221576"/>
                  <a:pt x="26385" y="229011"/>
                  <a:pt x="32739" y="241302"/>
                </a:cubicBezTo>
                <a:cubicBezTo>
                  <a:pt x="34427" y="244673"/>
                  <a:pt x="35917" y="248340"/>
                  <a:pt x="36910" y="252206"/>
                </a:cubicBezTo>
                <a:cubicBezTo>
                  <a:pt x="41477" y="269355"/>
                  <a:pt x="63321" y="360057"/>
                  <a:pt x="63520" y="361049"/>
                </a:cubicBezTo>
                <a:lnTo>
                  <a:pt x="64016" y="362734"/>
                </a:lnTo>
                <a:lnTo>
                  <a:pt x="62229" y="362337"/>
                </a:lnTo>
                <a:cubicBezTo>
                  <a:pt x="50413" y="359066"/>
                  <a:pt x="41278" y="360553"/>
                  <a:pt x="36413" y="366401"/>
                </a:cubicBezTo>
                <a:cubicBezTo>
                  <a:pt x="29661" y="374827"/>
                  <a:pt x="31846" y="390886"/>
                  <a:pt x="42668" y="411703"/>
                </a:cubicBezTo>
                <a:cubicBezTo>
                  <a:pt x="52002" y="429843"/>
                  <a:pt x="67293" y="450462"/>
                  <a:pt x="88144" y="473162"/>
                </a:cubicBezTo>
                <a:cubicBezTo>
                  <a:pt x="86158" y="470188"/>
                  <a:pt x="84272" y="467214"/>
                  <a:pt x="82385" y="464240"/>
                </a:cubicBezTo>
                <a:cubicBezTo>
                  <a:pt x="70669" y="445803"/>
                  <a:pt x="59548" y="428455"/>
                  <a:pt x="51903" y="413685"/>
                </a:cubicBezTo>
                <a:cubicBezTo>
                  <a:pt x="40484" y="391580"/>
                  <a:pt x="38399" y="378693"/>
                  <a:pt x="45250" y="371754"/>
                </a:cubicBezTo>
                <a:cubicBezTo>
                  <a:pt x="50016" y="366996"/>
                  <a:pt x="56371" y="367095"/>
                  <a:pt x="64016" y="372151"/>
                </a:cubicBezTo>
                <a:cubicBezTo>
                  <a:pt x="72555" y="377702"/>
                  <a:pt x="85265" y="392274"/>
                  <a:pt x="97477" y="406350"/>
                </a:cubicBezTo>
                <a:cubicBezTo>
                  <a:pt x="105917" y="416064"/>
                  <a:pt x="113861" y="425184"/>
                  <a:pt x="120017" y="431033"/>
                </a:cubicBezTo>
                <a:cubicBezTo>
                  <a:pt x="142159" y="451651"/>
                  <a:pt x="164996" y="473063"/>
                  <a:pt x="181578" y="505180"/>
                </a:cubicBezTo>
                <a:cubicBezTo>
                  <a:pt x="184159" y="510037"/>
                  <a:pt x="186542" y="515192"/>
                  <a:pt x="188627" y="520347"/>
                </a:cubicBezTo>
                <a:cubicBezTo>
                  <a:pt x="199152" y="546120"/>
                  <a:pt x="208386" y="572488"/>
                  <a:pt x="216826" y="601036"/>
                </a:cubicBezTo>
                <a:lnTo>
                  <a:pt x="217819" y="604605"/>
                </a:lnTo>
                <a:lnTo>
                  <a:pt x="148017" y="604605"/>
                </a:lnTo>
                <a:cubicBezTo>
                  <a:pt x="145336" y="597270"/>
                  <a:pt x="142258" y="590033"/>
                  <a:pt x="138684" y="583094"/>
                </a:cubicBezTo>
                <a:cubicBezTo>
                  <a:pt x="134215" y="574470"/>
                  <a:pt x="129251" y="567036"/>
                  <a:pt x="123591" y="560196"/>
                </a:cubicBezTo>
                <a:cubicBezTo>
                  <a:pt x="116244" y="551572"/>
                  <a:pt x="96286" y="530755"/>
                  <a:pt x="76924" y="510731"/>
                </a:cubicBezTo>
                <a:cubicBezTo>
                  <a:pt x="57066" y="490113"/>
                  <a:pt x="38399" y="470684"/>
                  <a:pt x="31647" y="462555"/>
                </a:cubicBezTo>
                <a:cubicBezTo>
                  <a:pt x="27874" y="458094"/>
                  <a:pt x="24697" y="453336"/>
                  <a:pt x="22016" y="448182"/>
                </a:cubicBezTo>
                <a:cubicBezTo>
                  <a:pt x="15562" y="435592"/>
                  <a:pt x="14172" y="419236"/>
                  <a:pt x="12782" y="403277"/>
                </a:cubicBezTo>
                <a:cubicBezTo>
                  <a:pt x="12385" y="398122"/>
                  <a:pt x="11987" y="393265"/>
                  <a:pt x="11392" y="388507"/>
                </a:cubicBezTo>
                <a:lnTo>
                  <a:pt x="72" y="245267"/>
                </a:lnTo>
                <a:cubicBezTo>
                  <a:pt x="-722" y="228713"/>
                  <a:pt x="5236" y="224550"/>
                  <a:pt x="8810" y="223559"/>
                </a:cubicBezTo>
                <a:close/>
                <a:moveTo>
                  <a:pt x="355234" y="208098"/>
                </a:moveTo>
                <a:cubicBezTo>
                  <a:pt x="357715" y="208098"/>
                  <a:pt x="360197" y="208890"/>
                  <a:pt x="362182" y="210375"/>
                </a:cubicBezTo>
                <a:lnTo>
                  <a:pt x="387990" y="228397"/>
                </a:lnTo>
                <a:cubicBezTo>
                  <a:pt x="393548" y="232259"/>
                  <a:pt x="394938" y="239884"/>
                  <a:pt x="391067" y="245429"/>
                </a:cubicBezTo>
                <a:cubicBezTo>
                  <a:pt x="388784" y="248697"/>
                  <a:pt x="385012" y="250578"/>
                  <a:pt x="380942" y="250578"/>
                </a:cubicBezTo>
                <a:cubicBezTo>
                  <a:pt x="378461" y="250578"/>
                  <a:pt x="375979" y="249885"/>
                  <a:pt x="373994" y="248400"/>
                </a:cubicBezTo>
                <a:lnTo>
                  <a:pt x="348186" y="230378"/>
                </a:lnTo>
                <a:cubicBezTo>
                  <a:pt x="342628" y="226516"/>
                  <a:pt x="341238" y="218891"/>
                  <a:pt x="345109" y="213346"/>
                </a:cubicBezTo>
                <a:cubicBezTo>
                  <a:pt x="347392" y="210078"/>
                  <a:pt x="351164" y="208098"/>
                  <a:pt x="355234" y="208098"/>
                </a:cubicBezTo>
                <a:close/>
                <a:moveTo>
                  <a:pt x="108105" y="208098"/>
                </a:moveTo>
                <a:cubicBezTo>
                  <a:pt x="112073" y="208098"/>
                  <a:pt x="115842" y="210078"/>
                  <a:pt x="118123" y="213346"/>
                </a:cubicBezTo>
                <a:cubicBezTo>
                  <a:pt x="121991" y="218891"/>
                  <a:pt x="120702" y="226516"/>
                  <a:pt x="115147" y="230378"/>
                </a:cubicBezTo>
                <a:lnTo>
                  <a:pt x="89360" y="248400"/>
                </a:lnTo>
                <a:cubicBezTo>
                  <a:pt x="87277" y="249885"/>
                  <a:pt x="84896" y="250578"/>
                  <a:pt x="82318" y="250578"/>
                </a:cubicBezTo>
                <a:cubicBezTo>
                  <a:pt x="78350" y="250578"/>
                  <a:pt x="74581" y="248697"/>
                  <a:pt x="72300" y="245429"/>
                </a:cubicBezTo>
                <a:cubicBezTo>
                  <a:pt x="68432" y="239884"/>
                  <a:pt x="69821" y="232259"/>
                  <a:pt x="75276" y="228397"/>
                </a:cubicBezTo>
                <a:lnTo>
                  <a:pt x="101063" y="210375"/>
                </a:lnTo>
                <a:cubicBezTo>
                  <a:pt x="103146" y="208890"/>
                  <a:pt x="105626" y="208098"/>
                  <a:pt x="108105" y="208098"/>
                </a:cubicBezTo>
                <a:close/>
                <a:moveTo>
                  <a:pt x="255572" y="194126"/>
                </a:moveTo>
                <a:lnTo>
                  <a:pt x="234020" y="333140"/>
                </a:lnTo>
                <a:lnTo>
                  <a:pt x="229451" y="333140"/>
                </a:lnTo>
                <a:lnTo>
                  <a:pt x="207799" y="194225"/>
                </a:lnTo>
                <a:lnTo>
                  <a:pt x="230245" y="198486"/>
                </a:lnTo>
                <a:cubicBezTo>
                  <a:pt x="231139" y="198684"/>
                  <a:pt x="232033" y="198684"/>
                  <a:pt x="232927" y="198486"/>
                </a:cubicBezTo>
                <a:close/>
                <a:moveTo>
                  <a:pt x="200548" y="178337"/>
                </a:moveTo>
                <a:cubicBezTo>
                  <a:pt x="198266" y="177941"/>
                  <a:pt x="195983" y="178634"/>
                  <a:pt x="194295" y="180220"/>
                </a:cubicBezTo>
                <a:cubicBezTo>
                  <a:pt x="192608" y="181807"/>
                  <a:pt x="191913" y="184087"/>
                  <a:pt x="192211" y="186366"/>
                </a:cubicBezTo>
                <a:lnTo>
                  <a:pt x="216429" y="341305"/>
                </a:lnTo>
                <a:cubicBezTo>
                  <a:pt x="216925" y="344774"/>
                  <a:pt x="219903" y="347252"/>
                  <a:pt x="223377" y="347252"/>
                </a:cubicBezTo>
                <a:lnTo>
                  <a:pt x="240051" y="347252"/>
                </a:lnTo>
                <a:cubicBezTo>
                  <a:pt x="243525" y="347252"/>
                  <a:pt x="246502" y="344774"/>
                  <a:pt x="246999" y="341305"/>
                </a:cubicBezTo>
                <a:lnTo>
                  <a:pt x="271018" y="186366"/>
                </a:lnTo>
                <a:cubicBezTo>
                  <a:pt x="271415" y="184087"/>
                  <a:pt x="270621" y="181807"/>
                  <a:pt x="269033" y="180220"/>
                </a:cubicBezTo>
                <a:cubicBezTo>
                  <a:pt x="267345" y="178634"/>
                  <a:pt x="265063" y="177941"/>
                  <a:pt x="262780" y="178337"/>
                </a:cubicBezTo>
                <a:lnTo>
                  <a:pt x="231714" y="184384"/>
                </a:lnTo>
                <a:close/>
                <a:moveTo>
                  <a:pt x="380942" y="85455"/>
                </a:moveTo>
                <a:cubicBezTo>
                  <a:pt x="385012" y="85455"/>
                  <a:pt x="388685" y="87340"/>
                  <a:pt x="391067" y="90613"/>
                </a:cubicBezTo>
                <a:cubicBezTo>
                  <a:pt x="394938" y="96167"/>
                  <a:pt x="393548" y="103804"/>
                  <a:pt x="387990" y="107673"/>
                </a:cubicBezTo>
                <a:lnTo>
                  <a:pt x="362182" y="125725"/>
                </a:lnTo>
                <a:cubicBezTo>
                  <a:pt x="360098" y="127213"/>
                  <a:pt x="357715" y="128006"/>
                  <a:pt x="355234" y="128006"/>
                </a:cubicBezTo>
                <a:cubicBezTo>
                  <a:pt x="351164" y="128006"/>
                  <a:pt x="347392" y="126022"/>
                  <a:pt x="345109" y="122749"/>
                </a:cubicBezTo>
                <a:cubicBezTo>
                  <a:pt x="341238" y="117195"/>
                  <a:pt x="342628" y="109557"/>
                  <a:pt x="348186" y="105689"/>
                </a:cubicBezTo>
                <a:lnTo>
                  <a:pt x="373994" y="87637"/>
                </a:lnTo>
                <a:cubicBezTo>
                  <a:pt x="375979" y="86149"/>
                  <a:pt x="378461" y="85455"/>
                  <a:pt x="380942" y="85455"/>
                </a:cubicBezTo>
                <a:close/>
                <a:moveTo>
                  <a:pt x="82318" y="85455"/>
                </a:moveTo>
                <a:cubicBezTo>
                  <a:pt x="84896" y="85455"/>
                  <a:pt x="87277" y="86149"/>
                  <a:pt x="89360" y="87637"/>
                </a:cubicBezTo>
                <a:lnTo>
                  <a:pt x="115147" y="105689"/>
                </a:lnTo>
                <a:cubicBezTo>
                  <a:pt x="120702" y="109557"/>
                  <a:pt x="121991" y="117195"/>
                  <a:pt x="118123" y="122749"/>
                </a:cubicBezTo>
                <a:cubicBezTo>
                  <a:pt x="115842" y="126022"/>
                  <a:pt x="112073" y="128006"/>
                  <a:pt x="108105" y="128006"/>
                </a:cubicBezTo>
                <a:cubicBezTo>
                  <a:pt x="105626" y="128006"/>
                  <a:pt x="103146" y="127213"/>
                  <a:pt x="101063" y="125725"/>
                </a:cubicBezTo>
                <a:lnTo>
                  <a:pt x="75276" y="107673"/>
                </a:lnTo>
                <a:cubicBezTo>
                  <a:pt x="69821" y="103804"/>
                  <a:pt x="68432" y="96167"/>
                  <a:pt x="72300" y="90613"/>
                </a:cubicBezTo>
                <a:cubicBezTo>
                  <a:pt x="74581" y="87340"/>
                  <a:pt x="78350" y="85455"/>
                  <a:pt x="82318" y="85455"/>
                </a:cubicBezTo>
                <a:close/>
                <a:moveTo>
                  <a:pt x="231615" y="65132"/>
                </a:moveTo>
                <a:cubicBezTo>
                  <a:pt x="291067" y="65132"/>
                  <a:pt x="339403" y="113408"/>
                  <a:pt x="339403" y="172786"/>
                </a:cubicBezTo>
                <a:cubicBezTo>
                  <a:pt x="339403" y="211743"/>
                  <a:pt x="321537" y="240689"/>
                  <a:pt x="304168" y="268643"/>
                </a:cubicBezTo>
                <a:cubicBezTo>
                  <a:pt x="287692" y="295210"/>
                  <a:pt x="272110" y="320190"/>
                  <a:pt x="272110" y="353002"/>
                </a:cubicBezTo>
                <a:cubicBezTo>
                  <a:pt x="272110" y="353696"/>
                  <a:pt x="272010" y="354390"/>
                  <a:pt x="271812" y="354984"/>
                </a:cubicBezTo>
                <a:cubicBezTo>
                  <a:pt x="274293" y="356868"/>
                  <a:pt x="275881" y="359743"/>
                  <a:pt x="275881" y="363113"/>
                </a:cubicBezTo>
                <a:cubicBezTo>
                  <a:pt x="275881" y="372035"/>
                  <a:pt x="218811" y="371836"/>
                  <a:pt x="218811" y="371836"/>
                </a:cubicBezTo>
                <a:cubicBezTo>
                  <a:pt x="218811" y="371836"/>
                  <a:pt x="281737" y="372035"/>
                  <a:pt x="281737" y="383236"/>
                </a:cubicBezTo>
                <a:cubicBezTo>
                  <a:pt x="281737" y="391712"/>
                  <a:pt x="248128" y="393886"/>
                  <a:pt x="231323" y="394444"/>
                </a:cubicBezTo>
                <a:lnTo>
                  <a:pt x="231123" y="394448"/>
                </a:lnTo>
                <a:lnTo>
                  <a:pt x="230408" y="394432"/>
                </a:lnTo>
                <a:cubicBezTo>
                  <a:pt x="225355" y="394481"/>
                  <a:pt x="221987" y="394636"/>
                  <a:pt x="221987" y="394636"/>
                </a:cubicBezTo>
                <a:lnTo>
                  <a:pt x="231123" y="394448"/>
                </a:lnTo>
                <a:lnTo>
                  <a:pt x="248934" y="394859"/>
                </a:lnTo>
                <a:cubicBezTo>
                  <a:pt x="262407" y="395702"/>
                  <a:pt x="275881" y="398006"/>
                  <a:pt x="275881" y="403855"/>
                </a:cubicBezTo>
                <a:cubicBezTo>
                  <a:pt x="275881" y="409406"/>
                  <a:pt x="271415" y="413867"/>
                  <a:pt x="265857" y="413867"/>
                </a:cubicBezTo>
                <a:lnTo>
                  <a:pt x="197472" y="413867"/>
                </a:lnTo>
                <a:cubicBezTo>
                  <a:pt x="191913" y="413867"/>
                  <a:pt x="187348" y="409406"/>
                  <a:pt x="187348" y="403855"/>
                </a:cubicBezTo>
                <a:cubicBezTo>
                  <a:pt x="187348" y="399791"/>
                  <a:pt x="193204" y="398601"/>
                  <a:pt x="193204" y="394636"/>
                </a:cubicBezTo>
                <a:cubicBezTo>
                  <a:pt x="193204" y="390770"/>
                  <a:pt x="181591" y="389580"/>
                  <a:pt x="181591" y="383236"/>
                </a:cubicBezTo>
                <a:cubicBezTo>
                  <a:pt x="181591" y="377090"/>
                  <a:pt x="192410" y="375207"/>
                  <a:pt x="192509" y="371836"/>
                </a:cubicBezTo>
                <a:cubicBezTo>
                  <a:pt x="192707" y="368466"/>
                  <a:pt x="187348" y="366880"/>
                  <a:pt x="187348" y="363113"/>
                </a:cubicBezTo>
                <a:cubicBezTo>
                  <a:pt x="187348" y="359743"/>
                  <a:pt x="188936" y="356868"/>
                  <a:pt x="191417" y="354984"/>
                </a:cubicBezTo>
                <a:cubicBezTo>
                  <a:pt x="191318" y="354390"/>
                  <a:pt x="191219" y="353696"/>
                  <a:pt x="191219" y="353002"/>
                </a:cubicBezTo>
                <a:cubicBezTo>
                  <a:pt x="191219" y="320488"/>
                  <a:pt x="175636" y="295408"/>
                  <a:pt x="159259" y="268842"/>
                </a:cubicBezTo>
                <a:cubicBezTo>
                  <a:pt x="141791" y="240788"/>
                  <a:pt x="123826" y="211843"/>
                  <a:pt x="123826" y="172786"/>
                </a:cubicBezTo>
                <a:cubicBezTo>
                  <a:pt x="123826" y="113408"/>
                  <a:pt x="172162" y="65132"/>
                  <a:pt x="231615" y="65132"/>
                </a:cubicBezTo>
                <a:close/>
                <a:moveTo>
                  <a:pt x="231601" y="0"/>
                </a:moveTo>
                <a:cubicBezTo>
                  <a:pt x="238361" y="0"/>
                  <a:pt x="243929" y="5453"/>
                  <a:pt x="243929" y="12293"/>
                </a:cubicBezTo>
                <a:lnTo>
                  <a:pt x="243929" y="39855"/>
                </a:lnTo>
                <a:cubicBezTo>
                  <a:pt x="243929" y="46695"/>
                  <a:pt x="238361" y="52148"/>
                  <a:pt x="231601" y="52148"/>
                </a:cubicBezTo>
                <a:cubicBezTo>
                  <a:pt x="224840" y="52148"/>
                  <a:pt x="219372" y="46695"/>
                  <a:pt x="219372" y="39855"/>
                </a:cubicBezTo>
                <a:lnTo>
                  <a:pt x="219372" y="12293"/>
                </a:lnTo>
                <a:cubicBezTo>
                  <a:pt x="219372" y="5453"/>
                  <a:pt x="224840" y="0"/>
                  <a:pt x="231601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217846" y="5381121"/>
            <a:ext cx="1272103" cy="408623"/>
          </a:xfrm>
          <a:prstGeom prst="roundRect">
            <a:avLst>
              <a:gd name="adj" fmla="val 9674"/>
            </a:avLst>
          </a:prstGeom>
          <a:solidFill>
            <a:schemeClr val="bg1">
              <a:lumMod val="75000"/>
            </a:schemeClr>
          </a:solidFill>
        </p:spPr>
        <p:txBody>
          <a:bodyPr wrap="none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36000" y="3886071"/>
            <a:ext cx="0" cy="23050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4270342" y="5394026"/>
            <a:ext cx="725014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71000" y="6152383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637" y="2352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、</a:t>
            </a:r>
          </a:p>
        </p:txBody>
      </p:sp>
      <p:grpSp>
        <p:nvGrpSpPr>
          <p:cNvPr id="39" name="矩形 6">
            <a:extLst>
              <a:ext uri="{FF2B5EF4-FFF2-40B4-BE49-F238E27FC236}">
                <a16:creationId xmlns:a16="http://schemas.microsoft.com/office/drawing/2014/main" id="{47FD60EC-7FD8-4835-82AF-9C1F454BFC48}"/>
              </a:ext>
            </a:extLst>
          </p:cNvPr>
          <p:cNvGrpSpPr/>
          <p:nvPr/>
        </p:nvGrpSpPr>
        <p:grpSpPr>
          <a:xfrm>
            <a:off x="50800" y="63882"/>
            <a:ext cx="12179308" cy="1013976"/>
            <a:chOff x="44452" y="-1064685"/>
            <a:chExt cx="12179307" cy="1013974"/>
          </a:xfrm>
        </p:grpSpPr>
        <p:sp>
          <p:nvSpPr>
            <p:cNvPr id="41" name="矩形">
              <a:extLst>
                <a:ext uri="{FF2B5EF4-FFF2-40B4-BE49-F238E27FC236}">
                  <a16:creationId xmlns:a16="http://schemas.microsoft.com/office/drawing/2014/main" id="{A61DC97B-ADB9-4B40-994E-15F98D4A87F8}"/>
                </a:ext>
              </a:extLst>
            </p:cNvPr>
            <p:cNvSpPr/>
            <p:nvPr/>
          </p:nvSpPr>
          <p:spPr>
            <a:xfrm>
              <a:off x="1360756" y="-1064685"/>
              <a:ext cx="9153206" cy="1013974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669" tIns="45669" rIns="45669" bIns="4566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sz="1600"/>
            </a:p>
          </p:txBody>
        </p:sp>
        <p:sp>
          <p:nvSpPr>
            <p:cNvPr id="42" name="更多资源请关注微信公众号：学苑君">
              <a:extLst>
                <a:ext uri="{FF2B5EF4-FFF2-40B4-BE49-F238E27FC236}">
                  <a16:creationId xmlns:a16="http://schemas.microsoft.com/office/drawing/2014/main" id="{F924CF5A-8DC7-487D-AA51-C6E005E419D4}"/>
                </a:ext>
              </a:extLst>
            </p:cNvPr>
            <p:cNvSpPr txBox="1"/>
            <p:nvPr/>
          </p:nvSpPr>
          <p:spPr>
            <a:xfrm>
              <a:off x="44452" y="-755268"/>
              <a:ext cx="12179307" cy="40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600" spc="184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我们为用户提供了三种读入代码的方式</a:t>
              </a:r>
              <a:endParaRPr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F80D56D-2DD0-48C6-9163-14907F009220}"/>
              </a:ext>
            </a:extLst>
          </p:cNvPr>
          <p:cNvSpPr txBox="1"/>
          <p:nvPr/>
        </p:nvSpPr>
        <p:spPr>
          <a:xfrm>
            <a:off x="4176074" y="1463973"/>
            <a:ext cx="6212262" cy="115502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85000" lnSpcReduction="10000"/>
          </a:bodyPr>
          <a:lstStyle/>
          <a:p>
            <a:pPr algn="ctr"/>
            <a:r>
              <a:rPr lang="zh-CN" altLang="en-US" dirty="0"/>
              <a:t>        手动逐行读入：用户每次输入一行代码就会运行代码，一般每输入一行就有一行输出，当输入为</a:t>
            </a:r>
            <a:r>
              <a:rPr lang="en-US" altLang="zh-CN" dirty="0"/>
              <a:t>FOR</a:t>
            </a:r>
            <a:r>
              <a:rPr lang="zh-CN" altLang="en-US" dirty="0"/>
              <a:t>循环会等到输入</a:t>
            </a:r>
            <a:r>
              <a:rPr lang="en-US" altLang="zh-CN" dirty="0"/>
              <a:t>NEXT</a:t>
            </a:r>
            <a:r>
              <a:rPr lang="zh-CN" altLang="en-US" dirty="0"/>
              <a:t>语句后输出结果；输入</a:t>
            </a:r>
            <a:r>
              <a:rPr lang="en-US" altLang="zh-CN" dirty="0"/>
              <a:t>WHILE</a:t>
            </a:r>
            <a:r>
              <a:rPr lang="zh-CN" altLang="en-US" dirty="0"/>
              <a:t>循环时会等待</a:t>
            </a:r>
            <a:r>
              <a:rPr lang="en-US" altLang="zh-CN" dirty="0"/>
              <a:t>WEND</a:t>
            </a:r>
            <a:r>
              <a:rPr lang="zh-CN" altLang="en-US" dirty="0"/>
              <a:t>语句输入后输出结果；输入</a:t>
            </a:r>
            <a:r>
              <a:rPr lang="en-US" altLang="zh-CN" dirty="0"/>
              <a:t>IF</a:t>
            </a:r>
            <a:r>
              <a:rPr lang="zh-CN" altLang="en-US" dirty="0"/>
              <a:t>条件判断语句会等到输入</a:t>
            </a:r>
            <a:r>
              <a:rPr lang="en-US" altLang="zh-CN" dirty="0"/>
              <a:t>END IF</a:t>
            </a:r>
            <a:r>
              <a:rPr lang="zh-CN" altLang="en-US" dirty="0"/>
              <a:t>语句输出结果；输入</a:t>
            </a:r>
            <a:r>
              <a:rPr lang="en-US" altLang="zh-CN" dirty="0"/>
              <a:t>GOTO</a:t>
            </a:r>
            <a:r>
              <a:rPr lang="zh-CN" altLang="en-US" dirty="0"/>
              <a:t>语句会依次读取输入，直到读入要跳转的序列号的语句，再根据该语句的类型执行代码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F24AB9-C31B-402B-B1C1-0931AB773760}"/>
              </a:ext>
            </a:extLst>
          </p:cNvPr>
          <p:cNvSpPr txBox="1"/>
          <p:nvPr/>
        </p:nvSpPr>
        <p:spPr>
          <a:xfrm>
            <a:off x="4176074" y="2908063"/>
            <a:ext cx="6617614" cy="100123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手动一次读入：用户一次性把要运行的代码全部输入，在输入结束的时候，输入序列号</a:t>
            </a:r>
            <a:r>
              <a:rPr lang="en-US" altLang="zh-CN" dirty="0"/>
              <a:t>+END</a:t>
            </a:r>
            <a:r>
              <a:rPr lang="zh-CN" altLang="en-US" dirty="0"/>
              <a:t>代表结束，最后从第一条开始逐条开始执行代码并依次输入。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8E8835-1165-4F11-A670-55B22203600B}"/>
              </a:ext>
            </a:extLst>
          </p:cNvPr>
          <p:cNvSpPr txBox="1"/>
          <p:nvPr/>
        </p:nvSpPr>
        <p:spPr>
          <a:xfrm>
            <a:off x="4071000" y="4288048"/>
            <a:ext cx="6903152" cy="110595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文件一次读入：用户把代码全写在指定的</a:t>
            </a:r>
            <a:r>
              <a:rPr lang="en-US" altLang="zh-CN" dirty="0"/>
              <a:t>test</a:t>
            </a:r>
            <a:r>
              <a:rPr lang="zh-CN" altLang="en-US" dirty="0"/>
              <a:t>文件中，运行时把所有代码一次性读入程序，从第一条开始逐条执行，依次输出结果</a:t>
            </a:r>
          </a:p>
        </p:txBody>
      </p:sp>
    </p:spTree>
    <p:extLst>
      <p:ext uri="{BB962C8B-B14F-4D97-AF65-F5344CB8AC3E}">
        <p14:creationId xmlns:p14="http://schemas.microsoft.com/office/powerpoint/2010/main" val="1249344827"/>
      </p:ext>
    </p:extLst>
  </p:cSld>
  <p:clrMapOvr>
    <a:masterClrMapping/>
  </p:clrMapOvr>
  <p:transition spd="slow" advTm="3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D02CF-8697-4136-8191-75E71C54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手动逐行读入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1D8464-28A4-4EE9-A308-91F91171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7" y="991866"/>
            <a:ext cx="5218055" cy="58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32855"/>
      </p:ext>
    </p:extLst>
  </p:cSld>
  <p:clrMapOvr>
    <a:masterClrMapping/>
  </p:clrMapOvr>
  <p:transition spd="slow" advTm="3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CE142-C1A5-4247-8C90-2BD47636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手动一次读入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00185D-E019-40A8-A376-8F324561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98" y="1219316"/>
            <a:ext cx="4794887" cy="52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70098"/>
      </p:ext>
    </p:extLst>
  </p:cSld>
  <p:clrMapOvr>
    <a:masterClrMapping/>
  </p:clrMapOvr>
  <p:transition spd="slow" advTm="3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6683C-A5F3-40B7-A412-2DCEBC1A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文件一次读入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CE9A0-DC32-48C8-8FD3-FCB67658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8" y="1583703"/>
            <a:ext cx="3975592" cy="44626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989766-ABA4-4F1E-A01C-6E11E20A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87" y="1429750"/>
            <a:ext cx="3756986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10397"/>
      </p:ext>
    </p:extLst>
  </p:cSld>
  <p:clrMapOvr>
    <a:masterClrMapping/>
  </p:clrMapOvr>
  <p:transition spd="slow" advTm="3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9727" y="2784925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代码演示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3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01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49700" y="37434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表达式求值</a:t>
            </a:r>
          </a:p>
        </p:txBody>
      </p:sp>
    </p:spTree>
    <p:extLst>
      <p:ext uri="{BB962C8B-B14F-4D97-AF65-F5344CB8AC3E}">
        <p14:creationId xmlns:p14="http://schemas.microsoft.com/office/powerpoint/2010/main" val="57566186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61620"/>
            <a:ext cx="2054225" cy="663575"/>
          </a:xfrm>
        </p:spPr>
        <p:txBody>
          <a:bodyPr/>
          <a:lstStyle/>
          <a:p>
            <a:r>
              <a:rPr lang="zh-CN" altLang="en-US" sz="2800" dirty="0"/>
              <a:t>操作符定义</a:t>
            </a:r>
          </a:p>
        </p:txBody>
      </p:sp>
      <p:pic>
        <p:nvPicPr>
          <p:cNvPr id="3" name="图片 2" descr="QQ截图202104282206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114425"/>
            <a:ext cx="2856230" cy="5321935"/>
          </a:xfrm>
          <a:prstGeom prst="rect">
            <a:avLst/>
          </a:prstGeom>
        </p:spPr>
      </p:pic>
      <p:pic>
        <p:nvPicPr>
          <p:cNvPr id="8" name="图片 7" descr="QQ截图202104282206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285" y="1719580"/>
            <a:ext cx="3519170" cy="3419475"/>
          </a:xfrm>
          <a:prstGeom prst="rect">
            <a:avLst/>
          </a:prstGeom>
        </p:spPr>
      </p:pic>
      <p:pic>
        <p:nvPicPr>
          <p:cNvPr id="11" name="图片 10" descr="QQ截图202104282205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705" y="1325880"/>
            <a:ext cx="4034155" cy="48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29008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61620"/>
            <a:ext cx="2054225" cy="663575"/>
          </a:xfrm>
        </p:spPr>
        <p:txBody>
          <a:bodyPr/>
          <a:lstStyle/>
          <a:p>
            <a:r>
              <a:rPr lang="zh-CN" altLang="en-US" sz="2800" dirty="0"/>
              <a:t>标记定义</a:t>
            </a:r>
          </a:p>
        </p:txBody>
      </p:sp>
      <p:pic>
        <p:nvPicPr>
          <p:cNvPr id="4" name="图片 3" descr="QQ截图202104282206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645" y="870585"/>
            <a:ext cx="2724150" cy="5457825"/>
          </a:xfrm>
          <a:prstGeom prst="rect">
            <a:avLst/>
          </a:prstGeom>
        </p:spPr>
      </p:pic>
      <p:pic>
        <p:nvPicPr>
          <p:cNvPr id="5" name="图片 4" descr="QQ截图202104282220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90" y="1327785"/>
            <a:ext cx="29146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37915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61620"/>
            <a:ext cx="2054225" cy="663575"/>
          </a:xfrm>
        </p:spPr>
        <p:txBody>
          <a:bodyPr/>
          <a:lstStyle/>
          <a:p>
            <a:r>
              <a:rPr lang="zh-CN" altLang="en-US" sz="2800" dirty="0"/>
              <a:t>核心函数</a:t>
            </a:r>
          </a:p>
        </p:txBody>
      </p:sp>
      <p:pic>
        <p:nvPicPr>
          <p:cNvPr id="3" name="图片 2" descr="QQ截图202104282206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2695575"/>
            <a:ext cx="4533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33784"/>
      </p:ext>
    </p:extLst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61620"/>
            <a:ext cx="2054225" cy="663575"/>
          </a:xfrm>
        </p:spPr>
        <p:txBody>
          <a:bodyPr/>
          <a:lstStyle/>
          <a:p>
            <a:r>
              <a:rPr lang="zh-CN" altLang="en-US" sz="2800" dirty="0"/>
              <a:t>词法分析</a:t>
            </a:r>
          </a:p>
        </p:txBody>
      </p:sp>
      <p:pic>
        <p:nvPicPr>
          <p:cNvPr id="3" name="图片 2" descr="QQ截图202104282227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1026795"/>
            <a:ext cx="3444875" cy="5697855"/>
          </a:xfrm>
          <a:prstGeom prst="rect">
            <a:avLst/>
          </a:prstGeom>
        </p:spPr>
      </p:pic>
      <p:pic>
        <p:nvPicPr>
          <p:cNvPr id="6" name="图片 5" descr="QQ截图20210428223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370" y="1026795"/>
            <a:ext cx="3985260" cy="5697855"/>
          </a:xfrm>
          <a:prstGeom prst="rect">
            <a:avLst/>
          </a:prstGeom>
        </p:spPr>
      </p:pic>
      <p:pic>
        <p:nvPicPr>
          <p:cNvPr id="8" name="图片 7" descr="QQ截图202104282235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865" y="1673225"/>
            <a:ext cx="3495040" cy="39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3284"/>
      </p:ext>
    </p:extLst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61620"/>
            <a:ext cx="2054225" cy="663575"/>
          </a:xfrm>
        </p:spPr>
        <p:txBody>
          <a:bodyPr/>
          <a:lstStyle/>
          <a:p>
            <a:r>
              <a:rPr lang="zh-CN" altLang="en-US" sz="2800" dirty="0"/>
              <a:t>词法分析</a:t>
            </a:r>
          </a:p>
        </p:txBody>
      </p:sp>
      <p:pic>
        <p:nvPicPr>
          <p:cNvPr id="5" name="图片 4" descr="QQ截图202104282239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23645"/>
            <a:ext cx="10058400" cy="2317750"/>
          </a:xfrm>
          <a:prstGeom prst="rect">
            <a:avLst/>
          </a:prstGeom>
        </p:spPr>
      </p:pic>
      <p:pic>
        <p:nvPicPr>
          <p:cNvPr id="7" name="图片 6" descr="QQ截图20210428224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5" y="3905885"/>
            <a:ext cx="5137150" cy="22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3463"/>
      </p:ext>
    </p:extLst>
  </p:cSld>
  <p:clrMapOvr>
    <a:masterClrMapping/>
  </p:clrMapOvr>
  <p:transition spd="slow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61620"/>
            <a:ext cx="2054225" cy="663575"/>
          </a:xfrm>
        </p:spPr>
        <p:txBody>
          <a:bodyPr/>
          <a:lstStyle/>
          <a:p>
            <a:r>
              <a:rPr lang="zh-CN" altLang="en-US" sz="2800" dirty="0"/>
              <a:t>中缀转后缀</a:t>
            </a:r>
          </a:p>
        </p:txBody>
      </p:sp>
      <p:pic>
        <p:nvPicPr>
          <p:cNvPr id="4" name="图片 3" descr="QQ截图20210428224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5" y="1441450"/>
            <a:ext cx="5429250" cy="3686175"/>
          </a:xfrm>
          <a:prstGeom prst="rect">
            <a:avLst/>
          </a:prstGeom>
        </p:spPr>
      </p:pic>
      <p:pic>
        <p:nvPicPr>
          <p:cNvPr id="5" name="图片 4" descr="QQ截图20210428224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580" y="1287780"/>
            <a:ext cx="4598670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95137"/>
      </p:ext>
    </p:extLst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毕业答辩设计论文答辩PPT模板"/>
  <p:tag name="ISPRING_FIRST_PUBLISH" val="1"/>
</p:tagLst>
</file>

<file path=ppt/theme/theme1.xml><?xml version="1.0" encoding="utf-8"?>
<a:theme xmlns:a="http://schemas.openxmlformats.org/drawingml/2006/main" name="千图网拥有20W+精美PPT模板 更多PPT模板下载至：www.58pic.com/office/ppt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123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659</Words>
  <Application>Microsoft Office PowerPoint</Application>
  <PresentationFormat>宽屏</PresentationFormat>
  <Paragraphs>92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宋体</vt:lpstr>
      <vt:lpstr>微软雅黑</vt:lpstr>
      <vt:lpstr>站酷快乐体2016修订版</vt:lpstr>
      <vt:lpstr>Arial</vt:lpstr>
      <vt:lpstr>Calibri</vt:lpstr>
      <vt:lpstr>千图网拥有20W+精美PPT模板 更多PPT模板下载至：www.58pic.com/office/ppt</vt:lpstr>
      <vt:lpstr> 123</vt:lpstr>
      <vt:lpstr>PowerPoint 演示文稿</vt:lpstr>
      <vt:lpstr>PowerPoint 演示文稿</vt:lpstr>
      <vt:lpstr>PowerPoint 演示文稿</vt:lpstr>
      <vt:lpstr>操作符定义</vt:lpstr>
      <vt:lpstr>标记定义</vt:lpstr>
      <vt:lpstr>核心函数</vt:lpstr>
      <vt:lpstr>词法分析</vt:lpstr>
      <vt:lpstr>词法分析</vt:lpstr>
      <vt:lpstr>中缀转后缀</vt:lpstr>
      <vt:lpstr>中缀转后缀</vt:lpstr>
      <vt:lpstr>后缀表达式求值</vt:lpstr>
      <vt:lpstr>PowerPoint 演示文稿</vt:lpstr>
      <vt:lpstr>PowerPoint 演示文稿</vt:lpstr>
      <vt:lpstr>PowerPoint 演示文稿</vt:lpstr>
      <vt:lpstr>PowerPoint 演示文稿</vt:lpstr>
      <vt:lpstr>控制语句</vt:lpstr>
      <vt:lpstr>控制语句</vt:lpstr>
      <vt:lpstr>控制语句</vt:lpstr>
      <vt:lpstr>控制语句</vt:lpstr>
      <vt:lpstr>PowerPoint 演示文稿</vt:lpstr>
      <vt:lpstr>、</vt:lpstr>
      <vt:lpstr>1.手动逐行读入</vt:lpstr>
      <vt:lpstr>2.手动一次读入</vt:lpstr>
      <vt:lpstr>3.文件一次读入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简约毕业答辩设计论文答辩PPT模板</dc:title>
  <dc:creator/>
  <cp:lastModifiedBy>920626166@qq.com</cp:lastModifiedBy>
  <cp:revision>137</cp:revision>
  <dcterms:created xsi:type="dcterms:W3CDTF">2018-04-25T14:27:00Z</dcterms:created>
  <dcterms:modified xsi:type="dcterms:W3CDTF">2021-05-06T09:06:54Z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