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15"/>
  </p:notesMasterIdLst>
  <p:sldIdLst>
    <p:sldId id="257" r:id="rId4"/>
    <p:sldId id="258" r:id="rId5"/>
    <p:sldId id="259" r:id="rId6"/>
    <p:sldId id="285" r:id="rId7"/>
    <p:sldId id="283" r:id="rId8"/>
    <p:sldId id="260" r:id="rId9"/>
    <p:sldId id="284" r:id="rId10"/>
    <p:sldId id="265" r:id="rId11"/>
    <p:sldId id="266" r:id="rId12"/>
    <p:sldId id="271" r:id="rId13"/>
    <p:sldId id="282"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AFBC"/>
    <a:srgbClr val="97BEBC"/>
    <a:srgbClr val="B84970"/>
    <a:srgbClr val="4D6D78"/>
    <a:srgbClr val="4C6D78"/>
    <a:srgbClr val="FF5B4A"/>
    <a:srgbClr val="C5D6DE"/>
    <a:srgbClr val="F2F2F2"/>
    <a:srgbClr val="B84971"/>
    <a:srgbClr val="C4D5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5" d="100"/>
          <a:sy n="115" d="100"/>
        </p:scale>
        <p:origin x="432" y="102"/>
      </p:cViewPr>
      <p:guideLst/>
    </p:cSldViewPr>
  </p:slideViewPr>
  <p:notesTextViewPr>
    <p:cViewPr>
      <p:scale>
        <a:sx n="1" d="1"/>
        <a:sy n="1" d="1"/>
      </p:scale>
      <p:origin x="0" y="0"/>
    </p:cViewPr>
  </p:notesTextViewPr>
  <p:sorterViewPr>
    <p:cViewPr>
      <p:scale>
        <a:sx n="20" d="100"/>
        <a:sy n="2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129"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华文细黑" panose="02010600040101010101" pitchFamily="2" charset="-122"/>
                <a:ea typeface="华文细黑" panose="02010600040101010101" pitchFamily="2" charset="-122"/>
              </a:defRPr>
            </a:lvl1pPr>
          </a:lstStyle>
          <a:p>
            <a:endParaRPr lang="zh-CN" altLang="en-US" dirty="0"/>
          </a:p>
        </p:txBody>
      </p:sp>
      <p:sp>
        <p:nvSpPr>
          <p:cNvPr id="1049130"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华文细黑" panose="02010600040101010101" pitchFamily="2" charset="-122"/>
                <a:ea typeface="华文细黑" panose="02010600040101010101" pitchFamily="2" charset="-122"/>
              </a:defRPr>
            </a:lvl1pPr>
          </a:lstStyle>
          <a:p>
            <a:fld id="{FA7C6D64-279C-4565-9D4C-031BFB888F1B}" type="datetimeFigureOut">
              <a:rPr lang="zh-CN" altLang="en-US" smtClean="0"/>
            </a:fld>
            <a:endParaRPr lang="zh-CN" altLang="en-US" dirty="0"/>
          </a:p>
        </p:txBody>
      </p:sp>
      <p:sp>
        <p:nvSpPr>
          <p:cNvPr id="1049131"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1049132"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049133"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华文细黑" panose="02010600040101010101" pitchFamily="2" charset="-122"/>
                <a:ea typeface="华文细黑" panose="02010600040101010101" pitchFamily="2" charset="-122"/>
              </a:defRPr>
            </a:lvl1pPr>
          </a:lstStyle>
          <a:p>
            <a:endParaRPr lang="zh-CN" altLang="en-US" dirty="0"/>
          </a:p>
        </p:txBody>
      </p:sp>
      <p:sp>
        <p:nvSpPr>
          <p:cNvPr id="1049134"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华文细黑" panose="02010600040101010101" pitchFamily="2" charset="-122"/>
                <a:ea typeface="华文细黑" panose="02010600040101010101" pitchFamily="2" charset="-122"/>
              </a:defRPr>
            </a:lvl1pPr>
          </a:lstStyle>
          <a:p>
            <a:fld id="{3B0B5A0A-7B15-40E5-8638-1F3F6255CE45}"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华文细黑" panose="02010600040101010101" pitchFamily="2" charset="-122"/>
        <a:ea typeface="华文细黑" panose="02010600040101010101" pitchFamily="2" charset="-122"/>
        <a:cs typeface="+mn-cs"/>
      </a:defRPr>
    </a:lvl1pPr>
    <a:lvl2pPr marL="457200" algn="l" defTabSz="914400" rtl="0" eaLnBrk="1" latinLnBrk="0" hangingPunct="1">
      <a:defRPr sz="1200" kern="1200">
        <a:solidFill>
          <a:schemeClr val="tx1"/>
        </a:solidFill>
        <a:latin typeface="华文细黑" panose="02010600040101010101" pitchFamily="2" charset="-122"/>
        <a:ea typeface="华文细黑" panose="02010600040101010101" pitchFamily="2" charset="-122"/>
        <a:cs typeface="+mn-cs"/>
      </a:defRPr>
    </a:lvl2pPr>
    <a:lvl3pPr marL="914400" algn="l" defTabSz="914400" rtl="0" eaLnBrk="1" latinLnBrk="0" hangingPunct="1">
      <a:defRPr sz="1200" kern="1200">
        <a:solidFill>
          <a:schemeClr val="tx1"/>
        </a:solidFill>
        <a:latin typeface="华文细黑" panose="02010600040101010101" pitchFamily="2" charset="-122"/>
        <a:ea typeface="华文细黑" panose="02010600040101010101" pitchFamily="2" charset="-122"/>
        <a:cs typeface="+mn-cs"/>
      </a:defRPr>
    </a:lvl3pPr>
    <a:lvl4pPr marL="1371600" algn="l" defTabSz="914400" rtl="0" eaLnBrk="1" latinLnBrk="0" hangingPunct="1">
      <a:defRPr sz="1200" kern="1200">
        <a:solidFill>
          <a:schemeClr val="tx1"/>
        </a:solidFill>
        <a:latin typeface="华文细黑" panose="02010600040101010101" pitchFamily="2" charset="-122"/>
        <a:ea typeface="华文细黑" panose="02010600040101010101" pitchFamily="2" charset="-122"/>
        <a:cs typeface="+mn-cs"/>
      </a:defRPr>
    </a:lvl4pPr>
    <a:lvl5pPr marL="1828800" algn="l" defTabSz="914400" rtl="0" eaLnBrk="1" latinLnBrk="0" hangingPunct="1">
      <a:defRPr sz="1200" kern="1200">
        <a:solidFill>
          <a:schemeClr val="tx1"/>
        </a:solidFill>
        <a:latin typeface="华文细黑" panose="02010600040101010101" pitchFamily="2" charset="-122"/>
        <a:ea typeface="华文细黑" panose="0201060004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613" name="标题 1"/>
          <p:cNvSpPr>
            <a:spLocks noGrp="1"/>
          </p:cNvSpPr>
          <p:nvPr>
            <p:ph type="title"/>
          </p:nvPr>
        </p:nvSpPr>
        <p:spPr/>
        <p:txBody>
          <a:bodyPr/>
          <a:lstStyle/>
          <a:p>
            <a:r>
              <a:rPr lang="zh-CN" altLang="en-US"/>
              <a:t>单击此处编辑母版标题样式</a:t>
            </a:r>
            <a:endParaRPr lang="zh-CN" altLang="en-US"/>
          </a:p>
        </p:txBody>
      </p:sp>
      <p:sp>
        <p:nvSpPr>
          <p:cNvPr id="1048614"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615" name="日期占位符 3"/>
          <p:cNvSpPr>
            <a:spLocks noGrp="1"/>
          </p:cNvSpPr>
          <p:nvPr>
            <p:ph type="dt" sz="half" idx="10"/>
          </p:nvPr>
        </p:nvSpPr>
        <p:spPr/>
        <p:txBody>
          <a:bodyPr/>
          <a:lstStyle/>
          <a:p>
            <a:fld id="{1E2D074D-8BC5-4830-9177-597F25A00AE7}" type="datetime1">
              <a:rPr lang="zh-CN" altLang="en-US" smtClean="0"/>
            </a:fld>
            <a:endParaRPr lang="zh-CN" altLang="en-US"/>
          </a:p>
        </p:txBody>
      </p:sp>
      <p:sp>
        <p:nvSpPr>
          <p:cNvPr id="1048616" name="页脚占位符 4"/>
          <p:cNvSpPr>
            <a:spLocks noGrp="1"/>
          </p:cNvSpPr>
          <p:nvPr>
            <p:ph type="ftr" sz="quarter" idx="11"/>
          </p:nvPr>
        </p:nvSpPr>
        <p:spPr/>
        <p:txBody>
          <a:bodyPr/>
          <a:lstStyle/>
          <a:p>
            <a:endParaRPr lang="zh-CN" altLang="en-US"/>
          </a:p>
        </p:txBody>
      </p:sp>
      <p:sp>
        <p:nvSpPr>
          <p:cNvPr id="1048617"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9104"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1049105"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1049106" name="日期占位符 3"/>
          <p:cNvSpPr>
            <a:spLocks noGrp="1"/>
          </p:cNvSpPr>
          <p:nvPr>
            <p:ph type="dt" sz="half" idx="10"/>
          </p:nvPr>
        </p:nvSpPr>
        <p:spPr/>
        <p:txBody>
          <a:bodyPr/>
          <a:lstStyle/>
          <a:p>
            <a:fld id="{DE935D43-0997-4460-8B04-CD7B405706C8}" type="datetime1">
              <a:rPr lang="zh-CN" altLang="en-US" smtClean="0"/>
            </a:fld>
            <a:endParaRPr lang="zh-CN" altLang="en-US"/>
          </a:p>
        </p:txBody>
      </p:sp>
      <p:sp>
        <p:nvSpPr>
          <p:cNvPr id="1049107" name="页脚占位符 4"/>
          <p:cNvSpPr>
            <a:spLocks noGrp="1"/>
          </p:cNvSpPr>
          <p:nvPr>
            <p:ph type="ftr" sz="quarter" idx="11"/>
          </p:nvPr>
        </p:nvSpPr>
        <p:spPr/>
        <p:txBody>
          <a:bodyPr/>
          <a:lstStyle/>
          <a:p>
            <a:endParaRPr lang="zh-CN" altLang="en-US"/>
          </a:p>
        </p:txBody>
      </p:sp>
      <p:sp>
        <p:nvSpPr>
          <p:cNvPr id="1049108"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9109" name="标题 1"/>
          <p:cNvSpPr>
            <a:spLocks noGrp="1"/>
          </p:cNvSpPr>
          <p:nvPr>
            <p:ph type="title"/>
          </p:nvPr>
        </p:nvSpPr>
        <p:spPr/>
        <p:txBody>
          <a:bodyPr/>
          <a:lstStyle/>
          <a:p>
            <a:r>
              <a:rPr lang="zh-CN" altLang="en-US"/>
              <a:t>单击此处编辑母版标题样式</a:t>
            </a:r>
            <a:endParaRPr lang="zh-CN" altLang="en-US"/>
          </a:p>
        </p:txBody>
      </p:sp>
      <p:sp>
        <p:nvSpPr>
          <p:cNvPr id="1049110"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111"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112" name="日期占位符 4"/>
          <p:cNvSpPr>
            <a:spLocks noGrp="1"/>
          </p:cNvSpPr>
          <p:nvPr>
            <p:ph type="dt" sz="half" idx="10"/>
          </p:nvPr>
        </p:nvSpPr>
        <p:spPr/>
        <p:txBody>
          <a:bodyPr/>
          <a:lstStyle/>
          <a:p>
            <a:fld id="{1E7AA4DB-0CA7-4FCF-BF99-341168D48A12}" type="datetime1">
              <a:rPr lang="zh-CN" altLang="en-US" smtClean="0"/>
            </a:fld>
            <a:endParaRPr lang="zh-CN" altLang="en-US"/>
          </a:p>
        </p:txBody>
      </p:sp>
      <p:sp>
        <p:nvSpPr>
          <p:cNvPr id="1049113" name="页脚占位符 5"/>
          <p:cNvSpPr>
            <a:spLocks noGrp="1"/>
          </p:cNvSpPr>
          <p:nvPr>
            <p:ph type="ftr" sz="quarter" idx="11"/>
          </p:nvPr>
        </p:nvSpPr>
        <p:spPr/>
        <p:txBody>
          <a:bodyPr/>
          <a:lstStyle/>
          <a:p>
            <a:endParaRPr lang="zh-CN" altLang="en-US"/>
          </a:p>
        </p:txBody>
      </p:sp>
      <p:sp>
        <p:nvSpPr>
          <p:cNvPr id="1049114"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9115"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1049116"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49117"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118"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49119"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120" name="日期占位符 6"/>
          <p:cNvSpPr>
            <a:spLocks noGrp="1"/>
          </p:cNvSpPr>
          <p:nvPr>
            <p:ph type="dt" sz="half" idx="10"/>
          </p:nvPr>
        </p:nvSpPr>
        <p:spPr/>
        <p:txBody>
          <a:bodyPr/>
          <a:lstStyle/>
          <a:p>
            <a:fld id="{DAE4FF7C-71E4-4212-B846-EED39C0DCCCF}" type="datetime1">
              <a:rPr lang="zh-CN" altLang="en-US" smtClean="0"/>
            </a:fld>
            <a:endParaRPr lang="zh-CN" altLang="en-US"/>
          </a:p>
        </p:txBody>
      </p:sp>
      <p:sp>
        <p:nvSpPr>
          <p:cNvPr id="1049121" name="页脚占位符 7"/>
          <p:cNvSpPr>
            <a:spLocks noGrp="1"/>
          </p:cNvSpPr>
          <p:nvPr>
            <p:ph type="ftr" sz="quarter" idx="11"/>
          </p:nvPr>
        </p:nvSpPr>
        <p:spPr/>
        <p:txBody>
          <a:bodyPr/>
          <a:lstStyle/>
          <a:p>
            <a:endParaRPr lang="zh-CN" altLang="en-US"/>
          </a:p>
        </p:txBody>
      </p:sp>
      <p:sp>
        <p:nvSpPr>
          <p:cNvPr id="1049122"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9084" name="标题 1"/>
          <p:cNvSpPr>
            <a:spLocks noGrp="1"/>
          </p:cNvSpPr>
          <p:nvPr>
            <p:ph type="title"/>
          </p:nvPr>
        </p:nvSpPr>
        <p:spPr/>
        <p:txBody>
          <a:bodyPr/>
          <a:lstStyle/>
          <a:p>
            <a:r>
              <a:rPr lang="zh-CN" altLang="en-US"/>
              <a:t>单击此处编辑母版标题样式</a:t>
            </a:r>
            <a:endParaRPr lang="zh-CN" altLang="en-US"/>
          </a:p>
        </p:txBody>
      </p:sp>
      <p:sp>
        <p:nvSpPr>
          <p:cNvPr id="1049085" name="日期占位符 2"/>
          <p:cNvSpPr>
            <a:spLocks noGrp="1"/>
          </p:cNvSpPr>
          <p:nvPr>
            <p:ph type="dt" sz="half" idx="10"/>
          </p:nvPr>
        </p:nvSpPr>
        <p:spPr/>
        <p:txBody>
          <a:bodyPr/>
          <a:lstStyle/>
          <a:p>
            <a:fld id="{872A6F40-0032-4211-8BFB-EAAD64D05291}" type="datetime1">
              <a:rPr lang="zh-CN" altLang="en-US" smtClean="0"/>
            </a:fld>
            <a:endParaRPr lang="zh-CN" altLang="en-US"/>
          </a:p>
        </p:txBody>
      </p:sp>
      <p:sp>
        <p:nvSpPr>
          <p:cNvPr id="1049086" name="页脚占位符 3"/>
          <p:cNvSpPr>
            <a:spLocks noGrp="1"/>
          </p:cNvSpPr>
          <p:nvPr>
            <p:ph type="ftr" sz="quarter" idx="11"/>
          </p:nvPr>
        </p:nvSpPr>
        <p:spPr/>
        <p:txBody>
          <a:bodyPr/>
          <a:lstStyle/>
          <a:p>
            <a:endParaRPr lang="zh-CN" altLang="en-US"/>
          </a:p>
        </p:txBody>
      </p:sp>
      <p:sp>
        <p:nvSpPr>
          <p:cNvPr id="1049087"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636" name="日期占位符 1"/>
          <p:cNvSpPr>
            <a:spLocks noGrp="1"/>
          </p:cNvSpPr>
          <p:nvPr>
            <p:ph type="dt" sz="half" idx="10"/>
          </p:nvPr>
        </p:nvSpPr>
        <p:spPr/>
        <p:txBody>
          <a:bodyPr/>
          <a:lstStyle/>
          <a:p>
            <a:fld id="{3FD33DDE-F5AD-4B90-BAF5-4C5E40ED91F9}" type="datetime1">
              <a:rPr lang="zh-CN" altLang="en-US" smtClean="0"/>
            </a:fld>
            <a:endParaRPr lang="zh-CN" altLang="en-US"/>
          </a:p>
        </p:txBody>
      </p:sp>
      <p:sp>
        <p:nvSpPr>
          <p:cNvPr id="1048637" name="页脚占位符 2"/>
          <p:cNvSpPr>
            <a:spLocks noGrp="1"/>
          </p:cNvSpPr>
          <p:nvPr>
            <p:ph type="ftr" sz="quarter" idx="11"/>
          </p:nvPr>
        </p:nvSpPr>
        <p:spPr/>
        <p:txBody>
          <a:bodyPr/>
          <a:lstStyle/>
          <a:p>
            <a:endParaRPr lang="zh-CN" altLang="en-US"/>
          </a:p>
        </p:txBody>
      </p:sp>
      <p:sp>
        <p:nvSpPr>
          <p:cNvPr id="1048638"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9123"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1049124"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125"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1049126" name="日期占位符 4"/>
          <p:cNvSpPr>
            <a:spLocks noGrp="1"/>
          </p:cNvSpPr>
          <p:nvPr>
            <p:ph type="dt" sz="half" idx="10"/>
          </p:nvPr>
        </p:nvSpPr>
        <p:spPr/>
        <p:txBody>
          <a:bodyPr/>
          <a:lstStyle/>
          <a:p>
            <a:fld id="{D5280E13-2E81-4111-B100-30C30B5F4971}" type="datetime1">
              <a:rPr lang="zh-CN" altLang="en-US" smtClean="0"/>
            </a:fld>
            <a:endParaRPr lang="zh-CN" altLang="en-US"/>
          </a:p>
        </p:txBody>
      </p:sp>
      <p:sp>
        <p:nvSpPr>
          <p:cNvPr id="1049127" name="页脚占位符 5"/>
          <p:cNvSpPr>
            <a:spLocks noGrp="1"/>
          </p:cNvSpPr>
          <p:nvPr>
            <p:ph type="ftr" sz="quarter" idx="11"/>
          </p:nvPr>
        </p:nvSpPr>
        <p:spPr/>
        <p:txBody>
          <a:bodyPr/>
          <a:lstStyle/>
          <a:p>
            <a:endParaRPr lang="zh-CN" altLang="en-US"/>
          </a:p>
        </p:txBody>
      </p:sp>
      <p:sp>
        <p:nvSpPr>
          <p:cNvPr id="1049128"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9093"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1049094"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9095"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1049096" name="日期占位符 4"/>
          <p:cNvSpPr>
            <a:spLocks noGrp="1"/>
          </p:cNvSpPr>
          <p:nvPr>
            <p:ph type="dt" sz="half" idx="10"/>
          </p:nvPr>
        </p:nvSpPr>
        <p:spPr/>
        <p:txBody>
          <a:bodyPr/>
          <a:lstStyle/>
          <a:p>
            <a:fld id="{EEF8294E-D90E-4F1C-BD28-8184EC016336}" type="datetime1">
              <a:rPr lang="zh-CN" altLang="en-US" smtClean="0"/>
            </a:fld>
            <a:endParaRPr lang="zh-CN" altLang="en-US"/>
          </a:p>
        </p:txBody>
      </p:sp>
      <p:sp>
        <p:nvSpPr>
          <p:cNvPr id="1049097" name="页脚占位符 5"/>
          <p:cNvSpPr>
            <a:spLocks noGrp="1"/>
          </p:cNvSpPr>
          <p:nvPr>
            <p:ph type="ftr" sz="quarter" idx="11"/>
          </p:nvPr>
        </p:nvSpPr>
        <p:spPr/>
        <p:txBody>
          <a:bodyPr/>
          <a:lstStyle/>
          <a:p>
            <a:endParaRPr lang="zh-CN" altLang="en-US"/>
          </a:p>
        </p:txBody>
      </p:sp>
      <p:sp>
        <p:nvSpPr>
          <p:cNvPr id="1049098"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9099" name="标题 1"/>
          <p:cNvSpPr>
            <a:spLocks noGrp="1"/>
          </p:cNvSpPr>
          <p:nvPr>
            <p:ph type="title"/>
          </p:nvPr>
        </p:nvSpPr>
        <p:spPr/>
        <p:txBody>
          <a:bodyPr/>
          <a:lstStyle/>
          <a:p>
            <a:r>
              <a:rPr lang="zh-CN" altLang="en-US"/>
              <a:t>单击此处编辑母版标题样式</a:t>
            </a:r>
            <a:endParaRPr lang="zh-CN" altLang="en-US"/>
          </a:p>
        </p:txBody>
      </p:sp>
      <p:sp>
        <p:nvSpPr>
          <p:cNvPr id="1049100"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101" name="日期占位符 3"/>
          <p:cNvSpPr>
            <a:spLocks noGrp="1"/>
          </p:cNvSpPr>
          <p:nvPr>
            <p:ph type="dt" sz="half" idx="10"/>
          </p:nvPr>
        </p:nvSpPr>
        <p:spPr/>
        <p:txBody>
          <a:bodyPr/>
          <a:lstStyle/>
          <a:p>
            <a:fld id="{4DC23AAA-1181-4844-A7CF-2476B4B43F27}" type="datetime1">
              <a:rPr lang="zh-CN" altLang="en-US" smtClean="0"/>
            </a:fld>
            <a:endParaRPr lang="zh-CN" altLang="en-US"/>
          </a:p>
        </p:txBody>
      </p:sp>
      <p:sp>
        <p:nvSpPr>
          <p:cNvPr id="1049102" name="页脚占位符 4"/>
          <p:cNvSpPr>
            <a:spLocks noGrp="1"/>
          </p:cNvSpPr>
          <p:nvPr>
            <p:ph type="ftr" sz="quarter" idx="11"/>
          </p:nvPr>
        </p:nvSpPr>
        <p:spPr/>
        <p:txBody>
          <a:bodyPr/>
          <a:lstStyle/>
          <a:p>
            <a:endParaRPr lang="zh-CN" altLang="en-US"/>
          </a:p>
        </p:txBody>
      </p:sp>
      <p:sp>
        <p:nvSpPr>
          <p:cNvPr id="1049103"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1049088"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1049089"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090" name="日期占位符 3"/>
          <p:cNvSpPr>
            <a:spLocks noGrp="1"/>
          </p:cNvSpPr>
          <p:nvPr>
            <p:ph type="dt" sz="half" idx="10"/>
          </p:nvPr>
        </p:nvSpPr>
        <p:spPr/>
        <p:txBody>
          <a:bodyPr/>
          <a:lstStyle/>
          <a:p>
            <a:fld id="{7D08493C-6682-4307-A251-FEC185413574}" type="datetime1">
              <a:rPr lang="zh-CN" altLang="en-US" smtClean="0"/>
            </a:fld>
            <a:endParaRPr lang="zh-CN" altLang="en-US"/>
          </a:p>
        </p:txBody>
      </p:sp>
      <p:sp>
        <p:nvSpPr>
          <p:cNvPr id="1049091" name="页脚占位符 4"/>
          <p:cNvSpPr>
            <a:spLocks noGrp="1"/>
          </p:cNvSpPr>
          <p:nvPr>
            <p:ph type="ftr" sz="quarter" idx="11"/>
          </p:nvPr>
        </p:nvSpPr>
        <p:spPr/>
        <p:txBody>
          <a:bodyPr/>
          <a:lstStyle/>
          <a:p>
            <a:endParaRPr lang="zh-CN" altLang="en-US"/>
          </a:p>
        </p:txBody>
      </p:sp>
      <p:sp>
        <p:nvSpPr>
          <p:cNvPr id="1049092"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图片与标题">
    <p:spTree>
      <p:nvGrpSpPr>
        <p:cNvPr id="1" name=""/>
        <p:cNvGrpSpPr/>
        <p:nvPr/>
      </p:nvGrpSpPr>
      <p:grpSpPr>
        <a:xfrm>
          <a:off x="0" y="0"/>
          <a:ext cx="0" cy="0"/>
          <a:chOff x="0" y="0"/>
          <a:chExt cx="0" cy="0"/>
        </a:xfrm>
      </p:grpSpPr>
      <p:pic>
        <p:nvPicPr>
          <p:cNvPr id="2097156" name="图片 7"/>
          <p:cNvPicPr>
            <a:picLocks noChangeAspect="1"/>
          </p:cNvPicPr>
          <p:nvPr userDrawn="1"/>
        </p:nvPicPr>
        <p:blipFill>
          <a:blip r:embed="rId2" cstate="print"/>
          <a:stretch>
            <a:fillRect/>
          </a:stretch>
        </p:blipFill>
        <p:spPr>
          <a:xfrm>
            <a:off x="11669126" y="101010"/>
            <a:ext cx="240619" cy="6655981"/>
          </a:xfrm>
          <a:prstGeom prst="rect">
            <a:avLst/>
          </a:prstGeom>
        </p:spPr>
      </p:pic>
      <p:pic>
        <p:nvPicPr>
          <p:cNvPr id="2097157" name="图片 8"/>
          <p:cNvPicPr>
            <a:picLocks noChangeAspect="1"/>
          </p:cNvPicPr>
          <p:nvPr userDrawn="1"/>
        </p:nvPicPr>
        <p:blipFill>
          <a:blip r:embed="rId3" cstate="print"/>
          <a:stretch>
            <a:fillRect/>
          </a:stretch>
        </p:blipFill>
        <p:spPr>
          <a:xfrm>
            <a:off x="282256" y="101010"/>
            <a:ext cx="265531" cy="6655981"/>
          </a:xfrm>
          <a:prstGeom prst="rect">
            <a:avLst/>
          </a:prstGeom>
        </p:spPr>
      </p:pic>
    </p:spTree>
  </p:cSld>
  <p:clrMapOvr>
    <a:masterClrMapping/>
  </p:clrMapOvr>
  <p:transition advTm="3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97156"/>
                                        </p:tgtEl>
                                        <p:attrNameLst>
                                          <p:attrName>style.visibility</p:attrName>
                                        </p:attrNameLst>
                                      </p:cBhvr>
                                      <p:to>
                                        <p:strVal val="visible"/>
                                      </p:to>
                                    </p:set>
                                    <p:animEffect transition="in" filter="fade">
                                      <p:cBhvr>
                                        <p:cTn id="7" dur="500"/>
                                        <p:tgtEl>
                                          <p:spTgt spid="2097156"/>
                                        </p:tgtEl>
                                      </p:cBhvr>
                                    </p:animEffect>
                                  </p:childTnLst>
                                </p:cTn>
                              </p:par>
                              <p:par>
                                <p:cTn id="8" presetID="10" presetClass="entr" presetSubtype="0" fill="hold" nodeType="withEffect">
                                  <p:stCondLst>
                                    <p:cond delay="0"/>
                                  </p:stCondLst>
                                  <p:childTnLst>
                                    <p:set>
                                      <p:cBhvr>
                                        <p:cTn id="9" dur="1" fill="hold">
                                          <p:stCondLst>
                                            <p:cond delay="0"/>
                                          </p:stCondLst>
                                        </p:cTn>
                                        <p:tgtEl>
                                          <p:spTgt spid="2097157"/>
                                        </p:tgtEl>
                                        <p:attrNameLst>
                                          <p:attrName>style.visibility</p:attrName>
                                        </p:attrNameLst>
                                      </p:cBhvr>
                                      <p:to>
                                        <p:strVal val="visible"/>
                                      </p:to>
                                    </p:set>
                                    <p:animEffect transition="in" filter="fade">
                                      <p:cBhvr>
                                        <p:cTn id="10" dur="500"/>
                                        <p:tgtEl>
                                          <p:spTgt spid="2097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581"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1048582"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1048583" name="日期占位符 3"/>
          <p:cNvSpPr>
            <a:spLocks noGrp="1"/>
          </p:cNvSpPr>
          <p:nvPr>
            <p:ph type="dt" sz="half" idx="10"/>
          </p:nvPr>
        </p:nvSpPr>
        <p:spPr/>
        <p:txBody>
          <a:bodyPr/>
          <a:lstStyle/>
          <a:p>
            <a:fld id="{C4490E4D-4F76-4DF3-AEC8-D156C4638FEC}" type="datetime1">
              <a:rPr lang="zh-CN" altLang="en-US" smtClean="0"/>
            </a:fld>
            <a:endParaRPr lang="zh-CN" altLang="en-US"/>
          </a:p>
        </p:txBody>
      </p:sp>
      <p:sp>
        <p:nvSpPr>
          <p:cNvPr id="1048584" name="页脚占位符 4"/>
          <p:cNvSpPr>
            <a:spLocks noGrp="1"/>
          </p:cNvSpPr>
          <p:nvPr>
            <p:ph type="ftr" sz="quarter" idx="11"/>
          </p:nvPr>
        </p:nvSpPr>
        <p:spPr/>
        <p:txBody>
          <a:bodyPr/>
          <a:lstStyle/>
          <a:p>
            <a:endParaRPr lang="zh-CN" altLang="en-US"/>
          </a:p>
        </p:txBody>
      </p:sp>
      <p:sp>
        <p:nvSpPr>
          <p:cNvPr id="1048585"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20.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32E2DBF1-71F9-41E1-AB94-81857A9E2F43}" type="datetime1">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ftr="0" dt="0"/>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华文细黑" panose="02010600040101010101" pitchFamily="2" charset="-122"/>
                <a:ea typeface="华文细黑" panose="02010600040101010101" pitchFamily="2" charset="-122"/>
              </a:defRPr>
            </a:lvl1pPr>
          </a:lstStyle>
          <a:p>
            <a:fld id="{B0C1DC54-3B3F-41AF-B8BD-F1B18A3CA626}" type="datetime1">
              <a:rPr lang="zh-CN" altLang="en-US" smtClean="0"/>
            </a:fld>
            <a:endParaRPr lang="zh-CN" altLang="en-US" dirty="0"/>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华文细黑" panose="02010600040101010101" pitchFamily="2" charset="-122"/>
                <a:ea typeface="华文细黑" panose="02010600040101010101" pitchFamily="2" charset="-122"/>
              </a:defRPr>
            </a:lvl1pPr>
          </a:lstStyle>
          <a:p>
            <a:endParaRPr lang="zh-CN" altLang="en-US" dirty="0"/>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华文细黑" panose="02010600040101010101" pitchFamily="2" charset="-122"/>
                <a:ea typeface="华文细黑" panose="02010600040101010101" pitchFamily="2" charset="-122"/>
              </a:defRPr>
            </a:lvl1pPr>
          </a:lstStyle>
          <a:p>
            <a:fld id="{565CE74E-AB26-4998-AD42-012C4C1AD076}"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思源黑体 CN Light" panose="020B0300000000000000" pitchFamily="34" charset="-122"/>
          <a:ea typeface="华文细黑" panose="02010600040101010101"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华文细黑" panose="02010600040101010101" pitchFamily="2" charset="-122"/>
          <a:ea typeface="华文细黑" panose="020106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华文细黑" panose="02010600040101010101" pitchFamily="2" charset="-122"/>
          <a:ea typeface="华文细黑" panose="020106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华文细黑" panose="02010600040101010101" pitchFamily="2" charset="-122"/>
          <a:ea typeface="华文细黑" panose="020106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细黑" panose="02010600040101010101" pitchFamily="2" charset="-122"/>
          <a:ea typeface="华文细黑" panose="020106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细黑" panose="02010600040101010101" pitchFamily="2" charset="-122"/>
          <a:ea typeface="华文细黑"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9.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9.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s>
</file>

<file path=ppt/slides/_rels/slide2.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2" Type="http://schemas.openxmlformats.org/officeDocument/2006/relationships/slideLayout" Target="../slideLayouts/slideLayout9.xml"/><Relationship Id="rId11" Type="http://schemas.openxmlformats.org/officeDocument/2006/relationships/tags" Target="../tags/tag18.xml"/><Relationship Id="rId10" Type="http://schemas.openxmlformats.org/officeDocument/2006/relationships/tags" Target="../tags/tag17.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25.xml"/></Relationships>
</file>

<file path=ppt/slides/_rels/slide5.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image" Target="../media/image5.png"/><Relationship Id="rId7" Type="http://schemas.openxmlformats.org/officeDocument/2006/relationships/image" Target="../media/image4.png"/><Relationship Id="rId6" Type="http://schemas.openxmlformats.org/officeDocument/2006/relationships/image" Target="../media/image3.png"/><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4" Type="http://schemas.openxmlformats.org/officeDocument/2006/relationships/slideLayout" Target="../slideLayouts/slideLayout10.xml"/><Relationship Id="rId13" Type="http://schemas.openxmlformats.org/officeDocument/2006/relationships/image" Target="../media/image10.png"/><Relationship Id="rId12" Type="http://schemas.openxmlformats.org/officeDocument/2006/relationships/image" Target="../media/image9.png"/><Relationship Id="rId11" Type="http://schemas.openxmlformats.org/officeDocument/2006/relationships/image" Target="../media/image8.png"/><Relationship Id="rId10" Type="http://schemas.openxmlformats.org/officeDocument/2006/relationships/image" Target="../media/image7.png"/><Relationship Id="rId1" Type="http://schemas.openxmlformats.org/officeDocument/2006/relationships/tags" Target="../tags/tag26.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7.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6" Type="http://schemas.openxmlformats.org/officeDocument/2006/relationships/slideLayout" Target="../slideLayouts/slideLayout10.xml"/><Relationship Id="rId15" Type="http://schemas.openxmlformats.org/officeDocument/2006/relationships/tags" Target="../tags/tag44.xml"/><Relationship Id="rId14" Type="http://schemas.openxmlformats.org/officeDocument/2006/relationships/image" Target="../media/image19.png"/><Relationship Id="rId13" Type="http://schemas.openxmlformats.org/officeDocument/2006/relationships/tags" Target="../tags/tag43.xml"/><Relationship Id="rId12" Type="http://schemas.openxmlformats.org/officeDocument/2006/relationships/image" Target="../media/image18.png"/><Relationship Id="rId11" Type="http://schemas.openxmlformats.org/officeDocument/2006/relationships/tags" Target="../tags/tag42.xml"/><Relationship Id="rId10" Type="http://schemas.openxmlformats.org/officeDocument/2006/relationships/image" Target="../media/image17.png"/><Relationship Id="rId1" Type="http://schemas.openxmlformats.org/officeDocument/2006/relationships/tags" Target="../tags/tag36.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9.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52.xml"/><Relationship Id="rId1" Type="http://schemas.openxmlformats.org/officeDocument/2006/relationships/tags" Target="../tags/tag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PA-矩形 5"/>
          <p:cNvSpPr/>
          <p:nvPr>
            <p:custDataLst>
              <p:tags r:id="rId1"/>
            </p:custDataLst>
          </p:nvPr>
        </p:nvSpPr>
        <p:spPr>
          <a:xfrm>
            <a:off x="0" y="-14954"/>
            <a:ext cx="12192000" cy="2066290"/>
          </a:xfrm>
          <a:prstGeom prst="rect">
            <a:avLst/>
          </a:prstGeom>
          <a:solidFill>
            <a:srgbClr val="4D6D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panose="02010600040101010101" pitchFamily="2" charset="-122"/>
              <a:ea typeface="华文细黑" panose="02010600040101010101" pitchFamily="2" charset="-122"/>
            </a:endParaRPr>
          </a:p>
        </p:txBody>
      </p:sp>
      <p:sp>
        <p:nvSpPr>
          <p:cNvPr id="1048587" name="PA-文本框 8"/>
          <p:cNvSpPr txBox="1"/>
          <p:nvPr>
            <p:custDataLst>
              <p:tags r:id="rId2"/>
            </p:custDataLst>
          </p:nvPr>
        </p:nvSpPr>
        <p:spPr>
          <a:xfrm>
            <a:off x="2615748" y="1220339"/>
            <a:ext cx="6789051" cy="815339"/>
          </a:xfrm>
          <a:prstGeom prst="rect">
            <a:avLst/>
          </a:prstGeom>
          <a:noFill/>
        </p:spPr>
        <p:txBody>
          <a:bodyPr wrap="square" rtlCol="0">
            <a:spAutoFit/>
          </a:bodyPr>
          <a:lstStyle/>
          <a:p>
            <a:pPr algn="ctr"/>
            <a:r>
              <a:rPr lang="zh-CN" altLang="zh-CN" sz="4800" b="1" dirty="0">
                <a:solidFill>
                  <a:srgbClr val="000000"/>
                </a:solidFill>
                <a:effectLst>
                  <a:innerShdw blurRad="546100">
                    <a:prstClr val="black">
                      <a:alpha val="24000"/>
                    </a:prstClr>
                  </a:innerShdw>
                </a:effectLst>
                <a:latin typeface="华文细黑" panose="02010600040101010101" pitchFamily="2" charset="-122"/>
                <a:ea typeface="华文细黑" panose="02010600040101010101" pitchFamily="2" charset="-122"/>
              </a:rPr>
              <a:t>课程设计基础答辩</a:t>
            </a:r>
            <a:endParaRPr lang="zh-CN" altLang="en-US" b="1">
              <a:solidFill>
                <a:srgbClr val="000000"/>
              </a:solidFill>
            </a:endParaRPr>
          </a:p>
        </p:txBody>
      </p:sp>
      <p:sp>
        <p:nvSpPr>
          <p:cNvPr id="1048588" name="PA-文本框 16"/>
          <p:cNvSpPr txBox="1"/>
          <p:nvPr>
            <p:custDataLst>
              <p:tags r:id="rId3"/>
            </p:custDataLst>
          </p:nvPr>
        </p:nvSpPr>
        <p:spPr>
          <a:xfrm>
            <a:off x="7318309" y="3667319"/>
            <a:ext cx="3579495" cy="400110"/>
          </a:xfrm>
          <a:prstGeom prst="rect">
            <a:avLst/>
          </a:prstGeom>
          <a:noFill/>
        </p:spPr>
        <p:txBody>
          <a:bodyPr wrap="square" rtlCol="0">
            <a:spAutoFit/>
          </a:bodyPr>
          <a:lstStyle/>
          <a:p>
            <a:r>
              <a:rPr lang="zh-CN" altLang="zh-CN" sz="2000" dirty="0">
                <a:solidFill>
                  <a:srgbClr val="97BEBC"/>
                </a:solidFill>
                <a:latin typeface="华文细黑" panose="02010600040101010101" pitchFamily="2" charset="-122"/>
                <a:ea typeface="华文细黑" panose="02010600040101010101" pitchFamily="2" charset="-122"/>
              </a:rPr>
              <a:t>组员</a:t>
            </a:r>
            <a:r>
              <a:rPr lang="en-US" altLang="zh-CN" sz="2000" dirty="0">
                <a:solidFill>
                  <a:srgbClr val="97BEBC"/>
                </a:solidFill>
                <a:latin typeface="华文细黑" panose="02010600040101010101" pitchFamily="2" charset="-122"/>
                <a:ea typeface="华文细黑" panose="02010600040101010101" pitchFamily="2" charset="-122"/>
              </a:rPr>
              <a:t>: </a:t>
            </a:r>
            <a:r>
              <a:rPr lang="zh-CN" altLang="zh-CN" sz="2000" dirty="0">
                <a:solidFill>
                  <a:srgbClr val="97BEBC"/>
                </a:solidFill>
                <a:latin typeface="华文细黑" panose="02010600040101010101" pitchFamily="2" charset="-122"/>
                <a:ea typeface="华文细黑" panose="02010600040101010101" pitchFamily="2" charset="-122"/>
              </a:rPr>
              <a:t>赵子轩</a:t>
            </a:r>
            <a:r>
              <a:rPr lang="en-US" altLang="zh-CN" sz="2000" dirty="0">
                <a:solidFill>
                  <a:srgbClr val="97BEBC"/>
                </a:solidFill>
                <a:latin typeface="华文细黑" panose="02010600040101010101" pitchFamily="2" charset="-122"/>
                <a:ea typeface="华文细黑" panose="02010600040101010101" pitchFamily="2" charset="-122"/>
              </a:rPr>
              <a:t> </a:t>
            </a:r>
            <a:r>
              <a:rPr lang="zh-CN" altLang="zh-CN" sz="2000" dirty="0">
                <a:solidFill>
                  <a:srgbClr val="97BEBC"/>
                </a:solidFill>
                <a:latin typeface="华文细黑" panose="02010600040101010101" pitchFamily="2" charset="-122"/>
                <a:ea typeface="华文细黑" panose="02010600040101010101" pitchFamily="2" charset="-122"/>
              </a:rPr>
              <a:t>王鹏旭</a:t>
            </a:r>
            <a:endParaRPr lang="zh-CN" altLang="en-US"/>
          </a:p>
        </p:txBody>
      </p:sp>
      <p:sp>
        <p:nvSpPr>
          <p:cNvPr id="1048589" name="PA-文本框 17"/>
          <p:cNvSpPr txBox="1"/>
          <p:nvPr>
            <p:custDataLst>
              <p:tags r:id="rId4"/>
            </p:custDataLst>
          </p:nvPr>
        </p:nvSpPr>
        <p:spPr>
          <a:xfrm>
            <a:off x="7317674" y="3228945"/>
            <a:ext cx="3580130" cy="400110"/>
          </a:xfrm>
          <a:prstGeom prst="rect">
            <a:avLst/>
          </a:prstGeom>
          <a:noFill/>
        </p:spPr>
        <p:txBody>
          <a:bodyPr wrap="square" rtlCol="0">
            <a:spAutoFit/>
          </a:bodyPr>
          <a:lstStyle/>
          <a:p>
            <a:r>
              <a:rPr lang="zh-CN" altLang="zh-CN" sz="2000" dirty="0">
                <a:solidFill>
                  <a:srgbClr val="97BEBC"/>
                </a:solidFill>
                <a:latin typeface="华文细黑" panose="02010600040101010101" pitchFamily="2" charset="-122"/>
                <a:ea typeface="华文细黑" panose="02010600040101010101" pitchFamily="2" charset="-122"/>
              </a:rPr>
              <a:t>组长</a:t>
            </a:r>
            <a:r>
              <a:rPr lang="en-US" altLang="zh-CN" sz="2000" dirty="0">
                <a:solidFill>
                  <a:srgbClr val="97BEBC"/>
                </a:solidFill>
                <a:latin typeface="华文细黑" panose="02010600040101010101" pitchFamily="2" charset="-122"/>
                <a:ea typeface="华文细黑" panose="02010600040101010101" pitchFamily="2" charset="-122"/>
              </a:rPr>
              <a:t> :  </a:t>
            </a:r>
            <a:r>
              <a:rPr lang="zh-CN" altLang="zh-CN" sz="2000" dirty="0">
                <a:solidFill>
                  <a:srgbClr val="97BEBC"/>
                </a:solidFill>
                <a:latin typeface="华文细黑" panose="02010600040101010101" pitchFamily="2" charset="-122"/>
                <a:ea typeface="华文细黑" panose="02010600040101010101" pitchFamily="2" charset="-122"/>
              </a:rPr>
              <a:t>王泽卿</a:t>
            </a:r>
            <a:endParaRPr lang="zh-CN" altLang="en-US"/>
          </a:p>
        </p:txBody>
      </p:sp>
      <p:sp>
        <p:nvSpPr>
          <p:cNvPr id="1048590" name="PA-文本框 19"/>
          <p:cNvSpPr txBox="1"/>
          <p:nvPr>
            <p:custDataLst>
              <p:tags r:id="rId5"/>
            </p:custDataLst>
          </p:nvPr>
        </p:nvSpPr>
        <p:spPr>
          <a:xfrm>
            <a:off x="7424310" y="2694131"/>
            <a:ext cx="3721100" cy="396240"/>
          </a:xfrm>
          <a:prstGeom prst="rect">
            <a:avLst/>
          </a:prstGeom>
          <a:noFill/>
        </p:spPr>
        <p:txBody>
          <a:bodyPr wrap="square" rtlCol="0">
            <a:spAutoFit/>
          </a:bodyPr>
          <a:lstStyle/>
          <a:p>
            <a:r>
              <a:rPr lang="zh-CN" altLang="zh-CN" sz="2000" dirty="0">
                <a:solidFill>
                  <a:srgbClr val="97BEBC"/>
                </a:solidFill>
                <a:latin typeface="华文细黑" panose="02010600040101010101" pitchFamily="2" charset="-122"/>
                <a:ea typeface="华文细黑" panose="02010600040101010101" pitchFamily="2" charset="-122"/>
              </a:rPr>
              <a:t>第十一组</a:t>
            </a:r>
            <a:endParaRPr lang="zh-CN" altLang="en-US"/>
          </a:p>
        </p:txBody>
      </p:sp>
      <p:sp>
        <p:nvSpPr>
          <p:cNvPr id="1048593" name="PA-矩形 11"/>
          <p:cNvSpPr/>
          <p:nvPr>
            <p:custDataLst>
              <p:tags r:id="rId6"/>
            </p:custDataLst>
          </p:nvPr>
        </p:nvSpPr>
        <p:spPr>
          <a:xfrm>
            <a:off x="3678530" y="4291035"/>
            <a:ext cx="4834939" cy="275590"/>
          </a:xfrm>
          <a:prstGeom prst="rect">
            <a:avLst/>
          </a:prstGeom>
        </p:spPr>
        <p:txBody>
          <a:bodyPr wrap="square">
            <a:spAutoFit/>
          </a:bodyPr>
          <a:lstStyle/>
          <a:p>
            <a:pPr algn="ctr"/>
            <a:r>
              <a:rPr lang="en-US" altLang="zh-CN" sz="1200" spc="600" dirty="0">
                <a:solidFill>
                  <a:srgbClr val="D5AFBC"/>
                </a:solidFill>
                <a:latin typeface="思源黑体 CN Light" charset="0"/>
                <a:ea typeface="华文细黑" panose="02010600040101010101" pitchFamily="2" charset="-122"/>
              </a:rPr>
              <a:t>Hospital Manage</a:t>
            </a:r>
            <a:endParaRPr lang="zh-CN" altLang="en-US" sz="1200" spc="600" dirty="0">
              <a:solidFill>
                <a:srgbClr val="D5AFBC"/>
              </a:solidFill>
              <a:latin typeface="思源黑体 CN Light" panose="020B0300000000000000" pitchFamily="34" charset="-122"/>
              <a:ea typeface="华文细黑" panose="02010600040101010101" pitchFamily="2" charset="-122"/>
            </a:endParaRPr>
          </a:p>
        </p:txBody>
      </p:sp>
      <p:cxnSp>
        <p:nvCxnSpPr>
          <p:cNvPr id="3145728" name="PA-直接连接符 12"/>
          <p:cNvCxnSpPr/>
          <p:nvPr>
            <p:custDataLst>
              <p:tags r:id="rId7"/>
            </p:custDataLst>
          </p:nvPr>
        </p:nvCxnSpPr>
        <p:spPr>
          <a:xfrm>
            <a:off x="4873689" y="4791640"/>
            <a:ext cx="2444620" cy="0"/>
          </a:xfrm>
          <a:prstGeom prst="line">
            <a:avLst/>
          </a:prstGeom>
          <a:ln>
            <a:solidFill>
              <a:srgbClr val="B84970"/>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588"/>
                                        </p:tgtEl>
                                        <p:attrNameLst>
                                          <p:attrName>style.visibility</p:attrName>
                                        </p:attrNameLst>
                                      </p:cBhvr>
                                      <p:to>
                                        <p:strVal val="visible"/>
                                      </p:to>
                                    </p:set>
                                    <p:animEffect transition="in" filter="fade">
                                      <p:cBhvr>
                                        <p:cTn id="7" dur="500"/>
                                        <p:tgtEl>
                                          <p:spTgt spid="10485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48589"/>
                                        </p:tgtEl>
                                        <p:attrNameLst>
                                          <p:attrName>style.visibility</p:attrName>
                                        </p:attrNameLst>
                                      </p:cBhvr>
                                      <p:to>
                                        <p:strVal val="visible"/>
                                      </p:to>
                                    </p:set>
                                    <p:animEffect transition="in" filter="fade">
                                      <p:cBhvr>
                                        <p:cTn id="10" dur="500"/>
                                        <p:tgtEl>
                                          <p:spTgt spid="104858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48590"/>
                                        </p:tgtEl>
                                        <p:attrNameLst>
                                          <p:attrName>style.visibility</p:attrName>
                                        </p:attrNameLst>
                                      </p:cBhvr>
                                      <p:to>
                                        <p:strVal val="visible"/>
                                      </p:to>
                                    </p:set>
                                    <p:animEffect transition="in" filter="fade">
                                      <p:cBhvr>
                                        <p:cTn id="13" dur="500"/>
                                        <p:tgtEl>
                                          <p:spTgt spid="1048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8" grpId="0"/>
      <p:bldP spid="1048589" grpId="0"/>
      <p:bldP spid="104859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8" name="PA-矩形 11"/>
          <p:cNvSpPr/>
          <p:nvPr>
            <p:custDataLst>
              <p:tags r:id="rId1"/>
            </p:custDataLst>
          </p:nvPr>
        </p:nvSpPr>
        <p:spPr>
          <a:xfrm>
            <a:off x="0" y="2517908"/>
            <a:ext cx="12192000" cy="1822184"/>
          </a:xfrm>
          <a:prstGeom prst="rect">
            <a:avLst/>
          </a:prstGeom>
          <a:solidFill>
            <a:srgbClr val="4D6D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panose="02010600040101010101" pitchFamily="2" charset="-122"/>
              <a:ea typeface="华文细黑" panose="02010600040101010101" pitchFamily="2" charset="-122"/>
            </a:endParaRPr>
          </a:p>
        </p:txBody>
      </p:sp>
      <p:sp>
        <p:nvSpPr>
          <p:cNvPr id="1048899" name="PA-椭圆 2"/>
          <p:cNvSpPr/>
          <p:nvPr>
            <p:custDataLst>
              <p:tags r:id="rId2"/>
            </p:custDataLst>
          </p:nvPr>
        </p:nvSpPr>
        <p:spPr>
          <a:xfrm>
            <a:off x="2111940" y="2230755"/>
            <a:ext cx="2480310" cy="2396490"/>
          </a:xfrm>
          <a:prstGeom prst="ellipse">
            <a:avLst/>
          </a:prstGeom>
          <a:solidFill>
            <a:srgbClr val="F2F2F2"/>
          </a:solidFill>
          <a:ln w="44450" cap="flat" cmpd="sng" algn="ctr">
            <a:solidFill>
              <a:srgbClr val="4C6D78"/>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panose="02010600040101010101" pitchFamily="2" charset="-122"/>
              <a:ea typeface="华文细黑" panose="02010600040101010101" pitchFamily="2" charset="-122"/>
            </a:endParaRPr>
          </a:p>
        </p:txBody>
      </p:sp>
      <p:grpSp>
        <p:nvGrpSpPr>
          <p:cNvPr id="152" name="PA-组合 6"/>
          <p:cNvGrpSpPr/>
          <p:nvPr>
            <p:custDataLst>
              <p:tags r:id="rId3"/>
            </p:custDataLst>
          </p:nvPr>
        </p:nvGrpSpPr>
        <p:grpSpPr>
          <a:xfrm>
            <a:off x="2301041" y="2675534"/>
            <a:ext cx="2102109" cy="1384369"/>
            <a:chOff x="4546340" y="2594200"/>
            <a:chExt cx="2102109" cy="1384369"/>
          </a:xfrm>
        </p:grpSpPr>
        <p:sp>
          <p:nvSpPr>
            <p:cNvPr id="1048900" name="PA-文本框 8"/>
            <p:cNvSpPr txBox="1"/>
            <p:nvPr>
              <p:custDataLst>
                <p:tags r:id="rId4"/>
              </p:custDataLst>
            </p:nvPr>
          </p:nvSpPr>
          <p:spPr>
            <a:xfrm flipH="1">
              <a:off x="4980403" y="2594200"/>
              <a:ext cx="1325880" cy="1285240"/>
            </a:xfrm>
            <a:prstGeom prst="rect">
              <a:avLst/>
            </a:prstGeom>
            <a:noFill/>
          </p:spPr>
          <p:txBody>
            <a:bodyPr wrap="none" rtlCol="0">
              <a:spAutoFit/>
            </a:bodyPr>
            <a:lstStyle/>
            <a:p>
              <a:pPr algn="ctr"/>
              <a:r>
                <a:rPr lang="en-US" altLang="zh-CN" sz="8000" b="1" dirty="0">
                  <a:solidFill>
                    <a:srgbClr val="B84970"/>
                  </a:solidFill>
                  <a:latin typeface="华文细黑" panose="02010600040101010101" pitchFamily="2" charset="-122"/>
                  <a:ea typeface="华文细黑" panose="02010600040101010101" pitchFamily="2" charset="-122"/>
                  <a:cs typeface="Arial" panose="020B0604020202020204" pitchFamily="34" charset="0"/>
                </a:rPr>
                <a:t>03</a:t>
              </a:r>
              <a:endParaRPr lang="en-US" altLang="zh-CN" sz="8000" b="1" dirty="0">
                <a:solidFill>
                  <a:srgbClr val="B84970"/>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048901" name="PA-文本框 9"/>
            <p:cNvSpPr txBox="1"/>
            <p:nvPr>
              <p:custDataLst>
                <p:tags r:id="rId5"/>
              </p:custDataLst>
            </p:nvPr>
          </p:nvSpPr>
          <p:spPr>
            <a:xfrm flipH="1">
              <a:off x="4546340" y="3579789"/>
              <a:ext cx="2102109" cy="398780"/>
            </a:xfrm>
            <a:prstGeom prst="rect">
              <a:avLst/>
            </a:prstGeom>
            <a:noFill/>
          </p:spPr>
          <p:txBody>
            <a:bodyPr wrap="square" rtlCol="0">
              <a:spAutoFit/>
            </a:bodyPr>
            <a:lstStyle/>
            <a:p>
              <a:pPr algn="ctr"/>
              <a:r>
                <a:rPr lang="en-US" altLang="zh-CN" sz="2000" dirty="0">
                  <a:solidFill>
                    <a:srgbClr val="B84970"/>
                  </a:solidFill>
                  <a:latin typeface="Arial" panose="020B0604020202020204" pitchFamily="34" charset="0"/>
                  <a:ea typeface="华文细黑" panose="02010600040101010101" pitchFamily="2" charset="-122"/>
                  <a:cs typeface="Arial" panose="020B0604020202020204" pitchFamily="34" charset="0"/>
                </a:rPr>
                <a:t>Part   three   </a:t>
              </a:r>
              <a:endParaRPr lang="en-US" altLang="zh-CN" sz="2000" dirty="0">
                <a:solidFill>
                  <a:srgbClr val="B84970"/>
                </a:solidFill>
                <a:latin typeface="Arial" panose="020B0604020202020204" pitchFamily="34" charset="0"/>
                <a:ea typeface="华文细黑" panose="02010600040101010101" pitchFamily="2" charset="-122"/>
                <a:cs typeface="Arial" panose="020B0604020202020204" pitchFamily="34" charset="0"/>
              </a:endParaRPr>
            </a:p>
          </p:txBody>
        </p:sp>
      </p:grpSp>
      <p:sp>
        <p:nvSpPr>
          <p:cNvPr id="1048902" name="PA-矩形 10"/>
          <p:cNvSpPr/>
          <p:nvPr>
            <p:custDataLst>
              <p:tags r:id="rId6"/>
            </p:custDataLst>
          </p:nvPr>
        </p:nvSpPr>
        <p:spPr>
          <a:xfrm>
            <a:off x="5074587" y="2583415"/>
            <a:ext cx="4297681" cy="891540"/>
          </a:xfrm>
          <a:prstGeom prst="rect">
            <a:avLst/>
          </a:prstGeom>
        </p:spPr>
        <p:txBody>
          <a:bodyPr wrap="none">
            <a:spAutoFit/>
          </a:bodyPr>
          <a:lstStyle/>
          <a:p>
            <a:r>
              <a:rPr lang="zh-CN" altLang="zh-CN" sz="5400" b="1" dirty="0">
                <a:solidFill>
                  <a:srgbClr val="F2F2F2"/>
                </a:solidFill>
                <a:latin typeface="华文细黑" panose="02010600040101010101" pitchFamily="2" charset="-122"/>
                <a:ea typeface="华文细黑" panose="02010600040101010101" pitchFamily="2" charset="-122"/>
              </a:rPr>
              <a:t>程序实际展示</a:t>
            </a:r>
            <a:endParaRPr lang="zh-CN" altLang="en-US"/>
          </a:p>
        </p:txBody>
      </p:sp>
      <p:sp>
        <p:nvSpPr>
          <p:cNvPr id="2" name="灯片编号占位符 1"/>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048902"/>
                                        </p:tgtEl>
                                        <p:attrNameLst>
                                          <p:attrName>style.visibility</p:attrName>
                                        </p:attrNameLst>
                                      </p:cBhvr>
                                      <p:to>
                                        <p:strVal val="visible"/>
                                      </p:to>
                                    </p:set>
                                    <p:anim calcmode="lin" valueType="num">
                                      <p:cBhvr>
                                        <p:cTn id="7" dur="500" fill="hold"/>
                                        <p:tgtEl>
                                          <p:spTgt spid="10489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48902"/>
                                        </p:tgtEl>
                                        <p:attrNameLst>
                                          <p:attrName>ppt_y</p:attrName>
                                        </p:attrNameLst>
                                      </p:cBhvr>
                                      <p:tavLst>
                                        <p:tav tm="0">
                                          <p:val>
                                            <p:strVal val="#ppt_y"/>
                                          </p:val>
                                        </p:tav>
                                        <p:tav tm="100000">
                                          <p:val>
                                            <p:strVal val="#ppt_y"/>
                                          </p:val>
                                        </p:tav>
                                      </p:tavLst>
                                    </p:anim>
                                    <p:anim calcmode="lin" valueType="num">
                                      <p:cBhvr>
                                        <p:cTn id="9" dur="500" fill="hold"/>
                                        <p:tgtEl>
                                          <p:spTgt spid="10489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489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48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0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75" name="PA-矩形 5"/>
          <p:cNvSpPr/>
          <p:nvPr>
            <p:custDataLst>
              <p:tags r:id="rId1"/>
            </p:custDataLst>
          </p:nvPr>
        </p:nvSpPr>
        <p:spPr>
          <a:xfrm>
            <a:off x="0" y="-14954"/>
            <a:ext cx="12192000" cy="2066290"/>
          </a:xfrm>
          <a:prstGeom prst="rect">
            <a:avLst/>
          </a:prstGeom>
          <a:solidFill>
            <a:srgbClr val="4D6D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panose="02010600040101010101" pitchFamily="2" charset="-122"/>
              <a:ea typeface="华文细黑" panose="02010600040101010101" pitchFamily="2" charset="-122"/>
            </a:endParaRPr>
          </a:p>
        </p:txBody>
      </p:sp>
      <p:sp>
        <p:nvSpPr>
          <p:cNvPr id="1049076" name="PA-文本框 8"/>
          <p:cNvSpPr txBox="1"/>
          <p:nvPr>
            <p:custDataLst>
              <p:tags r:id="rId2"/>
            </p:custDataLst>
          </p:nvPr>
        </p:nvSpPr>
        <p:spPr>
          <a:xfrm>
            <a:off x="2701474" y="3415223"/>
            <a:ext cx="6789051" cy="830997"/>
          </a:xfrm>
          <a:prstGeom prst="rect">
            <a:avLst/>
          </a:prstGeom>
          <a:noFill/>
        </p:spPr>
        <p:txBody>
          <a:bodyPr wrap="square" rtlCol="0">
            <a:spAutoFit/>
          </a:bodyPr>
          <a:lstStyle/>
          <a:p>
            <a:pPr algn="ctr"/>
            <a:r>
              <a:rPr lang="zh-CN" altLang="en-US" sz="4800" dirty="0">
                <a:solidFill>
                  <a:srgbClr val="B84971"/>
                </a:solidFill>
                <a:effectLst>
                  <a:innerShdw blurRad="546100">
                    <a:prstClr val="black">
                      <a:alpha val="24000"/>
                    </a:prstClr>
                  </a:innerShdw>
                </a:effectLst>
                <a:latin typeface="华文细黑" panose="02010600040101010101" pitchFamily="2" charset="-122"/>
                <a:ea typeface="华文细黑" panose="02010600040101010101" pitchFamily="2" charset="-122"/>
              </a:rPr>
              <a:t>感谢您的聆听</a:t>
            </a:r>
            <a:endParaRPr lang="zh-CN" altLang="en-US" sz="4800" dirty="0">
              <a:solidFill>
                <a:srgbClr val="B84971"/>
              </a:solidFill>
              <a:effectLst>
                <a:innerShdw blurRad="546100">
                  <a:prstClr val="black">
                    <a:alpha val="24000"/>
                  </a:prstClr>
                </a:innerShdw>
              </a:effectLst>
              <a:latin typeface="华文细黑" panose="02010600040101010101" pitchFamily="2" charset="-122"/>
              <a:ea typeface="华文细黑" panose="02010600040101010101" pitchFamily="2" charset="-122"/>
            </a:endParaRPr>
          </a:p>
        </p:txBody>
      </p:sp>
      <p:sp>
        <p:nvSpPr>
          <p:cNvPr id="1049077" name="PA-文本框 16"/>
          <p:cNvSpPr txBox="1"/>
          <p:nvPr>
            <p:custDataLst>
              <p:tags r:id="rId3"/>
            </p:custDataLst>
          </p:nvPr>
        </p:nvSpPr>
        <p:spPr>
          <a:xfrm>
            <a:off x="4805395" y="5351116"/>
            <a:ext cx="3579495" cy="400110"/>
          </a:xfrm>
          <a:prstGeom prst="rect">
            <a:avLst/>
          </a:prstGeom>
          <a:noFill/>
        </p:spPr>
        <p:txBody>
          <a:bodyPr wrap="square" rtlCol="0">
            <a:spAutoFit/>
          </a:bodyPr>
          <a:lstStyle/>
          <a:p>
            <a:r>
              <a:rPr lang="en-US" altLang="zh-CN" sz="2000" dirty="0">
                <a:solidFill>
                  <a:srgbClr val="97BEBC"/>
                </a:solidFill>
                <a:latin typeface="华文细黑" panose="02010600040101010101" pitchFamily="2" charset="-122"/>
                <a:ea typeface="华文细黑" panose="02010600040101010101" pitchFamily="2" charset="-122"/>
              </a:rPr>
              <a:t>Reporter :    </a:t>
            </a:r>
            <a:r>
              <a:rPr lang="zh-CN" altLang="en-US" sz="2000" dirty="0" smtClean="0">
                <a:solidFill>
                  <a:srgbClr val="97BEBC"/>
                </a:solidFill>
                <a:latin typeface="华文细黑" panose="02010600040101010101" pitchFamily="2" charset="-122"/>
                <a:ea typeface="华文细黑" panose="02010600040101010101" pitchFamily="2" charset="-122"/>
              </a:rPr>
              <a:t>第十一组</a:t>
            </a:r>
            <a:endParaRPr lang="en-US" altLang="zh-CN" sz="2000" dirty="0">
              <a:solidFill>
                <a:srgbClr val="97BEBC"/>
              </a:solidFill>
              <a:latin typeface="华文细黑" panose="02010600040101010101" pitchFamily="2" charset="-122"/>
              <a:ea typeface="华文细黑" panose="02010600040101010101" pitchFamily="2" charset="-122"/>
            </a:endParaRPr>
          </a:p>
        </p:txBody>
      </p:sp>
      <p:grpSp>
        <p:nvGrpSpPr>
          <p:cNvPr id="205" name="PA-组合 1"/>
          <p:cNvGrpSpPr/>
          <p:nvPr>
            <p:custDataLst>
              <p:tags r:id="rId4"/>
            </p:custDataLst>
          </p:nvPr>
        </p:nvGrpSpPr>
        <p:grpSpPr>
          <a:xfrm>
            <a:off x="5009061" y="964679"/>
            <a:ext cx="2173876" cy="2066290"/>
            <a:chOff x="4715503" y="1486535"/>
            <a:chExt cx="2617470" cy="2487930"/>
          </a:xfrm>
        </p:grpSpPr>
        <p:sp useBgFill="1">
          <p:nvSpPr>
            <p:cNvPr id="1049080" name="PA-椭圆 2"/>
            <p:cNvSpPr/>
            <p:nvPr>
              <p:custDataLst>
                <p:tags r:id="rId5"/>
              </p:custDataLst>
            </p:nvPr>
          </p:nvSpPr>
          <p:spPr>
            <a:xfrm>
              <a:off x="4715503" y="1486535"/>
              <a:ext cx="2617470" cy="2487930"/>
            </a:xfrm>
            <a:prstGeom prst="ellipse">
              <a:avLst/>
            </a:prstGeom>
            <a:ln w="44450" cap="flat" cmpd="sng" algn="ctr">
              <a:solidFill>
                <a:srgbClr val="C5D6DE"/>
              </a:solidFill>
              <a:prstDash val="solid"/>
              <a:miter lim="800000"/>
              <a:headEnd type="none" w="med" len="med"/>
              <a:tailEnd type="none" w="med" len="med"/>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6000" b="1" dirty="0">
                <a:solidFill>
                  <a:schemeClr val="tx2">
                    <a:lumMod val="75000"/>
                  </a:schemeClr>
                </a:solidFill>
                <a:latin typeface="华文细黑" panose="02010600040101010101" pitchFamily="2" charset="-122"/>
                <a:ea typeface="华文细黑" panose="02010600040101010101" pitchFamily="2" charset="-122"/>
              </a:endParaRPr>
            </a:p>
          </p:txBody>
        </p:sp>
        <p:sp>
          <p:nvSpPr>
            <p:cNvPr id="1049081" name="PA-文本框 6"/>
            <p:cNvSpPr txBox="1"/>
            <p:nvPr>
              <p:custDataLst>
                <p:tags r:id="rId6"/>
              </p:custDataLst>
            </p:nvPr>
          </p:nvSpPr>
          <p:spPr>
            <a:xfrm>
              <a:off x="4855365" y="2038538"/>
              <a:ext cx="2337746" cy="1334090"/>
            </a:xfrm>
            <a:prstGeom prst="rect">
              <a:avLst/>
            </a:prstGeom>
            <a:noFill/>
          </p:spPr>
          <p:txBody>
            <a:bodyPr wrap="none" rtlCol="0">
              <a:spAutoFit/>
            </a:bodyPr>
            <a:lstStyle/>
            <a:p>
              <a:pPr algn="ctr"/>
              <a:r>
                <a:rPr lang="en-US" altLang="zh-CN" sz="6600" dirty="0" smtClean="0">
                  <a:solidFill>
                    <a:srgbClr val="B84971"/>
                  </a:solidFill>
                  <a:latin typeface="Impact" panose="020B0806030902050204" pitchFamily="34" charset="0"/>
                  <a:ea typeface="华文细黑" panose="02010600040101010101" pitchFamily="2" charset="-122"/>
                  <a:cs typeface="Arial" panose="020B0604020202020204" pitchFamily="34" charset="0"/>
                </a:rPr>
                <a:t>2020</a:t>
              </a:r>
              <a:endParaRPr lang="en-US" altLang="zh-CN" sz="6600" dirty="0">
                <a:solidFill>
                  <a:srgbClr val="B84971"/>
                </a:solidFill>
                <a:latin typeface="Impact" panose="020B0806030902050204" pitchFamily="34" charset="0"/>
                <a:ea typeface="华文细黑" panose="02010600040101010101" pitchFamily="2" charset="-122"/>
                <a:cs typeface="Arial" panose="020B0604020202020204" pitchFamily="34" charset="0"/>
              </a:endParaRPr>
            </a:p>
          </p:txBody>
        </p:sp>
      </p:grpSp>
      <p:sp>
        <p:nvSpPr>
          <p:cNvPr id="1049082" name="PA-矩形 11"/>
          <p:cNvSpPr/>
          <p:nvPr>
            <p:custDataLst>
              <p:tags r:id="rId7"/>
            </p:custDataLst>
          </p:nvPr>
        </p:nvSpPr>
        <p:spPr>
          <a:xfrm>
            <a:off x="3678530" y="4291035"/>
            <a:ext cx="4834939" cy="276999"/>
          </a:xfrm>
          <a:prstGeom prst="rect">
            <a:avLst/>
          </a:prstGeom>
        </p:spPr>
        <p:txBody>
          <a:bodyPr wrap="square">
            <a:spAutoFit/>
          </a:bodyPr>
          <a:lstStyle/>
          <a:p>
            <a:pPr algn="ctr"/>
            <a:r>
              <a:rPr lang="en-US" altLang="zh-CN" sz="1200" spc="600" dirty="0" smtClean="0">
                <a:solidFill>
                  <a:srgbClr val="D5AFBC"/>
                </a:solidFill>
                <a:latin typeface="思源黑体 CN Light" panose="020B0300000000000000" pitchFamily="34" charset="-122"/>
                <a:ea typeface="华文细黑" panose="02010600040101010101" pitchFamily="2" charset="-122"/>
              </a:rPr>
              <a:t>Hospital Manage</a:t>
            </a:r>
            <a:endParaRPr lang="zh-CN" altLang="en-US" sz="1200" spc="600" dirty="0">
              <a:solidFill>
                <a:srgbClr val="D5AFBC"/>
              </a:solidFill>
              <a:latin typeface="思源黑体 CN Light" panose="020B0300000000000000" pitchFamily="34" charset="-122"/>
              <a:ea typeface="华文细黑" panose="02010600040101010101" pitchFamily="2" charset="-122"/>
            </a:endParaRPr>
          </a:p>
        </p:txBody>
      </p:sp>
      <p:cxnSp>
        <p:nvCxnSpPr>
          <p:cNvPr id="3145735" name="PA-直接连接符 12"/>
          <p:cNvCxnSpPr/>
          <p:nvPr>
            <p:custDataLst>
              <p:tags r:id="rId8"/>
            </p:custDataLst>
          </p:nvPr>
        </p:nvCxnSpPr>
        <p:spPr>
          <a:xfrm>
            <a:off x="4873689" y="4791640"/>
            <a:ext cx="2444620" cy="0"/>
          </a:xfrm>
          <a:prstGeom prst="line">
            <a:avLst/>
          </a:prstGeom>
          <a:ln>
            <a:solidFill>
              <a:srgbClr val="B84970"/>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9077"/>
                                        </p:tgtEl>
                                        <p:attrNameLst>
                                          <p:attrName>style.visibility</p:attrName>
                                        </p:attrNameLst>
                                      </p:cBhvr>
                                      <p:to>
                                        <p:strVal val="visible"/>
                                      </p:to>
                                    </p:set>
                                    <p:animEffect transition="in" filter="fade">
                                      <p:cBhvr>
                                        <p:cTn id="7" dur="500"/>
                                        <p:tgtEl>
                                          <p:spTgt spid="1049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7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PA-椭圆 2"/>
          <p:cNvSpPr/>
          <p:nvPr>
            <p:custDataLst>
              <p:tags r:id="rId1"/>
            </p:custDataLst>
          </p:nvPr>
        </p:nvSpPr>
        <p:spPr>
          <a:xfrm>
            <a:off x="1340977" y="1909732"/>
            <a:ext cx="2587625" cy="2487930"/>
          </a:xfrm>
          <a:prstGeom prst="ellipse">
            <a:avLst/>
          </a:prstGeom>
          <a:noFill/>
          <a:ln w="44450" cap="flat" cmpd="sng" algn="ctr">
            <a:solidFill>
              <a:srgbClr val="4C6D78"/>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panose="02010600040101010101" pitchFamily="2" charset="-122"/>
              <a:ea typeface="华文细黑" panose="02010600040101010101" pitchFamily="2" charset="-122"/>
            </a:endParaRPr>
          </a:p>
        </p:txBody>
      </p:sp>
      <p:grpSp>
        <p:nvGrpSpPr>
          <p:cNvPr id="45" name="PA-组合 49"/>
          <p:cNvGrpSpPr/>
          <p:nvPr>
            <p:custDataLst>
              <p:tags r:id="rId2"/>
            </p:custDataLst>
          </p:nvPr>
        </p:nvGrpSpPr>
        <p:grpSpPr>
          <a:xfrm>
            <a:off x="1642843" y="2401637"/>
            <a:ext cx="2011680" cy="1569661"/>
            <a:chOff x="4665928" y="2600737"/>
            <a:chExt cx="2011680" cy="1569661"/>
          </a:xfrm>
        </p:grpSpPr>
        <p:sp>
          <p:nvSpPr>
            <p:cNvPr id="1048596" name="PA-文本框 1"/>
            <p:cNvSpPr txBox="1"/>
            <p:nvPr>
              <p:custDataLst>
                <p:tags r:id="rId3"/>
              </p:custDataLst>
            </p:nvPr>
          </p:nvSpPr>
          <p:spPr>
            <a:xfrm flipH="1">
              <a:off x="4665928" y="2600737"/>
              <a:ext cx="2011680" cy="1170940"/>
            </a:xfrm>
            <a:prstGeom prst="rect">
              <a:avLst/>
            </a:prstGeom>
            <a:noFill/>
          </p:spPr>
          <p:txBody>
            <a:bodyPr wrap="none" rtlCol="0">
              <a:spAutoFit/>
            </a:bodyPr>
            <a:lstStyle/>
            <a:p>
              <a:r>
                <a:rPr lang="zh-CN" altLang="en-US" sz="7200" b="1" dirty="0">
                  <a:solidFill>
                    <a:srgbClr val="B84970"/>
                  </a:solidFill>
                  <a:latin typeface="华文细黑" panose="02010600040101010101" pitchFamily="2" charset="-122"/>
                  <a:ea typeface="华文细黑" panose="02010600040101010101" pitchFamily="2" charset="-122"/>
                  <a:cs typeface="Arial" panose="020B0604020202020204" pitchFamily="34" charset="0"/>
                </a:rPr>
                <a:t>目录</a:t>
              </a:r>
              <a:endParaRPr lang="zh-CN" altLang="en-US" sz="7200" b="1" dirty="0">
                <a:solidFill>
                  <a:srgbClr val="B84970"/>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048597" name="PA-文本框 48"/>
            <p:cNvSpPr txBox="1"/>
            <p:nvPr>
              <p:custDataLst>
                <p:tags r:id="rId4"/>
              </p:custDataLst>
            </p:nvPr>
          </p:nvSpPr>
          <p:spPr>
            <a:xfrm flipH="1">
              <a:off x="4749406" y="3801066"/>
              <a:ext cx="1851852" cy="369332"/>
            </a:xfrm>
            <a:prstGeom prst="rect">
              <a:avLst/>
            </a:prstGeom>
            <a:noFill/>
          </p:spPr>
          <p:txBody>
            <a:bodyPr wrap="square" rtlCol="0">
              <a:spAutoFit/>
            </a:bodyPr>
            <a:lstStyle/>
            <a:p>
              <a:pPr algn="dist"/>
              <a:r>
                <a:rPr lang="en-US" altLang="zh-CN" spc="-300" dirty="0">
                  <a:solidFill>
                    <a:srgbClr val="4C6D78"/>
                  </a:solidFill>
                  <a:latin typeface="Arial" panose="020B0604020202020204" pitchFamily="34" charset="0"/>
                  <a:ea typeface="华文细黑" panose="02010600040101010101" pitchFamily="2" charset="-122"/>
                  <a:cs typeface="Arial" panose="020B0604020202020204" pitchFamily="34" charset="0"/>
                </a:rPr>
                <a:t>CONTENTS</a:t>
              </a:r>
              <a:endParaRPr lang="en-US" altLang="zh-CN" spc="-300" dirty="0">
                <a:solidFill>
                  <a:srgbClr val="4C6D78"/>
                </a:solidFill>
                <a:latin typeface="Arial" panose="020B0604020202020204" pitchFamily="34" charset="0"/>
                <a:ea typeface="华文细黑" panose="02010600040101010101" pitchFamily="2" charset="-122"/>
                <a:cs typeface="Arial" panose="020B0604020202020204" pitchFamily="34" charset="0"/>
              </a:endParaRPr>
            </a:p>
          </p:txBody>
        </p:sp>
      </p:grpSp>
      <p:sp>
        <p:nvSpPr>
          <p:cNvPr id="1048598" name="PA-文本框 21"/>
          <p:cNvSpPr txBox="1"/>
          <p:nvPr>
            <p:custDataLst>
              <p:tags r:id="rId5"/>
            </p:custDataLst>
          </p:nvPr>
        </p:nvSpPr>
        <p:spPr>
          <a:xfrm>
            <a:off x="5685601" y="1350921"/>
            <a:ext cx="697627" cy="646331"/>
          </a:xfrm>
          <a:prstGeom prst="rect">
            <a:avLst/>
          </a:prstGeom>
          <a:noFill/>
          <a:ln w="25400" cap="flat" cmpd="sng" algn="ctr">
            <a:solidFill>
              <a:srgbClr val="4C6D78"/>
            </a:solidFill>
            <a:prstDash val="solid"/>
            <a:round/>
            <a:headEnd type="none" w="med" len="med"/>
            <a:tailEnd type="none" w="med" len="med"/>
          </a:ln>
        </p:spPr>
        <p:txBody>
          <a:bodyPr wrap="none" rtlCol="0">
            <a:spAutoFit/>
          </a:bodyPr>
          <a:lstStyle/>
          <a:p>
            <a:r>
              <a:rPr lang="en-US" altLang="zh-CN" sz="3600" dirty="0">
                <a:solidFill>
                  <a:srgbClr val="B84970"/>
                </a:solidFill>
                <a:latin typeface="华文细黑" panose="02010600040101010101" pitchFamily="2" charset="-122"/>
                <a:ea typeface="华文细黑" panose="02010600040101010101" pitchFamily="2" charset="-122"/>
              </a:rPr>
              <a:t>01</a:t>
            </a:r>
            <a:endParaRPr lang="en-US" altLang="zh-CN" sz="3600" dirty="0">
              <a:solidFill>
                <a:srgbClr val="B84970"/>
              </a:solidFill>
              <a:latin typeface="华文细黑" panose="02010600040101010101" pitchFamily="2" charset="-122"/>
              <a:ea typeface="华文细黑" panose="02010600040101010101" pitchFamily="2" charset="-122"/>
            </a:endParaRPr>
          </a:p>
        </p:txBody>
      </p:sp>
      <p:sp>
        <p:nvSpPr>
          <p:cNvPr id="1048600" name="PA-文本框 7"/>
          <p:cNvSpPr txBox="1"/>
          <p:nvPr>
            <p:custDataLst>
              <p:tags r:id="rId6"/>
            </p:custDataLst>
          </p:nvPr>
        </p:nvSpPr>
        <p:spPr>
          <a:xfrm>
            <a:off x="5689017" y="2518748"/>
            <a:ext cx="697627" cy="646331"/>
          </a:xfrm>
          <a:prstGeom prst="rect">
            <a:avLst/>
          </a:prstGeom>
          <a:noFill/>
          <a:ln w="25400" cap="flat" cmpd="sng" algn="ctr">
            <a:solidFill>
              <a:srgbClr val="4C6D78"/>
            </a:solidFill>
            <a:prstDash val="solid"/>
            <a:round/>
            <a:headEnd type="none" w="med" len="med"/>
            <a:tailEnd type="none" w="med" len="med"/>
          </a:ln>
        </p:spPr>
        <p:txBody>
          <a:bodyPr wrap="none" rtlCol="0">
            <a:spAutoFit/>
          </a:bodyPr>
          <a:lstStyle/>
          <a:p>
            <a:r>
              <a:rPr lang="en-US" altLang="zh-CN" sz="3600" dirty="0">
                <a:solidFill>
                  <a:srgbClr val="B84970"/>
                </a:solidFill>
                <a:latin typeface="华文细黑" panose="02010600040101010101" pitchFamily="2" charset="-122"/>
                <a:ea typeface="华文细黑" panose="02010600040101010101" pitchFamily="2" charset="-122"/>
              </a:rPr>
              <a:t>02</a:t>
            </a:r>
            <a:endParaRPr lang="en-US" altLang="zh-CN" sz="3600" dirty="0">
              <a:solidFill>
                <a:srgbClr val="B84970"/>
              </a:solidFill>
              <a:latin typeface="华文细黑" panose="02010600040101010101" pitchFamily="2" charset="-122"/>
              <a:ea typeface="华文细黑" panose="02010600040101010101" pitchFamily="2" charset="-122"/>
            </a:endParaRPr>
          </a:p>
        </p:txBody>
      </p:sp>
      <p:sp>
        <p:nvSpPr>
          <p:cNvPr id="1048601" name="PA-文本框 4"/>
          <p:cNvSpPr txBox="1"/>
          <p:nvPr>
            <p:custDataLst>
              <p:tags r:id="rId7"/>
            </p:custDataLst>
          </p:nvPr>
        </p:nvSpPr>
        <p:spPr>
          <a:xfrm>
            <a:off x="5688834" y="3675881"/>
            <a:ext cx="697627" cy="646331"/>
          </a:xfrm>
          <a:prstGeom prst="rect">
            <a:avLst/>
          </a:prstGeom>
          <a:noFill/>
          <a:ln w="25400" cap="flat" cmpd="sng" algn="ctr">
            <a:solidFill>
              <a:srgbClr val="4C6D78"/>
            </a:solidFill>
            <a:prstDash val="solid"/>
            <a:round/>
            <a:headEnd type="none" w="med" len="med"/>
            <a:tailEnd type="none" w="med" len="med"/>
          </a:ln>
        </p:spPr>
        <p:txBody>
          <a:bodyPr wrap="none" rtlCol="0">
            <a:spAutoFit/>
          </a:bodyPr>
          <a:lstStyle/>
          <a:p>
            <a:r>
              <a:rPr lang="en-US" altLang="zh-CN" sz="3600" dirty="0">
                <a:solidFill>
                  <a:srgbClr val="B84970"/>
                </a:solidFill>
                <a:latin typeface="华文细黑" panose="02010600040101010101" pitchFamily="2" charset="-122"/>
                <a:ea typeface="华文细黑" panose="02010600040101010101" pitchFamily="2" charset="-122"/>
              </a:rPr>
              <a:t>03</a:t>
            </a:r>
            <a:endParaRPr lang="en-US" altLang="zh-CN" sz="3600" dirty="0">
              <a:solidFill>
                <a:srgbClr val="B84970"/>
              </a:solidFill>
              <a:latin typeface="华文细黑" panose="02010600040101010101" pitchFamily="2" charset="-122"/>
              <a:ea typeface="华文细黑" panose="02010600040101010101" pitchFamily="2" charset="-122"/>
            </a:endParaRPr>
          </a:p>
        </p:txBody>
      </p:sp>
      <p:sp>
        <p:nvSpPr>
          <p:cNvPr id="1048602" name="PA-矩形 11"/>
          <p:cNvSpPr/>
          <p:nvPr>
            <p:custDataLst>
              <p:tags r:id="rId8"/>
            </p:custDataLst>
          </p:nvPr>
        </p:nvSpPr>
        <p:spPr>
          <a:xfrm>
            <a:off x="6775593" y="1351506"/>
            <a:ext cx="3978974" cy="646331"/>
          </a:xfrm>
          <a:prstGeom prst="rect">
            <a:avLst/>
          </a:prstGeom>
        </p:spPr>
        <p:txBody>
          <a:bodyPr wrap="none">
            <a:spAutoFit/>
          </a:bodyPr>
          <a:lstStyle/>
          <a:p>
            <a:r>
              <a:rPr lang="zh-CN" altLang="zh-CN" sz="3600" b="1" dirty="0">
                <a:solidFill>
                  <a:srgbClr val="4C6D78"/>
                </a:solidFill>
                <a:latin typeface="华文细黑" panose="02010600040101010101" pitchFamily="2" charset="-122"/>
                <a:ea typeface="华文细黑" panose="02010600040101010101" pitchFamily="2" charset="-122"/>
              </a:rPr>
              <a:t>组内成员分</a:t>
            </a:r>
            <a:r>
              <a:rPr lang="zh-CN" altLang="zh-CN" sz="3600" b="1" dirty="0" smtClean="0">
                <a:solidFill>
                  <a:srgbClr val="4C6D78"/>
                </a:solidFill>
                <a:latin typeface="华文细黑" panose="02010600040101010101" pitchFamily="2" charset="-122"/>
                <a:ea typeface="华文细黑" panose="02010600040101010101" pitchFamily="2" charset="-122"/>
              </a:rPr>
              <a:t>工</a:t>
            </a:r>
            <a:r>
              <a:rPr lang="en-US" altLang="zh-CN" sz="3600" b="1" dirty="0" smtClean="0">
                <a:solidFill>
                  <a:srgbClr val="4C6D78"/>
                </a:solidFill>
                <a:latin typeface="华文细黑" panose="02010600040101010101" pitchFamily="2" charset="-122"/>
                <a:ea typeface="华文细黑" panose="02010600040101010101" pitchFamily="2" charset="-122"/>
              </a:rPr>
              <a:t>  3~7</a:t>
            </a:r>
            <a:endParaRPr lang="zh-CN" altLang="en-US" dirty="0"/>
          </a:p>
        </p:txBody>
      </p:sp>
      <p:sp>
        <p:nvSpPr>
          <p:cNvPr id="1048603" name="PA-矩形 18"/>
          <p:cNvSpPr/>
          <p:nvPr>
            <p:custDataLst>
              <p:tags r:id="rId9"/>
            </p:custDataLst>
          </p:nvPr>
        </p:nvSpPr>
        <p:spPr>
          <a:xfrm>
            <a:off x="6775593" y="2519333"/>
            <a:ext cx="3396615" cy="645160"/>
          </a:xfrm>
          <a:prstGeom prst="rect">
            <a:avLst/>
          </a:prstGeom>
        </p:spPr>
        <p:txBody>
          <a:bodyPr wrap="square">
            <a:spAutoFit/>
          </a:bodyPr>
          <a:lstStyle/>
          <a:p>
            <a:r>
              <a:rPr lang="zh-CN" altLang="zh-CN" sz="3600" b="1" dirty="0">
                <a:solidFill>
                  <a:srgbClr val="4C6D78"/>
                </a:solidFill>
                <a:latin typeface="华文细黑" panose="02010600040101010101" pitchFamily="2" charset="-122"/>
                <a:ea typeface="华文细黑" panose="02010600040101010101" pitchFamily="2" charset="-122"/>
              </a:rPr>
              <a:t>程序亮</a:t>
            </a:r>
            <a:r>
              <a:rPr lang="zh-CN" altLang="zh-CN" sz="3600" b="1" dirty="0" smtClean="0">
                <a:solidFill>
                  <a:srgbClr val="4C6D78"/>
                </a:solidFill>
                <a:latin typeface="华文细黑" panose="02010600040101010101" pitchFamily="2" charset="-122"/>
                <a:ea typeface="华文细黑" panose="02010600040101010101" pitchFamily="2" charset="-122"/>
              </a:rPr>
              <a:t>点</a:t>
            </a:r>
            <a:r>
              <a:rPr lang="en-US" altLang="zh-CN" sz="3600" b="1" dirty="0" smtClean="0">
                <a:solidFill>
                  <a:srgbClr val="4C6D78"/>
                </a:solidFill>
                <a:latin typeface="华文细黑" panose="02010600040101010101" pitchFamily="2" charset="-122"/>
                <a:ea typeface="华文细黑" panose="02010600040101010101" pitchFamily="2" charset="-122"/>
              </a:rPr>
              <a:t> 8~9 </a:t>
            </a:r>
            <a:endParaRPr lang="zh-CN" altLang="en-US" dirty="0"/>
          </a:p>
        </p:txBody>
      </p:sp>
      <p:sp>
        <p:nvSpPr>
          <p:cNvPr id="1048604" name="PA-矩形 24"/>
          <p:cNvSpPr/>
          <p:nvPr>
            <p:custDataLst>
              <p:tags r:id="rId10"/>
            </p:custDataLst>
          </p:nvPr>
        </p:nvSpPr>
        <p:spPr>
          <a:xfrm>
            <a:off x="6775593" y="3676466"/>
            <a:ext cx="3583032" cy="646331"/>
          </a:xfrm>
          <a:prstGeom prst="rect">
            <a:avLst/>
          </a:prstGeom>
        </p:spPr>
        <p:txBody>
          <a:bodyPr wrap="none">
            <a:spAutoFit/>
          </a:bodyPr>
          <a:lstStyle/>
          <a:p>
            <a:r>
              <a:rPr lang="zh-CN" altLang="zh-CN" sz="3600" b="1" dirty="0">
                <a:solidFill>
                  <a:srgbClr val="4C6D78"/>
                </a:solidFill>
                <a:latin typeface="华文细黑" panose="02010600040101010101" pitchFamily="2" charset="-122"/>
                <a:ea typeface="华文细黑" panose="02010600040101010101" pitchFamily="2" charset="-122"/>
              </a:rPr>
              <a:t>程序实际展</a:t>
            </a:r>
            <a:r>
              <a:rPr lang="zh-CN" altLang="zh-CN" sz="3600" b="1" dirty="0" smtClean="0">
                <a:solidFill>
                  <a:srgbClr val="4C6D78"/>
                </a:solidFill>
                <a:latin typeface="华文细黑" panose="02010600040101010101" pitchFamily="2" charset="-122"/>
                <a:ea typeface="华文细黑" panose="02010600040101010101" pitchFamily="2" charset="-122"/>
              </a:rPr>
              <a:t>示</a:t>
            </a:r>
            <a:r>
              <a:rPr lang="en-US" altLang="zh-CN" sz="3600" b="1" dirty="0" smtClean="0">
                <a:solidFill>
                  <a:srgbClr val="4C6D78"/>
                </a:solidFill>
                <a:latin typeface="华文细黑" panose="02010600040101010101" pitchFamily="2" charset="-122"/>
                <a:ea typeface="华文细黑" panose="02010600040101010101" pitchFamily="2" charset="-122"/>
              </a:rPr>
              <a:t> 10</a:t>
            </a:r>
            <a:endParaRPr lang="zh-CN" altLang="en-US" dirty="0"/>
          </a:p>
        </p:txBody>
      </p:sp>
      <p:sp>
        <p:nvSpPr>
          <p:cNvPr id="1048606" name="PA-矩形 14"/>
          <p:cNvSpPr/>
          <p:nvPr>
            <p:custDataLst>
              <p:tags r:id="rId11"/>
            </p:custDataLst>
          </p:nvPr>
        </p:nvSpPr>
        <p:spPr>
          <a:xfrm>
            <a:off x="0" y="6400594"/>
            <a:ext cx="12192000" cy="457406"/>
          </a:xfrm>
          <a:prstGeom prst="rect">
            <a:avLst/>
          </a:prstGeom>
          <a:solidFill>
            <a:srgbClr val="4D6D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panose="02010600040101010101" pitchFamily="2" charset="-122"/>
              <a:ea typeface="华文细黑" panose="02010600040101010101" pitchFamily="2" charset="-122"/>
            </a:endParaRPr>
          </a:p>
        </p:txBody>
      </p:sp>
      <p:sp>
        <p:nvSpPr>
          <p:cNvPr id="2" name="灯片编号占位符 1"/>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048598"/>
                                        </p:tgtEl>
                                        <p:attrNameLst>
                                          <p:attrName>style.visibility</p:attrName>
                                        </p:attrNameLst>
                                      </p:cBhvr>
                                      <p:to>
                                        <p:strVal val="visible"/>
                                      </p:to>
                                    </p:set>
                                    <p:anim calcmode="lin" valueType="num">
                                      <p:cBhvr additive="base">
                                        <p:cTn id="7" dur="500" fill="hold"/>
                                        <p:tgtEl>
                                          <p:spTgt spid="1048598"/>
                                        </p:tgtEl>
                                        <p:attrNameLst>
                                          <p:attrName>ppt_x</p:attrName>
                                        </p:attrNameLst>
                                      </p:cBhvr>
                                      <p:tavLst>
                                        <p:tav tm="0">
                                          <p:val>
                                            <p:strVal val="0-#ppt_w/2"/>
                                          </p:val>
                                        </p:tav>
                                        <p:tav tm="100000">
                                          <p:val>
                                            <p:strVal val="#ppt_x"/>
                                          </p:val>
                                        </p:tav>
                                      </p:tavLst>
                                    </p:anim>
                                    <p:anim calcmode="lin" valueType="num">
                                      <p:cBhvr additive="base">
                                        <p:cTn id="8" dur="500" fill="hold"/>
                                        <p:tgtEl>
                                          <p:spTgt spid="1048598"/>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048600"/>
                                        </p:tgtEl>
                                        <p:attrNameLst>
                                          <p:attrName>style.visibility</p:attrName>
                                        </p:attrNameLst>
                                      </p:cBhvr>
                                      <p:to>
                                        <p:strVal val="visible"/>
                                      </p:to>
                                    </p:set>
                                    <p:anim calcmode="lin" valueType="num">
                                      <p:cBhvr additive="base">
                                        <p:cTn id="11" dur="500" fill="hold"/>
                                        <p:tgtEl>
                                          <p:spTgt spid="1048600"/>
                                        </p:tgtEl>
                                        <p:attrNameLst>
                                          <p:attrName>ppt_x</p:attrName>
                                        </p:attrNameLst>
                                      </p:cBhvr>
                                      <p:tavLst>
                                        <p:tav tm="0">
                                          <p:val>
                                            <p:strVal val="0-#ppt_w/2"/>
                                          </p:val>
                                        </p:tav>
                                        <p:tav tm="100000">
                                          <p:val>
                                            <p:strVal val="#ppt_x"/>
                                          </p:val>
                                        </p:tav>
                                      </p:tavLst>
                                    </p:anim>
                                    <p:anim calcmode="lin" valueType="num">
                                      <p:cBhvr additive="base">
                                        <p:cTn id="12" dur="500" fill="hold"/>
                                        <p:tgtEl>
                                          <p:spTgt spid="1048600"/>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48601"/>
                                        </p:tgtEl>
                                        <p:attrNameLst>
                                          <p:attrName>style.visibility</p:attrName>
                                        </p:attrNameLst>
                                      </p:cBhvr>
                                      <p:to>
                                        <p:strVal val="visible"/>
                                      </p:to>
                                    </p:set>
                                    <p:anim calcmode="lin" valueType="num">
                                      <p:cBhvr additive="base">
                                        <p:cTn id="15" dur="500" fill="hold"/>
                                        <p:tgtEl>
                                          <p:spTgt spid="1048601"/>
                                        </p:tgtEl>
                                        <p:attrNameLst>
                                          <p:attrName>ppt_x</p:attrName>
                                        </p:attrNameLst>
                                      </p:cBhvr>
                                      <p:tavLst>
                                        <p:tav tm="0">
                                          <p:val>
                                            <p:strVal val="0-#ppt_w/2"/>
                                          </p:val>
                                        </p:tav>
                                        <p:tav tm="100000">
                                          <p:val>
                                            <p:strVal val="#ppt_x"/>
                                          </p:val>
                                        </p:tav>
                                      </p:tavLst>
                                    </p:anim>
                                    <p:anim calcmode="lin" valueType="num">
                                      <p:cBhvr additive="base">
                                        <p:cTn id="16" dur="500" fill="hold"/>
                                        <p:tgtEl>
                                          <p:spTgt spid="1048601"/>
                                        </p:tgtEl>
                                        <p:attrNameLst>
                                          <p:attrName>ppt_y</p:attrName>
                                        </p:attrNameLst>
                                      </p:cBhvr>
                                      <p:tavLst>
                                        <p:tav tm="0">
                                          <p:val>
                                            <p:strVal val="0-#ppt_h/2"/>
                                          </p:val>
                                        </p:tav>
                                        <p:tav tm="100000">
                                          <p:val>
                                            <p:strVal val="#ppt_y"/>
                                          </p:val>
                                        </p:tav>
                                      </p:tavLst>
                                    </p:anim>
                                  </p:childTnLst>
                                </p:cTn>
                              </p:par>
                              <p:par>
                                <p:cTn id="17" presetID="41" presetClass="entr" presetSubtype="0" fill="hold" grpId="0" nodeType="withEffect">
                                  <p:stCondLst>
                                    <p:cond delay="0"/>
                                  </p:stCondLst>
                                  <p:iterate type="lt">
                                    <p:tmPct val="10000"/>
                                  </p:iterate>
                                  <p:childTnLst>
                                    <p:set>
                                      <p:cBhvr>
                                        <p:cTn id="18" dur="1" fill="hold">
                                          <p:stCondLst>
                                            <p:cond delay="0"/>
                                          </p:stCondLst>
                                        </p:cTn>
                                        <p:tgtEl>
                                          <p:spTgt spid="1048602"/>
                                        </p:tgtEl>
                                        <p:attrNameLst>
                                          <p:attrName>style.visibility</p:attrName>
                                        </p:attrNameLst>
                                      </p:cBhvr>
                                      <p:to>
                                        <p:strVal val="visible"/>
                                      </p:to>
                                    </p:set>
                                    <p:anim calcmode="lin" valueType="num">
                                      <p:cBhvr>
                                        <p:cTn id="19" dur="500" fill="hold"/>
                                        <p:tgtEl>
                                          <p:spTgt spid="1048602"/>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1048602"/>
                                        </p:tgtEl>
                                        <p:attrNameLst>
                                          <p:attrName>ppt_y</p:attrName>
                                        </p:attrNameLst>
                                      </p:cBhvr>
                                      <p:tavLst>
                                        <p:tav tm="0">
                                          <p:val>
                                            <p:strVal val="#ppt_y"/>
                                          </p:val>
                                        </p:tav>
                                        <p:tav tm="100000">
                                          <p:val>
                                            <p:strVal val="#ppt_y"/>
                                          </p:val>
                                        </p:tav>
                                      </p:tavLst>
                                    </p:anim>
                                    <p:anim calcmode="lin" valueType="num">
                                      <p:cBhvr>
                                        <p:cTn id="21" dur="500" fill="hold"/>
                                        <p:tgtEl>
                                          <p:spTgt spid="1048602"/>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1048602"/>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1048602"/>
                                        </p:tgtEl>
                                      </p:cBhvr>
                                    </p:animEffect>
                                  </p:childTnLst>
                                </p:cTn>
                              </p:par>
                              <p:par>
                                <p:cTn id="24" presetID="41" presetClass="entr" presetSubtype="0" fill="hold" grpId="0" nodeType="withEffect">
                                  <p:stCondLst>
                                    <p:cond delay="0"/>
                                  </p:stCondLst>
                                  <p:iterate type="lt">
                                    <p:tmPct val="10000"/>
                                  </p:iterate>
                                  <p:childTnLst>
                                    <p:set>
                                      <p:cBhvr>
                                        <p:cTn id="25" dur="1" fill="hold">
                                          <p:stCondLst>
                                            <p:cond delay="0"/>
                                          </p:stCondLst>
                                        </p:cTn>
                                        <p:tgtEl>
                                          <p:spTgt spid="1048603"/>
                                        </p:tgtEl>
                                        <p:attrNameLst>
                                          <p:attrName>style.visibility</p:attrName>
                                        </p:attrNameLst>
                                      </p:cBhvr>
                                      <p:to>
                                        <p:strVal val="visible"/>
                                      </p:to>
                                    </p:set>
                                    <p:anim calcmode="lin" valueType="num">
                                      <p:cBhvr>
                                        <p:cTn id="26" dur="500" fill="hold"/>
                                        <p:tgtEl>
                                          <p:spTgt spid="1048603"/>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1048603"/>
                                        </p:tgtEl>
                                        <p:attrNameLst>
                                          <p:attrName>ppt_y</p:attrName>
                                        </p:attrNameLst>
                                      </p:cBhvr>
                                      <p:tavLst>
                                        <p:tav tm="0">
                                          <p:val>
                                            <p:strVal val="#ppt_y"/>
                                          </p:val>
                                        </p:tav>
                                        <p:tav tm="100000">
                                          <p:val>
                                            <p:strVal val="#ppt_y"/>
                                          </p:val>
                                        </p:tav>
                                      </p:tavLst>
                                    </p:anim>
                                    <p:anim calcmode="lin" valueType="num">
                                      <p:cBhvr>
                                        <p:cTn id="28" dur="500" fill="hold"/>
                                        <p:tgtEl>
                                          <p:spTgt spid="1048603"/>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1048603"/>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1048603"/>
                                        </p:tgtEl>
                                      </p:cBhvr>
                                    </p:animEffect>
                                  </p:childTnLst>
                                </p:cTn>
                              </p:par>
                              <p:par>
                                <p:cTn id="31" presetID="41" presetClass="entr" presetSubtype="0" fill="hold" grpId="0" nodeType="withEffect">
                                  <p:stCondLst>
                                    <p:cond delay="0"/>
                                  </p:stCondLst>
                                  <p:iterate type="lt">
                                    <p:tmPct val="10000"/>
                                  </p:iterate>
                                  <p:childTnLst>
                                    <p:set>
                                      <p:cBhvr>
                                        <p:cTn id="32" dur="1" fill="hold">
                                          <p:stCondLst>
                                            <p:cond delay="0"/>
                                          </p:stCondLst>
                                        </p:cTn>
                                        <p:tgtEl>
                                          <p:spTgt spid="1048604"/>
                                        </p:tgtEl>
                                        <p:attrNameLst>
                                          <p:attrName>style.visibility</p:attrName>
                                        </p:attrNameLst>
                                      </p:cBhvr>
                                      <p:to>
                                        <p:strVal val="visible"/>
                                      </p:to>
                                    </p:set>
                                    <p:anim calcmode="lin" valueType="num">
                                      <p:cBhvr>
                                        <p:cTn id="33" dur="500" fill="hold"/>
                                        <p:tgtEl>
                                          <p:spTgt spid="1048604"/>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1048604"/>
                                        </p:tgtEl>
                                        <p:attrNameLst>
                                          <p:attrName>ppt_y</p:attrName>
                                        </p:attrNameLst>
                                      </p:cBhvr>
                                      <p:tavLst>
                                        <p:tav tm="0">
                                          <p:val>
                                            <p:strVal val="#ppt_y"/>
                                          </p:val>
                                        </p:tav>
                                        <p:tav tm="100000">
                                          <p:val>
                                            <p:strVal val="#ppt_y"/>
                                          </p:val>
                                        </p:tav>
                                      </p:tavLst>
                                    </p:anim>
                                    <p:anim calcmode="lin" valueType="num">
                                      <p:cBhvr>
                                        <p:cTn id="35" dur="500" fill="hold"/>
                                        <p:tgtEl>
                                          <p:spTgt spid="1048604"/>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1048604"/>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tmFilter="0,0; .5, 1; 1, 1"/>
                                        <p:tgtEl>
                                          <p:spTgt spid="1048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8" grpId="0" bldLvl="0" animBg="1"/>
      <p:bldP spid="1048600" grpId="0" bldLvl="0" animBg="1"/>
      <p:bldP spid="1048601" grpId="0" bldLvl="0" animBg="1"/>
      <p:bldP spid="1048602" grpId="0"/>
      <p:bldP spid="1048603" grpId="0"/>
      <p:bldP spid="104860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PA-矩形 11"/>
          <p:cNvSpPr/>
          <p:nvPr>
            <p:custDataLst>
              <p:tags r:id="rId1"/>
            </p:custDataLst>
          </p:nvPr>
        </p:nvSpPr>
        <p:spPr>
          <a:xfrm>
            <a:off x="0" y="2517908"/>
            <a:ext cx="12192000" cy="1822184"/>
          </a:xfrm>
          <a:prstGeom prst="rect">
            <a:avLst/>
          </a:prstGeom>
          <a:solidFill>
            <a:srgbClr val="4D6D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panose="02010600040101010101" pitchFamily="2" charset="-122"/>
              <a:ea typeface="华文细黑" panose="02010600040101010101" pitchFamily="2" charset="-122"/>
            </a:endParaRPr>
          </a:p>
        </p:txBody>
      </p:sp>
      <p:sp>
        <p:nvSpPr>
          <p:cNvPr id="1048608" name="PA-椭圆 2"/>
          <p:cNvSpPr/>
          <p:nvPr>
            <p:custDataLst>
              <p:tags r:id="rId2"/>
            </p:custDataLst>
          </p:nvPr>
        </p:nvSpPr>
        <p:spPr>
          <a:xfrm>
            <a:off x="2111940" y="2230755"/>
            <a:ext cx="2480310" cy="2396490"/>
          </a:xfrm>
          <a:prstGeom prst="ellipse">
            <a:avLst/>
          </a:prstGeom>
          <a:solidFill>
            <a:srgbClr val="F2F2F2"/>
          </a:solidFill>
          <a:ln w="44450" cap="flat" cmpd="sng" algn="ctr">
            <a:solidFill>
              <a:srgbClr val="4C6D78"/>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panose="02010600040101010101" pitchFamily="2" charset="-122"/>
              <a:ea typeface="华文细黑" panose="02010600040101010101" pitchFamily="2" charset="-122"/>
            </a:endParaRPr>
          </a:p>
        </p:txBody>
      </p:sp>
      <p:grpSp>
        <p:nvGrpSpPr>
          <p:cNvPr id="47" name="PA-组合 6"/>
          <p:cNvGrpSpPr/>
          <p:nvPr>
            <p:custDataLst>
              <p:tags r:id="rId3"/>
            </p:custDataLst>
          </p:nvPr>
        </p:nvGrpSpPr>
        <p:grpSpPr>
          <a:xfrm>
            <a:off x="2301041" y="2675534"/>
            <a:ext cx="2102109" cy="1384369"/>
            <a:chOff x="4546340" y="2594200"/>
            <a:chExt cx="2102109" cy="1384369"/>
          </a:xfrm>
        </p:grpSpPr>
        <p:sp>
          <p:nvSpPr>
            <p:cNvPr id="1048609" name="PA-文本框 8"/>
            <p:cNvSpPr txBox="1"/>
            <p:nvPr>
              <p:custDataLst>
                <p:tags r:id="rId4"/>
              </p:custDataLst>
            </p:nvPr>
          </p:nvSpPr>
          <p:spPr>
            <a:xfrm flipH="1">
              <a:off x="4980404" y="2594200"/>
              <a:ext cx="1325880" cy="1285240"/>
            </a:xfrm>
            <a:prstGeom prst="rect">
              <a:avLst/>
            </a:prstGeom>
            <a:noFill/>
          </p:spPr>
          <p:txBody>
            <a:bodyPr wrap="none" rtlCol="0">
              <a:spAutoFit/>
            </a:bodyPr>
            <a:lstStyle/>
            <a:p>
              <a:pPr algn="ctr"/>
              <a:r>
                <a:rPr lang="en-US" altLang="zh-CN" sz="8000" b="1" dirty="0">
                  <a:solidFill>
                    <a:srgbClr val="B84970"/>
                  </a:solidFill>
                  <a:latin typeface="华文细黑" panose="02010600040101010101" pitchFamily="2" charset="-122"/>
                  <a:ea typeface="华文细黑" panose="02010600040101010101" pitchFamily="2" charset="-122"/>
                  <a:cs typeface="Arial" panose="020B0604020202020204" pitchFamily="34" charset="0"/>
                </a:rPr>
                <a:t>01</a:t>
              </a:r>
              <a:endParaRPr lang="en-US" altLang="zh-CN" sz="8000" b="1" dirty="0">
                <a:solidFill>
                  <a:srgbClr val="B84970"/>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048610" name="PA-文本框 9"/>
            <p:cNvSpPr txBox="1"/>
            <p:nvPr>
              <p:custDataLst>
                <p:tags r:id="rId5"/>
              </p:custDataLst>
            </p:nvPr>
          </p:nvSpPr>
          <p:spPr>
            <a:xfrm flipH="1">
              <a:off x="4546340" y="3579789"/>
              <a:ext cx="2102109" cy="398780"/>
            </a:xfrm>
            <a:prstGeom prst="rect">
              <a:avLst/>
            </a:prstGeom>
            <a:noFill/>
          </p:spPr>
          <p:txBody>
            <a:bodyPr wrap="square" rtlCol="0">
              <a:spAutoFit/>
            </a:bodyPr>
            <a:lstStyle/>
            <a:p>
              <a:pPr algn="ctr"/>
              <a:r>
                <a:rPr lang="en-US" altLang="zh-CN" sz="2000" dirty="0">
                  <a:solidFill>
                    <a:srgbClr val="B84970"/>
                  </a:solidFill>
                  <a:latin typeface="Arial" panose="020B0604020202020204" pitchFamily="34" charset="0"/>
                  <a:ea typeface="华文细黑" panose="02010600040101010101" pitchFamily="2" charset="-122"/>
                  <a:cs typeface="Arial" panose="020B0604020202020204" pitchFamily="34" charset="0"/>
                </a:rPr>
                <a:t>Part   one   </a:t>
              </a:r>
              <a:endParaRPr lang="en-US" altLang="zh-CN" sz="2000" dirty="0">
                <a:solidFill>
                  <a:srgbClr val="B84970"/>
                </a:solidFill>
                <a:latin typeface="Arial" panose="020B0604020202020204" pitchFamily="34" charset="0"/>
                <a:ea typeface="华文细黑" panose="02010600040101010101" pitchFamily="2" charset="-122"/>
                <a:cs typeface="Arial" panose="020B0604020202020204" pitchFamily="34" charset="0"/>
              </a:endParaRPr>
            </a:p>
          </p:txBody>
        </p:sp>
      </p:grpSp>
      <p:sp>
        <p:nvSpPr>
          <p:cNvPr id="1048611" name="PA-矩形 10"/>
          <p:cNvSpPr/>
          <p:nvPr>
            <p:custDataLst>
              <p:tags r:id="rId6"/>
            </p:custDataLst>
          </p:nvPr>
        </p:nvSpPr>
        <p:spPr>
          <a:xfrm>
            <a:off x="5074587" y="2583415"/>
            <a:ext cx="4297680" cy="891540"/>
          </a:xfrm>
          <a:prstGeom prst="rect">
            <a:avLst/>
          </a:prstGeom>
        </p:spPr>
        <p:txBody>
          <a:bodyPr wrap="none">
            <a:spAutoFit/>
          </a:bodyPr>
          <a:lstStyle/>
          <a:p>
            <a:r>
              <a:rPr lang="zh-CN" altLang="zh-CN" sz="5400" b="1" dirty="0">
                <a:solidFill>
                  <a:srgbClr val="F2F2F2"/>
                </a:solidFill>
                <a:latin typeface="华文细黑" panose="02010600040101010101" pitchFamily="2" charset="-122"/>
                <a:ea typeface="华文细黑" panose="02010600040101010101" pitchFamily="2" charset="-122"/>
              </a:rPr>
              <a:t>组内成员分工</a:t>
            </a:r>
            <a:endParaRPr lang="zh-CN" altLang="en-US"/>
          </a:p>
        </p:txBody>
      </p:sp>
      <p:sp>
        <p:nvSpPr>
          <p:cNvPr id="2" name="灯片编号占位符 1"/>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048611"/>
                                        </p:tgtEl>
                                        <p:attrNameLst>
                                          <p:attrName>style.visibility</p:attrName>
                                        </p:attrNameLst>
                                      </p:cBhvr>
                                      <p:to>
                                        <p:strVal val="visible"/>
                                      </p:to>
                                    </p:set>
                                    <p:anim calcmode="lin" valueType="num">
                                      <p:cBhvr>
                                        <p:cTn id="7" dur="500" fill="hold"/>
                                        <p:tgtEl>
                                          <p:spTgt spid="104861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48611"/>
                                        </p:tgtEl>
                                        <p:attrNameLst>
                                          <p:attrName>ppt_y</p:attrName>
                                        </p:attrNameLst>
                                      </p:cBhvr>
                                      <p:tavLst>
                                        <p:tav tm="0">
                                          <p:val>
                                            <p:strVal val="#ppt_y"/>
                                          </p:val>
                                        </p:tav>
                                        <p:tav tm="100000">
                                          <p:val>
                                            <p:strVal val="#ppt_y"/>
                                          </p:val>
                                        </p:tav>
                                      </p:tavLst>
                                    </p:anim>
                                    <p:anim calcmode="lin" valueType="num">
                                      <p:cBhvr>
                                        <p:cTn id="9" dur="500" fill="hold"/>
                                        <p:tgtEl>
                                          <p:spTgt spid="104861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4861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48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PA-文本框 44_1"/>
          <p:cNvSpPr txBox="1"/>
          <p:nvPr>
            <p:custDataLst>
              <p:tags r:id="rId1"/>
            </p:custDataLst>
          </p:nvPr>
        </p:nvSpPr>
        <p:spPr>
          <a:xfrm>
            <a:off x="-59690" y="402590"/>
            <a:ext cx="4297680" cy="461665"/>
          </a:xfrm>
          <a:prstGeom prst="rect">
            <a:avLst/>
          </a:prstGeom>
          <a:solidFill>
            <a:srgbClr val="4D6D78"/>
          </a:solidFill>
        </p:spPr>
        <p:txBody>
          <a:bodyPr wrap="square" rtlCol="0">
            <a:spAutoFit/>
          </a:bodyPr>
          <a:lstStyle/>
          <a:p>
            <a:pPr algn="ctr"/>
            <a:r>
              <a:rPr lang="en-US" altLang="zh-CN" sz="2400" dirty="0">
                <a:solidFill>
                  <a:srgbClr val="F2F2F2"/>
                </a:solidFill>
                <a:latin typeface="华文细黑" panose="02010600040101010101" pitchFamily="2" charset="-122"/>
                <a:ea typeface="华文细黑" panose="02010600040101010101" pitchFamily="2" charset="-122"/>
                <a:sym typeface="+mn-ea"/>
              </a:rPr>
              <a:t>01   /    </a:t>
            </a:r>
            <a:r>
              <a:rPr lang="zh-CN" altLang="en-US" sz="2400" dirty="0" smtClean="0">
                <a:solidFill>
                  <a:srgbClr val="F2F2F2"/>
                </a:solidFill>
                <a:latin typeface="华文细黑" panose="02010600040101010101" pitchFamily="2" charset="-122"/>
                <a:ea typeface="华文细黑" panose="02010600040101010101" pitchFamily="2" charset="-122"/>
                <a:sym typeface="+mn-ea"/>
              </a:rPr>
              <a:t>组内成员分工</a:t>
            </a:r>
            <a:endParaRPr lang="zh-CN" altLang="en-US" sz="2400" dirty="0">
              <a:solidFill>
                <a:srgbClr val="F2F2F2"/>
              </a:solidFill>
              <a:latin typeface="华文细黑" panose="02010600040101010101" pitchFamily="2" charset="-122"/>
              <a:ea typeface="华文细黑" panose="02010600040101010101" pitchFamily="2" charset="-122"/>
              <a:sym typeface="+mn-ea"/>
            </a:endParaRPr>
          </a:p>
        </p:txBody>
      </p:sp>
      <p:sp>
        <p:nvSpPr>
          <p:cNvPr id="2" name="文本框 1"/>
          <p:cNvSpPr txBox="1"/>
          <p:nvPr/>
        </p:nvSpPr>
        <p:spPr>
          <a:xfrm>
            <a:off x="731520" y="1263535"/>
            <a:ext cx="1107996" cy="369332"/>
          </a:xfrm>
          <a:prstGeom prst="rect">
            <a:avLst/>
          </a:prstGeom>
          <a:noFill/>
        </p:spPr>
        <p:txBody>
          <a:bodyPr wrap="none" rtlCol="0">
            <a:spAutoFit/>
          </a:bodyPr>
          <a:lstStyle/>
          <a:p>
            <a:r>
              <a:rPr lang="zh-CN" altLang="en-US" dirty="0" smtClean="0"/>
              <a:t>分工原则</a:t>
            </a:r>
            <a:endParaRPr lang="zh-CN" altLang="en-US" dirty="0"/>
          </a:p>
        </p:txBody>
      </p:sp>
      <p:sp>
        <p:nvSpPr>
          <p:cNvPr id="3" name="文本框 2"/>
          <p:cNvSpPr txBox="1"/>
          <p:nvPr/>
        </p:nvSpPr>
        <p:spPr>
          <a:xfrm>
            <a:off x="1483916" y="1718076"/>
            <a:ext cx="10110460" cy="369332"/>
          </a:xfrm>
          <a:prstGeom prst="rect">
            <a:avLst/>
          </a:prstGeom>
          <a:noFill/>
        </p:spPr>
        <p:txBody>
          <a:bodyPr wrap="none" rtlCol="0">
            <a:spAutoFit/>
          </a:bodyPr>
          <a:lstStyle/>
          <a:p>
            <a:r>
              <a:rPr lang="zh-CN" altLang="en-US" dirty="0" smtClean="0"/>
              <a:t>函数与可视化页面分开，由可视化页面的实现提出函数需求，方便可视化页面与函数功能的对接。</a:t>
            </a:r>
            <a:endParaRPr lang="zh-CN" altLang="en-US" dirty="0"/>
          </a:p>
        </p:txBody>
      </p:sp>
      <p:sp>
        <p:nvSpPr>
          <p:cNvPr id="37" name="文本框 36"/>
          <p:cNvSpPr txBox="1"/>
          <p:nvPr/>
        </p:nvSpPr>
        <p:spPr>
          <a:xfrm>
            <a:off x="1483916" y="2724110"/>
            <a:ext cx="7340471" cy="369332"/>
          </a:xfrm>
          <a:prstGeom prst="rect">
            <a:avLst/>
          </a:prstGeom>
          <a:noFill/>
        </p:spPr>
        <p:txBody>
          <a:bodyPr wrap="none" rtlCol="0">
            <a:spAutoFit/>
          </a:bodyPr>
          <a:lstStyle/>
          <a:p>
            <a:r>
              <a:rPr lang="zh-CN" altLang="en-US" dirty="0" smtClean="0"/>
              <a:t>函数功能尽量互不关联，能够不受不同进度影响，可以独立进行调试。</a:t>
            </a:r>
            <a:endParaRPr lang="zh-CN" altLang="en-US" dirty="0"/>
          </a:p>
        </p:txBody>
      </p:sp>
      <p:sp>
        <p:nvSpPr>
          <p:cNvPr id="38" name="文本框 37"/>
          <p:cNvSpPr txBox="1"/>
          <p:nvPr/>
        </p:nvSpPr>
        <p:spPr>
          <a:xfrm>
            <a:off x="1483916" y="3782975"/>
            <a:ext cx="10469880" cy="368300"/>
          </a:xfrm>
          <a:prstGeom prst="rect">
            <a:avLst/>
          </a:prstGeom>
          <a:noFill/>
        </p:spPr>
        <p:txBody>
          <a:bodyPr wrap="none" rtlCol="0">
            <a:spAutoFit/>
          </a:bodyPr>
          <a:lstStyle/>
          <a:p>
            <a:r>
              <a:rPr lang="zh-CN" altLang="en-US" dirty="0"/>
              <a:t>统</a:t>
            </a:r>
            <a:r>
              <a:rPr lang="zh-CN" altLang="en-US" dirty="0" smtClean="0"/>
              <a:t>一定义结构体和共用体，统一函数与变量命名风格，便于最后函数的汇总以及整体程序的调试讨论。</a:t>
            </a:r>
            <a:endParaRPr lang="zh-CN" altLang="en-US"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PA-文本框 44"/>
          <p:cNvSpPr txBox="1"/>
          <p:nvPr>
            <p:custDataLst>
              <p:tags r:id="rId1"/>
            </p:custDataLst>
          </p:nvPr>
        </p:nvSpPr>
        <p:spPr>
          <a:xfrm>
            <a:off x="-59690" y="402590"/>
            <a:ext cx="4297680" cy="461665"/>
          </a:xfrm>
          <a:prstGeom prst="rect">
            <a:avLst/>
          </a:prstGeom>
          <a:solidFill>
            <a:srgbClr val="4D6D78"/>
          </a:solidFill>
        </p:spPr>
        <p:txBody>
          <a:bodyPr wrap="square" rtlCol="0">
            <a:spAutoFit/>
          </a:bodyPr>
          <a:lstStyle/>
          <a:p>
            <a:pPr algn="ctr"/>
            <a:r>
              <a:rPr lang="en-US" altLang="zh-CN" sz="2400" dirty="0">
                <a:solidFill>
                  <a:srgbClr val="F2F2F2"/>
                </a:solidFill>
                <a:latin typeface="华文细黑" panose="02010600040101010101" pitchFamily="2" charset="-122"/>
                <a:ea typeface="华文细黑" panose="02010600040101010101" pitchFamily="2" charset="-122"/>
                <a:sym typeface="+mn-ea"/>
              </a:rPr>
              <a:t>01   /    </a:t>
            </a:r>
            <a:r>
              <a:rPr lang="zh-CN" altLang="zh-CN" sz="2400" dirty="0">
                <a:solidFill>
                  <a:srgbClr val="F2F2F2"/>
                </a:solidFill>
                <a:latin typeface="华文细黑" panose="02010600040101010101" pitchFamily="2" charset="-122"/>
                <a:ea typeface="华文细黑" panose="02010600040101010101" pitchFamily="2" charset="-122"/>
                <a:sym typeface="+mn-ea"/>
              </a:rPr>
              <a:t>组内成员分工</a:t>
            </a:r>
            <a:endParaRPr lang="zh-CN" altLang="en-US"/>
          </a:p>
        </p:txBody>
      </p:sp>
      <p:grpSp>
        <p:nvGrpSpPr>
          <p:cNvPr id="54" name="PA-组合 45"/>
          <p:cNvGrpSpPr/>
          <p:nvPr>
            <p:custDataLst>
              <p:tags r:id="rId2"/>
            </p:custDataLst>
          </p:nvPr>
        </p:nvGrpSpPr>
        <p:grpSpPr>
          <a:xfrm>
            <a:off x="-368895" y="970318"/>
            <a:ext cx="4622675" cy="1328700"/>
            <a:chOff x="5706213" y="1494371"/>
            <a:chExt cx="4168640" cy="738747"/>
          </a:xfrm>
        </p:grpSpPr>
        <p:sp>
          <p:nvSpPr>
            <p:cNvPr id="1048628" name="PA-文本框 21"/>
            <p:cNvSpPr txBox="1"/>
            <p:nvPr>
              <p:custDataLst>
                <p:tags r:id="rId3"/>
              </p:custDataLst>
            </p:nvPr>
          </p:nvSpPr>
          <p:spPr>
            <a:xfrm flipH="1">
              <a:off x="5706213" y="1494371"/>
              <a:ext cx="1919509" cy="580179"/>
            </a:xfrm>
            <a:prstGeom prst="rect">
              <a:avLst/>
            </a:prstGeom>
            <a:noFill/>
          </p:spPr>
          <p:txBody>
            <a:bodyPr wrap="none"/>
            <a:lstStyle/>
            <a:p>
              <a:pPr algn="r"/>
              <a:r>
                <a:rPr lang="zh-CN" altLang="zh-CN" sz="2400" b="1" dirty="0">
                  <a:solidFill>
                    <a:schemeClr val="tx1">
                      <a:lumMod val="75000"/>
                      <a:lumOff val="25000"/>
                    </a:schemeClr>
                  </a:solidFill>
                  <a:latin typeface="华文细黑" panose="02010600040101010101" pitchFamily="2" charset="-122"/>
                  <a:ea typeface="华文细黑" panose="02010600040101010101" pitchFamily="2" charset="-122"/>
                </a:rPr>
                <a:t>王泽卿</a:t>
              </a:r>
              <a:endParaRPr lang="zh-CN" altLang="en-US"/>
            </a:p>
          </p:txBody>
        </p:sp>
        <p:sp>
          <p:nvSpPr>
            <p:cNvPr id="1048629" name="PA-矩形 22"/>
            <p:cNvSpPr/>
            <p:nvPr>
              <p:custDataLst>
                <p:tags r:id="rId4"/>
              </p:custDataLst>
            </p:nvPr>
          </p:nvSpPr>
          <p:spPr>
            <a:xfrm flipH="1">
              <a:off x="6629368" y="1697813"/>
              <a:ext cx="3245485" cy="535305"/>
            </a:xfrm>
            <a:prstGeom prst="rect">
              <a:avLst/>
            </a:prstGeom>
          </p:spPr>
          <p:txBody>
            <a:bodyPr wrap="square"/>
            <a:lstStyle/>
            <a:p>
              <a:pPr algn="l">
                <a:lnSpc>
                  <a:spcPct val="120000"/>
                </a:lnSpc>
              </a:pPr>
              <a:r>
                <a:rPr lang="zh-CN" altLang="en-US" noProof="0" dirty="0">
                  <a:ln>
                    <a:noFill/>
                  </a:ln>
                  <a:solidFill>
                    <a:schemeClr val="tx1">
                      <a:lumMod val="75000"/>
                      <a:lumOff val="25000"/>
                    </a:schemeClr>
                  </a:solidFill>
                  <a:effectLst/>
                  <a:uLnTx/>
                  <a:uFillTx/>
                  <a:latin typeface="华文细黑" panose="02010600040101010101" pitchFamily="2" charset="-122"/>
                  <a:ea typeface="华文细黑" panose="02010600040101010101" pitchFamily="2" charset="-122"/>
                  <a:cs typeface="Comic Sans MS" panose="030F0702030302020204" charset="0"/>
                  <a:sym typeface="+mn-ea"/>
                </a:rPr>
                <a:t>总体任务的分工，医生信息的读取与文件管理，医生链表中的查找、删除、初始化</a:t>
              </a:r>
              <a:r>
                <a:rPr lang="zh-CN" altLang="en-US" noProof="0" dirty="0" smtClean="0">
                  <a:ln>
                    <a:noFill/>
                  </a:ln>
                  <a:solidFill>
                    <a:schemeClr val="tx1">
                      <a:lumMod val="75000"/>
                      <a:lumOff val="25000"/>
                    </a:schemeClr>
                  </a:solidFill>
                  <a:effectLst/>
                  <a:uLnTx/>
                  <a:uFillTx/>
                  <a:latin typeface="华文细黑" panose="02010600040101010101" pitchFamily="2" charset="-122"/>
                  <a:ea typeface="华文细黑" panose="02010600040101010101" pitchFamily="2" charset="-122"/>
                  <a:cs typeface="Comic Sans MS" panose="030F0702030302020204" charset="0"/>
                  <a:sym typeface="+mn-ea"/>
                </a:rPr>
                <a:t>，房</a:t>
              </a:r>
              <a:r>
                <a:rPr lang="zh-CN" altLang="en-US" noProof="0" dirty="0">
                  <a:ln>
                    <a:noFill/>
                  </a:ln>
                  <a:solidFill>
                    <a:schemeClr val="tx1">
                      <a:lumMod val="75000"/>
                      <a:lumOff val="25000"/>
                    </a:schemeClr>
                  </a:solidFill>
                  <a:effectLst/>
                  <a:uLnTx/>
                  <a:uFillTx/>
                  <a:latin typeface="华文细黑" panose="02010600040101010101" pitchFamily="2" charset="-122"/>
                  <a:ea typeface="华文细黑" panose="02010600040101010101" pitchFamily="2" charset="-122"/>
                  <a:cs typeface="Comic Sans MS" panose="030F0702030302020204" charset="0"/>
                  <a:sym typeface="+mn-ea"/>
                </a:rPr>
                <a:t>间信息的读取与文件管理</a:t>
              </a:r>
              <a:r>
                <a:rPr lang="zh-CN" altLang="en-US" noProof="0" dirty="0" smtClean="0">
                  <a:ln>
                    <a:noFill/>
                  </a:ln>
                  <a:solidFill>
                    <a:schemeClr val="tx1">
                      <a:lumMod val="75000"/>
                      <a:lumOff val="25000"/>
                    </a:schemeClr>
                  </a:solidFill>
                  <a:effectLst/>
                  <a:uLnTx/>
                  <a:uFillTx/>
                  <a:latin typeface="华文细黑" panose="02010600040101010101" pitchFamily="2" charset="-122"/>
                  <a:ea typeface="华文细黑" panose="02010600040101010101" pitchFamily="2" charset="-122"/>
                  <a:cs typeface="Comic Sans MS" panose="030F0702030302020204" charset="0"/>
                  <a:sym typeface="+mn-ea"/>
                </a:rPr>
                <a:t>，检</a:t>
              </a:r>
              <a:r>
                <a:rPr lang="zh-CN" altLang="en-US" noProof="0" dirty="0">
                  <a:ln>
                    <a:noFill/>
                  </a:ln>
                  <a:solidFill>
                    <a:schemeClr val="tx1">
                      <a:lumMod val="75000"/>
                      <a:lumOff val="25000"/>
                    </a:schemeClr>
                  </a:solidFill>
                  <a:effectLst/>
                  <a:uLnTx/>
                  <a:uFillTx/>
                  <a:latin typeface="华文细黑" panose="02010600040101010101" pitchFamily="2" charset="-122"/>
                  <a:ea typeface="华文细黑" panose="02010600040101010101" pitchFamily="2" charset="-122"/>
                  <a:cs typeface="Comic Sans MS" panose="030F0702030302020204" charset="0"/>
                  <a:sym typeface="+mn-ea"/>
                </a:rPr>
                <a:t>查项目的读取与文件管理，开药信息的读取与文件管</a:t>
              </a:r>
              <a:r>
                <a:rPr lang="zh-CN" altLang="en-US" noProof="0" dirty="0" smtClean="0">
                  <a:ln>
                    <a:noFill/>
                  </a:ln>
                  <a:solidFill>
                    <a:schemeClr val="tx1">
                      <a:lumMod val="75000"/>
                      <a:lumOff val="25000"/>
                    </a:schemeClr>
                  </a:solidFill>
                  <a:effectLst/>
                  <a:uLnTx/>
                  <a:uFillTx/>
                  <a:latin typeface="华文细黑" panose="02010600040101010101" pitchFamily="2" charset="-122"/>
                  <a:ea typeface="华文细黑" panose="02010600040101010101" pitchFamily="2" charset="-122"/>
                  <a:cs typeface="Comic Sans MS" panose="030F0702030302020204" charset="0"/>
                  <a:sym typeface="+mn-ea"/>
                </a:rPr>
                <a:t>理功能的实现。</a:t>
              </a:r>
              <a:r>
                <a:rPr lang="zh-CN" altLang="en-US" noProof="0" dirty="0">
                  <a:ln>
                    <a:noFill/>
                  </a:ln>
                  <a:solidFill>
                    <a:schemeClr val="tx1">
                      <a:lumMod val="75000"/>
                      <a:lumOff val="25000"/>
                    </a:schemeClr>
                  </a:solidFill>
                  <a:effectLst/>
                  <a:uLnTx/>
                  <a:uFillTx/>
                  <a:latin typeface="华文细黑" panose="02010600040101010101" pitchFamily="2" charset="-122"/>
                  <a:ea typeface="华文细黑" panose="02010600040101010101" pitchFamily="2" charset="-122"/>
                  <a:cs typeface="Comic Sans MS" panose="030F0702030302020204" charset="0"/>
                  <a:sym typeface="+mn-ea"/>
                </a:rPr>
                <a:t>以</a:t>
              </a:r>
              <a:r>
                <a:rPr lang="zh-CN" altLang="en-US" noProof="0" dirty="0" smtClean="0">
                  <a:ln>
                    <a:noFill/>
                  </a:ln>
                  <a:solidFill>
                    <a:schemeClr val="tx1">
                      <a:lumMod val="75000"/>
                      <a:lumOff val="25000"/>
                    </a:schemeClr>
                  </a:solidFill>
                  <a:effectLst/>
                  <a:uLnTx/>
                  <a:uFillTx/>
                  <a:latin typeface="华文细黑" panose="02010600040101010101" pitchFamily="2" charset="-122"/>
                  <a:ea typeface="华文细黑" panose="02010600040101010101" pitchFamily="2" charset="-122"/>
                  <a:cs typeface="Comic Sans MS" panose="030F0702030302020204" charset="0"/>
                  <a:sym typeface="+mn-ea"/>
                </a:rPr>
                <a:t>及补</a:t>
              </a:r>
              <a:r>
                <a:rPr lang="zh-CN" altLang="en-US" noProof="0" dirty="0">
                  <a:ln>
                    <a:noFill/>
                  </a:ln>
                  <a:solidFill>
                    <a:schemeClr val="tx1">
                      <a:lumMod val="75000"/>
                      <a:lumOff val="25000"/>
                    </a:schemeClr>
                  </a:solidFill>
                  <a:effectLst/>
                  <a:uLnTx/>
                  <a:uFillTx/>
                  <a:latin typeface="华文细黑" panose="02010600040101010101" pitchFamily="2" charset="-122"/>
                  <a:ea typeface="华文细黑" panose="02010600040101010101" pitchFamily="2" charset="-122"/>
                  <a:cs typeface="Comic Sans MS" panose="030F0702030302020204" charset="0"/>
                  <a:sym typeface="+mn-ea"/>
                </a:rPr>
                <a:t>充材料中对于病</a:t>
              </a:r>
              <a:r>
                <a:rPr lang="zh-CN" altLang="en-US" noProof="0" dirty="0" smtClean="0">
                  <a:ln>
                    <a:noFill/>
                  </a:ln>
                  <a:solidFill>
                    <a:schemeClr val="tx1">
                      <a:lumMod val="75000"/>
                      <a:lumOff val="25000"/>
                    </a:schemeClr>
                  </a:solidFill>
                  <a:effectLst/>
                  <a:uLnTx/>
                  <a:uFillTx/>
                  <a:latin typeface="华文细黑" panose="02010600040101010101" pitchFamily="2" charset="-122"/>
                  <a:ea typeface="华文细黑" panose="02010600040101010101" pitchFamily="2" charset="-122"/>
                  <a:cs typeface="Comic Sans MS" panose="030F0702030302020204" charset="0"/>
                  <a:sym typeface="+mn-ea"/>
                </a:rPr>
                <a:t>房调整（包括提高舒适度与缓解床位紧张）和医生状态的调整功能的实现。</a:t>
              </a:r>
              <a:endParaRPr lang="zh-CN" altLang="en-US" noProof="0" dirty="0">
                <a:ln>
                  <a:noFill/>
                </a:ln>
                <a:solidFill>
                  <a:schemeClr val="tx1">
                    <a:lumMod val="75000"/>
                    <a:lumOff val="25000"/>
                  </a:schemeClr>
                </a:solidFill>
                <a:effectLst/>
                <a:uLnTx/>
                <a:uFillTx/>
                <a:latin typeface="华文细黑" panose="02010600040101010101" pitchFamily="2" charset="-122"/>
                <a:ea typeface="华文细黑" panose="02010600040101010101" pitchFamily="2" charset="-122"/>
                <a:cs typeface="Comic Sans MS" panose="030F0702030302020204" charset="0"/>
                <a:sym typeface="+mn-ea"/>
              </a:endParaRPr>
            </a:p>
          </p:txBody>
        </p:sp>
      </p:grpSp>
      <p:sp>
        <p:nvSpPr>
          <p:cNvPr id="1048630" name="PA-文本框 21"/>
          <p:cNvSpPr txBox="1"/>
          <p:nvPr>
            <p:custDataLst>
              <p:tags r:id="rId5"/>
            </p:custDataLst>
          </p:nvPr>
        </p:nvSpPr>
        <p:spPr>
          <a:xfrm flipH="1">
            <a:off x="4253780" y="456109"/>
            <a:ext cx="1569660" cy="369332"/>
          </a:xfrm>
          <a:prstGeom prst="rect">
            <a:avLst/>
          </a:prstGeom>
          <a:noFill/>
        </p:spPr>
        <p:txBody>
          <a:bodyPr wrap="none"/>
          <a:lstStyle/>
          <a:p>
            <a:pPr algn="r"/>
            <a:r>
              <a:rPr lang="zh-CN" altLang="en-US" sz="2400" b="1" dirty="0" smtClean="0">
                <a:solidFill>
                  <a:schemeClr val="tx1">
                    <a:lumMod val="75000"/>
                    <a:lumOff val="25000"/>
                  </a:schemeClr>
                </a:solidFill>
                <a:latin typeface="华文细黑" panose="02010600040101010101" pitchFamily="2" charset="-122"/>
                <a:ea typeface="华文细黑" panose="02010600040101010101" pitchFamily="2" charset="-122"/>
              </a:rPr>
              <a:t>函数声明</a:t>
            </a:r>
            <a:endParaRPr lang="zh-CN" altLang="en-US" sz="2400" b="1" dirty="0">
              <a:solidFill>
                <a:schemeClr val="tx1">
                  <a:lumMod val="75000"/>
                  <a:lumOff val="25000"/>
                </a:schemeClr>
              </a:solidFill>
              <a:latin typeface="华文细黑" panose="02010600040101010101" pitchFamily="2" charset="-122"/>
              <a:ea typeface="华文细黑" panose="02010600040101010101" pitchFamily="2" charset="-122"/>
            </a:endParaRPr>
          </a:p>
        </p:txBody>
      </p:sp>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62579" y="1122324"/>
            <a:ext cx="6038361" cy="345290"/>
          </a:xfrm>
          <a:prstGeom prst="rect">
            <a:avLst/>
          </a:prstGeom>
        </p:spPr>
      </p:pic>
      <p:pic>
        <p:nvPicPr>
          <p:cNvPr id="3" name="图片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62579" y="1445685"/>
            <a:ext cx="6767915" cy="318812"/>
          </a:xfrm>
          <a:prstGeom prst="rect">
            <a:avLst/>
          </a:prstGeom>
        </p:spPr>
      </p:pic>
      <p:pic>
        <p:nvPicPr>
          <p:cNvPr id="4" name="图片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62579" y="1740353"/>
            <a:ext cx="4905375" cy="381806"/>
          </a:xfrm>
          <a:prstGeom prst="rect">
            <a:avLst/>
          </a:prstGeom>
        </p:spPr>
      </p:pic>
      <p:pic>
        <p:nvPicPr>
          <p:cNvPr id="5" name="图片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62579" y="2113920"/>
            <a:ext cx="4797799" cy="369755"/>
          </a:xfrm>
          <a:prstGeom prst="rect">
            <a:avLst/>
          </a:prstGeom>
        </p:spPr>
      </p:pic>
      <p:pic>
        <p:nvPicPr>
          <p:cNvPr id="6" name="图片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62580" y="2479089"/>
            <a:ext cx="4556730" cy="362769"/>
          </a:xfrm>
          <a:prstGeom prst="rect">
            <a:avLst/>
          </a:prstGeom>
        </p:spPr>
      </p:pic>
      <p:pic>
        <p:nvPicPr>
          <p:cNvPr id="8" name="图片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462579" y="2834987"/>
            <a:ext cx="4556731" cy="1357324"/>
          </a:xfrm>
          <a:prstGeom prst="rect">
            <a:avLst/>
          </a:prstGeom>
        </p:spPr>
      </p:pic>
      <p:pic>
        <p:nvPicPr>
          <p:cNvPr id="10" name="图片 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462579" y="4832132"/>
            <a:ext cx="3791959" cy="978053"/>
          </a:xfrm>
          <a:prstGeom prst="rect">
            <a:avLst/>
          </a:prstGeom>
        </p:spPr>
      </p:pic>
      <p:pic>
        <p:nvPicPr>
          <p:cNvPr id="11" name="图片 1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462579" y="4180560"/>
            <a:ext cx="4473603" cy="651572"/>
          </a:xfrm>
          <a:prstGeom prst="rect">
            <a:avLst/>
          </a:prstGeom>
        </p:spPr>
      </p:pic>
      <p:sp>
        <p:nvSpPr>
          <p:cNvPr id="12" name="灯片编号占位符 11"/>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PA-文本框 44"/>
          <p:cNvSpPr txBox="1"/>
          <p:nvPr>
            <p:custDataLst>
              <p:tags r:id="rId1"/>
            </p:custDataLst>
          </p:nvPr>
        </p:nvSpPr>
        <p:spPr>
          <a:xfrm>
            <a:off x="-59690" y="402590"/>
            <a:ext cx="4297680" cy="461665"/>
          </a:xfrm>
          <a:prstGeom prst="rect">
            <a:avLst/>
          </a:prstGeom>
          <a:solidFill>
            <a:srgbClr val="4D6D78"/>
          </a:solidFill>
        </p:spPr>
        <p:txBody>
          <a:bodyPr wrap="square" rtlCol="0">
            <a:spAutoFit/>
          </a:bodyPr>
          <a:lstStyle/>
          <a:p>
            <a:pPr algn="ctr"/>
            <a:r>
              <a:rPr lang="en-US" altLang="zh-CN" sz="2400" dirty="0">
                <a:solidFill>
                  <a:srgbClr val="F2F2F2"/>
                </a:solidFill>
                <a:latin typeface="华文细黑" panose="02010600040101010101" pitchFamily="2" charset="-122"/>
                <a:ea typeface="华文细黑" panose="02010600040101010101" pitchFamily="2" charset="-122"/>
                <a:sym typeface="+mn-ea"/>
              </a:rPr>
              <a:t>01   /    </a:t>
            </a:r>
            <a:r>
              <a:rPr lang="zh-CN" altLang="zh-CN" sz="2400" dirty="0">
                <a:solidFill>
                  <a:srgbClr val="F2F2F2"/>
                </a:solidFill>
                <a:latin typeface="华文细黑" panose="02010600040101010101" pitchFamily="2" charset="-122"/>
                <a:ea typeface="华文细黑" panose="02010600040101010101" pitchFamily="2" charset="-122"/>
                <a:sym typeface="+mn-ea"/>
              </a:rPr>
              <a:t>组内成员分工</a:t>
            </a:r>
            <a:endParaRPr lang="zh-CN" altLang="en-US"/>
          </a:p>
        </p:txBody>
      </p:sp>
      <p:grpSp>
        <p:nvGrpSpPr>
          <p:cNvPr id="54" name="PA-组合 45"/>
          <p:cNvGrpSpPr/>
          <p:nvPr>
            <p:custDataLst>
              <p:tags r:id="rId2"/>
            </p:custDataLst>
          </p:nvPr>
        </p:nvGrpSpPr>
        <p:grpSpPr>
          <a:xfrm>
            <a:off x="-368895" y="970318"/>
            <a:ext cx="4622675" cy="1328700"/>
            <a:chOff x="5706213" y="1494371"/>
            <a:chExt cx="4168640" cy="738747"/>
          </a:xfrm>
        </p:grpSpPr>
        <p:sp>
          <p:nvSpPr>
            <p:cNvPr id="1048628" name="PA-文本框 21"/>
            <p:cNvSpPr txBox="1"/>
            <p:nvPr>
              <p:custDataLst>
                <p:tags r:id="rId3"/>
              </p:custDataLst>
            </p:nvPr>
          </p:nvSpPr>
          <p:spPr>
            <a:xfrm flipH="1">
              <a:off x="5706213" y="1494371"/>
              <a:ext cx="1919509" cy="580179"/>
            </a:xfrm>
            <a:prstGeom prst="rect">
              <a:avLst/>
            </a:prstGeom>
            <a:noFill/>
          </p:spPr>
          <p:txBody>
            <a:bodyPr wrap="none"/>
            <a:lstStyle/>
            <a:p>
              <a:pPr algn="r"/>
              <a:r>
                <a:rPr lang="zh-CN" altLang="zh-CN" sz="2400" b="1" dirty="0" smtClean="0">
                  <a:solidFill>
                    <a:schemeClr val="tx1">
                      <a:lumMod val="75000"/>
                      <a:lumOff val="25000"/>
                    </a:schemeClr>
                  </a:solidFill>
                  <a:latin typeface="华文细黑" panose="02010600040101010101" pitchFamily="2" charset="-122"/>
                  <a:ea typeface="华文细黑" panose="02010600040101010101" pitchFamily="2" charset="-122"/>
                </a:rPr>
                <a:t>王</a:t>
              </a:r>
              <a:r>
                <a:rPr lang="zh-CN" altLang="en-US" sz="2400" b="1" dirty="0" smtClean="0">
                  <a:solidFill>
                    <a:schemeClr val="tx1">
                      <a:lumMod val="75000"/>
                      <a:lumOff val="25000"/>
                    </a:schemeClr>
                  </a:solidFill>
                  <a:latin typeface="华文细黑" panose="02010600040101010101" pitchFamily="2" charset="-122"/>
                  <a:ea typeface="华文细黑" panose="02010600040101010101" pitchFamily="2" charset="-122"/>
                </a:rPr>
                <a:t>鹏旭</a:t>
              </a:r>
              <a:endParaRPr lang="zh-CN" altLang="en-US" dirty="0"/>
            </a:p>
          </p:txBody>
        </p:sp>
        <p:sp>
          <p:nvSpPr>
            <p:cNvPr id="1048629" name="PA-矩形 22"/>
            <p:cNvSpPr/>
            <p:nvPr>
              <p:custDataLst>
                <p:tags r:id="rId4"/>
              </p:custDataLst>
            </p:nvPr>
          </p:nvSpPr>
          <p:spPr>
            <a:xfrm flipH="1">
              <a:off x="6629368" y="1697813"/>
              <a:ext cx="3245485" cy="535305"/>
            </a:xfrm>
            <a:prstGeom prst="rect">
              <a:avLst/>
            </a:prstGeom>
          </p:spPr>
          <p:txBody>
            <a:bodyPr wrap="square"/>
            <a:lstStyle/>
            <a:p>
              <a:pPr algn="l">
                <a:lnSpc>
                  <a:spcPct val="120000"/>
                </a:lnSpc>
              </a:pPr>
              <a:r>
                <a:rPr lang="zh-CN" altLang="en-US" dirty="0">
                  <a:solidFill>
                    <a:schemeClr val="tx1">
                      <a:lumMod val="75000"/>
                      <a:lumOff val="25000"/>
                    </a:schemeClr>
                  </a:solidFill>
                  <a:latin typeface="华文细黑" panose="02010600040101010101" pitchFamily="2" charset="-122"/>
                  <a:ea typeface="华文细黑" panose="02010600040101010101" pitchFamily="2" charset="-122"/>
                  <a:cs typeface="Comic Sans MS" panose="030F0702030302020204" charset="0"/>
                  <a:sym typeface="+mn-ea"/>
                </a:rPr>
                <a:t>诊</a:t>
              </a:r>
              <a:r>
                <a:rPr lang="zh-CN" altLang="en-US" dirty="0" smtClean="0">
                  <a:solidFill>
                    <a:schemeClr val="tx1">
                      <a:lumMod val="75000"/>
                      <a:lumOff val="25000"/>
                    </a:schemeClr>
                  </a:solidFill>
                  <a:latin typeface="华文细黑" panose="02010600040101010101" pitchFamily="2" charset="-122"/>
                  <a:ea typeface="华文细黑" panose="02010600040101010101" pitchFamily="2" charset="-122"/>
                  <a:cs typeface="Comic Sans MS" panose="030F0702030302020204" charset="0"/>
                  <a:sym typeface="+mn-ea"/>
                </a:rPr>
                <a:t>疗记录的读写与其文件管理，初始化诊疗记录链表，初始化新添加诊疗记录节点，在诊疗记录中查找所需要的节点信息（多种），每个人挂号数量限制的处理，以及科室信息的管理。以及补充材料中根据历史诊疗记录对医生工作后期安排的预测功能的实现。</a:t>
              </a:r>
              <a:endParaRPr lang="zh-CN" altLang="en-US" noProof="0" dirty="0">
                <a:ln>
                  <a:noFill/>
                </a:ln>
                <a:solidFill>
                  <a:schemeClr val="tx1">
                    <a:lumMod val="75000"/>
                    <a:lumOff val="25000"/>
                  </a:schemeClr>
                </a:solidFill>
                <a:effectLst/>
                <a:uLnTx/>
                <a:uFillTx/>
                <a:latin typeface="华文细黑" panose="02010600040101010101" pitchFamily="2" charset="-122"/>
                <a:ea typeface="华文细黑" panose="02010600040101010101" pitchFamily="2" charset="-122"/>
                <a:cs typeface="Comic Sans MS" panose="030F0702030302020204" charset="0"/>
                <a:sym typeface="+mn-ea"/>
              </a:endParaRPr>
            </a:p>
          </p:txBody>
        </p:sp>
      </p:grpSp>
      <p:sp>
        <p:nvSpPr>
          <p:cNvPr id="1048632" name="PA-文本框 24"/>
          <p:cNvSpPr txBox="1"/>
          <p:nvPr>
            <p:custDataLst>
              <p:tags r:id="rId5"/>
            </p:custDataLst>
          </p:nvPr>
        </p:nvSpPr>
        <p:spPr>
          <a:xfrm>
            <a:off x="4862298" y="264090"/>
            <a:ext cx="1569660" cy="369332"/>
          </a:xfrm>
          <a:prstGeom prst="rect">
            <a:avLst/>
          </a:prstGeom>
          <a:noFill/>
        </p:spPr>
        <p:txBody>
          <a:bodyPr wrap="none">
            <a:noAutofit/>
          </a:bodyPr>
          <a:lstStyle/>
          <a:p>
            <a:r>
              <a:rPr lang="zh-CN" altLang="en-US" sz="2400" b="1" dirty="0">
                <a:solidFill>
                  <a:schemeClr val="tx1">
                    <a:lumMod val="75000"/>
                    <a:lumOff val="25000"/>
                  </a:schemeClr>
                </a:solidFill>
                <a:latin typeface="华文细黑" panose="02010600040101010101" pitchFamily="2" charset="-122"/>
                <a:ea typeface="华文细黑" panose="02010600040101010101" pitchFamily="2" charset="-122"/>
              </a:rPr>
              <a:t>函</a:t>
            </a:r>
            <a:r>
              <a:rPr lang="zh-CN" altLang="en-US" sz="2400" b="1" dirty="0" smtClean="0">
                <a:solidFill>
                  <a:schemeClr val="tx1">
                    <a:lumMod val="75000"/>
                    <a:lumOff val="25000"/>
                  </a:schemeClr>
                </a:solidFill>
                <a:latin typeface="华文细黑" panose="02010600040101010101" pitchFamily="2" charset="-122"/>
                <a:ea typeface="华文细黑" panose="02010600040101010101" pitchFamily="2" charset="-122"/>
              </a:rPr>
              <a:t>数声明</a:t>
            </a:r>
            <a:endParaRPr lang="zh-CN" altLang="en-US" sz="2400" b="1" dirty="0">
              <a:solidFill>
                <a:schemeClr val="tx1">
                  <a:lumMod val="75000"/>
                  <a:lumOff val="25000"/>
                </a:schemeClr>
              </a:solidFill>
              <a:latin typeface="华文细黑" panose="02010600040101010101" pitchFamily="2" charset="-122"/>
              <a:ea typeface="华文细黑" panose="02010600040101010101" pitchFamily="2" charset="-122"/>
            </a:endParaRPr>
          </a:p>
        </p:txBody>
      </p:sp>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75172" y="1053257"/>
            <a:ext cx="7029530" cy="1665596"/>
          </a:xfrm>
          <a:prstGeom prst="rect">
            <a:avLst/>
          </a:prstGeom>
        </p:spPr>
      </p:pic>
      <p:pic>
        <p:nvPicPr>
          <p:cNvPr id="3" name="图片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75172" y="2718853"/>
            <a:ext cx="8214073" cy="1584088"/>
          </a:xfrm>
          <a:prstGeom prst="rect">
            <a:avLst/>
          </a:prstGeom>
        </p:spPr>
      </p:pic>
      <p:pic>
        <p:nvPicPr>
          <p:cNvPr id="4" name="图片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75172" y="4302941"/>
            <a:ext cx="7886700" cy="781050"/>
          </a:xfrm>
          <a:prstGeom prst="rect">
            <a:avLst/>
          </a:prstGeom>
        </p:spPr>
      </p:pic>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PA-文本框 44"/>
          <p:cNvSpPr txBox="1"/>
          <p:nvPr>
            <p:custDataLst>
              <p:tags r:id="rId1"/>
            </p:custDataLst>
          </p:nvPr>
        </p:nvSpPr>
        <p:spPr>
          <a:xfrm>
            <a:off x="-59690" y="402590"/>
            <a:ext cx="4297680" cy="461665"/>
          </a:xfrm>
          <a:prstGeom prst="rect">
            <a:avLst/>
          </a:prstGeom>
          <a:solidFill>
            <a:srgbClr val="4D6D78"/>
          </a:solidFill>
        </p:spPr>
        <p:txBody>
          <a:bodyPr wrap="square" rtlCol="0">
            <a:spAutoFit/>
          </a:bodyPr>
          <a:lstStyle/>
          <a:p>
            <a:pPr algn="ctr"/>
            <a:r>
              <a:rPr lang="en-US" altLang="zh-CN" sz="2400" dirty="0">
                <a:solidFill>
                  <a:srgbClr val="F2F2F2"/>
                </a:solidFill>
                <a:latin typeface="华文细黑" panose="02010600040101010101" pitchFamily="2" charset="-122"/>
                <a:ea typeface="华文细黑" panose="02010600040101010101" pitchFamily="2" charset="-122"/>
                <a:sym typeface="+mn-ea"/>
              </a:rPr>
              <a:t>01   /    </a:t>
            </a:r>
            <a:r>
              <a:rPr lang="zh-CN" altLang="zh-CN" sz="2400" dirty="0">
                <a:solidFill>
                  <a:srgbClr val="F2F2F2"/>
                </a:solidFill>
                <a:latin typeface="华文细黑" panose="02010600040101010101" pitchFamily="2" charset="-122"/>
                <a:ea typeface="华文细黑" panose="02010600040101010101" pitchFamily="2" charset="-122"/>
                <a:sym typeface="+mn-ea"/>
              </a:rPr>
              <a:t>组内成员分工</a:t>
            </a:r>
            <a:endParaRPr lang="zh-CN" altLang="en-US"/>
          </a:p>
        </p:txBody>
      </p:sp>
      <p:grpSp>
        <p:nvGrpSpPr>
          <p:cNvPr id="54" name="PA-组合 45"/>
          <p:cNvGrpSpPr/>
          <p:nvPr>
            <p:custDataLst>
              <p:tags r:id="rId2"/>
            </p:custDataLst>
          </p:nvPr>
        </p:nvGrpSpPr>
        <p:grpSpPr>
          <a:xfrm>
            <a:off x="-368895" y="970318"/>
            <a:ext cx="4622675" cy="1328700"/>
            <a:chOff x="5706213" y="1494371"/>
            <a:chExt cx="4168640" cy="738747"/>
          </a:xfrm>
        </p:grpSpPr>
        <p:sp>
          <p:nvSpPr>
            <p:cNvPr id="1048628" name="PA-文本框 21"/>
            <p:cNvSpPr txBox="1"/>
            <p:nvPr>
              <p:custDataLst>
                <p:tags r:id="rId3"/>
              </p:custDataLst>
            </p:nvPr>
          </p:nvSpPr>
          <p:spPr>
            <a:xfrm flipH="1">
              <a:off x="5706213" y="1494371"/>
              <a:ext cx="1919509" cy="580179"/>
            </a:xfrm>
            <a:prstGeom prst="rect">
              <a:avLst/>
            </a:prstGeom>
            <a:noFill/>
          </p:spPr>
          <p:txBody>
            <a:bodyPr wrap="none"/>
            <a:lstStyle/>
            <a:p>
              <a:pPr algn="r"/>
              <a:r>
                <a:rPr lang="zh-CN" altLang="en-US" sz="2400" b="1" dirty="0" smtClean="0">
                  <a:solidFill>
                    <a:schemeClr val="tx1">
                      <a:lumMod val="75000"/>
                      <a:lumOff val="25000"/>
                    </a:schemeClr>
                  </a:solidFill>
                  <a:latin typeface="华文细黑" panose="02010600040101010101" pitchFamily="2" charset="-122"/>
                  <a:ea typeface="华文细黑" panose="02010600040101010101" pitchFamily="2" charset="-122"/>
                </a:rPr>
                <a:t>赵子轩</a:t>
              </a:r>
              <a:endParaRPr lang="zh-CN" altLang="en-US" dirty="0"/>
            </a:p>
          </p:txBody>
        </p:sp>
        <p:sp>
          <p:nvSpPr>
            <p:cNvPr id="1048629" name="PA-矩形 22"/>
            <p:cNvSpPr/>
            <p:nvPr>
              <p:custDataLst>
                <p:tags r:id="rId4"/>
              </p:custDataLst>
            </p:nvPr>
          </p:nvSpPr>
          <p:spPr>
            <a:xfrm flipH="1">
              <a:off x="6629368" y="1697813"/>
              <a:ext cx="3245485" cy="535305"/>
            </a:xfrm>
            <a:prstGeom prst="rect">
              <a:avLst/>
            </a:prstGeom>
          </p:spPr>
          <p:txBody>
            <a:bodyPr wrap="square"/>
            <a:lstStyle/>
            <a:p>
              <a:pPr algn="l">
                <a:lnSpc>
                  <a:spcPct val="120000"/>
                </a:lnSpc>
              </a:pPr>
              <a:r>
                <a:rPr lang="zh-CN" altLang="en-US" noProof="0" dirty="0" smtClean="0">
                  <a:ln>
                    <a:noFill/>
                  </a:ln>
                  <a:solidFill>
                    <a:schemeClr val="tx1">
                      <a:lumMod val="75000"/>
                      <a:lumOff val="25000"/>
                    </a:schemeClr>
                  </a:solidFill>
                  <a:effectLst/>
                  <a:uLnTx/>
                  <a:uFillTx/>
                  <a:latin typeface="华文细黑" panose="02010600040101010101" pitchFamily="2" charset="-122"/>
                  <a:ea typeface="华文细黑" panose="02010600040101010101" pitchFamily="2" charset="-122"/>
                  <a:cs typeface="Comic Sans MS" panose="030F0702030302020204" charset="0"/>
                  <a:sym typeface="+mn-ea"/>
                </a:rPr>
                <a:t>可视化界面的实现，并且根据系统实际需求提供函数需求。系统时间的控制以及住院病人的扣费、提醒功能的实现。错误输入（如医生工号重复）的控制处理，错误逻辑操作的提醒（如查询时间起始时间晚于结束时间）等。以及医院营业额等全局类型数据的文件读写操作函数。</a:t>
              </a:r>
              <a:endParaRPr lang="zh-CN" altLang="en-US" noProof="0" dirty="0">
                <a:ln>
                  <a:noFill/>
                </a:ln>
                <a:solidFill>
                  <a:schemeClr val="tx1">
                    <a:lumMod val="75000"/>
                    <a:lumOff val="25000"/>
                  </a:schemeClr>
                </a:solidFill>
                <a:effectLst/>
                <a:uLnTx/>
                <a:uFillTx/>
                <a:latin typeface="华文细黑" panose="02010600040101010101" pitchFamily="2" charset="-122"/>
                <a:ea typeface="华文细黑" panose="02010600040101010101" pitchFamily="2" charset="-122"/>
                <a:cs typeface="Comic Sans MS" panose="030F0702030302020204" charset="0"/>
                <a:sym typeface="+mn-ea"/>
              </a:endParaRPr>
            </a:p>
          </p:txBody>
        </p:sp>
      </p:grpSp>
      <p:sp>
        <p:nvSpPr>
          <p:cNvPr id="1048632" name="PA-文本框 24"/>
          <p:cNvSpPr txBox="1"/>
          <p:nvPr>
            <p:custDataLst>
              <p:tags r:id="rId5"/>
            </p:custDataLst>
          </p:nvPr>
        </p:nvSpPr>
        <p:spPr>
          <a:xfrm>
            <a:off x="4787483" y="217924"/>
            <a:ext cx="1569660" cy="369332"/>
          </a:xfrm>
          <a:prstGeom prst="rect">
            <a:avLst/>
          </a:prstGeom>
          <a:noFill/>
        </p:spPr>
        <p:txBody>
          <a:bodyPr wrap="none">
            <a:noAutofit/>
          </a:bodyPr>
          <a:lstStyle/>
          <a:p>
            <a:r>
              <a:rPr lang="zh-CN" altLang="en-US" sz="2400" b="1" dirty="0">
                <a:solidFill>
                  <a:schemeClr val="tx1">
                    <a:lumMod val="75000"/>
                    <a:lumOff val="25000"/>
                  </a:schemeClr>
                </a:solidFill>
                <a:latin typeface="华文细黑" panose="02010600040101010101" pitchFamily="2" charset="-122"/>
                <a:ea typeface="华文细黑" panose="02010600040101010101" pitchFamily="2" charset="-122"/>
              </a:rPr>
              <a:t>函</a:t>
            </a:r>
            <a:r>
              <a:rPr lang="zh-CN" altLang="en-US" sz="2400" b="1" dirty="0" smtClean="0">
                <a:solidFill>
                  <a:schemeClr val="tx1">
                    <a:lumMod val="75000"/>
                    <a:lumOff val="25000"/>
                  </a:schemeClr>
                </a:solidFill>
                <a:latin typeface="华文细黑" panose="02010600040101010101" pitchFamily="2" charset="-122"/>
                <a:ea typeface="华文细黑" panose="02010600040101010101" pitchFamily="2" charset="-122"/>
              </a:rPr>
              <a:t>数声明与页面概览</a:t>
            </a:r>
            <a:endParaRPr lang="zh-CN" altLang="en-US" sz="2400" b="1" dirty="0">
              <a:solidFill>
                <a:schemeClr val="tx1">
                  <a:lumMod val="75000"/>
                  <a:lumOff val="25000"/>
                </a:schemeClr>
              </a:solidFill>
              <a:latin typeface="华文细黑" panose="02010600040101010101" pitchFamily="2" charset="-122"/>
              <a:ea typeface="华文细黑" panose="02010600040101010101" pitchFamily="2" charset="-122"/>
            </a:endParaRPr>
          </a:p>
        </p:txBody>
      </p:sp>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7483" y="917364"/>
            <a:ext cx="6616671" cy="574705"/>
          </a:xfrm>
          <a:prstGeom prst="rect">
            <a:avLst/>
          </a:prstGeom>
        </p:spPr>
      </p:pic>
      <p:pic>
        <p:nvPicPr>
          <p:cNvPr id="3" name="图片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87483" y="1492070"/>
            <a:ext cx="3866066" cy="305216"/>
          </a:xfrm>
          <a:prstGeom prst="rect">
            <a:avLst/>
          </a:prstGeom>
        </p:spPr>
      </p:pic>
      <p:pic>
        <p:nvPicPr>
          <p:cNvPr id="4" name="图片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19331" y="1817623"/>
            <a:ext cx="3543816" cy="2640490"/>
          </a:xfrm>
          <a:prstGeom prst="rect">
            <a:avLst/>
          </a:prstGeom>
        </p:spPr>
      </p:pic>
      <p:sp>
        <p:nvSpPr>
          <p:cNvPr id="18" name="PA-文本框 24"/>
          <p:cNvSpPr txBox="1"/>
          <p:nvPr>
            <p:custDataLst>
              <p:tags r:id="rId9"/>
            </p:custDataLst>
          </p:nvPr>
        </p:nvSpPr>
        <p:spPr>
          <a:xfrm>
            <a:off x="4719331" y="3895201"/>
            <a:ext cx="1569660" cy="369332"/>
          </a:xfrm>
          <a:prstGeom prst="rect">
            <a:avLst/>
          </a:prstGeom>
          <a:noFill/>
        </p:spPr>
        <p:txBody>
          <a:bodyPr wrap="none">
            <a:noAutofit/>
          </a:bodyPr>
          <a:lstStyle/>
          <a:p>
            <a:r>
              <a:rPr lang="zh-CN" altLang="en-US" sz="1600" b="1" dirty="0" smtClean="0">
                <a:solidFill>
                  <a:schemeClr val="tx1">
                    <a:lumMod val="75000"/>
                    <a:lumOff val="25000"/>
                  </a:schemeClr>
                </a:solidFill>
                <a:latin typeface="华文细黑" panose="02010600040101010101" pitchFamily="2" charset="-122"/>
                <a:ea typeface="华文细黑" panose="02010600040101010101" pitchFamily="2" charset="-122"/>
              </a:rPr>
              <a:t>主页面</a:t>
            </a:r>
            <a:endParaRPr lang="zh-CN" altLang="en-US" sz="1600" b="1" dirty="0">
              <a:solidFill>
                <a:schemeClr val="tx1">
                  <a:lumMod val="75000"/>
                  <a:lumOff val="25000"/>
                </a:schemeClr>
              </a:solidFill>
              <a:latin typeface="华文细黑" panose="02010600040101010101" pitchFamily="2" charset="-122"/>
              <a:ea typeface="华文细黑" panose="02010600040101010101" pitchFamily="2" charset="-122"/>
            </a:endParaRPr>
          </a:p>
        </p:txBody>
      </p:sp>
      <p:pic>
        <p:nvPicPr>
          <p:cNvPr id="5" name="图片 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63147" y="1797286"/>
            <a:ext cx="3167767" cy="2657933"/>
          </a:xfrm>
          <a:prstGeom prst="rect">
            <a:avLst/>
          </a:prstGeom>
        </p:spPr>
      </p:pic>
      <p:sp>
        <p:nvSpPr>
          <p:cNvPr id="20" name="PA-文本框 24"/>
          <p:cNvSpPr txBox="1"/>
          <p:nvPr>
            <p:custDataLst>
              <p:tags r:id="rId11"/>
            </p:custDataLst>
          </p:nvPr>
        </p:nvSpPr>
        <p:spPr>
          <a:xfrm>
            <a:off x="8263147" y="3902668"/>
            <a:ext cx="1569660" cy="369332"/>
          </a:xfrm>
          <a:prstGeom prst="rect">
            <a:avLst/>
          </a:prstGeom>
          <a:noFill/>
        </p:spPr>
        <p:txBody>
          <a:bodyPr wrap="none">
            <a:noAutofit/>
          </a:bodyPr>
          <a:lstStyle/>
          <a:p>
            <a:r>
              <a:rPr lang="zh-CN" altLang="en-US" sz="1600" b="1" dirty="0" smtClean="0">
                <a:solidFill>
                  <a:schemeClr val="tx1">
                    <a:lumMod val="75000"/>
                    <a:lumOff val="25000"/>
                  </a:schemeClr>
                </a:solidFill>
                <a:latin typeface="华文细黑" panose="02010600040101010101" pitchFamily="2" charset="-122"/>
                <a:ea typeface="华文细黑" panose="02010600040101010101" pitchFamily="2" charset="-122"/>
              </a:rPr>
              <a:t>医生管理页面</a:t>
            </a:r>
            <a:endParaRPr lang="zh-CN" altLang="en-US" sz="1600" b="1" dirty="0">
              <a:solidFill>
                <a:schemeClr val="tx1">
                  <a:lumMod val="75000"/>
                  <a:lumOff val="25000"/>
                </a:schemeClr>
              </a:solidFill>
              <a:latin typeface="华文细黑" panose="02010600040101010101" pitchFamily="2" charset="-122"/>
              <a:ea typeface="华文细黑" panose="02010600040101010101" pitchFamily="2" charset="-122"/>
            </a:endParaRPr>
          </a:p>
        </p:txBody>
      </p:sp>
      <p:pic>
        <p:nvPicPr>
          <p:cNvPr id="6" name="图片 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832924" y="4695465"/>
            <a:ext cx="3316629" cy="1986029"/>
          </a:xfrm>
          <a:prstGeom prst="rect">
            <a:avLst/>
          </a:prstGeom>
        </p:spPr>
      </p:pic>
      <p:sp>
        <p:nvSpPr>
          <p:cNvPr id="22" name="PA-文本框 24"/>
          <p:cNvSpPr txBox="1"/>
          <p:nvPr>
            <p:custDataLst>
              <p:tags r:id="rId13"/>
            </p:custDataLst>
          </p:nvPr>
        </p:nvSpPr>
        <p:spPr>
          <a:xfrm>
            <a:off x="3934501" y="6351025"/>
            <a:ext cx="1569660" cy="369332"/>
          </a:xfrm>
          <a:prstGeom prst="rect">
            <a:avLst/>
          </a:prstGeom>
          <a:noFill/>
        </p:spPr>
        <p:txBody>
          <a:bodyPr wrap="none">
            <a:noAutofit/>
          </a:bodyPr>
          <a:lstStyle/>
          <a:p>
            <a:r>
              <a:rPr lang="zh-CN" altLang="en-US" sz="1600" b="1" dirty="0" smtClean="0">
                <a:solidFill>
                  <a:schemeClr val="tx1">
                    <a:lumMod val="75000"/>
                    <a:lumOff val="25000"/>
                  </a:schemeClr>
                </a:solidFill>
                <a:latin typeface="华文细黑" panose="02010600040101010101" pitchFamily="2" charset="-122"/>
                <a:ea typeface="华文细黑" panose="02010600040101010101" pitchFamily="2" charset="-122"/>
              </a:rPr>
              <a:t>增加诊疗记录页面</a:t>
            </a:r>
            <a:endParaRPr lang="zh-CN" altLang="en-US" sz="1600" b="1" dirty="0">
              <a:solidFill>
                <a:schemeClr val="tx1">
                  <a:lumMod val="75000"/>
                  <a:lumOff val="25000"/>
                </a:schemeClr>
              </a:solidFill>
              <a:latin typeface="华文细黑" panose="02010600040101010101" pitchFamily="2" charset="-122"/>
              <a:ea typeface="华文细黑" panose="02010600040101010101" pitchFamily="2" charset="-122"/>
            </a:endParaRPr>
          </a:p>
        </p:txBody>
      </p:sp>
      <p:pic>
        <p:nvPicPr>
          <p:cNvPr id="7" name="图片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263147" y="4604303"/>
            <a:ext cx="3800191" cy="2162565"/>
          </a:xfrm>
          <a:prstGeom prst="rect">
            <a:avLst/>
          </a:prstGeom>
        </p:spPr>
      </p:pic>
      <p:sp>
        <p:nvSpPr>
          <p:cNvPr id="24" name="PA-文本框 24"/>
          <p:cNvSpPr txBox="1"/>
          <p:nvPr>
            <p:custDataLst>
              <p:tags r:id="rId15"/>
            </p:custDataLst>
          </p:nvPr>
        </p:nvSpPr>
        <p:spPr>
          <a:xfrm>
            <a:off x="8277370" y="6351025"/>
            <a:ext cx="1569660" cy="369332"/>
          </a:xfrm>
          <a:prstGeom prst="rect">
            <a:avLst/>
          </a:prstGeom>
          <a:noFill/>
        </p:spPr>
        <p:txBody>
          <a:bodyPr wrap="none">
            <a:noAutofit/>
          </a:bodyPr>
          <a:lstStyle/>
          <a:p>
            <a:r>
              <a:rPr lang="zh-CN" altLang="en-US" sz="1600" b="1" dirty="0">
                <a:solidFill>
                  <a:schemeClr val="tx1">
                    <a:lumMod val="75000"/>
                    <a:lumOff val="25000"/>
                  </a:schemeClr>
                </a:solidFill>
                <a:latin typeface="华文细黑" panose="02010600040101010101" pitchFamily="2" charset="-122"/>
                <a:ea typeface="华文细黑" panose="02010600040101010101" pitchFamily="2" charset="-122"/>
              </a:rPr>
              <a:t>查</a:t>
            </a:r>
            <a:r>
              <a:rPr lang="zh-CN" altLang="en-US" sz="1600" b="1" dirty="0" smtClean="0">
                <a:solidFill>
                  <a:schemeClr val="tx1">
                    <a:lumMod val="75000"/>
                    <a:lumOff val="25000"/>
                  </a:schemeClr>
                </a:solidFill>
                <a:latin typeface="华文细黑" panose="02010600040101010101" pitchFamily="2" charset="-122"/>
                <a:ea typeface="华文细黑" panose="02010600040101010101" pitchFamily="2" charset="-122"/>
              </a:rPr>
              <a:t>询页面</a:t>
            </a:r>
            <a:endParaRPr lang="zh-CN" altLang="en-US" sz="1600" b="1" dirty="0">
              <a:solidFill>
                <a:schemeClr val="tx1">
                  <a:lumMod val="75000"/>
                  <a:lumOff val="25000"/>
                </a:schemeClr>
              </a:solidFill>
              <a:latin typeface="华文细黑" panose="02010600040101010101" pitchFamily="2" charset="-122"/>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6" name="PA-矩形 11"/>
          <p:cNvSpPr/>
          <p:nvPr>
            <p:custDataLst>
              <p:tags r:id="rId1"/>
            </p:custDataLst>
          </p:nvPr>
        </p:nvSpPr>
        <p:spPr>
          <a:xfrm>
            <a:off x="0" y="2517908"/>
            <a:ext cx="12192000" cy="1822184"/>
          </a:xfrm>
          <a:prstGeom prst="rect">
            <a:avLst/>
          </a:prstGeom>
          <a:solidFill>
            <a:srgbClr val="4D6D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panose="02010600040101010101" pitchFamily="2" charset="-122"/>
              <a:ea typeface="华文细黑" panose="02010600040101010101" pitchFamily="2" charset="-122"/>
            </a:endParaRPr>
          </a:p>
        </p:txBody>
      </p:sp>
      <p:sp>
        <p:nvSpPr>
          <p:cNvPr id="1048767" name="PA-椭圆 2"/>
          <p:cNvSpPr/>
          <p:nvPr>
            <p:custDataLst>
              <p:tags r:id="rId2"/>
            </p:custDataLst>
          </p:nvPr>
        </p:nvSpPr>
        <p:spPr>
          <a:xfrm>
            <a:off x="2111940" y="2230755"/>
            <a:ext cx="2480310" cy="2396490"/>
          </a:xfrm>
          <a:prstGeom prst="ellipse">
            <a:avLst/>
          </a:prstGeom>
          <a:solidFill>
            <a:srgbClr val="F2F2F2"/>
          </a:solidFill>
          <a:ln w="44450" cap="flat" cmpd="sng" algn="ctr">
            <a:solidFill>
              <a:srgbClr val="4C6D78"/>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panose="02010600040101010101" pitchFamily="2" charset="-122"/>
              <a:ea typeface="华文细黑" panose="02010600040101010101" pitchFamily="2" charset="-122"/>
            </a:endParaRPr>
          </a:p>
        </p:txBody>
      </p:sp>
      <p:grpSp>
        <p:nvGrpSpPr>
          <p:cNvPr id="114" name="PA-组合 6"/>
          <p:cNvGrpSpPr/>
          <p:nvPr>
            <p:custDataLst>
              <p:tags r:id="rId3"/>
            </p:custDataLst>
          </p:nvPr>
        </p:nvGrpSpPr>
        <p:grpSpPr>
          <a:xfrm>
            <a:off x="2301041" y="2675534"/>
            <a:ext cx="2102109" cy="1384369"/>
            <a:chOff x="4546340" y="2594200"/>
            <a:chExt cx="2102109" cy="1384369"/>
          </a:xfrm>
        </p:grpSpPr>
        <p:sp>
          <p:nvSpPr>
            <p:cNvPr id="1048768" name="PA-文本框 8"/>
            <p:cNvSpPr txBox="1"/>
            <p:nvPr>
              <p:custDataLst>
                <p:tags r:id="rId4"/>
              </p:custDataLst>
            </p:nvPr>
          </p:nvSpPr>
          <p:spPr>
            <a:xfrm flipH="1">
              <a:off x="4980403" y="2594200"/>
              <a:ext cx="1325880" cy="1285240"/>
            </a:xfrm>
            <a:prstGeom prst="rect">
              <a:avLst/>
            </a:prstGeom>
            <a:noFill/>
          </p:spPr>
          <p:txBody>
            <a:bodyPr wrap="none" rtlCol="0">
              <a:spAutoFit/>
            </a:bodyPr>
            <a:lstStyle/>
            <a:p>
              <a:pPr algn="ctr"/>
              <a:r>
                <a:rPr lang="en-US" altLang="zh-CN" sz="8000" b="1" dirty="0">
                  <a:solidFill>
                    <a:srgbClr val="B84970"/>
                  </a:solidFill>
                  <a:latin typeface="华文细黑" panose="02010600040101010101" pitchFamily="2" charset="-122"/>
                  <a:ea typeface="华文细黑" panose="02010600040101010101" pitchFamily="2" charset="-122"/>
                  <a:cs typeface="Arial" panose="020B0604020202020204" pitchFamily="34" charset="0"/>
                </a:rPr>
                <a:t>02</a:t>
              </a:r>
              <a:endParaRPr lang="en-US" altLang="zh-CN" sz="8000" b="1" dirty="0">
                <a:solidFill>
                  <a:srgbClr val="B84970"/>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048769" name="PA-文本框 9"/>
            <p:cNvSpPr txBox="1"/>
            <p:nvPr>
              <p:custDataLst>
                <p:tags r:id="rId5"/>
              </p:custDataLst>
            </p:nvPr>
          </p:nvSpPr>
          <p:spPr>
            <a:xfrm flipH="1">
              <a:off x="4546340" y="3579789"/>
              <a:ext cx="2102109" cy="398780"/>
            </a:xfrm>
            <a:prstGeom prst="rect">
              <a:avLst/>
            </a:prstGeom>
            <a:noFill/>
          </p:spPr>
          <p:txBody>
            <a:bodyPr wrap="square" rtlCol="0">
              <a:spAutoFit/>
            </a:bodyPr>
            <a:lstStyle/>
            <a:p>
              <a:pPr algn="ctr"/>
              <a:r>
                <a:rPr lang="en-US" altLang="zh-CN" sz="2000" dirty="0">
                  <a:solidFill>
                    <a:srgbClr val="B84970"/>
                  </a:solidFill>
                  <a:latin typeface="Arial" panose="020B0604020202020204" pitchFamily="34" charset="0"/>
                  <a:ea typeface="华文细黑" panose="02010600040101010101" pitchFamily="2" charset="-122"/>
                  <a:cs typeface="Arial" panose="020B0604020202020204" pitchFamily="34" charset="0"/>
                </a:rPr>
                <a:t>Part   two   </a:t>
              </a:r>
              <a:endParaRPr lang="en-US" altLang="zh-CN" sz="2000" dirty="0">
                <a:solidFill>
                  <a:srgbClr val="B84970"/>
                </a:solidFill>
                <a:latin typeface="Arial" panose="020B0604020202020204" pitchFamily="34" charset="0"/>
                <a:ea typeface="华文细黑" panose="02010600040101010101" pitchFamily="2" charset="-122"/>
                <a:cs typeface="Arial" panose="020B0604020202020204" pitchFamily="34" charset="0"/>
              </a:endParaRPr>
            </a:p>
          </p:txBody>
        </p:sp>
      </p:grpSp>
      <p:sp>
        <p:nvSpPr>
          <p:cNvPr id="1048770" name="PA-矩形 10"/>
          <p:cNvSpPr/>
          <p:nvPr>
            <p:custDataLst>
              <p:tags r:id="rId6"/>
            </p:custDataLst>
          </p:nvPr>
        </p:nvSpPr>
        <p:spPr>
          <a:xfrm>
            <a:off x="6212181" y="2583415"/>
            <a:ext cx="2926079" cy="891540"/>
          </a:xfrm>
          <a:prstGeom prst="rect">
            <a:avLst/>
          </a:prstGeom>
        </p:spPr>
        <p:txBody>
          <a:bodyPr wrap="none">
            <a:spAutoFit/>
          </a:bodyPr>
          <a:lstStyle/>
          <a:p>
            <a:pPr algn="ctr"/>
            <a:r>
              <a:rPr lang="zh-CN" altLang="zh-CN" sz="5400" b="1" dirty="0">
                <a:solidFill>
                  <a:srgbClr val="F2F2F2"/>
                </a:solidFill>
                <a:latin typeface="华文细黑" panose="02010600040101010101" pitchFamily="2" charset="-122"/>
                <a:ea typeface="华文细黑" panose="02010600040101010101" pitchFamily="2" charset="-122"/>
              </a:rPr>
              <a:t>程序亮点</a:t>
            </a:r>
            <a:endParaRPr lang="zh-CN" altLang="en-US"/>
          </a:p>
        </p:txBody>
      </p:sp>
      <p:sp>
        <p:nvSpPr>
          <p:cNvPr id="2" name="灯片编号占位符 1"/>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048770"/>
                                        </p:tgtEl>
                                        <p:attrNameLst>
                                          <p:attrName>style.visibility</p:attrName>
                                        </p:attrNameLst>
                                      </p:cBhvr>
                                      <p:to>
                                        <p:strVal val="visible"/>
                                      </p:to>
                                    </p:set>
                                    <p:anim calcmode="lin" valueType="num">
                                      <p:cBhvr>
                                        <p:cTn id="7" dur="500" fill="hold"/>
                                        <p:tgtEl>
                                          <p:spTgt spid="104877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48770"/>
                                        </p:tgtEl>
                                        <p:attrNameLst>
                                          <p:attrName>ppt_y</p:attrName>
                                        </p:attrNameLst>
                                      </p:cBhvr>
                                      <p:tavLst>
                                        <p:tav tm="0">
                                          <p:val>
                                            <p:strVal val="#ppt_y"/>
                                          </p:val>
                                        </p:tav>
                                        <p:tav tm="100000">
                                          <p:val>
                                            <p:strVal val="#ppt_y"/>
                                          </p:val>
                                        </p:tav>
                                      </p:tavLst>
                                    </p:anim>
                                    <p:anim calcmode="lin" valueType="num">
                                      <p:cBhvr>
                                        <p:cTn id="9" dur="500" fill="hold"/>
                                        <p:tgtEl>
                                          <p:spTgt spid="104877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4877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48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4" name="PA-文本框 5"/>
          <p:cNvSpPr txBox="1"/>
          <p:nvPr>
            <p:custDataLst>
              <p:tags r:id="rId1"/>
            </p:custDataLst>
          </p:nvPr>
        </p:nvSpPr>
        <p:spPr>
          <a:xfrm>
            <a:off x="3693622" y="2569787"/>
            <a:ext cx="4596765" cy="1477328"/>
          </a:xfrm>
          <a:prstGeom prst="rect">
            <a:avLst/>
          </a:prstGeom>
          <a:noFill/>
          <a:ln w="28575" cap="flat" cmpd="sng" algn="ctr">
            <a:solidFill>
              <a:srgbClr val="4C6D78"/>
            </a:solidFill>
            <a:prstDash val="solid"/>
            <a:round/>
            <a:headEnd type="none" w="med" len="med"/>
            <a:tailEnd type="none" w="med" len="med"/>
          </a:ln>
        </p:spPr>
        <p:txBody>
          <a:bodyPr wrap="square">
            <a:spAutoFit/>
          </a:bodyPr>
          <a:lstStyle/>
          <a:p>
            <a:pPr algn="ctr">
              <a:lnSpc>
                <a:spcPct val="150000"/>
              </a:lnSpc>
              <a:spcBef>
                <a:spcPct val="0"/>
              </a:spcBef>
            </a:pPr>
            <a:r>
              <a:rPr lang="zh-CN" altLang="en-US" sz="2000" dirty="0">
                <a:solidFill>
                  <a:schemeClr val="tx1">
                    <a:lumMod val="75000"/>
                    <a:lumOff val="25000"/>
                  </a:schemeClr>
                </a:solidFill>
                <a:latin typeface="华文细黑" panose="02010600040101010101" pitchFamily="2" charset="-122"/>
                <a:ea typeface="华文细黑" panose="02010600040101010101" pitchFamily="2" charset="-122"/>
                <a:sym typeface="+mn-ea"/>
              </a:rPr>
              <a:t>床</a:t>
            </a:r>
            <a:r>
              <a:rPr lang="zh-CN" altLang="en-US" sz="2000" dirty="0" smtClean="0">
                <a:solidFill>
                  <a:schemeClr val="tx1">
                    <a:lumMod val="75000"/>
                    <a:lumOff val="25000"/>
                  </a:schemeClr>
                </a:solidFill>
                <a:latin typeface="华文细黑" panose="02010600040101010101" pitchFamily="2" charset="-122"/>
                <a:ea typeface="华文细黑" panose="02010600040101010101" pitchFamily="2" charset="-122"/>
                <a:sym typeface="+mn-ea"/>
              </a:rPr>
              <a:t>位的及时调整</a:t>
            </a:r>
            <a:endParaRPr lang="zh-CN" altLang="en-US" sz="2000" dirty="0">
              <a:solidFill>
                <a:schemeClr val="tx1">
                  <a:lumMod val="75000"/>
                  <a:lumOff val="25000"/>
                </a:schemeClr>
              </a:solidFill>
              <a:latin typeface="华文细黑" panose="02010600040101010101" pitchFamily="2" charset="-122"/>
              <a:ea typeface="华文细黑" panose="02010600040101010101" pitchFamily="2" charset="-122"/>
              <a:sym typeface="+mn-ea"/>
            </a:endParaRPr>
          </a:p>
          <a:p>
            <a:pPr algn="ctr">
              <a:lnSpc>
                <a:spcPct val="150000"/>
              </a:lnSpc>
              <a:spcBef>
                <a:spcPct val="0"/>
              </a:spcBef>
            </a:pPr>
            <a:r>
              <a:rPr lang="zh-CN" altLang="en-US" sz="2000" dirty="0">
                <a:solidFill>
                  <a:schemeClr val="tx1">
                    <a:lumMod val="75000"/>
                    <a:lumOff val="25000"/>
                  </a:schemeClr>
                </a:solidFill>
                <a:latin typeface="华文细黑" panose="02010600040101010101" pitchFamily="2" charset="-122"/>
                <a:ea typeface="华文细黑" panose="02010600040101010101" pitchFamily="2" charset="-122"/>
                <a:sym typeface="+mn-ea"/>
              </a:rPr>
              <a:t>预</a:t>
            </a:r>
            <a:r>
              <a:rPr lang="zh-CN" altLang="en-US" sz="2000" dirty="0" smtClean="0">
                <a:solidFill>
                  <a:schemeClr val="tx1">
                    <a:lumMod val="75000"/>
                    <a:lumOff val="25000"/>
                  </a:schemeClr>
                </a:solidFill>
                <a:latin typeface="华文细黑" panose="02010600040101010101" pitchFamily="2" charset="-122"/>
                <a:ea typeface="华文细黑" panose="02010600040101010101" pitchFamily="2" charset="-122"/>
                <a:sym typeface="+mn-ea"/>
              </a:rPr>
              <a:t>测医生后期工作安排</a:t>
            </a:r>
            <a:endParaRPr lang="zh-CN" altLang="en-US" sz="2000" dirty="0">
              <a:solidFill>
                <a:schemeClr val="tx1">
                  <a:lumMod val="75000"/>
                  <a:lumOff val="25000"/>
                </a:schemeClr>
              </a:solidFill>
              <a:latin typeface="华文细黑" panose="02010600040101010101" pitchFamily="2" charset="-122"/>
              <a:ea typeface="华文细黑" panose="02010600040101010101" pitchFamily="2" charset="-122"/>
              <a:sym typeface="+mn-ea"/>
            </a:endParaRPr>
          </a:p>
          <a:p>
            <a:pPr algn="ctr">
              <a:lnSpc>
                <a:spcPct val="150000"/>
              </a:lnSpc>
              <a:spcBef>
                <a:spcPct val="0"/>
              </a:spcBef>
            </a:pPr>
            <a:r>
              <a:rPr lang="zh-CN" altLang="en-US" sz="2000" dirty="0">
                <a:solidFill>
                  <a:schemeClr val="tx1">
                    <a:lumMod val="75000"/>
                    <a:lumOff val="25000"/>
                  </a:schemeClr>
                </a:solidFill>
                <a:latin typeface="华文细黑" panose="02010600040101010101" pitchFamily="2" charset="-122"/>
                <a:ea typeface="华文细黑" panose="02010600040101010101" pitchFamily="2" charset="-122"/>
                <a:sym typeface="+mn-ea"/>
              </a:rPr>
              <a:t>全</a:t>
            </a:r>
            <a:r>
              <a:rPr lang="zh-CN" altLang="en-US" sz="2000" dirty="0" smtClean="0">
                <a:solidFill>
                  <a:schemeClr val="tx1">
                    <a:lumMod val="75000"/>
                    <a:lumOff val="25000"/>
                  </a:schemeClr>
                </a:solidFill>
                <a:latin typeface="华文细黑" panose="02010600040101010101" pitchFamily="2" charset="-122"/>
                <a:ea typeface="华文细黑" panose="02010600040101010101" pitchFamily="2" charset="-122"/>
                <a:sym typeface="+mn-ea"/>
              </a:rPr>
              <a:t>面的防止错误输入</a:t>
            </a:r>
            <a:endParaRPr lang="zh-CN" altLang="en-US" sz="2000" b="1" dirty="0">
              <a:solidFill>
                <a:schemeClr val="tx1">
                  <a:lumMod val="75000"/>
                  <a:lumOff val="25000"/>
                </a:schemeClr>
              </a:solidFill>
              <a:latin typeface="华文细黑" panose="02010600040101010101" pitchFamily="2" charset="-122"/>
              <a:ea typeface="华文细黑" panose="02010600040101010101" pitchFamily="2" charset="-122"/>
              <a:sym typeface="+mn-ea"/>
            </a:endParaRPr>
          </a:p>
        </p:txBody>
      </p:sp>
      <p:sp>
        <p:nvSpPr>
          <p:cNvPr id="1048775" name="PA-文本框 44"/>
          <p:cNvSpPr txBox="1"/>
          <p:nvPr>
            <p:custDataLst>
              <p:tags r:id="rId2"/>
            </p:custDataLst>
          </p:nvPr>
        </p:nvSpPr>
        <p:spPr>
          <a:xfrm>
            <a:off x="-59690" y="402590"/>
            <a:ext cx="4297680" cy="461665"/>
          </a:xfrm>
          <a:prstGeom prst="rect">
            <a:avLst/>
          </a:prstGeom>
          <a:solidFill>
            <a:srgbClr val="4D6D78"/>
          </a:solidFill>
        </p:spPr>
        <p:txBody>
          <a:bodyPr wrap="square" rtlCol="0">
            <a:spAutoFit/>
          </a:bodyPr>
          <a:lstStyle/>
          <a:p>
            <a:pPr marL="457200" indent="-457200" algn="ctr">
              <a:buAutoNum type="arabicPlain" startAt="2"/>
            </a:pPr>
            <a:r>
              <a:rPr lang="en-US" altLang="zh-CN" sz="2400" dirty="0" smtClean="0">
                <a:solidFill>
                  <a:srgbClr val="F2F2F2"/>
                </a:solidFill>
                <a:latin typeface="华文细黑" panose="02010600040101010101" pitchFamily="2" charset="-122"/>
                <a:ea typeface="华文细黑" panose="02010600040101010101" pitchFamily="2" charset="-122"/>
                <a:sym typeface="+mn-ea"/>
              </a:rPr>
              <a:t>/    </a:t>
            </a:r>
            <a:r>
              <a:rPr lang="zh-CN" altLang="en-US" sz="2400" dirty="0" smtClean="0">
                <a:solidFill>
                  <a:srgbClr val="F2F2F2"/>
                </a:solidFill>
                <a:latin typeface="华文细黑" panose="02010600040101010101" pitchFamily="2" charset="-122"/>
                <a:ea typeface="华文细黑" panose="02010600040101010101" pitchFamily="2" charset="-122"/>
                <a:sym typeface="+mn-ea"/>
              </a:rPr>
              <a:t>程序亮点</a:t>
            </a:r>
            <a:endParaRPr lang="en-US" altLang="zh-CN" sz="2400" dirty="0" smtClean="0">
              <a:solidFill>
                <a:srgbClr val="F2F2F2"/>
              </a:solidFill>
              <a:latin typeface="华文细黑" panose="02010600040101010101" pitchFamily="2" charset="-122"/>
              <a:ea typeface="华文细黑" panose="02010600040101010101" pitchFamily="2" charset="-122"/>
              <a:sym typeface="+mn-ea"/>
            </a:endParaRPr>
          </a:p>
        </p:txBody>
      </p:sp>
      <p:sp>
        <p:nvSpPr>
          <p:cNvPr id="2" name="灯片编号占位符 1"/>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048774"/>
                                        </p:tgtEl>
                                        <p:attrNameLst>
                                          <p:attrName>style.visibility</p:attrName>
                                        </p:attrNameLst>
                                      </p:cBhvr>
                                      <p:to>
                                        <p:strVal val="visible"/>
                                      </p:to>
                                    </p:set>
                                    <p:animEffect transition="in" filter="fade">
                                      <p:cBhvr>
                                        <p:cTn id="7" dur="500"/>
                                        <p:tgtEl>
                                          <p:spTgt spid="1048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74" grpId="1" bldLvl="0" animBg="1"/>
    </p:bldLst>
  </p:timing>
</p:sld>
</file>

<file path=ppt/tags/tag1.xml><?xml version="1.0" encoding="utf-8"?>
<p:tagLst xmlns:p="http://schemas.openxmlformats.org/presentationml/2006/main">
  <p:tag name="PA" val="v5.2.4"/>
</p:tagLst>
</file>

<file path=ppt/tags/tag10.xml><?xml version="1.0" encoding="utf-8"?>
<p:tagLst xmlns:p="http://schemas.openxmlformats.org/presentationml/2006/main">
  <p:tag name="PA" val="v5.2.4"/>
</p:tagLst>
</file>

<file path=ppt/tags/tag11.xml><?xml version="1.0" encoding="utf-8"?>
<p:tagLst xmlns:p="http://schemas.openxmlformats.org/presentationml/2006/main">
  <p:tag name="PA" val="v5.2.4"/>
</p:tagLst>
</file>

<file path=ppt/tags/tag12.xml><?xml version="1.0" encoding="utf-8"?>
<p:tagLst xmlns:p="http://schemas.openxmlformats.org/presentationml/2006/main">
  <p:tag name="PA" val="v5.2.4"/>
</p:tagLst>
</file>

<file path=ppt/tags/tag13.xml><?xml version="1.0" encoding="utf-8"?>
<p:tagLst xmlns:p="http://schemas.openxmlformats.org/presentationml/2006/main">
  <p:tag name="PA" val="v5.2.4"/>
</p:tagLst>
</file>

<file path=ppt/tags/tag14.xml><?xml version="1.0" encoding="utf-8"?>
<p:tagLst xmlns:p="http://schemas.openxmlformats.org/presentationml/2006/main">
  <p:tag name="PA" val="v5.2.4"/>
</p:tagLst>
</file>

<file path=ppt/tags/tag15.xml><?xml version="1.0" encoding="utf-8"?>
<p:tagLst xmlns:p="http://schemas.openxmlformats.org/presentationml/2006/main">
  <p:tag name="PA" val="v5.2.4"/>
</p:tagLst>
</file>

<file path=ppt/tags/tag16.xml><?xml version="1.0" encoding="utf-8"?>
<p:tagLst xmlns:p="http://schemas.openxmlformats.org/presentationml/2006/main">
  <p:tag name="PA" val="v5.2.4"/>
</p:tagLst>
</file>

<file path=ppt/tags/tag17.xml><?xml version="1.0" encoding="utf-8"?>
<p:tagLst xmlns:p="http://schemas.openxmlformats.org/presentationml/2006/main">
  <p:tag name="PA" val="v5.2.4"/>
</p:tagLst>
</file>

<file path=ppt/tags/tag18.xml><?xml version="1.0" encoding="utf-8"?>
<p:tagLst xmlns:p="http://schemas.openxmlformats.org/presentationml/2006/main">
  <p:tag name="PA" val="v5.2.4"/>
</p:tagLst>
</file>

<file path=ppt/tags/tag19.xml><?xml version="1.0" encoding="utf-8"?>
<p:tagLst xmlns:p="http://schemas.openxmlformats.org/presentationml/2006/main">
  <p:tag name="PA" val="v5.2.4"/>
</p:tagLst>
</file>

<file path=ppt/tags/tag2.xml><?xml version="1.0" encoding="utf-8"?>
<p:tagLst xmlns:p="http://schemas.openxmlformats.org/presentationml/2006/main">
  <p:tag name="PA" val="v5.2.4"/>
</p:tagLst>
</file>

<file path=ppt/tags/tag20.xml><?xml version="1.0" encoding="utf-8"?>
<p:tagLst xmlns:p="http://schemas.openxmlformats.org/presentationml/2006/main">
  <p:tag name="PA" val="v5.2.4"/>
</p:tagLst>
</file>

<file path=ppt/tags/tag21.xml><?xml version="1.0" encoding="utf-8"?>
<p:tagLst xmlns:p="http://schemas.openxmlformats.org/presentationml/2006/main">
  <p:tag name="PA" val="v5.2.4"/>
</p:tagLst>
</file>

<file path=ppt/tags/tag22.xml><?xml version="1.0" encoding="utf-8"?>
<p:tagLst xmlns:p="http://schemas.openxmlformats.org/presentationml/2006/main">
  <p:tag name="PA" val="v5.2.4"/>
</p:tagLst>
</file>

<file path=ppt/tags/tag23.xml><?xml version="1.0" encoding="utf-8"?>
<p:tagLst xmlns:p="http://schemas.openxmlformats.org/presentationml/2006/main">
  <p:tag name="PA" val="v5.2.4"/>
</p:tagLst>
</file>

<file path=ppt/tags/tag24.xml><?xml version="1.0" encoding="utf-8"?>
<p:tagLst xmlns:p="http://schemas.openxmlformats.org/presentationml/2006/main">
  <p:tag name="PA" val="v5.2.4"/>
</p:tagLst>
</file>

<file path=ppt/tags/tag25.xml><?xml version="1.0" encoding="utf-8"?>
<p:tagLst xmlns:p="http://schemas.openxmlformats.org/presentationml/2006/main">
  <p:tag name="PA" val="v5.2.4"/>
</p:tagLst>
</file>

<file path=ppt/tags/tag26.xml><?xml version="1.0" encoding="utf-8"?>
<p:tagLst xmlns:p="http://schemas.openxmlformats.org/presentationml/2006/main">
  <p:tag name="PA" val="v5.2.4"/>
</p:tagLst>
</file>

<file path=ppt/tags/tag27.xml><?xml version="1.0" encoding="utf-8"?>
<p:tagLst xmlns:p="http://schemas.openxmlformats.org/presentationml/2006/main">
  <p:tag name="PA" val="v5.2.4"/>
</p:tagLst>
</file>

<file path=ppt/tags/tag28.xml><?xml version="1.0" encoding="utf-8"?>
<p:tagLst xmlns:p="http://schemas.openxmlformats.org/presentationml/2006/main">
  <p:tag name="PA" val="v5.2.4"/>
</p:tagLst>
</file>

<file path=ppt/tags/tag29.xml><?xml version="1.0" encoding="utf-8"?>
<p:tagLst xmlns:p="http://schemas.openxmlformats.org/presentationml/2006/main">
  <p:tag name="PA" val="v5.2.4"/>
</p:tagLst>
</file>

<file path=ppt/tags/tag3.xml><?xml version="1.0" encoding="utf-8"?>
<p:tagLst xmlns:p="http://schemas.openxmlformats.org/presentationml/2006/main">
  <p:tag name="PA" val="v5.2.4"/>
</p:tagLst>
</file>

<file path=ppt/tags/tag30.xml><?xml version="1.0" encoding="utf-8"?>
<p:tagLst xmlns:p="http://schemas.openxmlformats.org/presentationml/2006/main">
  <p:tag name="PA" val="v5.2.4"/>
</p:tagLst>
</file>

<file path=ppt/tags/tag31.xml><?xml version="1.0" encoding="utf-8"?>
<p:tagLst xmlns:p="http://schemas.openxmlformats.org/presentationml/2006/main">
  <p:tag name="PA" val="v5.2.4"/>
</p:tagLst>
</file>

<file path=ppt/tags/tag32.xml><?xml version="1.0" encoding="utf-8"?>
<p:tagLst xmlns:p="http://schemas.openxmlformats.org/presentationml/2006/main">
  <p:tag name="PA" val="v5.2.4"/>
</p:tagLst>
</file>

<file path=ppt/tags/tag33.xml><?xml version="1.0" encoding="utf-8"?>
<p:tagLst xmlns:p="http://schemas.openxmlformats.org/presentationml/2006/main">
  <p:tag name="PA" val="v5.2.4"/>
</p:tagLst>
</file>

<file path=ppt/tags/tag34.xml><?xml version="1.0" encoding="utf-8"?>
<p:tagLst xmlns:p="http://schemas.openxmlformats.org/presentationml/2006/main">
  <p:tag name="PA" val="v5.2.4"/>
</p:tagLst>
</file>

<file path=ppt/tags/tag35.xml><?xml version="1.0" encoding="utf-8"?>
<p:tagLst xmlns:p="http://schemas.openxmlformats.org/presentationml/2006/main">
  <p:tag name="PA" val="v5.2.4"/>
</p:tagLst>
</file>

<file path=ppt/tags/tag36.xml><?xml version="1.0" encoding="utf-8"?>
<p:tagLst xmlns:p="http://schemas.openxmlformats.org/presentationml/2006/main">
  <p:tag name="PA" val="v5.2.4"/>
</p:tagLst>
</file>

<file path=ppt/tags/tag37.xml><?xml version="1.0" encoding="utf-8"?>
<p:tagLst xmlns:p="http://schemas.openxmlformats.org/presentationml/2006/main">
  <p:tag name="PA" val="v5.2.4"/>
</p:tagLst>
</file>

<file path=ppt/tags/tag38.xml><?xml version="1.0" encoding="utf-8"?>
<p:tagLst xmlns:p="http://schemas.openxmlformats.org/presentationml/2006/main">
  <p:tag name="PA" val="v5.2.4"/>
</p:tagLst>
</file>

<file path=ppt/tags/tag39.xml><?xml version="1.0" encoding="utf-8"?>
<p:tagLst xmlns:p="http://schemas.openxmlformats.org/presentationml/2006/main">
  <p:tag name="PA" val="v5.2.4"/>
</p:tagLst>
</file>

<file path=ppt/tags/tag4.xml><?xml version="1.0" encoding="utf-8"?>
<p:tagLst xmlns:p="http://schemas.openxmlformats.org/presentationml/2006/main">
  <p:tag name="PA" val="v5.2.4"/>
</p:tagLst>
</file>

<file path=ppt/tags/tag40.xml><?xml version="1.0" encoding="utf-8"?>
<p:tagLst xmlns:p="http://schemas.openxmlformats.org/presentationml/2006/main">
  <p:tag name="PA" val="v5.2.4"/>
</p:tagLst>
</file>

<file path=ppt/tags/tag41.xml><?xml version="1.0" encoding="utf-8"?>
<p:tagLst xmlns:p="http://schemas.openxmlformats.org/presentationml/2006/main">
  <p:tag name="PA" val="v5.2.4"/>
</p:tagLst>
</file>

<file path=ppt/tags/tag42.xml><?xml version="1.0" encoding="utf-8"?>
<p:tagLst xmlns:p="http://schemas.openxmlformats.org/presentationml/2006/main">
  <p:tag name="PA" val="v5.2.4"/>
</p:tagLst>
</file>

<file path=ppt/tags/tag43.xml><?xml version="1.0" encoding="utf-8"?>
<p:tagLst xmlns:p="http://schemas.openxmlformats.org/presentationml/2006/main">
  <p:tag name="PA" val="v5.2.4"/>
</p:tagLst>
</file>

<file path=ppt/tags/tag44.xml><?xml version="1.0" encoding="utf-8"?>
<p:tagLst xmlns:p="http://schemas.openxmlformats.org/presentationml/2006/main">
  <p:tag name="PA" val="v5.2.4"/>
</p:tagLst>
</file>

<file path=ppt/tags/tag45.xml><?xml version="1.0" encoding="utf-8"?>
<p:tagLst xmlns:p="http://schemas.openxmlformats.org/presentationml/2006/main">
  <p:tag name="PA" val="v5.2.4"/>
</p:tagLst>
</file>

<file path=ppt/tags/tag46.xml><?xml version="1.0" encoding="utf-8"?>
<p:tagLst xmlns:p="http://schemas.openxmlformats.org/presentationml/2006/main">
  <p:tag name="PA" val="v5.2.4"/>
</p:tagLst>
</file>

<file path=ppt/tags/tag47.xml><?xml version="1.0" encoding="utf-8"?>
<p:tagLst xmlns:p="http://schemas.openxmlformats.org/presentationml/2006/main">
  <p:tag name="PA" val="v5.2.4"/>
</p:tagLst>
</file>

<file path=ppt/tags/tag48.xml><?xml version="1.0" encoding="utf-8"?>
<p:tagLst xmlns:p="http://schemas.openxmlformats.org/presentationml/2006/main">
  <p:tag name="PA" val="v5.2.4"/>
</p:tagLst>
</file>

<file path=ppt/tags/tag49.xml><?xml version="1.0" encoding="utf-8"?>
<p:tagLst xmlns:p="http://schemas.openxmlformats.org/presentationml/2006/main">
  <p:tag name="PA" val="v5.2.4"/>
</p:tagLst>
</file>

<file path=ppt/tags/tag5.xml><?xml version="1.0" encoding="utf-8"?>
<p:tagLst xmlns:p="http://schemas.openxmlformats.org/presentationml/2006/main">
  <p:tag name="PA" val="v5.2.4"/>
</p:tagLst>
</file>

<file path=ppt/tags/tag50.xml><?xml version="1.0" encoding="utf-8"?>
<p:tagLst xmlns:p="http://schemas.openxmlformats.org/presentationml/2006/main">
  <p:tag name="PA" val="v5.2.4"/>
</p:tagLst>
</file>

<file path=ppt/tags/tag51.xml><?xml version="1.0" encoding="utf-8"?>
<p:tagLst xmlns:p="http://schemas.openxmlformats.org/presentationml/2006/main">
  <p:tag name="PA" val="v5.2.4"/>
</p:tagLst>
</file>

<file path=ppt/tags/tag52.xml><?xml version="1.0" encoding="utf-8"?>
<p:tagLst xmlns:p="http://schemas.openxmlformats.org/presentationml/2006/main">
  <p:tag name="PA" val="v5.2.4"/>
</p:tagLst>
</file>

<file path=ppt/tags/tag53.xml><?xml version="1.0" encoding="utf-8"?>
<p:tagLst xmlns:p="http://schemas.openxmlformats.org/presentationml/2006/main">
  <p:tag name="PA" val="v5.2.4"/>
</p:tagLst>
</file>

<file path=ppt/tags/tag54.xml><?xml version="1.0" encoding="utf-8"?>
<p:tagLst xmlns:p="http://schemas.openxmlformats.org/presentationml/2006/main">
  <p:tag name="PA" val="v5.2.4"/>
</p:tagLst>
</file>

<file path=ppt/tags/tag55.xml><?xml version="1.0" encoding="utf-8"?>
<p:tagLst xmlns:p="http://schemas.openxmlformats.org/presentationml/2006/main">
  <p:tag name="PA" val="v5.2.4"/>
</p:tagLst>
</file>

<file path=ppt/tags/tag56.xml><?xml version="1.0" encoding="utf-8"?>
<p:tagLst xmlns:p="http://schemas.openxmlformats.org/presentationml/2006/main">
  <p:tag name="PA" val="v5.2.4"/>
</p:tagLst>
</file>

<file path=ppt/tags/tag57.xml><?xml version="1.0" encoding="utf-8"?>
<p:tagLst xmlns:p="http://schemas.openxmlformats.org/presentationml/2006/main">
  <p:tag name="PA" val="v5.2.4"/>
</p:tagLst>
</file>

<file path=ppt/tags/tag58.xml><?xml version="1.0" encoding="utf-8"?>
<p:tagLst xmlns:p="http://schemas.openxmlformats.org/presentationml/2006/main">
  <p:tag name="PA" val="v5.2.4"/>
</p:tagLst>
</file>

<file path=ppt/tags/tag59.xml><?xml version="1.0" encoding="utf-8"?>
<p:tagLst xmlns:p="http://schemas.openxmlformats.org/presentationml/2006/main">
  <p:tag name="PA" val="v5.2.4"/>
</p:tagLst>
</file>

<file path=ppt/tags/tag6.xml><?xml version="1.0" encoding="utf-8"?>
<p:tagLst xmlns:p="http://schemas.openxmlformats.org/presentationml/2006/main">
  <p:tag name="PA" val="v5.2.4"/>
</p:tagLst>
</file>

<file path=ppt/tags/tag60.xml><?xml version="1.0" encoding="utf-8"?>
<p:tagLst xmlns:p="http://schemas.openxmlformats.org/presentationml/2006/main">
  <p:tag name="PA" val="v5.2.4"/>
</p:tagLst>
</file>

<file path=ppt/tags/tag61.xml><?xml version="1.0" encoding="utf-8"?>
<p:tagLst xmlns:p="http://schemas.openxmlformats.org/presentationml/2006/main">
  <p:tag name="PA" val="v5.2.4"/>
</p:tagLst>
</file>

<file path=ppt/tags/tag62.xml><?xml version="1.0" encoding="utf-8"?>
<p:tagLst xmlns:p="http://schemas.openxmlformats.org/presentationml/2006/main">
  <p:tag name="PA" val="v5.2.4"/>
</p:tagLst>
</file>

<file path=ppt/tags/tag63.xml><?xml version="1.0" encoding="utf-8"?>
<p:tagLst xmlns:p="http://schemas.openxmlformats.org/presentationml/2006/main">
  <p:tag name="PA" val="v5.2.4"/>
</p:tagLst>
</file>

<file path=ppt/tags/tag64.xml><?xml version="1.0" encoding="utf-8"?>
<p:tagLst xmlns:p="http://schemas.openxmlformats.org/presentationml/2006/main">
  <p:tag name="PA" val="v5.2.4"/>
</p:tagLst>
</file>

<file path=ppt/tags/tag65.xml><?xml version="1.0" encoding="utf-8"?>
<p:tagLst xmlns:p="http://schemas.openxmlformats.org/presentationml/2006/main">
  <p:tag name="PA" val="v5.2.4"/>
</p:tagLst>
</file>

<file path=ppt/tags/tag66.xml><?xml version="1.0" encoding="utf-8"?>
<p:tagLst xmlns:p="http://schemas.openxmlformats.org/presentationml/2006/main">
  <p:tag name="PA" val="v5.2.4"/>
</p:tagLst>
</file>

<file path=ppt/tags/tag7.xml><?xml version="1.0" encoding="utf-8"?>
<p:tagLst xmlns:p="http://schemas.openxmlformats.org/presentationml/2006/main">
  <p:tag name="PA" val="v5.2.4"/>
</p:tagLst>
</file>

<file path=ppt/tags/tag8.xml><?xml version="1.0" encoding="utf-8"?>
<p:tagLst xmlns:p="http://schemas.openxmlformats.org/presentationml/2006/main">
  <p:tag name="PA" val="v5.2.4"/>
</p:tagLst>
</file>

<file path=ppt/tags/tag9.xml><?xml version="1.0" encoding="utf-8"?>
<p:tagLst xmlns:p="http://schemas.openxmlformats.org/presentationml/2006/main">
  <p:tag name="PA" val="v5.2.4"/>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838</Words>
  <Application>WPS 演示</Application>
  <PresentationFormat>宽屏</PresentationFormat>
  <Paragraphs>122</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11</vt:i4>
      </vt:variant>
    </vt:vector>
  </HeadingPairs>
  <TitlesOfParts>
    <vt:vector size="25" baseType="lpstr">
      <vt:lpstr>Arial</vt:lpstr>
      <vt:lpstr>宋体</vt:lpstr>
      <vt:lpstr>Wingdings</vt:lpstr>
      <vt:lpstr>华文细黑</vt:lpstr>
      <vt:lpstr>思源黑体 CN Light</vt:lpstr>
      <vt:lpstr>思源黑体 CN Light</vt:lpstr>
      <vt:lpstr>黑体</vt:lpstr>
      <vt:lpstr>Comic Sans MS</vt:lpstr>
      <vt:lpstr>Impact</vt:lpstr>
      <vt:lpstr>Calibri</vt:lpstr>
      <vt:lpstr>微软雅黑</vt:lpstr>
      <vt:lpstr>Arial Unicode MS</vt:lpstr>
      <vt:lpstr>webwppDefTheme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MRX-W09</dc:creator>
  <cp:lastModifiedBy>94013</cp:lastModifiedBy>
  <cp:revision>8</cp:revision>
  <dcterms:created xsi:type="dcterms:W3CDTF">2020-10-15T08:26:00Z</dcterms:created>
  <dcterms:modified xsi:type="dcterms:W3CDTF">2020-10-16T02:57:10Z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2052-11.3.0.8632</vt:lpwstr>
  </property>
</Properties>
</file>