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</p:sldMasterIdLst>
  <p:notesMasterIdLst>
    <p:notesMasterId r:id="rId23"/>
  </p:notesMasterIdLst>
  <p:sldIdLst>
    <p:sldId id="261" r:id="rId3"/>
    <p:sldId id="346" r:id="rId4"/>
    <p:sldId id="301" r:id="rId5"/>
    <p:sldId id="33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47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082"/>
    <a:srgbClr val="6F3136"/>
    <a:srgbClr val="343C3F"/>
    <a:srgbClr val="A88755"/>
    <a:srgbClr val="30393C"/>
    <a:srgbClr val="EEECED"/>
    <a:srgbClr val="EFEDEE"/>
    <a:srgbClr val="E9E5E4"/>
    <a:srgbClr val="E4CBCB"/>
    <a:srgbClr val="1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"/>
          <p:cNvSpPr/>
          <p:nvPr userDrawn="1"/>
        </p:nvSpPr>
        <p:spPr>
          <a:xfrm>
            <a:off x="766333" y="6376690"/>
            <a:ext cx="63501" cy="12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6A6E7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/>
          </a:p>
        </p:txBody>
      </p:sp>
      <p:sp>
        <p:nvSpPr>
          <p:cNvPr id="14" name="Shape"/>
          <p:cNvSpPr/>
          <p:nvPr userDrawn="1"/>
        </p:nvSpPr>
        <p:spPr>
          <a:xfrm>
            <a:off x="1036766" y="6376690"/>
            <a:ext cx="63501" cy="12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6A6E7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/>
          </a:p>
        </p:txBody>
      </p:sp>
      <p:sp>
        <p:nvSpPr>
          <p:cNvPr id="15" name="Line"/>
          <p:cNvSpPr/>
          <p:nvPr userDrawn="1"/>
        </p:nvSpPr>
        <p:spPr>
          <a:xfrm flipV="1">
            <a:off x="11428975" y="6603625"/>
            <a:ext cx="0" cy="254376"/>
          </a:xfrm>
          <a:prstGeom prst="line">
            <a:avLst/>
          </a:prstGeom>
          <a:ln w="12700">
            <a:solidFill>
              <a:srgbClr val="9AA2A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47120" y="6351290"/>
            <a:ext cx="178680" cy="17780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100">
                <a:solidFill>
                  <a:srgbClr val="2C2E3C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4348934-32DF-498B-8B78-7AB92B8ED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9982" y="1269570"/>
            <a:ext cx="4318001" cy="4318861"/>
          </a:xfrm>
          <a:custGeom>
            <a:avLst/>
            <a:gdLst>
              <a:gd name="connsiteX0" fmla="*/ 0 w 8636001"/>
              <a:gd name="connsiteY0" fmla="*/ 0 h 8637721"/>
              <a:gd name="connsiteX1" fmla="*/ 8636001 w 8636001"/>
              <a:gd name="connsiteY1" fmla="*/ 0 h 8637721"/>
              <a:gd name="connsiteX2" fmla="*/ 8636001 w 8636001"/>
              <a:gd name="connsiteY2" fmla="*/ 8637721 h 8637721"/>
              <a:gd name="connsiteX3" fmla="*/ 0 w 8636001"/>
              <a:gd name="connsiteY3" fmla="*/ 8637721 h 863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1" h="8637721">
                <a:moveTo>
                  <a:pt x="0" y="0"/>
                </a:moveTo>
                <a:lnTo>
                  <a:pt x="8636001" y="0"/>
                </a:lnTo>
                <a:lnTo>
                  <a:pt x="8636001" y="8637721"/>
                </a:lnTo>
                <a:lnTo>
                  <a:pt x="0" y="8637721"/>
                </a:lnTo>
                <a:close/>
              </a:path>
            </a:pathLst>
          </a:custGeom>
          <a:solidFill>
            <a:srgbClr val="BABE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450880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25305" y="54217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DBF91D3-8632-4AB7-807C-C3DC5107C1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6333" y="1270000"/>
            <a:ext cx="2159001" cy="2159000"/>
          </a:xfrm>
          <a:custGeom>
            <a:avLst/>
            <a:gdLst>
              <a:gd name="connsiteX0" fmla="*/ 0 w 4318001"/>
              <a:gd name="connsiteY0" fmla="*/ 0 h 4318000"/>
              <a:gd name="connsiteX1" fmla="*/ 4318001 w 4318001"/>
              <a:gd name="connsiteY1" fmla="*/ 0 h 4318000"/>
              <a:gd name="connsiteX2" fmla="*/ 4318001 w 4318001"/>
              <a:gd name="connsiteY2" fmla="*/ 4318000 h 4318000"/>
              <a:gd name="connsiteX3" fmla="*/ 0 w 4318001"/>
              <a:gd name="connsiteY3" fmla="*/ 431800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1" h="4318000">
                <a:moveTo>
                  <a:pt x="0" y="0"/>
                </a:moveTo>
                <a:lnTo>
                  <a:pt x="4318001" y="0"/>
                </a:lnTo>
                <a:lnTo>
                  <a:pt x="4318001" y="4318000"/>
                </a:lnTo>
                <a:lnTo>
                  <a:pt x="0" y="431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8348446-1D56-4F1A-8CD5-5287F0D4D3C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25332" y="1270000"/>
            <a:ext cx="2159001" cy="2159000"/>
          </a:xfrm>
          <a:custGeom>
            <a:avLst/>
            <a:gdLst>
              <a:gd name="connsiteX0" fmla="*/ 0 w 4318001"/>
              <a:gd name="connsiteY0" fmla="*/ 0 h 4318000"/>
              <a:gd name="connsiteX1" fmla="*/ 4318001 w 4318001"/>
              <a:gd name="connsiteY1" fmla="*/ 0 h 4318000"/>
              <a:gd name="connsiteX2" fmla="*/ 4318001 w 4318001"/>
              <a:gd name="connsiteY2" fmla="*/ 4318000 h 4318000"/>
              <a:gd name="connsiteX3" fmla="*/ 0 w 4318001"/>
              <a:gd name="connsiteY3" fmla="*/ 431800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1" h="4318000">
                <a:moveTo>
                  <a:pt x="0" y="0"/>
                </a:moveTo>
                <a:lnTo>
                  <a:pt x="4318001" y="0"/>
                </a:lnTo>
                <a:lnTo>
                  <a:pt x="4318001" y="4318000"/>
                </a:lnTo>
                <a:lnTo>
                  <a:pt x="0" y="431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B66C102-E8B2-4F78-AEF3-28155433850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25332" y="3430819"/>
            <a:ext cx="2159001" cy="2159001"/>
          </a:xfrm>
          <a:custGeom>
            <a:avLst/>
            <a:gdLst>
              <a:gd name="connsiteX0" fmla="*/ 0 w 4318001"/>
              <a:gd name="connsiteY0" fmla="*/ 0 h 4318001"/>
              <a:gd name="connsiteX1" fmla="*/ 4318001 w 4318001"/>
              <a:gd name="connsiteY1" fmla="*/ 0 h 4318001"/>
              <a:gd name="connsiteX2" fmla="*/ 4318001 w 4318001"/>
              <a:gd name="connsiteY2" fmla="*/ 4318001 h 4318001"/>
              <a:gd name="connsiteX3" fmla="*/ 0 w 4318001"/>
              <a:gd name="connsiteY3" fmla="*/ 4318001 h 43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1" h="4318001">
                <a:moveTo>
                  <a:pt x="0" y="0"/>
                </a:moveTo>
                <a:lnTo>
                  <a:pt x="4318001" y="0"/>
                </a:lnTo>
                <a:lnTo>
                  <a:pt x="4318001" y="4318001"/>
                </a:lnTo>
                <a:lnTo>
                  <a:pt x="0" y="431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3557228-F294-4B66-9C18-D75E7A6724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6333" y="3430819"/>
            <a:ext cx="2159001" cy="2159001"/>
          </a:xfrm>
          <a:custGeom>
            <a:avLst/>
            <a:gdLst>
              <a:gd name="connsiteX0" fmla="*/ 0 w 4318001"/>
              <a:gd name="connsiteY0" fmla="*/ 0 h 4318001"/>
              <a:gd name="connsiteX1" fmla="*/ 4318001 w 4318001"/>
              <a:gd name="connsiteY1" fmla="*/ 0 h 4318001"/>
              <a:gd name="connsiteX2" fmla="*/ 4318001 w 4318001"/>
              <a:gd name="connsiteY2" fmla="*/ 4318001 h 4318001"/>
              <a:gd name="connsiteX3" fmla="*/ 0 w 4318001"/>
              <a:gd name="connsiteY3" fmla="*/ 4318001 h 43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1" h="4318001">
                <a:moveTo>
                  <a:pt x="0" y="0"/>
                </a:moveTo>
                <a:lnTo>
                  <a:pt x="4318001" y="0"/>
                </a:lnTo>
                <a:lnTo>
                  <a:pt x="4318001" y="4318001"/>
                </a:lnTo>
                <a:lnTo>
                  <a:pt x="0" y="431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BFE767-8AD3-4098-8710-9B6F3C92D5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94334" y="6351290"/>
            <a:ext cx="331466" cy="17780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100">
                <a:solidFill>
                  <a:srgbClr val="2C2E3C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68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2021/4/19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0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2021/4/19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9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1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46FE1E71-8C6E-4943-A81D-4DF9BC924582}"/>
              </a:ext>
            </a:extLst>
          </p:cNvPr>
          <p:cNvSpPr txBox="1"/>
          <p:nvPr/>
        </p:nvSpPr>
        <p:spPr>
          <a:xfrm>
            <a:off x="677905" y="5072627"/>
            <a:ext cx="251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第一</a:t>
            </a:r>
            <a:r>
              <a:rPr lang="en-US" altLang="zh-CN" sz="2000" spc="3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PPT</a:t>
            </a:r>
            <a:endParaRPr lang="zh-CN" altLang="en-US" sz="2000" spc="3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6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10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46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11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354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12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65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13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816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14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952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15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90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16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42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17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5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18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36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19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6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j-ea"/>
                <a:ea typeface="+mj-ea"/>
                <a:cs typeface="+mn-ea"/>
                <a:sym typeface="+mn-lt"/>
              </a:rPr>
              <a:pPr/>
              <a:t>2</a:t>
            </a:fld>
            <a:endParaRPr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7FB9DD9-7F77-47E7-86CD-894CD1D1DA30}"/>
              </a:ext>
            </a:extLst>
          </p:cNvPr>
          <p:cNvGrpSpPr/>
          <p:nvPr/>
        </p:nvGrpSpPr>
        <p:grpSpPr>
          <a:xfrm>
            <a:off x="1719819" y="1933548"/>
            <a:ext cx="5787241" cy="5356184"/>
            <a:chOff x="2974693" y="393539"/>
            <a:chExt cx="4525702" cy="29756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A5D4BE4-AA00-4F70-AD85-4FA645068B32}"/>
                </a:ext>
              </a:extLst>
            </p:cNvPr>
            <p:cNvSpPr/>
            <p:nvPr/>
          </p:nvSpPr>
          <p:spPr>
            <a:xfrm>
              <a:off x="2974693" y="440803"/>
              <a:ext cx="1990846" cy="2928394"/>
            </a:xfrm>
            <a:prstGeom prst="rect">
              <a:avLst/>
            </a:prstGeom>
            <a:solidFill>
              <a:srgbClr val="EF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0F99EF6-56DA-4EAF-9AE5-EDC76265A2AE}"/>
                </a:ext>
              </a:extLst>
            </p:cNvPr>
            <p:cNvSpPr/>
            <p:nvPr/>
          </p:nvSpPr>
          <p:spPr>
            <a:xfrm>
              <a:off x="3449256" y="393539"/>
              <a:ext cx="4051139" cy="2928395"/>
            </a:xfrm>
            <a:prstGeom prst="rect">
              <a:avLst/>
            </a:prstGeom>
            <a:solidFill>
              <a:srgbClr val="EEEC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57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4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5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18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6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21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7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27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8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350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93250" y="12702579"/>
            <a:ext cx="65834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Quicksand Bold"/>
                <a:ea typeface="Quicksand Bold"/>
                <a:cs typeface="Quicksand Bold"/>
                <a:sym typeface="Quicksand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>
                <a:latin typeface="+mn-lt"/>
                <a:ea typeface="+mn-ea"/>
                <a:cs typeface="+mn-ea"/>
                <a:sym typeface="+mn-lt"/>
              </a:rPr>
              <a:pPr/>
              <a:t>9</a:t>
            </a:fld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27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1i2exh3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Office PowerPoint</Application>
  <PresentationFormat>宽屏</PresentationFormat>
  <Paragraphs>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Gill Sans</vt:lpstr>
      <vt:lpstr>Quicksand Bold</vt:lpstr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欧美大叶植物</dc:title>
  <dc:creator>第一PPT</dc:creator>
  <cp:keywords>www.1ppt.com</cp:keywords>
  <dc:description>www.1ppt.com</dc:description>
  <cp:lastModifiedBy>zzx</cp:lastModifiedBy>
  <cp:revision>82</cp:revision>
  <dcterms:created xsi:type="dcterms:W3CDTF">2019-02-26T11:50:49Z</dcterms:created>
  <dcterms:modified xsi:type="dcterms:W3CDTF">2021-04-19T03:43:52Z</dcterms:modified>
</cp:coreProperties>
</file>