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B02"/>
    <a:srgbClr val="7ABF14"/>
    <a:srgbClr val="A2E13F"/>
    <a:srgbClr val="D9D9D9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7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501015" y="1209675"/>
            <a:ext cx="7413625" cy="4283710"/>
            <a:chOff x="99" y="2955"/>
            <a:chExt cx="11675" cy="6746"/>
          </a:xfrm>
        </p:grpSpPr>
        <p:sp>
          <p:nvSpPr>
            <p:cNvPr id="34" name="任意多边形 33"/>
            <p:cNvSpPr/>
            <p:nvPr/>
          </p:nvSpPr>
          <p:spPr>
            <a:xfrm>
              <a:off x="4333" y="3166"/>
              <a:ext cx="3210" cy="3750"/>
            </a:xfrm>
            <a:custGeom>
              <a:avLst/>
              <a:gdLst>
                <a:gd name="connsiteX0" fmla="*/ 0 w 3210"/>
                <a:gd name="connsiteY0" fmla="*/ 1875 h 3750"/>
                <a:gd name="connsiteX1" fmla="*/ 1652 w 3210"/>
                <a:gd name="connsiteY1" fmla="*/ 0 h 3750"/>
                <a:gd name="connsiteX2" fmla="*/ 3210 w 3210"/>
                <a:gd name="connsiteY2" fmla="*/ 1843 h 3750"/>
                <a:gd name="connsiteX3" fmla="*/ 2625 w 3210"/>
                <a:gd name="connsiteY3" fmla="*/ 3180 h 3750"/>
                <a:gd name="connsiteX4" fmla="*/ 1620 w 3210"/>
                <a:gd name="connsiteY4" fmla="*/ 3750 h 3750"/>
                <a:gd name="connsiteX5" fmla="*/ 1065 w 3210"/>
                <a:gd name="connsiteY5" fmla="*/ 3510 h 3750"/>
                <a:gd name="connsiteX6" fmla="*/ 0 w 3210"/>
                <a:gd name="connsiteY6" fmla="*/ 1875 h 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0" h="3750">
                  <a:moveTo>
                    <a:pt x="0" y="1875"/>
                  </a:moveTo>
                  <a:cubicBezTo>
                    <a:pt x="0" y="882"/>
                    <a:pt x="848" y="0"/>
                    <a:pt x="1652" y="0"/>
                  </a:cubicBezTo>
                  <a:cubicBezTo>
                    <a:pt x="2454" y="0"/>
                    <a:pt x="3210" y="849"/>
                    <a:pt x="3210" y="1843"/>
                  </a:cubicBezTo>
                  <a:cubicBezTo>
                    <a:pt x="3200" y="2446"/>
                    <a:pt x="2890" y="2883"/>
                    <a:pt x="2625" y="3180"/>
                  </a:cubicBezTo>
                  <a:cubicBezTo>
                    <a:pt x="2358" y="3470"/>
                    <a:pt x="2040" y="3600"/>
                    <a:pt x="1620" y="3750"/>
                  </a:cubicBezTo>
                  <a:cubicBezTo>
                    <a:pt x="1260" y="3675"/>
                    <a:pt x="1470" y="3675"/>
                    <a:pt x="1065" y="3510"/>
                  </a:cubicBezTo>
                  <a:cubicBezTo>
                    <a:pt x="660" y="3345"/>
                    <a:pt x="0" y="2868"/>
                    <a:pt x="0" y="1875"/>
                  </a:cubicBezTo>
                  <a:close/>
                </a:path>
              </a:pathLst>
            </a:custGeom>
            <a:solidFill>
              <a:srgbClr val="C0DB02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481" y="6136"/>
              <a:ext cx="2913" cy="204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8660000">
              <a:off x="4603" y="2530"/>
              <a:ext cx="6293" cy="8050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944" y="4568"/>
              <a:ext cx="1063" cy="1363"/>
              <a:chOff x="15522" y="6134"/>
              <a:chExt cx="1063" cy="1363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15522" y="6664"/>
                <a:ext cx="924" cy="653"/>
              </a:xfrm>
              <a:custGeom>
                <a:avLst/>
                <a:gdLst>
                  <a:gd name="connsiteX0" fmla="*/ 924 w 924"/>
                  <a:gd name="connsiteY0" fmla="*/ 0 h 653"/>
                  <a:gd name="connsiteX1" fmla="*/ 827 w 924"/>
                  <a:gd name="connsiteY1" fmla="*/ 0 h 653"/>
                  <a:gd name="connsiteX2" fmla="*/ 654 w 924"/>
                  <a:gd name="connsiteY2" fmla="*/ 6 h 653"/>
                  <a:gd name="connsiteX3" fmla="*/ 526 w 924"/>
                  <a:gd name="connsiteY3" fmla="*/ 0 h 653"/>
                  <a:gd name="connsiteX4" fmla="*/ 487 w 924"/>
                  <a:gd name="connsiteY4" fmla="*/ 6 h 653"/>
                  <a:gd name="connsiteX5" fmla="*/ 436 w 924"/>
                  <a:gd name="connsiteY5" fmla="*/ 25 h 653"/>
                  <a:gd name="connsiteX6" fmla="*/ 398 w 924"/>
                  <a:gd name="connsiteY6" fmla="*/ 38 h 653"/>
                  <a:gd name="connsiteX7" fmla="*/ 385 w 924"/>
                  <a:gd name="connsiteY7" fmla="*/ 51 h 653"/>
                  <a:gd name="connsiteX8" fmla="*/ 359 w 924"/>
                  <a:gd name="connsiteY8" fmla="*/ 64 h 653"/>
                  <a:gd name="connsiteX9" fmla="*/ 333 w 924"/>
                  <a:gd name="connsiteY9" fmla="*/ 90 h 653"/>
                  <a:gd name="connsiteX10" fmla="*/ 314 w 924"/>
                  <a:gd name="connsiteY10" fmla="*/ 115 h 653"/>
                  <a:gd name="connsiteX11" fmla="*/ 295 w 924"/>
                  <a:gd name="connsiteY11" fmla="*/ 147 h 653"/>
                  <a:gd name="connsiteX12" fmla="*/ 295 w 924"/>
                  <a:gd name="connsiteY12" fmla="*/ 199 h 653"/>
                  <a:gd name="connsiteX13" fmla="*/ 295 w 924"/>
                  <a:gd name="connsiteY13" fmla="*/ 269 h 653"/>
                  <a:gd name="connsiteX14" fmla="*/ 289 w 924"/>
                  <a:gd name="connsiteY14" fmla="*/ 365 h 653"/>
                  <a:gd name="connsiteX15" fmla="*/ 283 w 924"/>
                  <a:gd name="connsiteY15" fmla="*/ 448 h 653"/>
                  <a:gd name="connsiteX16" fmla="*/ 263 w 924"/>
                  <a:gd name="connsiteY16" fmla="*/ 506 h 653"/>
                  <a:gd name="connsiteX17" fmla="*/ 231 w 924"/>
                  <a:gd name="connsiteY17" fmla="*/ 552 h 653"/>
                  <a:gd name="connsiteX18" fmla="*/ 173 w 924"/>
                  <a:gd name="connsiteY18" fmla="*/ 590 h 653"/>
                  <a:gd name="connsiteX19" fmla="*/ 96 w 924"/>
                  <a:gd name="connsiteY19" fmla="*/ 629 h 653"/>
                  <a:gd name="connsiteX20" fmla="*/ 0 w 924"/>
                  <a:gd name="connsiteY20" fmla="*/ 653 h 653"/>
                  <a:gd name="connsiteX21" fmla="*/ 83 w 924"/>
                  <a:gd name="connsiteY21" fmla="*/ 641 h 653"/>
                  <a:gd name="connsiteX22" fmla="*/ 160 w 924"/>
                  <a:gd name="connsiteY22" fmla="*/ 641 h 653"/>
                  <a:gd name="connsiteX23" fmla="*/ 321 w 924"/>
                  <a:gd name="connsiteY23" fmla="*/ 641 h 653"/>
                  <a:gd name="connsiteX24" fmla="*/ 436 w 924"/>
                  <a:gd name="connsiteY24" fmla="*/ 629 h 653"/>
                  <a:gd name="connsiteX25" fmla="*/ 513 w 924"/>
                  <a:gd name="connsiteY25" fmla="*/ 615 h 653"/>
                  <a:gd name="connsiteX26" fmla="*/ 596 w 924"/>
                  <a:gd name="connsiteY26" fmla="*/ 544 h 653"/>
                  <a:gd name="connsiteX27" fmla="*/ 622 w 924"/>
                  <a:gd name="connsiteY27" fmla="*/ 486 h 653"/>
                  <a:gd name="connsiteX28" fmla="*/ 635 w 924"/>
                  <a:gd name="connsiteY28" fmla="*/ 435 h 653"/>
                  <a:gd name="connsiteX29" fmla="*/ 654 w 924"/>
                  <a:gd name="connsiteY29" fmla="*/ 352 h 653"/>
                  <a:gd name="connsiteX30" fmla="*/ 673 w 924"/>
                  <a:gd name="connsiteY30" fmla="*/ 237 h 653"/>
                  <a:gd name="connsiteX31" fmla="*/ 699 w 924"/>
                  <a:gd name="connsiteY31" fmla="*/ 154 h 653"/>
                  <a:gd name="connsiteX32" fmla="*/ 750 w 924"/>
                  <a:gd name="connsiteY32" fmla="*/ 77 h 653"/>
                  <a:gd name="connsiteX33" fmla="*/ 840 w 924"/>
                  <a:gd name="connsiteY33" fmla="*/ 25 h 653"/>
                  <a:gd name="connsiteX34" fmla="*/ 924 w 924"/>
                  <a:gd name="connsiteY34" fmla="*/ 0 h 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24" h="653">
                    <a:moveTo>
                      <a:pt x="924" y="0"/>
                    </a:moveTo>
                    <a:lnTo>
                      <a:pt x="827" y="0"/>
                    </a:lnTo>
                    <a:lnTo>
                      <a:pt x="654" y="6"/>
                    </a:lnTo>
                    <a:lnTo>
                      <a:pt x="526" y="0"/>
                    </a:lnTo>
                    <a:lnTo>
                      <a:pt x="487" y="6"/>
                    </a:lnTo>
                    <a:lnTo>
                      <a:pt x="436" y="25"/>
                    </a:lnTo>
                    <a:lnTo>
                      <a:pt x="398" y="38"/>
                    </a:lnTo>
                    <a:lnTo>
                      <a:pt x="385" y="51"/>
                    </a:lnTo>
                    <a:lnTo>
                      <a:pt x="359" y="64"/>
                    </a:lnTo>
                    <a:cubicBezTo>
                      <a:pt x="354" y="69"/>
                      <a:pt x="342" y="80"/>
                      <a:pt x="333" y="90"/>
                    </a:cubicBezTo>
                    <a:cubicBezTo>
                      <a:pt x="324" y="100"/>
                      <a:pt x="317" y="111"/>
                      <a:pt x="314" y="115"/>
                    </a:cubicBezTo>
                    <a:lnTo>
                      <a:pt x="295" y="147"/>
                    </a:lnTo>
                    <a:lnTo>
                      <a:pt x="295" y="199"/>
                    </a:lnTo>
                    <a:lnTo>
                      <a:pt x="295" y="269"/>
                    </a:lnTo>
                    <a:lnTo>
                      <a:pt x="289" y="365"/>
                    </a:lnTo>
                    <a:lnTo>
                      <a:pt x="283" y="448"/>
                    </a:lnTo>
                    <a:cubicBezTo>
                      <a:pt x="276" y="467"/>
                      <a:pt x="266" y="497"/>
                      <a:pt x="263" y="506"/>
                    </a:cubicBezTo>
                    <a:cubicBezTo>
                      <a:pt x="260" y="515"/>
                      <a:pt x="236" y="548"/>
                      <a:pt x="231" y="552"/>
                    </a:cubicBezTo>
                    <a:lnTo>
                      <a:pt x="173" y="590"/>
                    </a:lnTo>
                    <a:lnTo>
                      <a:pt x="96" y="629"/>
                    </a:lnTo>
                    <a:cubicBezTo>
                      <a:pt x="75" y="634"/>
                      <a:pt x="3" y="651"/>
                      <a:pt x="0" y="653"/>
                    </a:cubicBezTo>
                    <a:cubicBezTo>
                      <a:pt x="-3" y="655"/>
                      <a:pt x="64" y="644"/>
                      <a:pt x="83" y="641"/>
                    </a:cubicBezTo>
                    <a:lnTo>
                      <a:pt x="160" y="641"/>
                    </a:lnTo>
                    <a:lnTo>
                      <a:pt x="321" y="641"/>
                    </a:lnTo>
                    <a:lnTo>
                      <a:pt x="436" y="629"/>
                    </a:lnTo>
                    <a:lnTo>
                      <a:pt x="513" y="615"/>
                    </a:lnTo>
                    <a:cubicBezTo>
                      <a:pt x="564" y="589"/>
                      <a:pt x="568" y="568"/>
                      <a:pt x="596" y="544"/>
                    </a:cubicBezTo>
                    <a:lnTo>
                      <a:pt x="622" y="486"/>
                    </a:lnTo>
                    <a:lnTo>
                      <a:pt x="635" y="435"/>
                    </a:lnTo>
                    <a:lnTo>
                      <a:pt x="654" y="352"/>
                    </a:lnTo>
                    <a:lnTo>
                      <a:pt x="673" y="237"/>
                    </a:lnTo>
                    <a:lnTo>
                      <a:pt x="699" y="154"/>
                    </a:lnTo>
                    <a:lnTo>
                      <a:pt x="750" y="77"/>
                    </a:lnTo>
                    <a:lnTo>
                      <a:pt x="840" y="25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flipV="1">
                <a:off x="15589" y="7003"/>
                <a:ext cx="8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16200000" flipV="1">
                <a:off x="15495" y="6987"/>
                <a:ext cx="10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15543" y="6134"/>
                <a:ext cx="37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i="1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endParaRPr lang="en-US" altLang="zh-CN" sz="1600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6213" y="6966"/>
                <a:ext cx="37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i="1"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endParaRPr lang="en-US" altLang="zh-CN" sz="1600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761" y="4635"/>
              <a:ext cx="1150" cy="1394"/>
              <a:chOff x="15692" y="4895"/>
              <a:chExt cx="1150" cy="1394"/>
            </a:xfrm>
          </p:grpSpPr>
          <p:sp>
            <p:nvSpPr>
              <p:cNvPr id="25" name="任意多边形 24"/>
              <p:cNvSpPr/>
              <p:nvPr/>
            </p:nvSpPr>
            <p:spPr>
              <a:xfrm>
                <a:off x="15722" y="5370"/>
                <a:ext cx="924" cy="653"/>
              </a:xfrm>
              <a:custGeom>
                <a:avLst/>
                <a:gdLst>
                  <a:gd name="connsiteX0" fmla="*/ 924 w 924"/>
                  <a:gd name="connsiteY0" fmla="*/ 0 h 653"/>
                  <a:gd name="connsiteX1" fmla="*/ 827 w 924"/>
                  <a:gd name="connsiteY1" fmla="*/ 0 h 653"/>
                  <a:gd name="connsiteX2" fmla="*/ 654 w 924"/>
                  <a:gd name="connsiteY2" fmla="*/ 6 h 653"/>
                  <a:gd name="connsiteX3" fmla="*/ 526 w 924"/>
                  <a:gd name="connsiteY3" fmla="*/ 0 h 653"/>
                  <a:gd name="connsiteX4" fmla="*/ 487 w 924"/>
                  <a:gd name="connsiteY4" fmla="*/ 6 h 653"/>
                  <a:gd name="connsiteX5" fmla="*/ 436 w 924"/>
                  <a:gd name="connsiteY5" fmla="*/ 25 h 653"/>
                  <a:gd name="connsiteX6" fmla="*/ 398 w 924"/>
                  <a:gd name="connsiteY6" fmla="*/ 38 h 653"/>
                  <a:gd name="connsiteX7" fmla="*/ 385 w 924"/>
                  <a:gd name="connsiteY7" fmla="*/ 51 h 653"/>
                  <a:gd name="connsiteX8" fmla="*/ 359 w 924"/>
                  <a:gd name="connsiteY8" fmla="*/ 64 h 653"/>
                  <a:gd name="connsiteX9" fmla="*/ 333 w 924"/>
                  <a:gd name="connsiteY9" fmla="*/ 90 h 653"/>
                  <a:gd name="connsiteX10" fmla="*/ 314 w 924"/>
                  <a:gd name="connsiteY10" fmla="*/ 115 h 653"/>
                  <a:gd name="connsiteX11" fmla="*/ 295 w 924"/>
                  <a:gd name="connsiteY11" fmla="*/ 147 h 653"/>
                  <a:gd name="connsiteX12" fmla="*/ 295 w 924"/>
                  <a:gd name="connsiteY12" fmla="*/ 199 h 653"/>
                  <a:gd name="connsiteX13" fmla="*/ 295 w 924"/>
                  <a:gd name="connsiteY13" fmla="*/ 269 h 653"/>
                  <a:gd name="connsiteX14" fmla="*/ 289 w 924"/>
                  <a:gd name="connsiteY14" fmla="*/ 365 h 653"/>
                  <a:gd name="connsiteX15" fmla="*/ 283 w 924"/>
                  <a:gd name="connsiteY15" fmla="*/ 448 h 653"/>
                  <a:gd name="connsiteX16" fmla="*/ 263 w 924"/>
                  <a:gd name="connsiteY16" fmla="*/ 506 h 653"/>
                  <a:gd name="connsiteX17" fmla="*/ 231 w 924"/>
                  <a:gd name="connsiteY17" fmla="*/ 552 h 653"/>
                  <a:gd name="connsiteX18" fmla="*/ 173 w 924"/>
                  <a:gd name="connsiteY18" fmla="*/ 590 h 653"/>
                  <a:gd name="connsiteX19" fmla="*/ 96 w 924"/>
                  <a:gd name="connsiteY19" fmla="*/ 629 h 653"/>
                  <a:gd name="connsiteX20" fmla="*/ 0 w 924"/>
                  <a:gd name="connsiteY20" fmla="*/ 653 h 653"/>
                  <a:gd name="connsiteX21" fmla="*/ 83 w 924"/>
                  <a:gd name="connsiteY21" fmla="*/ 641 h 653"/>
                  <a:gd name="connsiteX22" fmla="*/ 160 w 924"/>
                  <a:gd name="connsiteY22" fmla="*/ 641 h 653"/>
                  <a:gd name="connsiteX23" fmla="*/ 321 w 924"/>
                  <a:gd name="connsiteY23" fmla="*/ 641 h 653"/>
                  <a:gd name="connsiteX24" fmla="*/ 436 w 924"/>
                  <a:gd name="connsiteY24" fmla="*/ 629 h 653"/>
                  <a:gd name="connsiteX25" fmla="*/ 513 w 924"/>
                  <a:gd name="connsiteY25" fmla="*/ 615 h 653"/>
                  <a:gd name="connsiteX26" fmla="*/ 596 w 924"/>
                  <a:gd name="connsiteY26" fmla="*/ 544 h 653"/>
                  <a:gd name="connsiteX27" fmla="*/ 622 w 924"/>
                  <a:gd name="connsiteY27" fmla="*/ 486 h 653"/>
                  <a:gd name="connsiteX28" fmla="*/ 635 w 924"/>
                  <a:gd name="connsiteY28" fmla="*/ 435 h 653"/>
                  <a:gd name="connsiteX29" fmla="*/ 654 w 924"/>
                  <a:gd name="connsiteY29" fmla="*/ 352 h 653"/>
                  <a:gd name="connsiteX30" fmla="*/ 673 w 924"/>
                  <a:gd name="connsiteY30" fmla="*/ 237 h 653"/>
                  <a:gd name="connsiteX31" fmla="*/ 699 w 924"/>
                  <a:gd name="connsiteY31" fmla="*/ 154 h 653"/>
                  <a:gd name="connsiteX32" fmla="*/ 750 w 924"/>
                  <a:gd name="connsiteY32" fmla="*/ 77 h 653"/>
                  <a:gd name="connsiteX33" fmla="*/ 840 w 924"/>
                  <a:gd name="connsiteY33" fmla="*/ 25 h 653"/>
                  <a:gd name="connsiteX34" fmla="*/ 924 w 924"/>
                  <a:gd name="connsiteY34" fmla="*/ 0 h 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24" h="653">
                    <a:moveTo>
                      <a:pt x="924" y="0"/>
                    </a:moveTo>
                    <a:lnTo>
                      <a:pt x="827" y="0"/>
                    </a:lnTo>
                    <a:lnTo>
                      <a:pt x="654" y="6"/>
                    </a:lnTo>
                    <a:lnTo>
                      <a:pt x="526" y="0"/>
                    </a:lnTo>
                    <a:lnTo>
                      <a:pt x="487" y="6"/>
                    </a:lnTo>
                    <a:lnTo>
                      <a:pt x="436" y="25"/>
                    </a:lnTo>
                    <a:lnTo>
                      <a:pt x="398" y="38"/>
                    </a:lnTo>
                    <a:lnTo>
                      <a:pt x="385" y="51"/>
                    </a:lnTo>
                    <a:lnTo>
                      <a:pt x="359" y="64"/>
                    </a:lnTo>
                    <a:cubicBezTo>
                      <a:pt x="354" y="69"/>
                      <a:pt x="342" y="80"/>
                      <a:pt x="333" y="90"/>
                    </a:cubicBezTo>
                    <a:cubicBezTo>
                      <a:pt x="324" y="100"/>
                      <a:pt x="317" y="111"/>
                      <a:pt x="314" y="115"/>
                    </a:cubicBezTo>
                    <a:lnTo>
                      <a:pt x="295" y="147"/>
                    </a:lnTo>
                    <a:lnTo>
                      <a:pt x="295" y="199"/>
                    </a:lnTo>
                    <a:lnTo>
                      <a:pt x="295" y="269"/>
                    </a:lnTo>
                    <a:lnTo>
                      <a:pt x="289" y="365"/>
                    </a:lnTo>
                    <a:lnTo>
                      <a:pt x="283" y="448"/>
                    </a:lnTo>
                    <a:cubicBezTo>
                      <a:pt x="276" y="467"/>
                      <a:pt x="266" y="497"/>
                      <a:pt x="263" y="506"/>
                    </a:cubicBezTo>
                    <a:cubicBezTo>
                      <a:pt x="260" y="515"/>
                      <a:pt x="236" y="548"/>
                      <a:pt x="231" y="552"/>
                    </a:cubicBezTo>
                    <a:lnTo>
                      <a:pt x="173" y="590"/>
                    </a:lnTo>
                    <a:lnTo>
                      <a:pt x="96" y="629"/>
                    </a:lnTo>
                    <a:cubicBezTo>
                      <a:pt x="75" y="634"/>
                      <a:pt x="3" y="651"/>
                      <a:pt x="0" y="653"/>
                    </a:cubicBezTo>
                    <a:cubicBezTo>
                      <a:pt x="-3" y="655"/>
                      <a:pt x="64" y="644"/>
                      <a:pt x="83" y="641"/>
                    </a:cubicBezTo>
                    <a:lnTo>
                      <a:pt x="160" y="641"/>
                    </a:lnTo>
                    <a:lnTo>
                      <a:pt x="321" y="641"/>
                    </a:lnTo>
                    <a:lnTo>
                      <a:pt x="436" y="629"/>
                    </a:lnTo>
                    <a:lnTo>
                      <a:pt x="513" y="615"/>
                    </a:lnTo>
                    <a:cubicBezTo>
                      <a:pt x="564" y="589"/>
                      <a:pt x="568" y="568"/>
                      <a:pt x="596" y="544"/>
                    </a:cubicBezTo>
                    <a:lnTo>
                      <a:pt x="622" y="486"/>
                    </a:lnTo>
                    <a:lnTo>
                      <a:pt x="635" y="435"/>
                    </a:lnTo>
                    <a:lnTo>
                      <a:pt x="654" y="352"/>
                    </a:lnTo>
                    <a:lnTo>
                      <a:pt x="673" y="237"/>
                    </a:lnTo>
                    <a:lnTo>
                      <a:pt x="699" y="154"/>
                    </a:lnTo>
                    <a:lnTo>
                      <a:pt x="750" y="77"/>
                    </a:lnTo>
                    <a:lnTo>
                      <a:pt x="840" y="25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 flipV="1">
                <a:off x="15789" y="5709"/>
                <a:ext cx="8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16200000" flipV="1">
                <a:off x="15695" y="5693"/>
                <a:ext cx="10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15692" y="4895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i="1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endParaRPr lang="en-US" altLang="zh-CN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6470" y="5709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i="1">
                    <a:latin typeface="Times New Roman" panose="02020603050405020304" charset="0"/>
                    <a:cs typeface="Times New Roman" panose="02020603050405020304" charset="0"/>
                  </a:rPr>
                  <a:t>H</a:t>
                </a:r>
                <a:endParaRPr lang="en-US" altLang="zh-CN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2299" y="2955"/>
              <a:ext cx="5272" cy="4139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299" y="3003"/>
              <a:ext cx="5272" cy="4136"/>
            </a:xfrm>
            <a:prstGeom prst="ellipse">
              <a:avLst/>
            </a:prstGeom>
            <a:noFill/>
            <a:ln w="349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 rot="3060000">
              <a:off x="978" y="2450"/>
              <a:ext cx="6293" cy="8050"/>
            </a:xfrm>
            <a:prstGeom prst="ellipse">
              <a:avLst/>
            </a:prstGeom>
            <a:noFill/>
            <a:ln w="3492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183" y="4596"/>
              <a:ext cx="1990" cy="1413"/>
              <a:chOff x="14007" y="6308"/>
              <a:chExt cx="1746" cy="1239"/>
            </a:xfrm>
          </p:grpSpPr>
          <p:sp>
            <p:nvSpPr>
              <p:cNvPr id="20" name="任意多边形 19"/>
              <p:cNvSpPr/>
              <p:nvPr/>
            </p:nvSpPr>
            <p:spPr>
              <a:xfrm>
                <a:off x="14243" y="6714"/>
                <a:ext cx="924" cy="653"/>
              </a:xfrm>
              <a:custGeom>
                <a:avLst/>
                <a:gdLst>
                  <a:gd name="connsiteX0" fmla="*/ 924 w 924"/>
                  <a:gd name="connsiteY0" fmla="*/ 0 h 653"/>
                  <a:gd name="connsiteX1" fmla="*/ 827 w 924"/>
                  <a:gd name="connsiteY1" fmla="*/ 0 h 653"/>
                  <a:gd name="connsiteX2" fmla="*/ 654 w 924"/>
                  <a:gd name="connsiteY2" fmla="*/ 6 h 653"/>
                  <a:gd name="connsiteX3" fmla="*/ 526 w 924"/>
                  <a:gd name="connsiteY3" fmla="*/ 0 h 653"/>
                  <a:gd name="connsiteX4" fmla="*/ 487 w 924"/>
                  <a:gd name="connsiteY4" fmla="*/ 6 h 653"/>
                  <a:gd name="connsiteX5" fmla="*/ 436 w 924"/>
                  <a:gd name="connsiteY5" fmla="*/ 25 h 653"/>
                  <a:gd name="connsiteX6" fmla="*/ 398 w 924"/>
                  <a:gd name="connsiteY6" fmla="*/ 38 h 653"/>
                  <a:gd name="connsiteX7" fmla="*/ 385 w 924"/>
                  <a:gd name="connsiteY7" fmla="*/ 51 h 653"/>
                  <a:gd name="connsiteX8" fmla="*/ 359 w 924"/>
                  <a:gd name="connsiteY8" fmla="*/ 64 h 653"/>
                  <a:gd name="connsiteX9" fmla="*/ 333 w 924"/>
                  <a:gd name="connsiteY9" fmla="*/ 90 h 653"/>
                  <a:gd name="connsiteX10" fmla="*/ 314 w 924"/>
                  <a:gd name="connsiteY10" fmla="*/ 115 h 653"/>
                  <a:gd name="connsiteX11" fmla="*/ 295 w 924"/>
                  <a:gd name="connsiteY11" fmla="*/ 147 h 653"/>
                  <a:gd name="connsiteX12" fmla="*/ 295 w 924"/>
                  <a:gd name="connsiteY12" fmla="*/ 199 h 653"/>
                  <a:gd name="connsiteX13" fmla="*/ 295 w 924"/>
                  <a:gd name="connsiteY13" fmla="*/ 269 h 653"/>
                  <a:gd name="connsiteX14" fmla="*/ 289 w 924"/>
                  <a:gd name="connsiteY14" fmla="*/ 365 h 653"/>
                  <a:gd name="connsiteX15" fmla="*/ 283 w 924"/>
                  <a:gd name="connsiteY15" fmla="*/ 448 h 653"/>
                  <a:gd name="connsiteX16" fmla="*/ 263 w 924"/>
                  <a:gd name="connsiteY16" fmla="*/ 506 h 653"/>
                  <a:gd name="connsiteX17" fmla="*/ 231 w 924"/>
                  <a:gd name="connsiteY17" fmla="*/ 552 h 653"/>
                  <a:gd name="connsiteX18" fmla="*/ 173 w 924"/>
                  <a:gd name="connsiteY18" fmla="*/ 590 h 653"/>
                  <a:gd name="connsiteX19" fmla="*/ 96 w 924"/>
                  <a:gd name="connsiteY19" fmla="*/ 629 h 653"/>
                  <a:gd name="connsiteX20" fmla="*/ 0 w 924"/>
                  <a:gd name="connsiteY20" fmla="*/ 653 h 653"/>
                  <a:gd name="connsiteX21" fmla="*/ 83 w 924"/>
                  <a:gd name="connsiteY21" fmla="*/ 641 h 653"/>
                  <a:gd name="connsiteX22" fmla="*/ 160 w 924"/>
                  <a:gd name="connsiteY22" fmla="*/ 641 h 653"/>
                  <a:gd name="connsiteX23" fmla="*/ 321 w 924"/>
                  <a:gd name="connsiteY23" fmla="*/ 641 h 653"/>
                  <a:gd name="connsiteX24" fmla="*/ 436 w 924"/>
                  <a:gd name="connsiteY24" fmla="*/ 629 h 653"/>
                  <a:gd name="connsiteX25" fmla="*/ 513 w 924"/>
                  <a:gd name="connsiteY25" fmla="*/ 615 h 653"/>
                  <a:gd name="connsiteX26" fmla="*/ 596 w 924"/>
                  <a:gd name="connsiteY26" fmla="*/ 544 h 653"/>
                  <a:gd name="connsiteX27" fmla="*/ 622 w 924"/>
                  <a:gd name="connsiteY27" fmla="*/ 486 h 653"/>
                  <a:gd name="connsiteX28" fmla="*/ 635 w 924"/>
                  <a:gd name="connsiteY28" fmla="*/ 435 h 653"/>
                  <a:gd name="connsiteX29" fmla="*/ 654 w 924"/>
                  <a:gd name="connsiteY29" fmla="*/ 352 h 653"/>
                  <a:gd name="connsiteX30" fmla="*/ 673 w 924"/>
                  <a:gd name="connsiteY30" fmla="*/ 237 h 653"/>
                  <a:gd name="connsiteX31" fmla="*/ 699 w 924"/>
                  <a:gd name="connsiteY31" fmla="*/ 154 h 653"/>
                  <a:gd name="connsiteX32" fmla="*/ 750 w 924"/>
                  <a:gd name="connsiteY32" fmla="*/ 77 h 653"/>
                  <a:gd name="connsiteX33" fmla="*/ 840 w 924"/>
                  <a:gd name="connsiteY33" fmla="*/ 25 h 653"/>
                  <a:gd name="connsiteX34" fmla="*/ 924 w 924"/>
                  <a:gd name="connsiteY34" fmla="*/ 0 h 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24" h="653">
                    <a:moveTo>
                      <a:pt x="924" y="0"/>
                    </a:moveTo>
                    <a:lnTo>
                      <a:pt x="827" y="0"/>
                    </a:lnTo>
                    <a:lnTo>
                      <a:pt x="654" y="6"/>
                    </a:lnTo>
                    <a:lnTo>
                      <a:pt x="526" y="0"/>
                    </a:lnTo>
                    <a:lnTo>
                      <a:pt x="487" y="6"/>
                    </a:lnTo>
                    <a:lnTo>
                      <a:pt x="436" y="25"/>
                    </a:lnTo>
                    <a:lnTo>
                      <a:pt x="398" y="38"/>
                    </a:lnTo>
                    <a:lnTo>
                      <a:pt x="385" y="51"/>
                    </a:lnTo>
                    <a:lnTo>
                      <a:pt x="359" y="64"/>
                    </a:lnTo>
                    <a:cubicBezTo>
                      <a:pt x="354" y="69"/>
                      <a:pt x="342" y="80"/>
                      <a:pt x="333" y="90"/>
                    </a:cubicBezTo>
                    <a:cubicBezTo>
                      <a:pt x="324" y="100"/>
                      <a:pt x="317" y="111"/>
                      <a:pt x="314" y="115"/>
                    </a:cubicBezTo>
                    <a:lnTo>
                      <a:pt x="295" y="147"/>
                    </a:lnTo>
                    <a:lnTo>
                      <a:pt x="295" y="199"/>
                    </a:lnTo>
                    <a:lnTo>
                      <a:pt x="295" y="269"/>
                    </a:lnTo>
                    <a:lnTo>
                      <a:pt x="289" y="365"/>
                    </a:lnTo>
                    <a:lnTo>
                      <a:pt x="283" y="448"/>
                    </a:lnTo>
                    <a:cubicBezTo>
                      <a:pt x="276" y="467"/>
                      <a:pt x="266" y="497"/>
                      <a:pt x="263" y="506"/>
                    </a:cubicBezTo>
                    <a:cubicBezTo>
                      <a:pt x="260" y="515"/>
                      <a:pt x="236" y="548"/>
                      <a:pt x="231" y="552"/>
                    </a:cubicBezTo>
                    <a:lnTo>
                      <a:pt x="173" y="590"/>
                    </a:lnTo>
                    <a:lnTo>
                      <a:pt x="96" y="629"/>
                    </a:lnTo>
                    <a:cubicBezTo>
                      <a:pt x="75" y="634"/>
                      <a:pt x="3" y="651"/>
                      <a:pt x="0" y="653"/>
                    </a:cubicBezTo>
                    <a:cubicBezTo>
                      <a:pt x="-3" y="655"/>
                      <a:pt x="64" y="644"/>
                      <a:pt x="83" y="641"/>
                    </a:cubicBezTo>
                    <a:lnTo>
                      <a:pt x="160" y="641"/>
                    </a:lnTo>
                    <a:lnTo>
                      <a:pt x="321" y="641"/>
                    </a:lnTo>
                    <a:lnTo>
                      <a:pt x="436" y="629"/>
                    </a:lnTo>
                    <a:lnTo>
                      <a:pt x="513" y="615"/>
                    </a:lnTo>
                    <a:cubicBezTo>
                      <a:pt x="564" y="589"/>
                      <a:pt x="568" y="568"/>
                      <a:pt x="596" y="544"/>
                    </a:cubicBezTo>
                    <a:lnTo>
                      <a:pt x="622" y="486"/>
                    </a:lnTo>
                    <a:lnTo>
                      <a:pt x="635" y="435"/>
                    </a:lnTo>
                    <a:lnTo>
                      <a:pt x="654" y="352"/>
                    </a:lnTo>
                    <a:lnTo>
                      <a:pt x="673" y="237"/>
                    </a:lnTo>
                    <a:lnTo>
                      <a:pt x="699" y="154"/>
                    </a:lnTo>
                    <a:lnTo>
                      <a:pt x="750" y="77"/>
                    </a:lnTo>
                    <a:lnTo>
                      <a:pt x="840" y="25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7ABF1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flipV="1">
                <a:off x="14295" y="7053"/>
                <a:ext cx="8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16200000" flipV="1">
                <a:off x="14216" y="7037"/>
                <a:ext cx="10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14007" y="6308"/>
                <a:ext cx="1143" cy="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i="1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,</a:t>
                </a:r>
                <a:r>
                  <a:rPr lang="en-US" altLang="zh-CN" sz="1600" i="1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endParaRPr lang="en-US" altLang="zh-CN" sz="1600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4792" y="6988"/>
                <a:ext cx="961" cy="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i="1"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,</a:t>
                </a:r>
                <a:r>
                  <a:rPr lang="en-US" altLang="zh-CN" sz="1600" i="1">
                    <a:latin typeface="Times New Roman" panose="02020603050405020304" charset="0"/>
                    <a:cs typeface="Times New Roman" panose="02020603050405020304" charset="0"/>
                  </a:rPr>
                  <a:t>H</a:t>
                </a:r>
                <a:endParaRPr lang="en-US" altLang="zh-CN" sz="1600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2296" y="4129"/>
              <a:ext cx="226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Ferromagnetic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560" y="4129"/>
              <a:ext cx="201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Ferroelectric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146" y="4129"/>
              <a:ext cx="207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Multiferroic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815" y="7217"/>
              <a:ext cx="247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Magnetoelectric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0" y="8317"/>
              <a:ext cx="373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Magnetically Polarisable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43" y="8317"/>
              <a:ext cx="341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Eletrically Polarisable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48" name="直接箭头连接符 47"/>
          <p:cNvCxnSpPr/>
          <p:nvPr/>
        </p:nvCxnSpPr>
        <p:spPr>
          <a:xfrm>
            <a:off x="2333625" y="1114425"/>
            <a:ext cx="297815" cy="229235"/>
          </a:xfrm>
          <a:prstGeom prst="straightConnector1">
            <a:avLst/>
          </a:prstGeom>
          <a:ln w="34925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5591175" y="1089660"/>
            <a:ext cx="309880" cy="253365"/>
          </a:xfrm>
          <a:prstGeom prst="straightConnector1">
            <a:avLst/>
          </a:prstGeom>
          <a:ln w="349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16200000">
            <a:off x="1222375" y="5597525"/>
            <a:ext cx="288000" cy="216000"/>
          </a:xfrm>
          <a:prstGeom prst="straightConnector1">
            <a:avLst/>
          </a:prstGeom>
          <a:ln w="34925">
            <a:solidFill>
              <a:schemeClr val="accent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 flipV="1">
            <a:off x="7010400" y="5591175"/>
            <a:ext cx="227965" cy="250825"/>
          </a:xfrm>
          <a:prstGeom prst="straightConnector1">
            <a:avLst/>
          </a:prstGeom>
          <a:ln w="3492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921375" y="75946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E</a:t>
            </a:r>
            <a:endParaRPr lang="en-US" altLang="zh-CN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924050" y="75946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H</a:t>
            </a:r>
            <a:endParaRPr lang="en-US" altLang="zh-CN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738620" y="5857875"/>
            <a:ext cx="94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Charge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26770" y="5857875"/>
            <a:ext cx="647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Spin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演示</Application>
  <PresentationFormat>宽屏</PresentationFormat>
  <Paragraphs>32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Courier New</vt:lpstr>
      <vt:lpstr>Times New Roman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Jesscia</cp:lastModifiedBy>
  <cp:revision>176</cp:revision>
  <dcterms:created xsi:type="dcterms:W3CDTF">2019-06-19T02:08:00Z</dcterms:created>
  <dcterms:modified xsi:type="dcterms:W3CDTF">2020-12-10T08:44:14Z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