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2" r:id="rId3"/>
    <p:sldId id="310" r:id="rId4"/>
    <p:sldId id="257" r:id="rId5"/>
    <p:sldId id="268" r:id="rId6"/>
    <p:sldId id="270" r:id="rId7"/>
    <p:sldId id="277" r:id="rId8"/>
    <p:sldId id="272" r:id="rId9"/>
    <p:sldId id="273" r:id="rId10"/>
    <p:sldId id="275" r:id="rId11"/>
    <p:sldId id="274" r:id="rId12"/>
    <p:sldId id="311" r:id="rId13"/>
    <p:sldId id="278" r:id="rId14"/>
    <p:sldId id="258" r:id="rId15"/>
    <p:sldId id="280" r:id="rId16"/>
    <p:sldId id="281" r:id="rId17"/>
    <p:sldId id="282" r:id="rId18"/>
    <p:sldId id="283" r:id="rId19"/>
    <p:sldId id="266" r:id="rId20"/>
    <p:sldId id="285" r:id="rId21"/>
    <p:sldId id="286" r:id="rId22"/>
    <p:sldId id="287" r:id="rId23"/>
    <p:sldId id="284" r:id="rId24"/>
    <p:sldId id="288" r:id="rId25"/>
    <p:sldId id="294" r:id="rId26"/>
    <p:sldId id="292" r:id="rId27"/>
    <p:sldId id="289" r:id="rId28"/>
    <p:sldId id="293" r:id="rId29"/>
    <p:sldId id="260" r:id="rId30"/>
    <p:sldId id="295" r:id="rId31"/>
    <p:sldId id="301" r:id="rId32"/>
    <p:sldId id="302" r:id="rId33"/>
    <p:sldId id="303" r:id="rId34"/>
    <p:sldId id="306" r:id="rId35"/>
    <p:sldId id="296" r:id="rId36"/>
    <p:sldId id="307" r:id="rId37"/>
    <p:sldId id="262" r:id="rId38"/>
    <p:sldId id="309" r:id="rId39"/>
    <p:sldId id="26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852502-B8CA-47ED-8A8D-D9CE1B59B98D}" v="338" dt="2023-06-22T14:12:06.1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7" autoAdjust="0"/>
    <p:restoredTop sz="94660"/>
  </p:normalViewPr>
  <p:slideViewPr>
    <p:cSldViewPr snapToGrid="0">
      <p:cViewPr varScale="1">
        <p:scale>
          <a:sx n="110" d="100"/>
          <a:sy n="110" d="100"/>
        </p:scale>
        <p:origin x="63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unan Zhu - Morristown" userId="c2d1ce34-6f25-422c-bb6b-1f6ba89a6377" providerId="ADAL" clId="{B7852502-B8CA-47ED-8A8D-D9CE1B59B98D}"/>
    <pc:docChg chg="undo redo custSel addSld delSld modSld sldOrd modMainMaster">
      <pc:chgData name="Xunan Zhu - Morristown" userId="c2d1ce34-6f25-422c-bb6b-1f6ba89a6377" providerId="ADAL" clId="{B7852502-B8CA-47ED-8A8D-D9CE1B59B98D}" dt="2023-06-23T13:48:33.188" v="4293" actId="20577"/>
      <pc:docMkLst>
        <pc:docMk/>
      </pc:docMkLst>
      <pc:sldChg chg="modSp mod">
        <pc:chgData name="Xunan Zhu - Morristown" userId="c2d1ce34-6f25-422c-bb6b-1f6ba89a6377" providerId="ADAL" clId="{B7852502-B8CA-47ED-8A8D-D9CE1B59B98D}" dt="2023-06-23T13:48:33.188" v="4293" actId="20577"/>
        <pc:sldMkLst>
          <pc:docMk/>
          <pc:sldMk cId="1225079319" sldId="256"/>
        </pc:sldMkLst>
        <pc:spChg chg="mod">
          <ac:chgData name="Xunan Zhu - Morristown" userId="c2d1ce34-6f25-422c-bb6b-1f6ba89a6377" providerId="ADAL" clId="{B7852502-B8CA-47ED-8A8D-D9CE1B59B98D}" dt="2023-06-23T13:48:33.188" v="4293" actId="20577"/>
          <ac:spMkLst>
            <pc:docMk/>
            <pc:sldMk cId="1225079319" sldId="256"/>
            <ac:spMk id="2" creationId="{F8606586-1B86-7AB2-5557-676DABCDCD0E}"/>
          </ac:spMkLst>
        </pc:spChg>
        <pc:spChg chg="mod">
          <ac:chgData name="Xunan Zhu - Morristown" userId="c2d1ce34-6f25-422c-bb6b-1f6ba89a6377" providerId="ADAL" clId="{B7852502-B8CA-47ED-8A8D-D9CE1B59B98D}" dt="2023-06-23T13:48:28.635" v="4278" actId="20577"/>
          <ac:spMkLst>
            <pc:docMk/>
            <pc:sldMk cId="1225079319" sldId="256"/>
            <ac:spMk id="3" creationId="{600D8893-974C-299C-2FA7-C170FB30EA85}"/>
          </ac:spMkLst>
        </pc:spChg>
      </pc:sldChg>
      <pc:sldChg chg="addSp delSp modSp mod setBg">
        <pc:chgData name="Xunan Zhu - Morristown" userId="c2d1ce34-6f25-422c-bb6b-1f6ba89a6377" providerId="ADAL" clId="{B7852502-B8CA-47ED-8A8D-D9CE1B59B98D}" dt="2023-06-21T17:23:14.867" v="1564"/>
        <pc:sldMkLst>
          <pc:docMk/>
          <pc:sldMk cId="3757417607" sldId="257"/>
        </pc:sldMkLst>
        <pc:spChg chg="mod">
          <ac:chgData name="Xunan Zhu - Morristown" userId="c2d1ce34-6f25-422c-bb6b-1f6ba89a6377" providerId="ADAL" clId="{B7852502-B8CA-47ED-8A8D-D9CE1B59B98D}" dt="2023-06-21T16:45:49" v="1483" actId="26606"/>
          <ac:spMkLst>
            <pc:docMk/>
            <pc:sldMk cId="3757417607" sldId="257"/>
            <ac:spMk id="2" creationId="{05096BCF-9FCE-1700-9A13-4A4B9BBB061A}"/>
          </ac:spMkLst>
        </pc:spChg>
        <pc:spChg chg="del mod">
          <ac:chgData name="Xunan Zhu - Morristown" userId="c2d1ce34-6f25-422c-bb6b-1f6ba89a6377" providerId="ADAL" clId="{B7852502-B8CA-47ED-8A8D-D9CE1B59B98D}" dt="2023-06-21T16:45:49" v="1483" actId="26606"/>
          <ac:spMkLst>
            <pc:docMk/>
            <pc:sldMk cId="3757417607" sldId="257"/>
            <ac:spMk id="6" creationId="{F1E35064-2F88-552C-2AC2-28D9121B35C5}"/>
          </ac:spMkLst>
        </pc:spChg>
        <pc:spChg chg="add">
          <ac:chgData name="Xunan Zhu - Morristown" userId="c2d1ce34-6f25-422c-bb6b-1f6ba89a6377" providerId="ADAL" clId="{B7852502-B8CA-47ED-8A8D-D9CE1B59B98D}" dt="2023-06-21T16:45:49" v="1483" actId="26606"/>
          <ac:spMkLst>
            <pc:docMk/>
            <pc:sldMk cId="3757417607" sldId="257"/>
            <ac:spMk id="15" creationId="{74751229-0244-4FBB-BED1-407467F4C951}"/>
          </ac:spMkLst>
        </pc:spChg>
        <pc:picChg chg="add">
          <ac:chgData name="Xunan Zhu - Morristown" userId="c2d1ce34-6f25-422c-bb6b-1f6ba89a6377" providerId="ADAL" clId="{B7852502-B8CA-47ED-8A8D-D9CE1B59B98D}" dt="2023-06-21T16:45:49" v="1483" actId="26606"/>
          <ac:picMkLst>
            <pc:docMk/>
            <pc:sldMk cId="3757417607" sldId="257"/>
            <ac:picMk id="10" creationId="{2A8E652E-7918-D8A7-4003-D1308278E9B0}"/>
          </ac:picMkLst>
        </pc:picChg>
        <pc:picChg chg="add">
          <ac:chgData name="Xunan Zhu - Morristown" userId="c2d1ce34-6f25-422c-bb6b-1f6ba89a6377" providerId="ADAL" clId="{B7852502-B8CA-47ED-8A8D-D9CE1B59B98D}" dt="2023-06-21T16:45:49" v="1483" actId="26606"/>
          <ac:picMkLst>
            <pc:docMk/>
            <pc:sldMk cId="3757417607" sldId="257"/>
            <ac:picMk id="12" creationId="{4C678CBB-D0B3-45C4-82D7-74EA83B1F91A}"/>
          </ac:picMkLst>
        </pc:picChg>
      </pc:sldChg>
      <pc:sldChg chg="addSp delSp modSp mod ord setBg">
        <pc:chgData name="Xunan Zhu - Morristown" userId="c2d1ce34-6f25-422c-bb6b-1f6ba89a6377" providerId="ADAL" clId="{B7852502-B8CA-47ED-8A8D-D9CE1B59B98D}" dt="2023-06-21T17:23:14.867" v="1564"/>
        <pc:sldMkLst>
          <pc:docMk/>
          <pc:sldMk cId="3423665142" sldId="258"/>
        </pc:sldMkLst>
        <pc:spChg chg="del">
          <ac:chgData name="Xunan Zhu - Morristown" userId="c2d1ce34-6f25-422c-bb6b-1f6ba89a6377" providerId="ADAL" clId="{B7852502-B8CA-47ED-8A8D-D9CE1B59B98D}" dt="2023-06-21T15:28:08.070" v="810" actId="21"/>
          <ac:spMkLst>
            <pc:docMk/>
            <pc:sldMk cId="3423665142" sldId="258"/>
            <ac:spMk id="2" creationId="{E9E7E96F-1242-32C9-217D-A3A724CB4DB6}"/>
          </ac:spMkLst>
        </pc:spChg>
        <pc:spChg chg="add mod">
          <ac:chgData name="Xunan Zhu - Morristown" userId="c2d1ce34-6f25-422c-bb6b-1f6ba89a6377" providerId="ADAL" clId="{B7852502-B8CA-47ED-8A8D-D9CE1B59B98D}" dt="2023-06-21T16:44:51.024" v="1479" actId="20577"/>
          <ac:spMkLst>
            <pc:docMk/>
            <pc:sldMk cId="3423665142" sldId="258"/>
            <ac:spMk id="4" creationId="{F1BD0799-78D5-7540-8A22-08F2050A6AF2}"/>
          </ac:spMkLst>
        </pc:spChg>
        <pc:spChg chg="add del mod">
          <ac:chgData name="Xunan Zhu - Morristown" userId="c2d1ce34-6f25-422c-bb6b-1f6ba89a6377" providerId="ADAL" clId="{B7852502-B8CA-47ED-8A8D-D9CE1B59B98D}" dt="2023-06-21T16:41:28.107" v="1405" actId="22"/>
          <ac:spMkLst>
            <pc:docMk/>
            <pc:sldMk cId="3423665142" sldId="258"/>
            <ac:spMk id="7" creationId="{D9A290EA-AE7D-417C-164F-18A859F1B234}"/>
          </ac:spMkLst>
        </pc:spChg>
        <pc:spChg chg="add del">
          <ac:chgData name="Xunan Zhu - Morristown" userId="c2d1ce34-6f25-422c-bb6b-1f6ba89a6377" providerId="ADAL" clId="{B7852502-B8CA-47ED-8A8D-D9CE1B59B98D}" dt="2023-06-21T16:42:09.767" v="1410" actId="26606"/>
          <ac:spMkLst>
            <pc:docMk/>
            <pc:sldMk cId="3423665142" sldId="258"/>
            <ac:spMk id="2058" creationId="{0A6D87FB-59D8-7D58-92B3-B5C83BFDA108}"/>
          </ac:spMkLst>
        </pc:spChg>
        <pc:spChg chg="add del">
          <ac:chgData name="Xunan Zhu - Morristown" userId="c2d1ce34-6f25-422c-bb6b-1f6ba89a6377" providerId="ADAL" clId="{B7852502-B8CA-47ED-8A8D-D9CE1B59B98D}" dt="2023-06-21T16:42:44.265" v="1418" actId="26606"/>
          <ac:spMkLst>
            <pc:docMk/>
            <pc:sldMk cId="3423665142" sldId="258"/>
            <ac:spMk id="2059" creationId="{C76F23D8-F48E-4408-B216-AF6FBEB31975}"/>
          </ac:spMkLst>
        </pc:spChg>
        <pc:spChg chg="add del">
          <ac:chgData name="Xunan Zhu - Morristown" userId="c2d1ce34-6f25-422c-bb6b-1f6ba89a6377" providerId="ADAL" clId="{B7852502-B8CA-47ED-8A8D-D9CE1B59B98D}" dt="2023-06-21T16:42:09.767" v="1410" actId="26606"/>
          <ac:spMkLst>
            <pc:docMk/>
            <pc:sldMk cId="3423665142" sldId="258"/>
            <ac:spMk id="2061" creationId="{D4469056-D581-421C-80DD-CCE96ECB334A}"/>
          </ac:spMkLst>
        </pc:spChg>
        <pc:spChg chg="add del">
          <ac:chgData name="Xunan Zhu - Morristown" userId="c2d1ce34-6f25-422c-bb6b-1f6ba89a6377" providerId="ADAL" clId="{B7852502-B8CA-47ED-8A8D-D9CE1B59B98D}" dt="2023-06-21T16:42:09.767" v="1410" actId="26606"/>
          <ac:spMkLst>
            <pc:docMk/>
            <pc:sldMk cId="3423665142" sldId="258"/>
            <ac:spMk id="2063" creationId="{276A54DD-7E68-43B8-A73D-2B9A1AE3168E}"/>
          </ac:spMkLst>
        </pc:spChg>
        <pc:spChg chg="add del">
          <ac:chgData name="Xunan Zhu - Morristown" userId="c2d1ce34-6f25-422c-bb6b-1f6ba89a6377" providerId="ADAL" clId="{B7852502-B8CA-47ED-8A8D-D9CE1B59B98D}" dt="2023-06-21T16:42:43.075" v="1416" actId="26606"/>
          <ac:spMkLst>
            <pc:docMk/>
            <pc:sldMk cId="3423665142" sldId="258"/>
            <ac:spMk id="2067" creationId="{157AB58F-FDBA-4575-9E72-86B7F843FD96}"/>
          </ac:spMkLst>
        </pc:spChg>
        <pc:spChg chg="add del">
          <ac:chgData name="Xunan Zhu - Morristown" userId="c2d1ce34-6f25-422c-bb6b-1f6ba89a6377" providerId="ADAL" clId="{B7852502-B8CA-47ED-8A8D-D9CE1B59B98D}" dt="2023-06-21T16:42:43.075" v="1416" actId="26606"/>
          <ac:spMkLst>
            <pc:docMk/>
            <pc:sldMk cId="3423665142" sldId="258"/>
            <ac:spMk id="2069" creationId="{90D78486-07CC-4AFC-93CC-B95A73D03DA8}"/>
          </ac:spMkLst>
        </pc:spChg>
        <pc:spChg chg="add del">
          <ac:chgData name="Xunan Zhu - Morristown" userId="c2d1ce34-6f25-422c-bb6b-1f6ba89a6377" providerId="ADAL" clId="{B7852502-B8CA-47ED-8A8D-D9CE1B59B98D}" dt="2023-06-21T16:42:13.295" v="1412" actId="26606"/>
          <ac:spMkLst>
            <pc:docMk/>
            <pc:sldMk cId="3423665142" sldId="258"/>
            <ac:spMk id="2070" creationId="{3611733F-E5BD-49F1-953E-8029C6596AF2}"/>
          </ac:spMkLst>
        </pc:spChg>
        <pc:spChg chg="add del">
          <ac:chgData name="Xunan Zhu - Morristown" userId="c2d1ce34-6f25-422c-bb6b-1f6ba89a6377" providerId="ADAL" clId="{B7852502-B8CA-47ED-8A8D-D9CE1B59B98D}" dt="2023-06-21T16:42:13.295" v="1412" actId="26606"/>
          <ac:spMkLst>
            <pc:docMk/>
            <pc:sldMk cId="3423665142" sldId="258"/>
            <ac:spMk id="2071" creationId="{6EA0003C-06B7-4E3A-9E9A-2DA8CA829F71}"/>
          </ac:spMkLst>
        </pc:spChg>
        <pc:spChg chg="add del">
          <ac:chgData name="Xunan Zhu - Morristown" userId="c2d1ce34-6f25-422c-bb6b-1f6ba89a6377" providerId="ADAL" clId="{B7852502-B8CA-47ED-8A8D-D9CE1B59B98D}" dt="2023-06-21T16:42:13.295" v="1412" actId="26606"/>
          <ac:spMkLst>
            <pc:docMk/>
            <pc:sldMk cId="3423665142" sldId="258"/>
            <ac:spMk id="2072" creationId="{39304B39-E3B4-E5D5-6C93-FE25E00631FA}"/>
          </ac:spMkLst>
        </pc:spChg>
        <pc:spChg chg="add del">
          <ac:chgData name="Xunan Zhu - Morristown" userId="c2d1ce34-6f25-422c-bb6b-1f6ba89a6377" providerId="ADAL" clId="{B7852502-B8CA-47ED-8A8D-D9CE1B59B98D}" dt="2023-06-21T16:42:30.720" v="1414" actId="26606"/>
          <ac:spMkLst>
            <pc:docMk/>
            <pc:sldMk cId="3423665142" sldId="258"/>
            <ac:spMk id="2074" creationId="{04F99093-FB6D-43E0-AA45-FA744653E0F0}"/>
          </ac:spMkLst>
        </pc:spChg>
        <pc:spChg chg="add del">
          <ac:chgData name="Xunan Zhu - Morristown" userId="c2d1ce34-6f25-422c-bb6b-1f6ba89a6377" providerId="ADAL" clId="{B7852502-B8CA-47ED-8A8D-D9CE1B59B98D}" dt="2023-06-21T16:42:30.720" v="1414" actId="26606"/>
          <ac:spMkLst>
            <pc:docMk/>
            <pc:sldMk cId="3423665142" sldId="258"/>
            <ac:spMk id="2075" creationId="{CE8B83EF-4FB2-4C16-B94A-73A8FBCD1EF9}"/>
          </ac:spMkLst>
        </pc:spChg>
        <pc:spChg chg="add del">
          <ac:chgData name="Xunan Zhu - Morristown" userId="c2d1ce34-6f25-422c-bb6b-1f6ba89a6377" providerId="ADAL" clId="{B7852502-B8CA-47ED-8A8D-D9CE1B59B98D}" dt="2023-06-21T16:42:30.720" v="1414" actId="26606"/>
          <ac:spMkLst>
            <pc:docMk/>
            <pc:sldMk cId="3423665142" sldId="258"/>
            <ac:spMk id="2081" creationId="{456231C1-AFAF-5088-C062-7DEF831A21AC}"/>
          </ac:spMkLst>
        </pc:spChg>
        <pc:spChg chg="add del">
          <ac:chgData name="Xunan Zhu - Morristown" userId="c2d1ce34-6f25-422c-bb6b-1f6ba89a6377" providerId="ADAL" clId="{B7852502-B8CA-47ED-8A8D-D9CE1B59B98D}" dt="2023-06-21T16:42:43.075" v="1416" actId="26606"/>
          <ac:spMkLst>
            <pc:docMk/>
            <pc:sldMk cId="3423665142" sldId="258"/>
            <ac:spMk id="2083" creationId="{E142508D-DCB4-49FC-885E-2CF85330EC61}"/>
          </ac:spMkLst>
        </pc:spChg>
        <pc:spChg chg="add del">
          <ac:chgData name="Xunan Zhu - Morristown" userId="c2d1ce34-6f25-422c-bb6b-1f6ba89a6377" providerId="ADAL" clId="{B7852502-B8CA-47ED-8A8D-D9CE1B59B98D}" dt="2023-06-21T16:42:43.075" v="1416" actId="26606"/>
          <ac:spMkLst>
            <pc:docMk/>
            <pc:sldMk cId="3423665142" sldId="258"/>
            <ac:spMk id="2084" creationId="{2791DBF5-3FCA-4011-AF8A-650D650F9F64}"/>
          </ac:spMkLst>
        </pc:spChg>
        <pc:spChg chg="add del">
          <ac:chgData name="Xunan Zhu - Morristown" userId="c2d1ce34-6f25-422c-bb6b-1f6ba89a6377" providerId="ADAL" clId="{B7852502-B8CA-47ED-8A8D-D9CE1B59B98D}" dt="2023-06-21T16:42:43.075" v="1416" actId="26606"/>
          <ac:spMkLst>
            <pc:docMk/>
            <pc:sldMk cId="3423665142" sldId="258"/>
            <ac:spMk id="2085" creationId="{D964C04B-075F-470A-BC51-AF7231465411}"/>
          </ac:spMkLst>
        </pc:spChg>
        <pc:spChg chg="add del">
          <ac:chgData name="Xunan Zhu - Morristown" userId="c2d1ce34-6f25-422c-bb6b-1f6ba89a6377" providerId="ADAL" clId="{B7852502-B8CA-47ED-8A8D-D9CE1B59B98D}" dt="2023-06-21T16:42:43.075" v="1416" actId="26606"/>
          <ac:spMkLst>
            <pc:docMk/>
            <pc:sldMk cId="3423665142" sldId="258"/>
            <ac:spMk id="2086" creationId="{61E0510C-FAF0-B94E-7C31-36DB14AA431F}"/>
          </ac:spMkLst>
        </pc:spChg>
        <pc:spChg chg="add del">
          <ac:chgData name="Xunan Zhu - Morristown" userId="c2d1ce34-6f25-422c-bb6b-1f6ba89a6377" providerId="ADAL" clId="{B7852502-B8CA-47ED-8A8D-D9CE1B59B98D}" dt="2023-06-21T16:42:44.265" v="1418" actId="26606"/>
          <ac:spMkLst>
            <pc:docMk/>
            <pc:sldMk cId="3423665142" sldId="258"/>
            <ac:spMk id="2088" creationId="{0ADDB668-2CA4-4D2B-9C34-3487CA330BA8}"/>
          </ac:spMkLst>
        </pc:spChg>
        <pc:spChg chg="add del">
          <ac:chgData name="Xunan Zhu - Morristown" userId="c2d1ce34-6f25-422c-bb6b-1f6ba89a6377" providerId="ADAL" clId="{B7852502-B8CA-47ED-8A8D-D9CE1B59B98D}" dt="2023-06-21T16:42:44.265" v="1418" actId="26606"/>
          <ac:spMkLst>
            <pc:docMk/>
            <pc:sldMk cId="3423665142" sldId="258"/>
            <ac:spMk id="2089" creationId="{2568BC19-F052-4108-93E1-6A3D1DEC072F}"/>
          </ac:spMkLst>
        </pc:spChg>
        <pc:spChg chg="add del">
          <ac:chgData name="Xunan Zhu - Morristown" userId="c2d1ce34-6f25-422c-bb6b-1f6ba89a6377" providerId="ADAL" clId="{B7852502-B8CA-47ED-8A8D-D9CE1B59B98D}" dt="2023-06-21T16:42:44.265" v="1418" actId="26606"/>
          <ac:spMkLst>
            <pc:docMk/>
            <pc:sldMk cId="3423665142" sldId="258"/>
            <ac:spMk id="2090" creationId="{D5FD337D-4D6B-4C8B-B6F5-121097E09881}"/>
          </ac:spMkLst>
        </pc:spChg>
        <pc:spChg chg="add del">
          <ac:chgData name="Xunan Zhu - Morristown" userId="c2d1ce34-6f25-422c-bb6b-1f6ba89a6377" providerId="ADAL" clId="{B7852502-B8CA-47ED-8A8D-D9CE1B59B98D}" dt="2023-06-21T16:42:49.316" v="1420" actId="26606"/>
          <ac:spMkLst>
            <pc:docMk/>
            <pc:sldMk cId="3423665142" sldId="258"/>
            <ac:spMk id="2092" creationId="{D4469056-D581-421C-80DD-CCE96ECB334A}"/>
          </ac:spMkLst>
        </pc:spChg>
        <pc:spChg chg="add del">
          <ac:chgData name="Xunan Zhu - Morristown" userId="c2d1ce34-6f25-422c-bb6b-1f6ba89a6377" providerId="ADAL" clId="{B7852502-B8CA-47ED-8A8D-D9CE1B59B98D}" dt="2023-06-21T16:42:49.316" v="1420" actId="26606"/>
          <ac:spMkLst>
            <pc:docMk/>
            <pc:sldMk cId="3423665142" sldId="258"/>
            <ac:spMk id="2093" creationId="{276A54DD-7E68-43B8-A73D-2B9A1AE3168E}"/>
          </ac:spMkLst>
        </pc:spChg>
        <pc:spChg chg="add del">
          <ac:chgData name="Xunan Zhu - Morristown" userId="c2d1ce34-6f25-422c-bb6b-1f6ba89a6377" providerId="ADAL" clId="{B7852502-B8CA-47ED-8A8D-D9CE1B59B98D}" dt="2023-06-21T16:42:49.316" v="1420" actId="26606"/>
          <ac:spMkLst>
            <pc:docMk/>
            <pc:sldMk cId="3423665142" sldId="258"/>
            <ac:spMk id="2094" creationId="{0A6D87FB-59D8-7D58-92B3-B5C83BFDA108}"/>
          </ac:spMkLst>
        </pc:spChg>
        <pc:spChg chg="add del">
          <ac:chgData name="Xunan Zhu - Morristown" userId="c2d1ce34-6f25-422c-bb6b-1f6ba89a6377" providerId="ADAL" clId="{B7852502-B8CA-47ED-8A8D-D9CE1B59B98D}" dt="2023-06-21T16:43:03.040" v="1422" actId="26606"/>
          <ac:spMkLst>
            <pc:docMk/>
            <pc:sldMk cId="3423665142" sldId="258"/>
            <ac:spMk id="2096" creationId="{04F99093-FB6D-43E0-AA45-FA744653E0F0}"/>
          </ac:spMkLst>
        </pc:spChg>
        <pc:spChg chg="add del">
          <ac:chgData name="Xunan Zhu - Morristown" userId="c2d1ce34-6f25-422c-bb6b-1f6ba89a6377" providerId="ADAL" clId="{B7852502-B8CA-47ED-8A8D-D9CE1B59B98D}" dt="2023-06-21T16:43:03.040" v="1422" actId="26606"/>
          <ac:spMkLst>
            <pc:docMk/>
            <pc:sldMk cId="3423665142" sldId="258"/>
            <ac:spMk id="2097" creationId="{CE8B83EF-4FB2-4C16-B94A-73A8FBCD1EF9}"/>
          </ac:spMkLst>
        </pc:spChg>
        <pc:spChg chg="add mod ord">
          <ac:chgData name="Xunan Zhu - Morristown" userId="c2d1ce34-6f25-422c-bb6b-1f6ba89a6377" providerId="ADAL" clId="{B7852502-B8CA-47ED-8A8D-D9CE1B59B98D}" dt="2023-06-21T16:44:31.587" v="1477"/>
          <ac:spMkLst>
            <pc:docMk/>
            <pc:sldMk cId="3423665142" sldId="258"/>
            <ac:spMk id="2101" creationId="{456231C1-AFAF-5088-C062-7DEF831A21AC}"/>
          </ac:spMkLst>
        </pc:spChg>
        <pc:spChg chg="add">
          <ac:chgData name="Xunan Zhu - Morristown" userId="c2d1ce34-6f25-422c-bb6b-1f6ba89a6377" providerId="ADAL" clId="{B7852502-B8CA-47ED-8A8D-D9CE1B59B98D}" dt="2023-06-21T16:43:03.040" v="1422" actId="26606"/>
          <ac:spMkLst>
            <pc:docMk/>
            <pc:sldMk cId="3423665142" sldId="258"/>
            <ac:spMk id="2106" creationId="{E142508D-DCB4-49FC-885E-2CF85330EC61}"/>
          </ac:spMkLst>
        </pc:spChg>
        <pc:spChg chg="add">
          <ac:chgData name="Xunan Zhu - Morristown" userId="c2d1ce34-6f25-422c-bb6b-1f6ba89a6377" providerId="ADAL" clId="{B7852502-B8CA-47ED-8A8D-D9CE1B59B98D}" dt="2023-06-21T16:43:03.040" v="1422" actId="26606"/>
          <ac:spMkLst>
            <pc:docMk/>
            <pc:sldMk cId="3423665142" sldId="258"/>
            <ac:spMk id="2108" creationId="{2791DBF5-3FCA-4011-AF8A-650D650F9F64}"/>
          </ac:spMkLst>
        </pc:spChg>
        <pc:spChg chg="add">
          <ac:chgData name="Xunan Zhu - Morristown" userId="c2d1ce34-6f25-422c-bb6b-1f6ba89a6377" providerId="ADAL" clId="{B7852502-B8CA-47ED-8A8D-D9CE1B59B98D}" dt="2023-06-21T16:43:03.040" v="1422" actId="26606"/>
          <ac:spMkLst>
            <pc:docMk/>
            <pc:sldMk cId="3423665142" sldId="258"/>
            <ac:spMk id="2110" creationId="{D964C04B-075F-470A-BC51-AF7231465411}"/>
          </ac:spMkLst>
        </pc:spChg>
        <pc:spChg chg="add">
          <ac:chgData name="Xunan Zhu - Morristown" userId="c2d1ce34-6f25-422c-bb6b-1f6ba89a6377" providerId="ADAL" clId="{B7852502-B8CA-47ED-8A8D-D9CE1B59B98D}" dt="2023-06-21T16:43:03.040" v="1422" actId="26606"/>
          <ac:spMkLst>
            <pc:docMk/>
            <pc:sldMk cId="3423665142" sldId="258"/>
            <ac:spMk id="2112" creationId="{157AB58F-FDBA-4575-9E72-86B7F843FD96}"/>
          </ac:spMkLst>
        </pc:spChg>
        <pc:spChg chg="add">
          <ac:chgData name="Xunan Zhu - Morristown" userId="c2d1ce34-6f25-422c-bb6b-1f6ba89a6377" providerId="ADAL" clId="{B7852502-B8CA-47ED-8A8D-D9CE1B59B98D}" dt="2023-06-21T16:43:03.040" v="1422" actId="26606"/>
          <ac:spMkLst>
            <pc:docMk/>
            <pc:sldMk cId="3423665142" sldId="258"/>
            <ac:spMk id="2114" creationId="{90D78486-07CC-4AFC-93CC-B95A73D03DA8}"/>
          </ac:spMkLst>
        </pc:spChg>
        <pc:grpChg chg="add del">
          <ac:chgData name="Xunan Zhu - Morristown" userId="c2d1ce34-6f25-422c-bb6b-1f6ba89a6377" providerId="ADAL" clId="{B7852502-B8CA-47ED-8A8D-D9CE1B59B98D}" dt="2023-06-21T16:42:13.295" v="1412" actId="26606"/>
          <ac:grpSpMkLst>
            <pc:docMk/>
            <pc:sldMk cId="3423665142" sldId="258"/>
            <ac:grpSpMk id="2065" creationId="{8A01F592-3A3D-4FF0-BA89-6141201456E8}"/>
          </ac:grpSpMkLst>
        </pc:grpChg>
        <pc:grpChg chg="add del">
          <ac:chgData name="Xunan Zhu - Morristown" userId="c2d1ce34-6f25-422c-bb6b-1f6ba89a6377" providerId="ADAL" clId="{B7852502-B8CA-47ED-8A8D-D9CE1B59B98D}" dt="2023-06-21T16:42:30.720" v="1414" actId="26606"/>
          <ac:grpSpMkLst>
            <pc:docMk/>
            <pc:sldMk cId="3423665142" sldId="258"/>
            <ac:grpSpMk id="2076" creationId="{65CE4779-ABAB-448C-B806-A60E8F835DF8}"/>
          </ac:grpSpMkLst>
        </pc:grpChg>
        <pc:grpChg chg="add del">
          <ac:chgData name="Xunan Zhu - Morristown" userId="c2d1ce34-6f25-422c-bb6b-1f6ba89a6377" providerId="ADAL" clId="{B7852502-B8CA-47ED-8A8D-D9CE1B59B98D}" dt="2023-06-21T16:43:03.040" v="1422" actId="26606"/>
          <ac:grpSpMkLst>
            <pc:docMk/>
            <pc:sldMk cId="3423665142" sldId="258"/>
            <ac:grpSpMk id="2098" creationId="{65CE4779-ABAB-448C-B806-A60E8F835DF8}"/>
          </ac:grpSpMkLst>
        </pc:grpChg>
        <pc:picChg chg="del">
          <ac:chgData name="Xunan Zhu - Morristown" userId="c2d1ce34-6f25-422c-bb6b-1f6ba89a6377" providerId="ADAL" clId="{B7852502-B8CA-47ED-8A8D-D9CE1B59B98D}" dt="2023-06-21T15:28:08.070" v="810" actId="21"/>
          <ac:picMkLst>
            <pc:docMk/>
            <pc:sldMk cId="3423665142" sldId="258"/>
            <ac:picMk id="5" creationId="{EA742197-7B6E-A48B-13B9-DB72FEBC1C3E}"/>
          </ac:picMkLst>
        </pc:picChg>
        <pc:picChg chg="add mod ord">
          <ac:chgData name="Xunan Zhu - Morristown" userId="c2d1ce34-6f25-422c-bb6b-1f6ba89a6377" providerId="ADAL" clId="{B7852502-B8CA-47ED-8A8D-D9CE1B59B98D}" dt="2023-06-21T16:43:46.623" v="1435" actId="1076"/>
          <ac:picMkLst>
            <pc:docMk/>
            <pc:sldMk cId="3423665142" sldId="258"/>
            <ac:picMk id="9" creationId="{68A64831-C9F7-606E-C859-2920DF0CEEC0}"/>
          </ac:picMkLst>
        </pc:picChg>
        <pc:picChg chg="add mod ord">
          <ac:chgData name="Xunan Zhu - Morristown" userId="c2d1ce34-6f25-422c-bb6b-1f6ba89a6377" providerId="ADAL" clId="{B7852502-B8CA-47ED-8A8D-D9CE1B59B98D}" dt="2023-06-21T16:43:56.019" v="1437" actId="14100"/>
          <ac:picMkLst>
            <pc:docMk/>
            <pc:sldMk cId="3423665142" sldId="258"/>
            <ac:picMk id="2050" creationId="{F7DFFA2B-3E19-E3A5-B741-18A76F6A9B8A}"/>
          </ac:picMkLst>
        </pc:picChg>
        <pc:picChg chg="add mod ord">
          <ac:chgData name="Xunan Zhu - Morristown" userId="c2d1ce34-6f25-422c-bb6b-1f6ba89a6377" providerId="ADAL" clId="{B7852502-B8CA-47ED-8A8D-D9CE1B59B98D}" dt="2023-06-21T16:43:59.468" v="1438" actId="14100"/>
          <ac:picMkLst>
            <pc:docMk/>
            <pc:sldMk cId="3423665142" sldId="258"/>
            <ac:picMk id="2052" creationId="{F04B4DEA-0644-5729-22A1-C771B6C2B54C}"/>
          </ac:picMkLst>
        </pc:picChg>
        <pc:picChg chg="add mod ord">
          <ac:chgData name="Xunan Zhu - Morristown" userId="c2d1ce34-6f25-422c-bb6b-1f6ba89a6377" providerId="ADAL" clId="{B7852502-B8CA-47ED-8A8D-D9CE1B59B98D}" dt="2023-06-21T16:44:03.069" v="1439" actId="14100"/>
          <ac:picMkLst>
            <pc:docMk/>
            <pc:sldMk cId="3423665142" sldId="258"/>
            <ac:picMk id="2054" creationId="{039831A1-1A8C-EE97-90AB-85AFA0973FB2}"/>
          </ac:picMkLst>
        </pc:picChg>
      </pc:sldChg>
      <pc:sldChg chg="addSp delSp modSp del mod ord">
        <pc:chgData name="Xunan Zhu - Morristown" userId="c2d1ce34-6f25-422c-bb6b-1f6ba89a6377" providerId="ADAL" clId="{B7852502-B8CA-47ED-8A8D-D9CE1B59B98D}" dt="2023-06-21T16:19:15.850" v="1124" actId="47"/>
        <pc:sldMkLst>
          <pc:docMk/>
          <pc:sldMk cId="1977864297" sldId="259"/>
        </pc:sldMkLst>
        <pc:spChg chg="del">
          <ac:chgData name="Xunan Zhu - Morristown" userId="c2d1ce34-6f25-422c-bb6b-1f6ba89a6377" providerId="ADAL" clId="{B7852502-B8CA-47ED-8A8D-D9CE1B59B98D}" dt="2023-06-21T15:39:03.883" v="872" actId="21"/>
          <ac:spMkLst>
            <pc:docMk/>
            <pc:sldMk cId="1977864297" sldId="259"/>
            <ac:spMk id="2" creationId="{38A4D2CA-A749-8AC5-AAFD-B9695C2C3B65}"/>
          </ac:spMkLst>
        </pc:spChg>
        <pc:spChg chg="add mod">
          <ac:chgData name="Xunan Zhu - Morristown" userId="c2d1ce34-6f25-422c-bb6b-1f6ba89a6377" providerId="ADAL" clId="{B7852502-B8CA-47ED-8A8D-D9CE1B59B98D}" dt="2023-06-21T15:39:03.883" v="872" actId="21"/>
          <ac:spMkLst>
            <pc:docMk/>
            <pc:sldMk cId="1977864297" sldId="259"/>
            <ac:spMk id="4" creationId="{6C3E4181-81BF-A8F2-B54E-EAAAF9E071D8}"/>
          </ac:spMkLst>
        </pc:spChg>
        <pc:spChg chg="add mod">
          <ac:chgData name="Xunan Zhu - Morristown" userId="c2d1ce34-6f25-422c-bb6b-1f6ba89a6377" providerId="ADAL" clId="{B7852502-B8CA-47ED-8A8D-D9CE1B59B98D}" dt="2023-06-21T15:39:03.883" v="872" actId="21"/>
          <ac:spMkLst>
            <pc:docMk/>
            <pc:sldMk cId="1977864297" sldId="259"/>
            <ac:spMk id="7" creationId="{8E165C85-B71A-E51D-A13C-6B34CCCD2CA2}"/>
          </ac:spMkLst>
        </pc:spChg>
        <pc:picChg chg="del">
          <ac:chgData name="Xunan Zhu - Morristown" userId="c2d1ce34-6f25-422c-bb6b-1f6ba89a6377" providerId="ADAL" clId="{B7852502-B8CA-47ED-8A8D-D9CE1B59B98D}" dt="2023-06-21T15:39:03.883" v="872" actId="21"/>
          <ac:picMkLst>
            <pc:docMk/>
            <pc:sldMk cId="1977864297" sldId="259"/>
            <ac:picMk id="5" creationId="{2BF42693-2F63-D37D-4FAB-E77B4DD4E384}"/>
          </ac:picMkLst>
        </pc:picChg>
      </pc:sldChg>
      <pc:sldChg chg="addSp delSp modSp mod ord setBg">
        <pc:chgData name="Xunan Zhu - Morristown" userId="c2d1ce34-6f25-422c-bb6b-1f6ba89a6377" providerId="ADAL" clId="{B7852502-B8CA-47ED-8A8D-D9CE1B59B98D}" dt="2023-06-22T12:38:30.135" v="3987" actId="1076"/>
        <pc:sldMkLst>
          <pc:docMk/>
          <pc:sldMk cId="1011095598" sldId="260"/>
        </pc:sldMkLst>
        <pc:spChg chg="mod">
          <ac:chgData name="Xunan Zhu - Morristown" userId="c2d1ce34-6f25-422c-bb6b-1f6ba89a6377" providerId="ADAL" clId="{B7852502-B8CA-47ED-8A8D-D9CE1B59B98D}" dt="2023-06-22T12:38:30.135" v="3987" actId="1076"/>
          <ac:spMkLst>
            <pc:docMk/>
            <pc:sldMk cId="1011095598" sldId="260"/>
            <ac:spMk id="2" creationId="{5A4FACAA-49D8-E58F-6E0F-5AF0625DB72F}"/>
          </ac:spMkLst>
        </pc:spChg>
        <pc:spChg chg="mod">
          <ac:chgData name="Xunan Zhu - Morristown" userId="c2d1ce34-6f25-422c-bb6b-1f6ba89a6377" providerId="ADAL" clId="{B7852502-B8CA-47ED-8A8D-D9CE1B59B98D}" dt="2023-06-22T12:38:26.297" v="3986" actId="1076"/>
          <ac:spMkLst>
            <pc:docMk/>
            <pc:sldMk cId="1011095598" sldId="260"/>
            <ac:spMk id="3" creationId="{9EEF3E98-E315-09FE-EEDD-0FED179BBD99}"/>
          </ac:spMkLst>
        </pc:spChg>
        <pc:spChg chg="add del">
          <ac:chgData name="Xunan Zhu - Morristown" userId="c2d1ce34-6f25-422c-bb6b-1f6ba89a6377" providerId="ADAL" clId="{B7852502-B8CA-47ED-8A8D-D9CE1B59B98D}" dt="2023-06-22T12:38:18.235" v="3983" actId="26606"/>
          <ac:spMkLst>
            <pc:docMk/>
            <pc:sldMk cId="1011095598" sldId="260"/>
            <ac:spMk id="8" creationId="{DAF1966E-FD40-4A4A-B61B-C4DF7FA05F06}"/>
          </ac:spMkLst>
        </pc:spChg>
        <pc:spChg chg="add del">
          <ac:chgData name="Xunan Zhu - Morristown" userId="c2d1ce34-6f25-422c-bb6b-1f6ba89a6377" providerId="ADAL" clId="{B7852502-B8CA-47ED-8A8D-D9CE1B59B98D}" dt="2023-06-22T12:38:18.235" v="3983" actId="26606"/>
          <ac:spMkLst>
            <pc:docMk/>
            <pc:sldMk cId="1011095598" sldId="260"/>
            <ac:spMk id="10" creationId="{047BFA19-D45E-416B-A404-7AF2F3F27017}"/>
          </ac:spMkLst>
        </pc:spChg>
        <pc:spChg chg="add del">
          <ac:chgData name="Xunan Zhu - Morristown" userId="c2d1ce34-6f25-422c-bb6b-1f6ba89a6377" providerId="ADAL" clId="{B7852502-B8CA-47ED-8A8D-D9CE1B59B98D}" dt="2023-06-22T12:38:18.235" v="3983" actId="26606"/>
          <ac:spMkLst>
            <pc:docMk/>
            <pc:sldMk cId="1011095598" sldId="260"/>
            <ac:spMk id="12" creationId="{8E0105E7-23DB-4CF2-8258-FF47C7620F6E}"/>
          </ac:spMkLst>
        </pc:spChg>
        <pc:spChg chg="add del">
          <ac:chgData name="Xunan Zhu - Morristown" userId="c2d1ce34-6f25-422c-bb6b-1f6ba89a6377" providerId="ADAL" clId="{B7852502-B8CA-47ED-8A8D-D9CE1B59B98D}" dt="2023-06-22T12:38:18.235" v="3983" actId="26606"/>
          <ac:spMkLst>
            <pc:docMk/>
            <pc:sldMk cId="1011095598" sldId="260"/>
            <ac:spMk id="14" creationId="{074B4F7D-14B2-478B-8BF5-01E4E0C5D263}"/>
          </ac:spMkLst>
        </pc:spChg>
        <pc:spChg chg="add">
          <ac:chgData name="Xunan Zhu - Morristown" userId="c2d1ce34-6f25-422c-bb6b-1f6ba89a6377" providerId="ADAL" clId="{B7852502-B8CA-47ED-8A8D-D9CE1B59B98D}" dt="2023-06-22T12:38:18.235" v="3983" actId="26606"/>
          <ac:spMkLst>
            <pc:docMk/>
            <pc:sldMk cId="1011095598" sldId="260"/>
            <ac:spMk id="19" creationId="{DAF1966E-FD40-4A4A-B61B-C4DF7FA05F06}"/>
          </ac:spMkLst>
        </pc:spChg>
        <pc:spChg chg="add">
          <ac:chgData name="Xunan Zhu - Morristown" userId="c2d1ce34-6f25-422c-bb6b-1f6ba89a6377" providerId="ADAL" clId="{B7852502-B8CA-47ED-8A8D-D9CE1B59B98D}" dt="2023-06-22T12:38:18.235" v="3983" actId="26606"/>
          <ac:spMkLst>
            <pc:docMk/>
            <pc:sldMk cId="1011095598" sldId="260"/>
            <ac:spMk id="21" creationId="{047BFA19-D45E-416B-A404-7AF2F3F27017}"/>
          </ac:spMkLst>
        </pc:spChg>
        <pc:spChg chg="add">
          <ac:chgData name="Xunan Zhu - Morristown" userId="c2d1ce34-6f25-422c-bb6b-1f6ba89a6377" providerId="ADAL" clId="{B7852502-B8CA-47ED-8A8D-D9CE1B59B98D}" dt="2023-06-22T12:38:18.235" v="3983" actId="26606"/>
          <ac:spMkLst>
            <pc:docMk/>
            <pc:sldMk cId="1011095598" sldId="260"/>
            <ac:spMk id="23" creationId="{8E0105E7-23DB-4CF2-8258-FF47C7620F6E}"/>
          </ac:spMkLst>
        </pc:spChg>
        <pc:spChg chg="add">
          <ac:chgData name="Xunan Zhu - Morristown" userId="c2d1ce34-6f25-422c-bb6b-1f6ba89a6377" providerId="ADAL" clId="{B7852502-B8CA-47ED-8A8D-D9CE1B59B98D}" dt="2023-06-22T12:38:18.235" v="3983" actId="26606"/>
          <ac:spMkLst>
            <pc:docMk/>
            <pc:sldMk cId="1011095598" sldId="260"/>
            <ac:spMk id="25" creationId="{074B4F7D-14B2-478B-8BF5-01E4E0C5D263}"/>
          </ac:spMkLst>
        </pc:spChg>
      </pc:sldChg>
      <pc:sldChg chg="del ord">
        <pc:chgData name="Xunan Zhu - Morristown" userId="c2d1ce34-6f25-422c-bb6b-1f6ba89a6377" providerId="ADAL" clId="{B7852502-B8CA-47ED-8A8D-D9CE1B59B98D}" dt="2023-06-22T01:44:00.714" v="2707" actId="47"/>
        <pc:sldMkLst>
          <pc:docMk/>
          <pc:sldMk cId="2937892996" sldId="261"/>
        </pc:sldMkLst>
      </pc:sldChg>
      <pc:sldChg chg="addSp delSp modSp mod ord setBg">
        <pc:chgData name="Xunan Zhu - Morristown" userId="c2d1ce34-6f25-422c-bb6b-1f6ba89a6377" providerId="ADAL" clId="{B7852502-B8CA-47ED-8A8D-D9CE1B59B98D}" dt="2023-06-22T13:26:27.199" v="4262" actId="1076"/>
        <pc:sldMkLst>
          <pc:docMk/>
          <pc:sldMk cId="3271631126" sldId="262"/>
        </pc:sldMkLst>
        <pc:spChg chg="mod">
          <ac:chgData name="Xunan Zhu - Morristown" userId="c2d1ce34-6f25-422c-bb6b-1f6ba89a6377" providerId="ADAL" clId="{B7852502-B8CA-47ED-8A8D-D9CE1B59B98D}" dt="2023-06-22T01:54:27.074" v="2765" actId="26606"/>
          <ac:spMkLst>
            <pc:docMk/>
            <pc:sldMk cId="3271631126" sldId="262"/>
            <ac:spMk id="2" creationId="{24C4D189-935A-D2D1-BBF3-5BB1DC746F8F}"/>
          </ac:spMkLst>
        </pc:spChg>
        <pc:spChg chg="mod ord">
          <ac:chgData name="Xunan Zhu - Morristown" userId="c2d1ce34-6f25-422c-bb6b-1f6ba89a6377" providerId="ADAL" clId="{B7852502-B8CA-47ED-8A8D-D9CE1B59B98D}" dt="2023-06-22T13:01:45.152" v="4156" actId="313"/>
          <ac:spMkLst>
            <pc:docMk/>
            <pc:sldMk cId="3271631126" sldId="262"/>
            <ac:spMk id="3" creationId="{C4A7A38E-1CD8-91A4-DECB-C462DCF4EA9F}"/>
          </ac:spMkLst>
        </pc:spChg>
        <pc:spChg chg="add del">
          <ac:chgData name="Xunan Zhu - Morristown" userId="c2d1ce34-6f25-422c-bb6b-1f6ba89a6377" providerId="ADAL" clId="{B7852502-B8CA-47ED-8A8D-D9CE1B59B98D}" dt="2023-06-22T13:01:11.996" v="4145" actId="478"/>
          <ac:spMkLst>
            <pc:docMk/>
            <pc:sldMk cId="3271631126" sldId="262"/>
            <ac:spMk id="6" creationId="{7FB78B0B-6905-9D56-2AE7-E9A71599FAF5}"/>
          </ac:spMkLst>
        </pc:spChg>
        <pc:spChg chg="add del mod">
          <ac:chgData name="Xunan Zhu - Morristown" userId="c2d1ce34-6f25-422c-bb6b-1f6ba89a6377" providerId="ADAL" clId="{B7852502-B8CA-47ED-8A8D-D9CE1B59B98D}" dt="2023-06-22T13:06:36.476" v="4196" actId="478"/>
          <ac:spMkLst>
            <pc:docMk/>
            <pc:sldMk cId="3271631126" sldId="262"/>
            <ac:spMk id="7" creationId="{3FD73487-94A2-6961-C6D7-B34FACF468AD}"/>
          </ac:spMkLst>
        </pc:spChg>
        <pc:spChg chg="add del mod">
          <ac:chgData name="Xunan Zhu - Morristown" userId="c2d1ce34-6f25-422c-bb6b-1f6ba89a6377" providerId="ADAL" clId="{B7852502-B8CA-47ED-8A8D-D9CE1B59B98D}" dt="2023-06-22T13:01:09.261" v="4144" actId="478"/>
          <ac:spMkLst>
            <pc:docMk/>
            <pc:sldMk cId="3271631126" sldId="262"/>
            <ac:spMk id="8" creationId="{D566AF47-3528-A17A-10BC-0018B41163B5}"/>
          </ac:spMkLst>
        </pc:spChg>
        <pc:spChg chg="add">
          <ac:chgData name="Xunan Zhu - Morristown" userId="c2d1ce34-6f25-422c-bb6b-1f6ba89a6377" providerId="ADAL" clId="{B7852502-B8CA-47ED-8A8D-D9CE1B59B98D}" dt="2023-06-22T01:54:27.074" v="2765" actId="26606"/>
          <ac:spMkLst>
            <pc:docMk/>
            <pc:sldMk cId="3271631126" sldId="262"/>
            <ac:spMk id="10" creationId="{92468898-5A6E-4D55-85EC-308E785EE06C}"/>
          </ac:spMkLst>
        </pc:spChg>
        <pc:spChg chg="add mod">
          <ac:chgData name="Xunan Zhu - Morristown" userId="c2d1ce34-6f25-422c-bb6b-1f6ba89a6377" providerId="ADAL" clId="{B7852502-B8CA-47ED-8A8D-D9CE1B59B98D}" dt="2023-06-22T13:06:28.534" v="4192" actId="404"/>
          <ac:spMkLst>
            <pc:docMk/>
            <pc:sldMk cId="3271631126" sldId="262"/>
            <ac:spMk id="11" creationId="{7B83074B-1CA1-58B3-529A-B32E534F5AD8}"/>
          </ac:spMkLst>
        </pc:spChg>
        <pc:spChg chg="add">
          <ac:chgData name="Xunan Zhu - Morristown" userId="c2d1ce34-6f25-422c-bb6b-1f6ba89a6377" providerId="ADAL" clId="{B7852502-B8CA-47ED-8A8D-D9CE1B59B98D}" dt="2023-06-22T01:54:27.074" v="2765" actId="26606"/>
          <ac:spMkLst>
            <pc:docMk/>
            <pc:sldMk cId="3271631126" sldId="262"/>
            <ac:spMk id="12" creationId="{3E23A947-2D45-4208-AE2B-64948C87A3EB}"/>
          </ac:spMkLst>
        </pc:spChg>
        <pc:spChg chg="add del mod">
          <ac:chgData name="Xunan Zhu - Morristown" userId="c2d1ce34-6f25-422c-bb6b-1f6ba89a6377" providerId="ADAL" clId="{B7852502-B8CA-47ED-8A8D-D9CE1B59B98D}" dt="2023-06-22T13:06:34.506" v="4193" actId="478"/>
          <ac:spMkLst>
            <pc:docMk/>
            <pc:sldMk cId="3271631126" sldId="262"/>
            <ac:spMk id="13" creationId="{CCCBE846-0F75-A308-ABFB-7E4CA72E159B}"/>
          </ac:spMkLst>
        </pc:spChg>
        <pc:spChg chg="add">
          <ac:chgData name="Xunan Zhu - Morristown" userId="c2d1ce34-6f25-422c-bb6b-1f6ba89a6377" providerId="ADAL" clId="{B7852502-B8CA-47ED-8A8D-D9CE1B59B98D}" dt="2023-06-22T01:54:27.074" v="2765" actId="26606"/>
          <ac:spMkLst>
            <pc:docMk/>
            <pc:sldMk cId="3271631126" sldId="262"/>
            <ac:spMk id="14" creationId="{E5BBB0F9-6A59-4D02-A9C7-A2D6516684CE}"/>
          </ac:spMkLst>
        </pc:spChg>
        <pc:spChg chg="add del mod">
          <ac:chgData name="Xunan Zhu - Morristown" userId="c2d1ce34-6f25-422c-bb6b-1f6ba89a6377" providerId="ADAL" clId="{B7852502-B8CA-47ED-8A8D-D9CE1B59B98D}" dt="2023-06-22T13:06:39.560" v="4197" actId="478"/>
          <ac:spMkLst>
            <pc:docMk/>
            <pc:sldMk cId="3271631126" sldId="262"/>
            <ac:spMk id="15" creationId="{5BFFD523-03F8-3C71-FC89-BAD4C9F096BA}"/>
          </ac:spMkLst>
        </pc:spChg>
        <pc:spChg chg="add del mod">
          <ac:chgData name="Xunan Zhu - Morristown" userId="c2d1ce34-6f25-422c-bb6b-1f6ba89a6377" providerId="ADAL" clId="{B7852502-B8CA-47ED-8A8D-D9CE1B59B98D}" dt="2023-06-22T13:06:34.509" v="4195"/>
          <ac:spMkLst>
            <pc:docMk/>
            <pc:sldMk cId="3271631126" sldId="262"/>
            <ac:spMk id="16" creationId="{327191F1-C1E2-454B-4398-5F214CACE4DC}"/>
          </ac:spMkLst>
        </pc:spChg>
        <pc:picChg chg="add del mod">
          <ac:chgData name="Xunan Zhu - Morristown" userId="c2d1ce34-6f25-422c-bb6b-1f6ba89a6377" providerId="ADAL" clId="{B7852502-B8CA-47ED-8A8D-D9CE1B59B98D}" dt="2023-06-22T13:26:22.142" v="4258" actId="478"/>
          <ac:picMkLst>
            <pc:docMk/>
            <pc:sldMk cId="3271631126" sldId="262"/>
            <ac:picMk id="5" creationId="{9DFF5717-BF0C-8869-02ED-CFEA87DF0EF2}"/>
          </ac:picMkLst>
        </pc:picChg>
        <pc:picChg chg="add mod">
          <ac:chgData name="Xunan Zhu - Morristown" userId="c2d1ce34-6f25-422c-bb6b-1f6ba89a6377" providerId="ADAL" clId="{B7852502-B8CA-47ED-8A8D-D9CE1B59B98D}" dt="2023-06-22T13:26:27.199" v="4262" actId="1076"/>
          <ac:picMkLst>
            <pc:docMk/>
            <pc:sldMk cId="3271631126" sldId="262"/>
            <ac:picMk id="18" creationId="{80FDCA69-616E-E6B5-F073-5DAA448E7788}"/>
          </ac:picMkLst>
        </pc:picChg>
      </pc:sldChg>
      <pc:sldChg chg="addSp delSp modSp del mod ord setBg">
        <pc:chgData name="Xunan Zhu - Morristown" userId="c2d1ce34-6f25-422c-bb6b-1f6ba89a6377" providerId="ADAL" clId="{B7852502-B8CA-47ED-8A8D-D9CE1B59B98D}" dt="2023-06-22T01:59:52.150" v="2804" actId="47"/>
        <pc:sldMkLst>
          <pc:docMk/>
          <pc:sldMk cId="2966847678" sldId="264"/>
        </pc:sldMkLst>
        <pc:spChg chg="mod ord">
          <ac:chgData name="Xunan Zhu - Morristown" userId="c2d1ce34-6f25-422c-bb6b-1f6ba89a6377" providerId="ADAL" clId="{B7852502-B8CA-47ED-8A8D-D9CE1B59B98D}" dt="2023-06-22T01:09:24.859" v="2648" actId="21"/>
          <ac:spMkLst>
            <pc:docMk/>
            <pc:sldMk cId="2966847678" sldId="264"/>
            <ac:spMk id="2" creationId="{6E36B1FC-D3D7-467B-B797-4EC825C720F3}"/>
          </ac:spMkLst>
        </pc:spChg>
        <pc:spChg chg="del">
          <ac:chgData name="Xunan Zhu - Morristown" userId="c2d1ce34-6f25-422c-bb6b-1f6ba89a6377" providerId="ADAL" clId="{B7852502-B8CA-47ED-8A8D-D9CE1B59B98D}" dt="2023-06-16T20:13:15.397" v="10" actId="26606"/>
          <ac:spMkLst>
            <pc:docMk/>
            <pc:sldMk cId="2966847678" sldId="264"/>
            <ac:spMk id="4113" creationId="{99ED5833-B85B-4103-8A3B-CAB0308E6C15}"/>
          </ac:spMkLst>
        </pc:spChg>
        <pc:spChg chg="add del">
          <ac:chgData name="Xunan Zhu - Morristown" userId="c2d1ce34-6f25-422c-bb6b-1f6ba89a6377" providerId="ADAL" clId="{B7852502-B8CA-47ED-8A8D-D9CE1B59B98D}" dt="2023-06-22T01:09:00.041" v="2645" actId="26606"/>
          <ac:spMkLst>
            <pc:docMk/>
            <pc:sldMk cId="2966847678" sldId="264"/>
            <ac:spMk id="4118" creationId="{99ED5833-B85B-4103-8A3B-CAB0308E6C15}"/>
          </ac:spMkLst>
        </pc:spChg>
        <pc:spChg chg="add">
          <ac:chgData name="Xunan Zhu - Morristown" userId="c2d1ce34-6f25-422c-bb6b-1f6ba89a6377" providerId="ADAL" clId="{B7852502-B8CA-47ED-8A8D-D9CE1B59B98D}" dt="2023-06-22T01:09:00.041" v="2645" actId="26606"/>
          <ac:spMkLst>
            <pc:docMk/>
            <pc:sldMk cId="2966847678" sldId="264"/>
            <ac:spMk id="4123" creationId="{3B47FC9C-2ED3-4100-A4EF-E8CDFEE106C9}"/>
          </ac:spMkLst>
        </pc:spChg>
        <pc:picChg chg="add del mod">
          <ac:chgData name="Xunan Zhu - Morristown" userId="c2d1ce34-6f25-422c-bb6b-1f6ba89a6377" providerId="ADAL" clId="{B7852502-B8CA-47ED-8A8D-D9CE1B59B98D}" dt="2023-06-22T01:09:32.982" v="2651" actId="21"/>
          <ac:picMkLst>
            <pc:docMk/>
            <pc:sldMk cId="2966847678" sldId="264"/>
            <ac:picMk id="4" creationId="{5A1ED786-CDBA-34BC-643E-7CD23F1C4514}"/>
          </ac:picMkLst>
        </pc:picChg>
        <pc:picChg chg="del">
          <ac:chgData name="Xunan Zhu - Morristown" userId="c2d1ce34-6f25-422c-bb6b-1f6ba89a6377" providerId="ADAL" clId="{B7852502-B8CA-47ED-8A8D-D9CE1B59B98D}" dt="2023-06-16T20:13:13.045" v="8" actId="478"/>
          <ac:picMkLst>
            <pc:docMk/>
            <pc:sldMk cId="2966847678" sldId="264"/>
            <ac:picMk id="14" creationId="{66D7D4EA-97F2-BFE4-E9F8-2254929EBE09}"/>
          </ac:picMkLst>
        </pc:picChg>
        <pc:picChg chg="add del mod">
          <ac:chgData name="Xunan Zhu - Morristown" userId="c2d1ce34-6f25-422c-bb6b-1f6ba89a6377" providerId="ADAL" clId="{B7852502-B8CA-47ED-8A8D-D9CE1B59B98D}" dt="2023-06-22T01:08:38.586" v="2642" actId="478"/>
          <ac:picMkLst>
            <pc:docMk/>
            <pc:sldMk cId="2966847678" sldId="264"/>
            <ac:picMk id="16" creationId="{D2685881-5846-8641-F57E-AD929CDEA6BD}"/>
          </ac:picMkLst>
        </pc:picChg>
        <pc:picChg chg="del mod ord">
          <ac:chgData name="Xunan Zhu - Morristown" userId="c2d1ce34-6f25-422c-bb6b-1f6ba89a6377" providerId="ADAL" clId="{B7852502-B8CA-47ED-8A8D-D9CE1B59B98D}" dt="2023-06-22T01:09:32.982" v="2651" actId="21"/>
          <ac:picMkLst>
            <pc:docMk/>
            <pc:sldMk cId="2966847678" sldId="264"/>
            <ac:picMk id="4101" creationId="{6F72A147-CEF3-E075-4093-73AE6359ABFC}"/>
          </ac:picMkLst>
        </pc:picChg>
      </pc:sldChg>
      <pc:sldChg chg="addSp delSp modSp del mod ord setBg">
        <pc:chgData name="Xunan Zhu - Morristown" userId="c2d1ce34-6f25-422c-bb6b-1f6ba89a6377" providerId="ADAL" clId="{B7852502-B8CA-47ED-8A8D-D9CE1B59B98D}" dt="2023-06-22T01:59:51.033" v="2802" actId="47"/>
        <pc:sldMkLst>
          <pc:docMk/>
          <pc:sldMk cId="601476388" sldId="265"/>
        </pc:sldMkLst>
        <pc:spChg chg="mod">
          <ac:chgData name="Xunan Zhu - Morristown" userId="c2d1ce34-6f25-422c-bb6b-1f6ba89a6377" providerId="ADAL" clId="{B7852502-B8CA-47ED-8A8D-D9CE1B59B98D}" dt="2023-06-22T01:56:26.902" v="2770" actId="21"/>
          <ac:spMkLst>
            <pc:docMk/>
            <pc:sldMk cId="601476388" sldId="265"/>
            <ac:spMk id="2" creationId="{36C66A21-70A5-D470-C96D-B378DD62B37A}"/>
          </ac:spMkLst>
        </pc:spChg>
        <pc:spChg chg="add del mod">
          <ac:chgData name="Xunan Zhu - Morristown" userId="c2d1ce34-6f25-422c-bb6b-1f6ba89a6377" providerId="ADAL" clId="{B7852502-B8CA-47ED-8A8D-D9CE1B59B98D}" dt="2023-06-22T01:56:05.762" v="2768" actId="478"/>
          <ac:spMkLst>
            <pc:docMk/>
            <pc:sldMk cId="601476388" sldId="265"/>
            <ac:spMk id="4" creationId="{5354EC70-4964-8C8B-F352-BC0A901984BB}"/>
          </ac:spMkLst>
        </pc:spChg>
        <pc:spChg chg="del">
          <ac:chgData name="Xunan Zhu - Morristown" userId="c2d1ce34-6f25-422c-bb6b-1f6ba89a6377" providerId="ADAL" clId="{B7852502-B8CA-47ED-8A8D-D9CE1B59B98D}" dt="2023-06-16T20:12:28.126" v="4" actId="26606"/>
          <ac:spMkLst>
            <pc:docMk/>
            <pc:sldMk cId="601476388" sldId="265"/>
            <ac:spMk id="5165" creationId="{99ED5833-B85B-4103-8A3B-CAB0308E6C15}"/>
          </ac:spMkLst>
        </pc:spChg>
        <pc:spChg chg="add">
          <ac:chgData name="Xunan Zhu - Morristown" userId="c2d1ce34-6f25-422c-bb6b-1f6ba89a6377" providerId="ADAL" clId="{B7852502-B8CA-47ED-8A8D-D9CE1B59B98D}" dt="2023-06-16T20:12:28.126" v="4" actId="26606"/>
          <ac:spMkLst>
            <pc:docMk/>
            <pc:sldMk cId="601476388" sldId="265"/>
            <ac:spMk id="5170" creationId="{99ED5833-B85B-4103-8A3B-CAB0308E6C15}"/>
          </ac:spMkLst>
        </pc:spChg>
        <pc:picChg chg="del">
          <ac:chgData name="Xunan Zhu - Morristown" userId="c2d1ce34-6f25-422c-bb6b-1f6ba89a6377" providerId="ADAL" clId="{B7852502-B8CA-47ED-8A8D-D9CE1B59B98D}" dt="2023-06-16T20:12:22.347" v="0" actId="478"/>
          <ac:picMkLst>
            <pc:docMk/>
            <pc:sldMk cId="601476388" sldId="265"/>
            <ac:picMk id="13" creationId="{60C938F1-92CD-0FB4-DC39-8011B25DC752}"/>
          </ac:picMkLst>
        </pc:picChg>
        <pc:picChg chg="add del mod">
          <ac:chgData name="Xunan Zhu - Morristown" userId="c2d1ce34-6f25-422c-bb6b-1f6ba89a6377" providerId="ADAL" clId="{B7852502-B8CA-47ED-8A8D-D9CE1B59B98D}" dt="2023-06-22T01:56:34.481" v="2772" actId="21"/>
          <ac:picMkLst>
            <pc:docMk/>
            <pc:sldMk cId="601476388" sldId="265"/>
            <ac:picMk id="15" creationId="{AADD4CC5-3305-4D76-E2EC-3B1DF06BBB4D}"/>
          </ac:picMkLst>
        </pc:picChg>
        <pc:picChg chg="del">
          <ac:chgData name="Xunan Zhu - Morristown" userId="c2d1ce34-6f25-422c-bb6b-1f6ba89a6377" providerId="ADAL" clId="{B7852502-B8CA-47ED-8A8D-D9CE1B59B98D}" dt="2023-06-22T01:56:34.481" v="2772" actId="21"/>
          <ac:picMkLst>
            <pc:docMk/>
            <pc:sldMk cId="601476388" sldId="265"/>
            <ac:picMk id="5125" creationId="{DE912C70-4A8A-BCBF-758B-C8FAC0F79A7A}"/>
          </ac:picMkLst>
        </pc:picChg>
      </pc:sldChg>
      <pc:sldChg chg="modSp mod setBg">
        <pc:chgData name="Xunan Zhu - Morristown" userId="c2d1ce34-6f25-422c-bb6b-1f6ba89a6377" providerId="ADAL" clId="{B7852502-B8CA-47ED-8A8D-D9CE1B59B98D}" dt="2023-06-22T11:59:34.553" v="3658" actId="5793"/>
        <pc:sldMkLst>
          <pc:docMk/>
          <pc:sldMk cId="3907536857" sldId="266"/>
        </pc:sldMkLst>
        <pc:spChg chg="mod">
          <ac:chgData name="Xunan Zhu - Morristown" userId="c2d1ce34-6f25-422c-bb6b-1f6ba89a6377" providerId="ADAL" clId="{B7852502-B8CA-47ED-8A8D-D9CE1B59B98D}" dt="2023-06-22T11:59:34.553" v="3658" actId="5793"/>
          <ac:spMkLst>
            <pc:docMk/>
            <pc:sldMk cId="3907536857" sldId="266"/>
            <ac:spMk id="9" creationId="{76656A49-DE32-210E-4921-EF34DAE95653}"/>
          </ac:spMkLst>
        </pc:spChg>
        <pc:picChg chg="mod">
          <ac:chgData name="Xunan Zhu - Morristown" userId="c2d1ce34-6f25-422c-bb6b-1f6ba89a6377" providerId="ADAL" clId="{B7852502-B8CA-47ED-8A8D-D9CE1B59B98D}" dt="2023-06-22T11:56:43.489" v="3517" actId="1076"/>
          <ac:picMkLst>
            <pc:docMk/>
            <pc:sldMk cId="3907536857" sldId="266"/>
            <ac:picMk id="5" creationId="{F51777E4-18BA-1056-D82E-10621F83CCD2}"/>
          </ac:picMkLst>
        </pc:picChg>
        <pc:picChg chg="mod">
          <ac:chgData name="Xunan Zhu - Morristown" userId="c2d1ce34-6f25-422c-bb6b-1f6ba89a6377" providerId="ADAL" clId="{B7852502-B8CA-47ED-8A8D-D9CE1B59B98D}" dt="2023-06-22T11:56:48.419" v="3519" actId="1076"/>
          <ac:picMkLst>
            <pc:docMk/>
            <pc:sldMk cId="3907536857" sldId="266"/>
            <ac:picMk id="7" creationId="{954E4129-F7C3-3863-2FD8-1E0218029569}"/>
          </ac:picMkLst>
        </pc:picChg>
      </pc:sldChg>
      <pc:sldChg chg="addSp modSp mod setBg">
        <pc:chgData name="Xunan Zhu - Morristown" userId="c2d1ce34-6f25-422c-bb6b-1f6ba89a6377" providerId="ADAL" clId="{B7852502-B8CA-47ED-8A8D-D9CE1B59B98D}" dt="2023-06-22T02:00:01.382" v="2810" actId="26606"/>
        <pc:sldMkLst>
          <pc:docMk/>
          <pc:sldMk cId="2985314127" sldId="267"/>
        </pc:sldMkLst>
        <pc:spChg chg="mod">
          <ac:chgData name="Xunan Zhu - Morristown" userId="c2d1ce34-6f25-422c-bb6b-1f6ba89a6377" providerId="ADAL" clId="{B7852502-B8CA-47ED-8A8D-D9CE1B59B98D}" dt="2023-06-22T02:00:01.382" v="2810" actId="26606"/>
          <ac:spMkLst>
            <pc:docMk/>
            <pc:sldMk cId="2985314127" sldId="267"/>
            <ac:spMk id="2" creationId="{62562123-285A-16E3-0A3A-10044D4BBED1}"/>
          </ac:spMkLst>
        </pc:spChg>
        <pc:spChg chg="mod">
          <ac:chgData name="Xunan Zhu - Morristown" userId="c2d1ce34-6f25-422c-bb6b-1f6ba89a6377" providerId="ADAL" clId="{B7852502-B8CA-47ED-8A8D-D9CE1B59B98D}" dt="2023-06-22T02:00:01.382" v="2810" actId="26606"/>
          <ac:spMkLst>
            <pc:docMk/>
            <pc:sldMk cId="2985314127" sldId="267"/>
            <ac:spMk id="3" creationId="{F279B2E2-C432-ED19-EA23-986AEB5D11A4}"/>
          </ac:spMkLst>
        </pc:spChg>
        <pc:spChg chg="add">
          <ac:chgData name="Xunan Zhu - Morristown" userId="c2d1ce34-6f25-422c-bb6b-1f6ba89a6377" providerId="ADAL" clId="{B7852502-B8CA-47ED-8A8D-D9CE1B59B98D}" dt="2023-06-22T02:00:01.382" v="2810" actId="26606"/>
          <ac:spMkLst>
            <pc:docMk/>
            <pc:sldMk cId="2985314127" sldId="267"/>
            <ac:spMk id="8" creationId="{DAF1966E-FD40-4A4A-B61B-C4DF7FA05F06}"/>
          </ac:spMkLst>
        </pc:spChg>
        <pc:spChg chg="add">
          <ac:chgData name="Xunan Zhu - Morristown" userId="c2d1ce34-6f25-422c-bb6b-1f6ba89a6377" providerId="ADAL" clId="{B7852502-B8CA-47ED-8A8D-D9CE1B59B98D}" dt="2023-06-22T02:00:01.382" v="2810" actId="26606"/>
          <ac:spMkLst>
            <pc:docMk/>
            <pc:sldMk cId="2985314127" sldId="267"/>
            <ac:spMk id="10" creationId="{047BFA19-D45E-416B-A404-7AF2F3F27017}"/>
          </ac:spMkLst>
        </pc:spChg>
        <pc:spChg chg="add">
          <ac:chgData name="Xunan Zhu - Morristown" userId="c2d1ce34-6f25-422c-bb6b-1f6ba89a6377" providerId="ADAL" clId="{B7852502-B8CA-47ED-8A8D-D9CE1B59B98D}" dt="2023-06-22T02:00:01.382" v="2810" actId="26606"/>
          <ac:spMkLst>
            <pc:docMk/>
            <pc:sldMk cId="2985314127" sldId="267"/>
            <ac:spMk id="12" creationId="{8E0105E7-23DB-4CF2-8258-FF47C7620F6E}"/>
          </ac:spMkLst>
        </pc:spChg>
        <pc:spChg chg="add">
          <ac:chgData name="Xunan Zhu - Morristown" userId="c2d1ce34-6f25-422c-bb6b-1f6ba89a6377" providerId="ADAL" clId="{B7852502-B8CA-47ED-8A8D-D9CE1B59B98D}" dt="2023-06-22T02:00:01.382" v="2810" actId="26606"/>
          <ac:spMkLst>
            <pc:docMk/>
            <pc:sldMk cId="2985314127" sldId="267"/>
            <ac:spMk id="14" creationId="{074B4F7D-14B2-478B-8BF5-01E4E0C5D263}"/>
          </ac:spMkLst>
        </pc:spChg>
      </pc:sldChg>
      <pc:sldChg chg="addSp delSp modSp new mod setBg">
        <pc:chgData name="Xunan Zhu - Morristown" userId="c2d1ce34-6f25-422c-bb6b-1f6ba89a6377" providerId="ADAL" clId="{B7852502-B8CA-47ED-8A8D-D9CE1B59B98D}" dt="2023-06-22T11:00:49.385" v="3439" actId="1076"/>
        <pc:sldMkLst>
          <pc:docMk/>
          <pc:sldMk cId="3147828505" sldId="268"/>
        </pc:sldMkLst>
        <pc:spChg chg="mod">
          <ac:chgData name="Xunan Zhu - Morristown" userId="c2d1ce34-6f25-422c-bb6b-1f6ba89a6377" providerId="ADAL" clId="{B7852502-B8CA-47ED-8A8D-D9CE1B59B98D}" dt="2023-06-21T14:53:19.614" v="524" actId="1076"/>
          <ac:spMkLst>
            <pc:docMk/>
            <pc:sldMk cId="3147828505" sldId="268"/>
            <ac:spMk id="2" creationId="{6A0324B1-2388-7FAE-5CC3-B1FE436D04F1}"/>
          </ac:spMkLst>
        </pc:spChg>
        <pc:spChg chg="add del mod">
          <ac:chgData name="Xunan Zhu - Morristown" userId="c2d1ce34-6f25-422c-bb6b-1f6ba89a6377" providerId="ADAL" clId="{B7852502-B8CA-47ED-8A8D-D9CE1B59B98D}" dt="2023-06-21T16:34:21.269" v="1375" actId="1035"/>
          <ac:spMkLst>
            <pc:docMk/>
            <pc:sldMk cId="3147828505" sldId="268"/>
            <ac:spMk id="3" creationId="{E3CAF436-0787-037B-455A-8AF079376D2C}"/>
          </ac:spMkLst>
        </pc:spChg>
        <pc:spChg chg="add del mod">
          <ac:chgData name="Xunan Zhu - Morristown" userId="c2d1ce34-6f25-422c-bb6b-1f6ba89a6377" providerId="ADAL" clId="{B7852502-B8CA-47ED-8A8D-D9CE1B59B98D}" dt="2023-06-21T14:42:00.426" v="94"/>
          <ac:spMkLst>
            <pc:docMk/>
            <pc:sldMk cId="3147828505" sldId="268"/>
            <ac:spMk id="4" creationId="{8EEA5D77-9B02-F5A0-2890-596BEC94E65C}"/>
          </ac:spMkLst>
        </pc:spChg>
        <pc:spChg chg="add mod">
          <ac:chgData name="Xunan Zhu - Morristown" userId="c2d1ce34-6f25-422c-bb6b-1f6ba89a6377" providerId="ADAL" clId="{B7852502-B8CA-47ED-8A8D-D9CE1B59B98D}" dt="2023-06-21T16:34:21.269" v="1375" actId="1035"/>
          <ac:spMkLst>
            <pc:docMk/>
            <pc:sldMk cId="3147828505" sldId="268"/>
            <ac:spMk id="5" creationId="{3077830E-DAC4-5085-47EE-B340F8979D3F}"/>
          </ac:spMkLst>
        </pc:spChg>
        <pc:spChg chg="add del mod">
          <ac:chgData name="Xunan Zhu - Morristown" userId="c2d1ce34-6f25-422c-bb6b-1f6ba89a6377" providerId="ADAL" clId="{B7852502-B8CA-47ED-8A8D-D9CE1B59B98D}" dt="2023-06-21T14:43:42.229" v="142" actId="478"/>
          <ac:spMkLst>
            <pc:docMk/>
            <pc:sldMk cId="3147828505" sldId="268"/>
            <ac:spMk id="7" creationId="{DC11599D-79FF-5238-3403-F24CF3C1E6BC}"/>
          </ac:spMkLst>
        </pc:spChg>
        <pc:spChg chg="add mod">
          <ac:chgData name="Xunan Zhu - Morristown" userId="c2d1ce34-6f25-422c-bb6b-1f6ba89a6377" providerId="ADAL" clId="{B7852502-B8CA-47ED-8A8D-D9CE1B59B98D}" dt="2023-06-21T16:34:21.269" v="1375" actId="1035"/>
          <ac:spMkLst>
            <pc:docMk/>
            <pc:sldMk cId="3147828505" sldId="268"/>
            <ac:spMk id="8" creationId="{A1204042-C67D-BE13-AB52-03D99CEFC2C8}"/>
          </ac:spMkLst>
        </pc:spChg>
        <pc:spChg chg="add del">
          <ac:chgData name="Xunan Zhu - Morristown" userId="c2d1ce34-6f25-422c-bb6b-1f6ba89a6377" providerId="ADAL" clId="{B7852502-B8CA-47ED-8A8D-D9CE1B59B98D}" dt="2023-06-21T14:47:27.544" v="179"/>
          <ac:spMkLst>
            <pc:docMk/>
            <pc:sldMk cId="3147828505" sldId="268"/>
            <ac:spMk id="9" creationId="{C0FC2E2C-BDA1-6677-6E85-DEBDB73F5963}"/>
          </ac:spMkLst>
        </pc:spChg>
        <pc:spChg chg="add mod">
          <ac:chgData name="Xunan Zhu - Morristown" userId="c2d1ce34-6f25-422c-bb6b-1f6ba89a6377" providerId="ADAL" clId="{B7852502-B8CA-47ED-8A8D-D9CE1B59B98D}" dt="2023-06-21T16:34:28.148" v="1376" actId="1076"/>
          <ac:spMkLst>
            <pc:docMk/>
            <pc:sldMk cId="3147828505" sldId="268"/>
            <ac:spMk id="11" creationId="{EB2697D2-92FE-DB01-5859-29CF32156BF7}"/>
          </ac:spMkLst>
        </pc:spChg>
        <pc:spChg chg="add mod">
          <ac:chgData name="Xunan Zhu - Morristown" userId="c2d1ce34-6f25-422c-bb6b-1f6ba89a6377" providerId="ADAL" clId="{B7852502-B8CA-47ED-8A8D-D9CE1B59B98D}" dt="2023-06-21T16:34:21.269" v="1375" actId="1035"/>
          <ac:spMkLst>
            <pc:docMk/>
            <pc:sldMk cId="3147828505" sldId="268"/>
            <ac:spMk id="12" creationId="{C1D545DA-6F7D-424E-C924-2B317EA591D2}"/>
          </ac:spMkLst>
        </pc:spChg>
        <pc:spChg chg="add mod">
          <ac:chgData name="Xunan Zhu - Morristown" userId="c2d1ce34-6f25-422c-bb6b-1f6ba89a6377" providerId="ADAL" clId="{B7852502-B8CA-47ED-8A8D-D9CE1B59B98D}" dt="2023-06-21T16:34:21.269" v="1375" actId="1035"/>
          <ac:spMkLst>
            <pc:docMk/>
            <pc:sldMk cId="3147828505" sldId="268"/>
            <ac:spMk id="13" creationId="{F6FB2BF9-AEDF-08E1-AF20-0496FE7829F7}"/>
          </ac:spMkLst>
        </pc:spChg>
        <pc:spChg chg="add mod">
          <ac:chgData name="Xunan Zhu - Morristown" userId="c2d1ce34-6f25-422c-bb6b-1f6ba89a6377" providerId="ADAL" clId="{B7852502-B8CA-47ED-8A8D-D9CE1B59B98D}" dt="2023-06-21T16:34:21.269" v="1375" actId="1035"/>
          <ac:spMkLst>
            <pc:docMk/>
            <pc:sldMk cId="3147828505" sldId="268"/>
            <ac:spMk id="14" creationId="{3235B699-A906-E0C0-0644-2273EF1D92D9}"/>
          </ac:spMkLst>
        </pc:spChg>
        <pc:spChg chg="add mod">
          <ac:chgData name="Xunan Zhu - Morristown" userId="c2d1ce34-6f25-422c-bb6b-1f6ba89a6377" providerId="ADAL" clId="{B7852502-B8CA-47ED-8A8D-D9CE1B59B98D}" dt="2023-06-21T16:34:21.269" v="1375" actId="1035"/>
          <ac:spMkLst>
            <pc:docMk/>
            <pc:sldMk cId="3147828505" sldId="268"/>
            <ac:spMk id="15" creationId="{379DA99E-7FF7-26D4-72DC-EBD76E1E948C}"/>
          </ac:spMkLst>
        </pc:spChg>
        <pc:spChg chg="add mod">
          <ac:chgData name="Xunan Zhu - Morristown" userId="c2d1ce34-6f25-422c-bb6b-1f6ba89a6377" providerId="ADAL" clId="{B7852502-B8CA-47ED-8A8D-D9CE1B59B98D}" dt="2023-06-21T16:34:31.823" v="1377" actId="1076"/>
          <ac:spMkLst>
            <pc:docMk/>
            <pc:sldMk cId="3147828505" sldId="268"/>
            <ac:spMk id="16" creationId="{A902F08F-48FB-2B6A-7D4E-762CAFBC936D}"/>
          </ac:spMkLst>
        </pc:spChg>
        <pc:spChg chg="add mod">
          <ac:chgData name="Xunan Zhu - Morristown" userId="c2d1ce34-6f25-422c-bb6b-1f6ba89a6377" providerId="ADAL" clId="{B7852502-B8CA-47ED-8A8D-D9CE1B59B98D}" dt="2023-06-21T16:34:21.269" v="1375" actId="1035"/>
          <ac:spMkLst>
            <pc:docMk/>
            <pc:sldMk cId="3147828505" sldId="268"/>
            <ac:spMk id="17" creationId="{B31E2D22-AD5C-E7AC-C7E1-E9BDACDCF5E7}"/>
          </ac:spMkLst>
        </pc:spChg>
        <pc:spChg chg="add">
          <ac:chgData name="Xunan Zhu - Morristown" userId="c2d1ce34-6f25-422c-bb6b-1f6ba89a6377" providerId="ADAL" clId="{B7852502-B8CA-47ED-8A8D-D9CE1B59B98D}" dt="2023-06-21T14:53:11.515" v="519" actId="26606"/>
          <ac:spMkLst>
            <pc:docMk/>
            <pc:sldMk cId="3147828505" sldId="268"/>
            <ac:spMk id="18" creationId="{AFF8D2E5-2C4E-47B1-930B-6C82B7C31331}"/>
          </ac:spMkLst>
        </pc:spChg>
        <pc:spChg chg="add mod">
          <ac:chgData name="Xunan Zhu - Morristown" userId="c2d1ce34-6f25-422c-bb6b-1f6ba89a6377" providerId="ADAL" clId="{B7852502-B8CA-47ED-8A8D-D9CE1B59B98D}" dt="2023-06-21T16:34:21.269" v="1375" actId="1035"/>
          <ac:spMkLst>
            <pc:docMk/>
            <pc:sldMk cId="3147828505" sldId="268"/>
            <ac:spMk id="19" creationId="{AA22FDDD-5622-C452-ED19-7EA32860BEC2}"/>
          </ac:spMkLst>
        </pc:spChg>
        <pc:spChg chg="add">
          <ac:chgData name="Xunan Zhu - Morristown" userId="c2d1ce34-6f25-422c-bb6b-1f6ba89a6377" providerId="ADAL" clId="{B7852502-B8CA-47ED-8A8D-D9CE1B59B98D}" dt="2023-06-21T14:53:11.515" v="519" actId="26606"/>
          <ac:spMkLst>
            <pc:docMk/>
            <pc:sldMk cId="3147828505" sldId="268"/>
            <ac:spMk id="20" creationId="{801E4ADA-0EA9-4930-846E-3C11E8BED6DD}"/>
          </ac:spMkLst>
        </pc:spChg>
        <pc:spChg chg="add">
          <ac:chgData name="Xunan Zhu - Morristown" userId="c2d1ce34-6f25-422c-bb6b-1f6ba89a6377" providerId="ADAL" clId="{B7852502-B8CA-47ED-8A8D-D9CE1B59B98D}" dt="2023-06-21T14:53:11.515" v="519" actId="26606"/>
          <ac:spMkLst>
            <pc:docMk/>
            <pc:sldMk cId="3147828505" sldId="268"/>
            <ac:spMk id="22" creationId="{FB92FFCE-0C90-454E-AA25-D4EE9A6C39C5}"/>
          </ac:spMkLst>
        </pc:spChg>
        <pc:spChg chg="add mod">
          <ac:chgData name="Xunan Zhu - Morristown" userId="c2d1ce34-6f25-422c-bb6b-1f6ba89a6377" providerId="ADAL" clId="{B7852502-B8CA-47ED-8A8D-D9CE1B59B98D}" dt="2023-06-21T16:34:21.269" v="1375" actId="1035"/>
          <ac:spMkLst>
            <pc:docMk/>
            <pc:sldMk cId="3147828505" sldId="268"/>
            <ac:spMk id="23" creationId="{615081C5-0FBF-E408-A451-E52915411788}"/>
          </ac:spMkLst>
        </pc:spChg>
        <pc:spChg chg="add mod">
          <ac:chgData name="Xunan Zhu - Morristown" userId="c2d1ce34-6f25-422c-bb6b-1f6ba89a6377" providerId="ADAL" clId="{B7852502-B8CA-47ED-8A8D-D9CE1B59B98D}" dt="2023-06-21T16:34:21.269" v="1375" actId="1035"/>
          <ac:spMkLst>
            <pc:docMk/>
            <pc:sldMk cId="3147828505" sldId="268"/>
            <ac:spMk id="24" creationId="{71DC048F-89BC-81A6-4526-DA0E3D94BC0D}"/>
          </ac:spMkLst>
        </pc:spChg>
        <pc:spChg chg="add mod">
          <ac:chgData name="Xunan Zhu - Morristown" userId="c2d1ce34-6f25-422c-bb6b-1f6ba89a6377" providerId="ADAL" clId="{B7852502-B8CA-47ED-8A8D-D9CE1B59B98D}" dt="2023-06-21T16:34:21.269" v="1375" actId="1035"/>
          <ac:spMkLst>
            <pc:docMk/>
            <pc:sldMk cId="3147828505" sldId="268"/>
            <ac:spMk id="25" creationId="{02C53969-BA75-0FD5-CFD1-DF4E6C249A4C}"/>
          </ac:spMkLst>
        </pc:spChg>
        <pc:spChg chg="add del mod">
          <ac:chgData name="Xunan Zhu - Morristown" userId="c2d1ce34-6f25-422c-bb6b-1f6ba89a6377" providerId="ADAL" clId="{B7852502-B8CA-47ED-8A8D-D9CE1B59B98D}" dt="2023-06-21T15:17:47.724" v="686"/>
          <ac:spMkLst>
            <pc:docMk/>
            <pc:sldMk cId="3147828505" sldId="268"/>
            <ac:spMk id="26" creationId="{32768C1A-D511-BCE5-7182-9684A23987EF}"/>
          </ac:spMkLst>
        </pc:spChg>
        <pc:spChg chg="add mod">
          <ac:chgData name="Xunan Zhu - Morristown" userId="c2d1ce34-6f25-422c-bb6b-1f6ba89a6377" providerId="ADAL" clId="{B7852502-B8CA-47ED-8A8D-D9CE1B59B98D}" dt="2023-06-21T16:35:24.250" v="1383" actId="1076"/>
          <ac:spMkLst>
            <pc:docMk/>
            <pc:sldMk cId="3147828505" sldId="268"/>
            <ac:spMk id="28" creationId="{C6D328DF-A2A2-EFE7-6DFE-025AF0BDBCC6}"/>
          </ac:spMkLst>
        </pc:spChg>
        <pc:spChg chg="add mod">
          <ac:chgData name="Xunan Zhu - Morristown" userId="c2d1ce34-6f25-422c-bb6b-1f6ba89a6377" providerId="ADAL" clId="{B7852502-B8CA-47ED-8A8D-D9CE1B59B98D}" dt="2023-06-21T16:34:21.269" v="1375" actId="1035"/>
          <ac:spMkLst>
            <pc:docMk/>
            <pc:sldMk cId="3147828505" sldId="268"/>
            <ac:spMk id="29" creationId="{8174FEE4-FBB3-9C60-D713-C1AA4A04530A}"/>
          </ac:spMkLst>
        </pc:spChg>
        <pc:spChg chg="add mod">
          <ac:chgData name="Xunan Zhu - Morristown" userId="c2d1ce34-6f25-422c-bb6b-1f6ba89a6377" providerId="ADAL" clId="{B7852502-B8CA-47ED-8A8D-D9CE1B59B98D}" dt="2023-06-21T16:34:53.473" v="1378" actId="20577"/>
          <ac:spMkLst>
            <pc:docMk/>
            <pc:sldMk cId="3147828505" sldId="268"/>
            <ac:spMk id="30" creationId="{7F03A7FD-2E8F-7812-8789-5B2F1CDB0EDC}"/>
          </ac:spMkLst>
        </pc:spChg>
        <pc:spChg chg="add mod">
          <ac:chgData name="Xunan Zhu - Morristown" userId="c2d1ce34-6f25-422c-bb6b-1f6ba89a6377" providerId="ADAL" clId="{B7852502-B8CA-47ED-8A8D-D9CE1B59B98D}" dt="2023-06-21T16:34:56.663" v="1379" actId="14100"/>
          <ac:spMkLst>
            <pc:docMk/>
            <pc:sldMk cId="3147828505" sldId="268"/>
            <ac:spMk id="31" creationId="{DA1F0D0B-43E5-3D5D-45FA-06DDAB5D8A6A}"/>
          </ac:spMkLst>
        </pc:spChg>
        <pc:spChg chg="add mod">
          <ac:chgData name="Xunan Zhu - Morristown" userId="c2d1ce34-6f25-422c-bb6b-1f6ba89a6377" providerId="ADAL" clId="{B7852502-B8CA-47ED-8A8D-D9CE1B59B98D}" dt="2023-06-21T16:34:21.269" v="1375" actId="1035"/>
          <ac:spMkLst>
            <pc:docMk/>
            <pc:sldMk cId="3147828505" sldId="268"/>
            <ac:spMk id="32" creationId="{CE8717B8-3649-4A88-C426-F2BC3DE69407}"/>
          </ac:spMkLst>
        </pc:spChg>
        <pc:spChg chg="add del mod">
          <ac:chgData name="Xunan Zhu - Morristown" userId="c2d1ce34-6f25-422c-bb6b-1f6ba89a6377" providerId="ADAL" clId="{B7852502-B8CA-47ED-8A8D-D9CE1B59B98D}" dt="2023-06-21T16:29:37.267" v="1274" actId="478"/>
          <ac:spMkLst>
            <pc:docMk/>
            <pc:sldMk cId="3147828505" sldId="268"/>
            <ac:spMk id="33" creationId="{BCB396C6-822F-D5F0-2DE7-FC6EEE05AB23}"/>
          </ac:spMkLst>
        </pc:spChg>
        <pc:spChg chg="add mod">
          <ac:chgData name="Xunan Zhu - Morristown" userId="c2d1ce34-6f25-422c-bb6b-1f6ba89a6377" providerId="ADAL" clId="{B7852502-B8CA-47ED-8A8D-D9CE1B59B98D}" dt="2023-06-21T16:34:21.269" v="1375" actId="1035"/>
          <ac:spMkLst>
            <pc:docMk/>
            <pc:sldMk cId="3147828505" sldId="268"/>
            <ac:spMk id="38" creationId="{E4A41C7C-3D07-77C0-FF14-17D189F14C9B}"/>
          </ac:spMkLst>
        </pc:spChg>
        <pc:spChg chg="add mod">
          <ac:chgData name="Xunan Zhu - Morristown" userId="c2d1ce34-6f25-422c-bb6b-1f6ba89a6377" providerId="ADAL" clId="{B7852502-B8CA-47ED-8A8D-D9CE1B59B98D}" dt="2023-06-21T16:34:21.269" v="1375" actId="1035"/>
          <ac:spMkLst>
            <pc:docMk/>
            <pc:sldMk cId="3147828505" sldId="268"/>
            <ac:spMk id="43" creationId="{8F868496-182A-B241-423B-70D34340F3B9}"/>
          </ac:spMkLst>
        </pc:spChg>
        <pc:picChg chg="add mod">
          <ac:chgData name="Xunan Zhu - Morristown" userId="c2d1ce34-6f25-422c-bb6b-1f6ba89a6377" providerId="ADAL" clId="{B7852502-B8CA-47ED-8A8D-D9CE1B59B98D}" dt="2023-06-22T11:00:49.385" v="3439" actId="1076"/>
          <ac:picMkLst>
            <pc:docMk/>
            <pc:sldMk cId="3147828505" sldId="268"/>
            <ac:picMk id="45" creationId="{16C1558D-C73D-DCFF-1EF3-C1E3D2FE5EF0}"/>
          </ac:picMkLst>
        </pc:picChg>
        <pc:cxnChg chg="add del">
          <ac:chgData name="Xunan Zhu - Morristown" userId="c2d1ce34-6f25-422c-bb6b-1f6ba89a6377" providerId="ADAL" clId="{B7852502-B8CA-47ED-8A8D-D9CE1B59B98D}" dt="2023-06-21T16:29:45.631" v="1276" actId="478"/>
          <ac:cxnSpMkLst>
            <pc:docMk/>
            <pc:sldMk cId="3147828505" sldId="268"/>
            <ac:cxnSpMk id="35" creationId="{E56DF4F9-904B-700A-B5C7-1BFCDB4D0B54}"/>
          </ac:cxnSpMkLst>
        </pc:cxnChg>
        <pc:cxnChg chg="add mod">
          <ac:chgData name="Xunan Zhu - Morristown" userId="c2d1ce34-6f25-422c-bb6b-1f6ba89a6377" providerId="ADAL" clId="{B7852502-B8CA-47ED-8A8D-D9CE1B59B98D}" dt="2023-06-21T16:34:21.269" v="1375" actId="1035"/>
          <ac:cxnSpMkLst>
            <pc:docMk/>
            <pc:sldMk cId="3147828505" sldId="268"/>
            <ac:cxnSpMk id="37" creationId="{CC97049A-0285-829A-1B8D-C989EAF7839C}"/>
          </ac:cxnSpMkLst>
        </pc:cxnChg>
        <pc:cxnChg chg="add mod">
          <ac:chgData name="Xunan Zhu - Morristown" userId="c2d1ce34-6f25-422c-bb6b-1f6ba89a6377" providerId="ADAL" clId="{B7852502-B8CA-47ED-8A8D-D9CE1B59B98D}" dt="2023-06-21T16:34:21.269" v="1375" actId="1035"/>
          <ac:cxnSpMkLst>
            <pc:docMk/>
            <pc:sldMk cId="3147828505" sldId="268"/>
            <ac:cxnSpMk id="40" creationId="{2308C5C7-89A4-2AEB-736B-CBF1C0F73495}"/>
          </ac:cxnSpMkLst>
        </pc:cxnChg>
        <pc:cxnChg chg="add mod">
          <ac:chgData name="Xunan Zhu - Morristown" userId="c2d1ce34-6f25-422c-bb6b-1f6ba89a6377" providerId="ADAL" clId="{B7852502-B8CA-47ED-8A8D-D9CE1B59B98D}" dt="2023-06-21T16:34:21.269" v="1375" actId="1035"/>
          <ac:cxnSpMkLst>
            <pc:docMk/>
            <pc:sldMk cId="3147828505" sldId="268"/>
            <ac:cxnSpMk id="42" creationId="{D508C1F8-95FD-3B16-D983-0F80F851A5F3}"/>
          </ac:cxnSpMkLst>
        </pc:cxnChg>
      </pc:sldChg>
      <pc:sldChg chg="addSp delSp modSp new del mod ord setBg">
        <pc:chgData name="Xunan Zhu - Morristown" userId="c2d1ce34-6f25-422c-bb6b-1f6ba89a6377" providerId="ADAL" clId="{B7852502-B8CA-47ED-8A8D-D9CE1B59B98D}" dt="2023-06-21T17:06:00.888" v="1504" actId="2696"/>
        <pc:sldMkLst>
          <pc:docMk/>
          <pc:sldMk cId="344027770" sldId="269"/>
        </pc:sldMkLst>
        <pc:spChg chg="mod">
          <ac:chgData name="Xunan Zhu - Morristown" userId="c2d1ce34-6f25-422c-bb6b-1f6ba89a6377" providerId="ADAL" clId="{B7852502-B8CA-47ED-8A8D-D9CE1B59B98D}" dt="2023-06-21T17:05:14.640" v="1489" actId="26606"/>
          <ac:spMkLst>
            <pc:docMk/>
            <pc:sldMk cId="344027770" sldId="269"/>
            <ac:spMk id="2" creationId="{DC527E5F-9EF0-1E6C-8AE8-ABA3B08CAE07}"/>
          </ac:spMkLst>
        </pc:spChg>
        <pc:spChg chg="del">
          <ac:chgData name="Xunan Zhu - Morristown" userId="c2d1ce34-6f25-422c-bb6b-1f6ba89a6377" providerId="ADAL" clId="{B7852502-B8CA-47ED-8A8D-D9CE1B59B98D}" dt="2023-06-21T17:04:30.477" v="1487" actId="478"/>
          <ac:spMkLst>
            <pc:docMk/>
            <pc:sldMk cId="344027770" sldId="269"/>
            <ac:spMk id="3" creationId="{AE16C484-4546-F6E9-B70D-73F9B1C6CBF7}"/>
          </ac:spMkLst>
        </pc:spChg>
        <pc:spChg chg="add del mod">
          <ac:chgData name="Xunan Zhu - Morristown" userId="c2d1ce34-6f25-422c-bb6b-1f6ba89a6377" providerId="ADAL" clId="{B7852502-B8CA-47ED-8A8D-D9CE1B59B98D}" dt="2023-06-21T17:05:44.942" v="1500"/>
          <ac:spMkLst>
            <pc:docMk/>
            <pc:sldMk cId="344027770" sldId="269"/>
            <ac:spMk id="5" creationId="{016346EA-770E-ECBD-786C-D80A6ECBA43E}"/>
          </ac:spMkLst>
        </pc:spChg>
        <pc:spChg chg="add del">
          <ac:chgData name="Xunan Zhu - Morristown" userId="c2d1ce34-6f25-422c-bb6b-1f6ba89a6377" providerId="ADAL" clId="{B7852502-B8CA-47ED-8A8D-D9CE1B59B98D}" dt="2023-06-21T17:05:14.640" v="1489" actId="26606"/>
          <ac:spMkLst>
            <pc:docMk/>
            <pc:sldMk cId="344027770" sldId="269"/>
            <ac:spMk id="10" creationId="{4BC99CB9-DDAD-44A2-8A1C-E3AF4E72DF5C}"/>
          </ac:spMkLst>
        </pc:spChg>
        <pc:grpChg chg="add del">
          <ac:chgData name="Xunan Zhu - Morristown" userId="c2d1ce34-6f25-422c-bb6b-1f6ba89a6377" providerId="ADAL" clId="{B7852502-B8CA-47ED-8A8D-D9CE1B59B98D}" dt="2023-06-21T17:05:14.640" v="1489" actId="26606"/>
          <ac:grpSpMkLst>
            <pc:docMk/>
            <pc:sldMk cId="344027770" sldId="269"/>
            <ac:grpSpMk id="12" creationId="{5C3921CD-DDE5-4B57-8FDF-B37ADE4EDAC7}"/>
          </ac:grpSpMkLst>
        </pc:grpChg>
      </pc:sldChg>
      <pc:sldChg chg="addSp delSp modSp add mod setBg">
        <pc:chgData name="Xunan Zhu - Morristown" userId="c2d1ce34-6f25-422c-bb6b-1f6ba89a6377" providerId="ADAL" clId="{B7852502-B8CA-47ED-8A8D-D9CE1B59B98D}" dt="2023-06-21T17:23:14.867" v="1564"/>
        <pc:sldMkLst>
          <pc:docMk/>
          <pc:sldMk cId="2405384162" sldId="270"/>
        </pc:sldMkLst>
        <pc:spChg chg="mod">
          <ac:chgData name="Xunan Zhu - Morristown" userId="c2d1ce34-6f25-422c-bb6b-1f6ba89a6377" providerId="ADAL" clId="{B7852502-B8CA-47ED-8A8D-D9CE1B59B98D}" dt="2023-06-21T15:22:45.035" v="747" actId="20577"/>
          <ac:spMkLst>
            <pc:docMk/>
            <pc:sldMk cId="2405384162" sldId="270"/>
            <ac:spMk id="2" creationId="{6A0324B1-2388-7FAE-5CC3-B1FE436D04F1}"/>
          </ac:spMkLst>
        </pc:spChg>
        <pc:spChg chg="del">
          <ac:chgData name="Xunan Zhu - Morristown" userId="c2d1ce34-6f25-422c-bb6b-1f6ba89a6377" providerId="ADAL" clId="{B7852502-B8CA-47ED-8A8D-D9CE1B59B98D}" dt="2023-06-21T15:22:00.997" v="716" actId="478"/>
          <ac:spMkLst>
            <pc:docMk/>
            <pc:sldMk cId="2405384162" sldId="270"/>
            <ac:spMk id="3" creationId="{E3CAF436-0787-037B-455A-8AF079376D2C}"/>
          </ac:spMkLst>
        </pc:spChg>
        <pc:spChg chg="del">
          <ac:chgData name="Xunan Zhu - Morristown" userId="c2d1ce34-6f25-422c-bb6b-1f6ba89a6377" providerId="ADAL" clId="{B7852502-B8CA-47ED-8A8D-D9CE1B59B98D}" dt="2023-06-21T15:21:58.283" v="714" actId="478"/>
          <ac:spMkLst>
            <pc:docMk/>
            <pc:sldMk cId="2405384162" sldId="270"/>
            <ac:spMk id="5" creationId="{3077830E-DAC4-5085-47EE-B340F8979D3F}"/>
          </ac:spMkLst>
        </pc:spChg>
        <pc:spChg chg="add del mod">
          <ac:chgData name="Xunan Zhu - Morristown" userId="c2d1ce34-6f25-422c-bb6b-1f6ba89a6377" providerId="ADAL" clId="{B7852502-B8CA-47ED-8A8D-D9CE1B59B98D}" dt="2023-06-21T15:22:09.365" v="717" actId="478"/>
          <ac:spMkLst>
            <pc:docMk/>
            <pc:sldMk cId="2405384162" sldId="270"/>
            <ac:spMk id="6" creationId="{2E3C8E6A-C251-712C-107D-5F3C7D122CD4}"/>
          </ac:spMkLst>
        </pc:spChg>
        <pc:spChg chg="del mod">
          <ac:chgData name="Xunan Zhu - Morristown" userId="c2d1ce34-6f25-422c-bb6b-1f6ba89a6377" providerId="ADAL" clId="{B7852502-B8CA-47ED-8A8D-D9CE1B59B98D}" dt="2023-06-21T15:22:14.063" v="721" actId="478"/>
          <ac:spMkLst>
            <pc:docMk/>
            <pc:sldMk cId="2405384162" sldId="270"/>
            <ac:spMk id="8" creationId="{A1204042-C67D-BE13-AB52-03D99CEFC2C8}"/>
          </ac:spMkLst>
        </pc:spChg>
        <pc:spChg chg="add mod">
          <ac:chgData name="Xunan Zhu - Morristown" userId="c2d1ce34-6f25-422c-bb6b-1f6ba89a6377" providerId="ADAL" clId="{B7852502-B8CA-47ED-8A8D-D9CE1B59B98D}" dt="2023-06-21T15:24:27" v="754" actId="1582"/>
          <ac:spMkLst>
            <pc:docMk/>
            <pc:sldMk cId="2405384162" sldId="270"/>
            <ac:spMk id="10" creationId="{61884D77-FE3F-6FA7-3ED5-B3C8D84B1314}"/>
          </ac:spMkLst>
        </pc:spChg>
        <pc:spChg chg="del">
          <ac:chgData name="Xunan Zhu - Morristown" userId="c2d1ce34-6f25-422c-bb6b-1f6ba89a6377" providerId="ADAL" clId="{B7852502-B8CA-47ED-8A8D-D9CE1B59B98D}" dt="2023-06-21T15:22:10.674" v="718" actId="478"/>
          <ac:spMkLst>
            <pc:docMk/>
            <pc:sldMk cId="2405384162" sldId="270"/>
            <ac:spMk id="11" creationId="{EB2697D2-92FE-DB01-5859-29CF32156BF7}"/>
          </ac:spMkLst>
        </pc:spChg>
        <pc:spChg chg="del">
          <ac:chgData name="Xunan Zhu - Morristown" userId="c2d1ce34-6f25-422c-bb6b-1f6ba89a6377" providerId="ADAL" clId="{B7852502-B8CA-47ED-8A8D-D9CE1B59B98D}" dt="2023-06-21T15:22:11.977" v="719" actId="478"/>
          <ac:spMkLst>
            <pc:docMk/>
            <pc:sldMk cId="2405384162" sldId="270"/>
            <ac:spMk id="12" creationId="{C1D545DA-6F7D-424E-C924-2B317EA591D2}"/>
          </ac:spMkLst>
        </pc:spChg>
        <pc:spChg chg="del">
          <ac:chgData name="Xunan Zhu - Morristown" userId="c2d1ce34-6f25-422c-bb6b-1f6ba89a6377" providerId="ADAL" clId="{B7852502-B8CA-47ED-8A8D-D9CE1B59B98D}" dt="2023-06-21T15:21:59.602" v="715" actId="478"/>
          <ac:spMkLst>
            <pc:docMk/>
            <pc:sldMk cId="2405384162" sldId="270"/>
            <ac:spMk id="13" creationId="{F6FB2BF9-AEDF-08E1-AF20-0496FE7829F7}"/>
          </ac:spMkLst>
        </pc:spChg>
        <pc:spChg chg="del">
          <ac:chgData name="Xunan Zhu - Morristown" userId="c2d1ce34-6f25-422c-bb6b-1f6ba89a6377" providerId="ADAL" clId="{B7852502-B8CA-47ED-8A8D-D9CE1B59B98D}" dt="2023-06-21T15:22:19.674" v="726" actId="478"/>
          <ac:spMkLst>
            <pc:docMk/>
            <pc:sldMk cId="2405384162" sldId="270"/>
            <ac:spMk id="14" creationId="{3235B699-A906-E0C0-0644-2273EF1D92D9}"/>
          </ac:spMkLst>
        </pc:spChg>
        <pc:spChg chg="del">
          <ac:chgData name="Xunan Zhu - Morristown" userId="c2d1ce34-6f25-422c-bb6b-1f6ba89a6377" providerId="ADAL" clId="{B7852502-B8CA-47ED-8A8D-D9CE1B59B98D}" dt="2023-06-21T15:22:20.358" v="727" actId="478"/>
          <ac:spMkLst>
            <pc:docMk/>
            <pc:sldMk cId="2405384162" sldId="270"/>
            <ac:spMk id="15" creationId="{379DA99E-7FF7-26D4-72DC-EBD76E1E948C}"/>
          </ac:spMkLst>
        </pc:spChg>
        <pc:spChg chg="del">
          <ac:chgData name="Xunan Zhu - Morristown" userId="c2d1ce34-6f25-422c-bb6b-1f6ba89a6377" providerId="ADAL" clId="{B7852502-B8CA-47ED-8A8D-D9CE1B59B98D}" dt="2023-06-21T15:22:18.863" v="725" actId="478"/>
          <ac:spMkLst>
            <pc:docMk/>
            <pc:sldMk cId="2405384162" sldId="270"/>
            <ac:spMk id="16" creationId="{A902F08F-48FB-2B6A-7D4E-762CAFBC936D}"/>
          </ac:spMkLst>
        </pc:spChg>
        <pc:spChg chg="del">
          <ac:chgData name="Xunan Zhu - Morristown" userId="c2d1ce34-6f25-422c-bb6b-1f6ba89a6377" providerId="ADAL" clId="{B7852502-B8CA-47ED-8A8D-D9CE1B59B98D}" dt="2023-06-21T15:21:55.247" v="711" actId="478"/>
          <ac:spMkLst>
            <pc:docMk/>
            <pc:sldMk cId="2405384162" sldId="270"/>
            <ac:spMk id="17" creationId="{B31E2D22-AD5C-E7AC-C7E1-E9BDACDCF5E7}"/>
          </ac:spMkLst>
        </pc:spChg>
        <pc:spChg chg="del">
          <ac:chgData name="Xunan Zhu - Morristown" userId="c2d1ce34-6f25-422c-bb6b-1f6ba89a6377" providerId="ADAL" clId="{B7852502-B8CA-47ED-8A8D-D9CE1B59B98D}" dt="2023-06-21T15:21:53.611" v="709" actId="478"/>
          <ac:spMkLst>
            <pc:docMk/>
            <pc:sldMk cId="2405384162" sldId="270"/>
            <ac:spMk id="19" creationId="{AA22FDDD-5622-C452-ED19-7EA32860BEC2}"/>
          </ac:spMkLst>
        </pc:spChg>
        <pc:spChg chg="add mod">
          <ac:chgData name="Xunan Zhu - Morristown" userId="c2d1ce34-6f25-422c-bb6b-1f6ba89a6377" providerId="ADAL" clId="{B7852502-B8CA-47ED-8A8D-D9CE1B59B98D}" dt="2023-06-21T15:24:39.784" v="757" actId="14100"/>
          <ac:spMkLst>
            <pc:docMk/>
            <pc:sldMk cId="2405384162" sldId="270"/>
            <ac:spMk id="21" creationId="{26F033A9-6020-FFA1-85AE-F20719BA99A8}"/>
          </ac:spMkLst>
        </pc:spChg>
        <pc:spChg chg="del mod">
          <ac:chgData name="Xunan Zhu - Morristown" userId="c2d1ce34-6f25-422c-bb6b-1f6ba89a6377" providerId="ADAL" clId="{B7852502-B8CA-47ED-8A8D-D9CE1B59B98D}" dt="2023-06-21T15:21:56.977" v="713" actId="478"/>
          <ac:spMkLst>
            <pc:docMk/>
            <pc:sldMk cId="2405384162" sldId="270"/>
            <ac:spMk id="23" creationId="{615081C5-0FBF-E408-A451-E52915411788}"/>
          </ac:spMkLst>
        </pc:spChg>
        <pc:spChg chg="del">
          <ac:chgData name="Xunan Zhu - Morristown" userId="c2d1ce34-6f25-422c-bb6b-1f6ba89a6377" providerId="ADAL" clId="{B7852502-B8CA-47ED-8A8D-D9CE1B59B98D}" dt="2023-06-21T15:21:54.481" v="710" actId="478"/>
          <ac:spMkLst>
            <pc:docMk/>
            <pc:sldMk cId="2405384162" sldId="270"/>
            <ac:spMk id="24" creationId="{71DC048F-89BC-81A6-4526-DA0E3D94BC0D}"/>
          </ac:spMkLst>
        </pc:spChg>
        <pc:spChg chg="del">
          <ac:chgData name="Xunan Zhu - Morristown" userId="c2d1ce34-6f25-422c-bb6b-1f6ba89a6377" providerId="ADAL" clId="{B7852502-B8CA-47ED-8A8D-D9CE1B59B98D}" dt="2023-06-21T15:22:16.445" v="723" actId="478"/>
          <ac:spMkLst>
            <pc:docMk/>
            <pc:sldMk cId="2405384162" sldId="270"/>
            <ac:spMk id="25" creationId="{02C53969-BA75-0FD5-CFD1-DF4E6C249A4C}"/>
          </ac:spMkLst>
        </pc:spChg>
        <pc:spChg chg="del">
          <ac:chgData name="Xunan Zhu - Morristown" userId="c2d1ce34-6f25-422c-bb6b-1f6ba89a6377" providerId="ADAL" clId="{B7852502-B8CA-47ED-8A8D-D9CE1B59B98D}" dt="2023-06-21T15:22:15.465" v="722" actId="478"/>
          <ac:spMkLst>
            <pc:docMk/>
            <pc:sldMk cId="2405384162" sldId="270"/>
            <ac:spMk id="28" creationId="{C6D328DF-A2A2-EFE7-6DFE-025AF0BDBCC6}"/>
          </ac:spMkLst>
        </pc:spChg>
        <pc:spChg chg="del">
          <ac:chgData name="Xunan Zhu - Morristown" userId="c2d1ce34-6f25-422c-bb6b-1f6ba89a6377" providerId="ADAL" clId="{B7852502-B8CA-47ED-8A8D-D9CE1B59B98D}" dt="2023-06-21T15:22:17.214" v="724" actId="478"/>
          <ac:spMkLst>
            <pc:docMk/>
            <pc:sldMk cId="2405384162" sldId="270"/>
            <ac:spMk id="29" creationId="{8174FEE4-FBB3-9C60-D713-C1AA4A04530A}"/>
          </ac:spMkLst>
        </pc:spChg>
        <pc:spChg chg="add mod">
          <ac:chgData name="Xunan Zhu - Morristown" userId="c2d1ce34-6f25-422c-bb6b-1f6ba89a6377" providerId="ADAL" clId="{B7852502-B8CA-47ED-8A8D-D9CE1B59B98D}" dt="2023-06-21T15:40:52.997" v="896" actId="404"/>
          <ac:spMkLst>
            <pc:docMk/>
            <pc:sldMk cId="2405384162" sldId="270"/>
            <ac:spMk id="30" creationId="{14FA1F3A-EDE8-859D-DEA2-A6FB3469205F}"/>
          </ac:spMkLst>
        </pc:spChg>
        <pc:spChg chg="add mod">
          <ac:chgData name="Xunan Zhu - Morristown" userId="c2d1ce34-6f25-422c-bb6b-1f6ba89a6377" providerId="ADAL" clId="{B7852502-B8CA-47ED-8A8D-D9CE1B59B98D}" dt="2023-06-21T15:40:58.080" v="898" actId="1076"/>
          <ac:spMkLst>
            <pc:docMk/>
            <pc:sldMk cId="2405384162" sldId="270"/>
            <ac:spMk id="32" creationId="{53F94AF6-B1D4-CAA6-4CBF-F1FEF6F3A2B6}"/>
          </ac:spMkLst>
        </pc:spChg>
        <pc:picChg chg="add mod">
          <ac:chgData name="Xunan Zhu - Morristown" userId="c2d1ce34-6f25-422c-bb6b-1f6ba89a6377" providerId="ADAL" clId="{B7852502-B8CA-47ED-8A8D-D9CE1B59B98D}" dt="2023-06-21T15:23:47.632" v="751" actId="1076"/>
          <ac:picMkLst>
            <pc:docMk/>
            <pc:sldMk cId="2405384162" sldId="270"/>
            <ac:picMk id="9" creationId="{C935EB48-7C1F-6635-CFD8-7D1EFBEB06F0}"/>
          </ac:picMkLst>
        </pc:picChg>
        <pc:picChg chg="add mod">
          <ac:chgData name="Xunan Zhu - Morristown" userId="c2d1ce34-6f25-422c-bb6b-1f6ba89a6377" providerId="ADAL" clId="{B7852502-B8CA-47ED-8A8D-D9CE1B59B98D}" dt="2023-06-21T15:26:02.242" v="760" actId="1076"/>
          <ac:picMkLst>
            <pc:docMk/>
            <pc:sldMk cId="2405384162" sldId="270"/>
            <ac:picMk id="27" creationId="{27085DF5-41BA-7F77-8CD0-4A540CB22C5C}"/>
          </ac:picMkLst>
        </pc:picChg>
      </pc:sldChg>
      <pc:sldChg chg="delSp add del mod ord setBg delDesignElem">
        <pc:chgData name="Xunan Zhu - Morristown" userId="c2d1ce34-6f25-422c-bb6b-1f6ba89a6377" providerId="ADAL" clId="{B7852502-B8CA-47ED-8A8D-D9CE1B59B98D}" dt="2023-06-21T16:27:32.719" v="1270" actId="2696"/>
        <pc:sldMkLst>
          <pc:docMk/>
          <pc:sldMk cId="214891201" sldId="271"/>
        </pc:sldMkLst>
        <pc:spChg chg="del">
          <ac:chgData name="Xunan Zhu - Morristown" userId="c2d1ce34-6f25-422c-bb6b-1f6ba89a6377" providerId="ADAL" clId="{B7852502-B8CA-47ED-8A8D-D9CE1B59B98D}" dt="2023-06-21T15:27:34.455" v="801" actId="478"/>
          <ac:spMkLst>
            <pc:docMk/>
            <pc:sldMk cId="214891201" sldId="271"/>
            <ac:spMk id="10" creationId="{61884D77-FE3F-6FA7-3ED5-B3C8D84B1314}"/>
          </ac:spMkLst>
        </pc:spChg>
        <pc:spChg chg="del">
          <ac:chgData name="Xunan Zhu - Morristown" userId="c2d1ce34-6f25-422c-bb6b-1f6ba89a6377" providerId="ADAL" clId="{B7852502-B8CA-47ED-8A8D-D9CE1B59B98D}" dt="2023-06-21T15:27:00.639" v="791"/>
          <ac:spMkLst>
            <pc:docMk/>
            <pc:sldMk cId="214891201" sldId="271"/>
            <ac:spMk id="18" creationId="{AFF8D2E5-2C4E-47B1-930B-6C82B7C31331}"/>
          </ac:spMkLst>
        </pc:spChg>
        <pc:spChg chg="del">
          <ac:chgData name="Xunan Zhu - Morristown" userId="c2d1ce34-6f25-422c-bb6b-1f6ba89a6377" providerId="ADAL" clId="{B7852502-B8CA-47ED-8A8D-D9CE1B59B98D}" dt="2023-06-21T15:27:00.639" v="791"/>
          <ac:spMkLst>
            <pc:docMk/>
            <pc:sldMk cId="214891201" sldId="271"/>
            <ac:spMk id="20" creationId="{801E4ADA-0EA9-4930-846E-3C11E8BED6DD}"/>
          </ac:spMkLst>
        </pc:spChg>
        <pc:spChg chg="del">
          <ac:chgData name="Xunan Zhu - Morristown" userId="c2d1ce34-6f25-422c-bb6b-1f6ba89a6377" providerId="ADAL" clId="{B7852502-B8CA-47ED-8A8D-D9CE1B59B98D}" dt="2023-06-21T15:27:33.418" v="800" actId="478"/>
          <ac:spMkLst>
            <pc:docMk/>
            <pc:sldMk cId="214891201" sldId="271"/>
            <ac:spMk id="21" creationId="{26F033A9-6020-FFA1-85AE-F20719BA99A8}"/>
          </ac:spMkLst>
        </pc:spChg>
        <pc:spChg chg="del">
          <ac:chgData name="Xunan Zhu - Morristown" userId="c2d1ce34-6f25-422c-bb6b-1f6ba89a6377" providerId="ADAL" clId="{B7852502-B8CA-47ED-8A8D-D9CE1B59B98D}" dt="2023-06-21T15:27:00.639" v="791"/>
          <ac:spMkLst>
            <pc:docMk/>
            <pc:sldMk cId="214891201" sldId="271"/>
            <ac:spMk id="22" creationId="{FB92FFCE-0C90-454E-AA25-D4EE9A6C39C5}"/>
          </ac:spMkLst>
        </pc:spChg>
        <pc:spChg chg="del">
          <ac:chgData name="Xunan Zhu - Morristown" userId="c2d1ce34-6f25-422c-bb6b-1f6ba89a6377" providerId="ADAL" clId="{B7852502-B8CA-47ED-8A8D-D9CE1B59B98D}" dt="2023-06-21T15:27:35.599" v="802" actId="478"/>
          <ac:spMkLst>
            <pc:docMk/>
            <pc:sldMk cId="214891201" sldId="271"/>
            <ac:spMk id="30" creationId="{14FA1F3A-EDE8-859D-DEA2-A6FB3469205F}"/>
          </ac:spMkLst>
        </pc:spChg>
        <pc:picChg chg="del">
          <ac:chgData name="Xunan Zhu - Morristown" userId="c2d1ce34-6f25-422c-bb6b-1f6ba89a6377" providerId="ADAL" clId="{B7852502-B8CA-47ED-8A8D-D9CE1B59B98D}" dt="2023-06-21T15:27:29.944" v="798" actId="478"/>
          <ac:picMkLst>
            <pc:docMk/>
            <pc:sldMk cId="214891201" sldId="271"/>
            <ac:picMk id="9" creationId="{C935EB48-7C1F-6635-CFD8-7D1EFBEB06F0}"/>
          </ac:picMkLst>
        </pc:picChg>
        <pc:picChg chg="del">
          <ac:chgData name="Xunan Zhu - Morristown" userId="c2d1ce34-6f25-422c-bb6b-1f6ba89a6377" providerId="ADAL" clId="{B7852502-B8CA-47ED-8A8D-D9CE1B59B98D}" dt="2023-06-21T15:27:31.480" v="799" actId="478"/>
          <ac:picMkLst>
            <pc:docMk/>
            <pc:sldMk cId="214891201" sldId="271"/>
            <ac:picMk id="27" creationId="{27085DF5-41BA-7F77-8CD0-4A540CB22C5C}"/>
          </ac:picMkLst>
        </pc:picChg>
      </pc:sldChg>
      <pc:sldChg chg="addSp delSp modSp add mod setBg">
        <pc:chgData name="Xunan Zhu - Morristown" userId="c2d1ce34-6f25-422c-bb6b-1f6ba89a6377" providerId="ADAL" clId="{B7852502-B8CA-47ED-8A8D-D9CE1B59B98D}" dt="2023-06-21T17:23:14.867" v="1564"/>
        <pc:sldMkLst>
          <pc:docMk/>
          <pc:sldMk cId="2134982403" sldId="272"/>
        </pc:sldMkLst>
        <pc:spChg chg="mod">
          <ac:chgData name="Xunan Zhu - Morristown" userId="c2d1ce34-6f25-422c-bb6b-1f6ba89a6377" providerId="ADAL" clId="{B7852502-B8CA-47ED-8A8D-D9CE1B59B98D}" dt="2023-06-21T15:38:48.383" v="862" actId="20577"/>
          <ac:spMkLst>
            <pc:docMk/>
            <pc:sldMk cId="2134982403" sldId="272"/>
            <ac:spMk id="2" creationId="{6A0324B1-2388-7FAE-5CC3-B1FE436D04F1}"/>
          </ac:spMkLst>
        </pc:spChg>
        <pc:spChg chg="add del mod">
          <ac:chgData name="Xunan Zhu - Morristown" userId="c2d1ce34-6f25-422c-bb6b-1f6ba89a6377" providerId="ADAL" clId="{B7852502-B8CA-47ED-8A8D-D9CE1B59B98D}" dt="2023-06-21T15:38:50.864" v="869" actId="404"/>
          <ac:spMkLst>
            <pc:docMk/>
            <pc:sldMk cId="2134982403" sldId="272"/>
            <ac:spMk id="3" creationId="{E05B6F67-D116-71B2-5672-2D57BDEEA94A}"/>
          </ac:spMkLst>
        </pc:spChg>
        <pc:spChg chg="add mod">
          <ac:chgData name="Xunan Zhu - Morristown" userId="c2d1ce34-6f25-422c-bb6b-1f6ba89a6377" providerId="ADAL" clId="{B7852502-B8CA-47ED-8A8D-D9CE1B59B98D}" dt="2023-06-21T16:02:57.737" v="900" actId="1076"/>
          <ac:spMkLst>
            <pc:docMk/>
            <pc:sldMk cId="2134982403" sldId="272"/>
            <ac:spMk id="5" creationId="{B2145D30-8B2D-0570-3248-FDC25B1C277B}"/>
          </ac:spMkLst>
        </pc:spChg>
        <pc:spChg chg="add mod">
          <ac:chgData name="Xunan Zhu - Morristown" userId="c2d1ce34-6f25-422c-bb6b-1f6ba89a6377" providerId="ADAL" clId="{B7852502-B8CA-47ED-8A8D-D9CE1B59B98D}" dt="2023-06-21T16:02:57.737" v="900" actId="1076"/>
          <ac:spMkLst>
            <pc:docMk/>
            <pc:sldMk cId="2134982403" sldId="272"/>
            <ac:spMk id="6" creationId="{31F97476-92DE-FE36-5FF0-312FEA002D1C}"/>
          </ac:spMkLst>
        </pc:spChg>
        <pc:spChg chg="del">
          <ac:chgData name="Xunan Zhu - Morristown" userId="c2d1ce34-6f25-422c-bb6b-1f6ba89a6377" providerId="ADAL" clId="{B7852502-B8CA-47ED-8A8D-D9CE1B59B98D}" dt="2023-06-21T15:27:58.612" v="807" actId="478"/>
          <ac:spMkLst>
            <pc:docMk/>
            <pc:sldMk cId="2134982403" sldId="272"/>
            <ac:spMk id="10" creationId="{61884D77-FE3F-6FA7-3ED5-B3C8D84B1314}"/>
          </ac:spMkLst>
        </pc:spChg>
        <pc:spChg chg="del">
          <ac:chgData name="Xunan Zhu - Morristown" userId="c2d1ce34-6f25-422c-bb6b-1f6ba89a6377" providerId="ADAL" clId="{B7852502-B8CA-47ED-8A8D-D9CE1B59B98D}" dt="2023-06-21T15:27:57.325" v="806" actId="478"/>
          <ac:spMkLst>
            <pc:docMk/>
            <pc:sldMk cId="2134982403" sldId="272"/>
            <ac:spMk id="21" creationId="{26F033A9-6020-FFA1-85AE-F20719BA99A8}"/>
          </ac:spMkLst>
        </pc:spChg>
        <pc:spChg chg="del">
          <ac:chgData name="Xunan Zhu - Morristown" userId="c2d1ce34-6f25-422c-bb6b-1f6ba89a6377" providerId="ADAL" clId="{B7852502-B8CA-47ED-8A8D-D9CE1B59B98D}" dt="2023-06-21T15:27:55.736" v="805" actId="478"/>
          <ac:spMkLst>
            <pc:docMk/>
            <pc:sldMk cId="2134982403" sldId="272"/>
            <ac:spMk id="30" creationId="{14FA1F3A-EDE8-859D-DEA2-A6FB3469205F}"/>
          </ac:spMkLst>
        </pc:spChg>
        <pc:picChg chg="add del mod">
          <ac:chgData name="Xunan Zhu - Morristown" userId="c2d1ce34-6f25-422c-bb6b-1f6ba89a6377" providerId="ADAL" clId="{B7852502-B8CA-47ED-8A8D-D9CE1B59B98D}" dt="2023-06-21T15:38:50.382" v="868" actId="1076"/>
          <ac:picMkLst>
            <pc:docMk/>
            <pc:sldMk cId="2134982403" sldId="272"/>
            <ac:picMk id="4" creationId="{74E34160-4669-0FD8-3609-D8AA10E3913C}"/>
          </ac:picMkLst>
        </pc:picChg>
        <pc:picChg chg="del">
          <ac:chgData name="Xunan Zhu - Morristown" userId="c2d1ce34-6f25-422c-bb6b-1f6ba89a6377" providerId="ADAL" clId="{B7852502-B8CA-47ED-8A8D-D9CE1B59B98D}" dt="2023-06-21T15:27:53.664" v="804" actId="478"/>
          <ac:picMkLst>
            <pc:docMk/>
            <pc:sldMk cId="2134982403" sldId="272"/>
            <ac:picMk id="9" creationId="{C935EB48-7C1F-6635-CFD8-7D1EFBEB06F0}"/>
          </ac:picMkLst>
        </pc:picChg>
        <pc:picChg chg="del">
          <ac:chgData name="Xunan Zhu - Morristown" userId="c2d1ce34-6f25-422c-bb6b-1f6ba89a6377" providerId="ADAL" clId="{B7852502-B8CA-47ED-8A8D-D9CE1B59B98D}" dt="2023-06-21T15:27:59.237" v="808" actId="478"/>
          <ac:picMkLst>
            <pc:docMk/>
            <pc:sldMk cId="2134982403" sldId="272"/>
            <ac:picMk id="27" creationId="{27085DF5-41BA-7F77-8CD0-4A540CB22C5C}"/>
          </ac:picMkLst>
        </pc:picChg>
      </pc:sldChg>
      <pc:sldChg chg="addSp modSp add mod ord setBg">
        <pc:chgData name="Xunan Zhu - Morristown" userId="c2d1ce34-6f25-422c-bb6b-1f6ba89a6377" providerId="ADAL" clId="{B7852502-B8CA-47ED-8A8D-D9CE1B59B98D}" dt="2023-06-21T17:23:14.867" v="1564"/>
        <pc:sldMkLst>
          <pc:docMk/>
          <pc:sldMk cId="1349670220" sldId="273"/>
        </pc:sldMkLst>
        <pc:spChg chg="mod">
          <ac:chgData name="Xunan Zhu - Morristown" userId="c2d1ce34-6f25-422c-bb6b-1f6ba89a6377" providerId="ADAL" clId="{B7852502-B8CA-47ED-8A8D-D9CE1B59B98D}" dt="2023-06-21T16:21:24.354" v="1160"/>
          <ac:spMkLst>
            <pc:docMk/>
            <pc:sldMk cId="1349670220" sldId="273"/>
            <ac:spMk id="2" creationId="{6A0324B1-2388-7FAE-5CC3-B1FE436D04F1}"/>
          </ac:spMkLst>
        </pc:spChg>
        <pc:spChg chg="add mod">
          <ac:chgData name="Xunan Zhu - Morristown" userId="c2d1ce34-6f25-422c-bb6b-1f6ba89a6377" providerId="ADAL" clId="{B7852502-B8CA-47ED-8A8D-D9CE1B59B98D}" dt="2023-06-21T16:10:12.073" v="967" actId="1076"/>
          <ac:spMkLst>
            <pc:docMk/>
            <pc:sldMk cId="1349670220" sldId="273"/>
            <ac:spMk id="3" creationId="{4A66AA09-4906-9C3D-1BA7-AA1C2DBCCFC3}"/>
          </ac:spMkLst>
        </pc:spChg>
        <pc:picChg chg="add mod">
          <ac:chgData name="Xunan Zhu - Morristown" userId="c2d1ce34-6f25-422c-bb6b-1f6ba89a6377" providerId="ADAL" clId="{B7852502-B8CA-47ED-8A8D-D9CE1B59B98D}" dt="2023-06-21T15:39:26.477" v="879" actId="1076"/>
          <ac:picMkLst>
            <pc:docMk/>
            <pc:sldMk cId="1349670220" sldId="273"/>
            <ac:picMk id="4" creationId="{CE2E7873-706E-6E3B-F81F-02267278AEAD}"/>
          </ac:picMkLst>
        </pc:picChg>
      </pc:sldChg>
      <pc:sldChg chg="addSp delSp modSp add mod ord setBg">
        <pc:chgData name="Xunan Zhu - Morristown" userId="c2d1ce34-6f25-422c-bb6b-1f6ba89a6377" providerId="ADAL" clId="{B7852502-B8CA-47ED-8A8D-D9CE1B59B98D}" dt="2023-06-21T17:23:14.867" v="1564"/>
        <pc:sldMkLst>
          <pc:docMk/>
          <pc:sldMk cId="3041556703" sldId="274"/>
        </pc:sldMkLst>
        <pc:spChg chg="mod">
          <ac:chgData name="Xunan Zhu - Morristown" userId="c2d1ce34-6f25-422c-bb6b-1f6ba89a6377" providerId="ADAL" clId="{B7852502-B8CA-47ED-8A8D-D9CE1B59B98D}" dt="2023-06-21T16:18:26.607" v="1116" actId="207"/>
          <ac:spMkLst>
            <pc:docMk/>
            <pc:sldMk cId="3041556703" sldId="274"/>
            <ac:spMk id="2" creationId="{6A0324B1-2388-7FAE-5CC3-B1FE436D04F1}"/>
          </ac:spMkLst>
        </pc:spChg>
        <pc:spChg chg="add mod">
          <ac:chgData name="Xunan Zhu - Morristown" userId="c2d1ce34-6f25-422c-bb6b-1f6ba89a6377" providerId="ADAL" clId="{B7852502-B8CA-47ED-8A8D-D9CE1B59B98D}" dt="2023-06-21T16:18:22.964" v="1115" actId="207"/>
          <ac:spMkLst>
            <pc:docMk/>
            <pc:sldMk cId="3041556703" sldId="274"/>
            <ac:spMk id="5" creationId="{4706FD12-0A2D-4C25-20ED-2CBC3E258B74}"/>
          </ac:spMkLst>
        </pc:spChg>
        <pc:spChg chg="add del">
          <ac:chgData name="Xunan Zhu - Morristown" userId="c2d1ce34-6f25-422c-bb6b-1f6ba89a6377" providerId="ADAL" clId="{B7852502-B8CA-47ED-8A8D-D9CE1B59B98D}" dt="2023-06-21T16:22:19.195" v="1171" actId="22"/>
          <ac:spMkLst>
            <pc:docMk/>
            <pc:sldMk cId="3041556703" sldId="274"/>
            <ac:spMk id="7" creationId="{E83E9006-0F54-5224-38E9-7DA116A2C285}"/>
          </ac:spMkLst>
        </pc:spChg>
        <pc:spChg chg="add del mod">
          <ac:chgData name="Xunan Zhu - Morristown" userId="c2d1ce34-6f25-422c-bb6b-1f6ba89a6377" providerId="ADAL" clId="{B7852502-B8CA-47ED-8A8D-D9CE1B59B98D}" dt="2023-06-21T16:23:07.693" v="1200" actId="478"/>
          <ac:spMkLst>
            <pc:docMk/>
            <pc:sldMk cId="3041556703" sldId="274"/>
            <ac:spMk id="8" creationId="{3192C9F7-6979-32B0-75DF-5B20EE8843D6}"/>
          </ac:spMkLst>
        </pc:spChg>
        <pc:spChg chg="add del mod">
          <ac:chgData name="Xunan Zhu - Morristown" userId="c2d1ce34-6f25-422c-bb6b-1f6ba89a6377" providerId="ADAL" clId="{B7852502-B8CA-47ED-8A8D-D9CE1B59B98D}" dt="2023-06-21T16:23:08.925" v="1201" actId="478"/>
          <ac:spMkLst>
            <pc:docMk/>
            <pc:sldMk cId="3041556703" sldId="274"/>
            <ac:spMk id="9" creationId="{4517C072-BA64-6E9C-C500-496EB5FC20E3}"/>
          </ac:spMkLst>
        </pc:spChg>
        <pc:picChg chg="add mod">
          <ac:chgData name="Xunan Zhu - Morristown" userId="c2d1ce34-6f25-422c-bb6b-1f6ba89a6377" providerId="ADAL" clId="{B7852502-B8CA-47ED-8A8D-D9CE1B59B98D}" dt="2023-06-21T16:15:21.533" v="970" actId="14100"/>
          <ac:picMkLst>
            <pc:docMk/>
            <pc:sldMk cId="3041556703" sldId="274"/>
            <ac:picMk id="4" creationId="{227AFCC9-1449-8FF8-BBC8-4D574A12E105}"/>
          </ac:picMkLst>
        </pc:picChg>
      </pc:sldChg>
      <pc:sldChg chg="addSp delSp modSp add mod ord setBg">
        <pc:chgData name="Xunan Zhu - Morristown" userId="c2d1ce34-6f25-422c-bb6b-1f6ba89a6377" providerId="ADAL" clId="{B7852502-B8CA-47ED-8A8D-D9CE1B59B98D}" dt="2023-06-21T17:23:14.867" v="1564"/>
        <pc:sldMkLst>
          <pc:docMk/>
          <pc:sldMk cId="581504813" sldId="275"/>
        </pc:sldMkLst>
        <pc:spChg chg="mod">
          <ac:chgData name="Xunan Zhu - Morristown" userId="c2d1ce34-6f25-422c-bb6b-1f6ba89a6377" providerId="ADAL" clId="{B7852502-B8CA-47ED-8A8D-D9CE1B59B98D}" dt="2023-06-21T16:20:07.310" v="1134" actId="20577"/>
          <ac:spMkLst>
            <pc:docMk/>
            <pc:sldMk cId="581504813" sldId="275"/>
            <ac:spMk id="2" creationId="{6A0324B1-2388-7FAE-5CC3-B1FE436D04F1}"/>
          </ac:spMkLst>
        </pc:spChg>
        <pc:spChg chg="mod">
          <ac:chgData name="Xunan Zhu - Morristown" userId="c2d1ce34-6f25-422c-bb6b-1f6ba89a6377" providerId="ADAL" clId="{B7852502-B8CA-47ED-8A8D-D9CE1B59B98D}" dt="2023-06-21T16:20:57.754" v="1155" actId="20577"/>
          <ac:spMkLst>
            <pc:docMk/>
            <pc:sldMk cId="581504813" sldId="275"/>
            <ac:spMk id="5" creationId="{4706FD12-0A2D-4C25-20ED-2CBC3E258B74}"/>
          </ac:spMkLst>
        </pc:spChg>
        <pc:spChg chg="add mod">
          <ac:chgData name="Xunan Zhu - Morristown" userId="c2d1ce34-6f25-422c-bb6b-1f6ba89a6377" providerId="ADAL" clId="{B7852502-B8CA-47ED-8A8D-D9CE1B59B98D}" dt="2023-06-21T16:22:05.083" v="1169" actId="14100"/>
          <ac:spMkLst>
            <pc:docMk/>
            <pc:sldMk cId="581504813" sldId="275"/>
            <ac:spMk id="7" creationId="{04D042B4-70B7-805E-0DAA-2DA868E2392D}"/>
          </ac:spMkLst>
        </pc:spChg>
        <pc:spChg chg="add mod">
          <ac:chgData name="Xunan Zhu - Morristown" userId="c2d1ce34-6f25-422c-bb6b-1f6ba89a6377" providerId="ADAL" clId="{B7852502-B8CA-47ED-8A8D-D9CE1B59B98D}" dt="2023-06-21T16:21:56.460" v="1168" actId="20577"/>
          <ac:spMkLst>
            <pc:docMk/>
            <pc:sldMk cId="581504813" sldId="275"/>
            <ac:spMk id="8" creationId="{6B69FA10-4C84-CB71-7EB7-00047204E495}"/>
          </ac:spMkLst>
        </pc:spChg>
        <pc:picChg chg="del">
          <ac:chgData name="Xunan Zhu - Morristown" userId="c2d1ce34-6f25-422c-bb6b-1f6ba89a6377" providerId="ADAL" clId="{B7852502-B8CA-47ED-8A8D-D9CE1B59B98D}" dt="2023-06-21T16:19:04.561" v="1120" actId="478"/>
          <ac:picMkLst>
            <pc:docMk/>
            <pc:sldMk cId="581504813" sldId="275"/>
            <ac:picMk id="4" creationId="{227AFCC9-1449-8FF8-BBC8-4D574A12E105}"/>
          </ac:picMkLst>
        </pc:picChg>
        <pc:picChg chg="add mod">
          <ac:chgData name="Xunan Zhu - Morristown" userId="c2d1ce34-6f25-422c-bb6b-1f6ba89a6377" providerId="ADAL" clId="{B7852502-B8CA-47ED-8A8D-D9CE1B59B98D}" dt="2023-06-21T16:19:12.141" v="1123" actId="1076"/>
          <ac:picMkLst>
            <pc:docMk/>
            <pc:sldMk cId="581504813" sldId="275"/>
            <ac:picMk id="6" creationId="{0A38648F-AA8C-1F03-8F4E-0BB7499BAE36}"/>
          </ac:picMkLst>
        </pc:picChg>
      </pc:sldChg>
      <pc:sldChg chg="addSp delSp modSp new del mod setBg">
        <pc:chgData name="Xunan Zhu - Morristown" userId="c2d1ce34-6f25-422c-bb6b-1f6ba89a6377" providerId="ADAL" clId="{B7852502-B8CA-47ED-8A8D-D9CE1B59B98D}" dt="2023-06-21T16:27:26.295" v="1269" actId="2696"/>
        <pc:sldMkLst>
          <pc:docMk/>
          <pc:sldMk cId="445420691" sldId="276"/>
        </pc:sldMkLst>
        <pc:spChg chg="mod">
          <ac:chgData name="Xunan Zhu - Morristown" userId="c2d1ce34-6f25-422c-bb6b-1f6ba89a6377" providerId="ADAL" clId="{B7852502-B8CA-47ED-8A8D-D9CE1B59B98D}" dt="2023-06-21T16:25:12.278" v="1207" actId="26606"/>
          <ac:spMkLst>
            <pc:docMk/>
            <pc:sldMk cId="445420691" sldId="276"/>
            <ac:spMk id="2" creationId="{949AADF5-571E-9408-D030-FFAA787B5EDA}"/>
          </ac:spMkLst>
        </pc:spChg>
        <pc:spChg chg="del">
          <ac:chgData name="Xunan Zhu - Morristown" userId="c2d1ce34-6f25-422c-bb6b-1f6ba89a6377" providerId="ADAL" clId="{B7852502-B8CA-47ED-8A8D-D9CE1B59B98D}" dt="2023-06-21T16:25:02.155" v="1204" actId="22"/>
          <ac:spMkLst>
            <pc:docMk/>
            <pc:sldMk cId="445420691" sldId="276"/>
            <ac:spMk id="3" creationId="{C1A06E54-CFAA-5A98-8369-6B42877AFE28}"/>
          </ac:spMkLst>
        </pc:spChg>
        <pc:spChg chg="add">
          <ac:chgData name="Xunan Zhu - Morristown" userId="c2d1ce34-6f25-422c-bb6b-1f6ba89a6377" providerId="ADAL" clId="{B7852502-B8CA-47ED-8A8D-D9CE1B59B98D}" dt="2023-06-21T16:25:12.278" v="1207" actId="26606"/>
          <ac:spMkLst>
            <pc:docMk/>
            <pc:sldMk cId="445420691" sldId="276"/>
            <ac:spMk id="11" creationId="{9FC2C474-8222-BE73-2A0D-AF2C76656D2D}"/>
          </ac:spMkLst>
        </pc:spChg>
        <pc:spChg chg="add">
          <ac:chgData name="Xunan Zhu - Morristown" userId="c2d1ce34-6f25-422c-bb6b-1f6ba89a6377" providerId="ADAL" clId="{B7852502-B8CA-47ED-8A8D-D9CE1B59B98D}" dt="2023-06-21T16:25:12.278" v="1207" actId="26606"/>
          <ac:spMkLst>
            <pc:docMk/>
            <pc:sldMk cId="445420691" sldId="276"/>
            <ac:spMk id="14" creationId="{385E1BDC-A9B0-4A87-82E3-F3187F69A802}"/>
          </ac:spMkLst>
        </pc:spChg>
        <pc:spChg chg="add">
          <ac:chgData name="Xunan Zhu - Morristown" userId="c2d1ce34-6f25-422c-bb6b-1f6ba89a6377" providerId="ADAL" clId="{B7852502-B8CA-47ED-8A8D-D9CE1B59B98D}" dt="2023-06-21T16:25:12.278" v="1207" actId="26606"/>
          <ac:spMkLst>
            <pc:docMk/>
            <pc:sldMk cId="445420691" sldId="276"/>
            <ac:spMk id="16" creationId="{0990C621-3B8B-4820-8328-D47EF7CE823C}"/>
          </ac:spMkLst>
        </pc:spChg>
        <pc:spChg chg="add">
          <ac:chgData name="Xunan Zhu - Morristown" userId="c2d1ce34-6f25-422c-bb6b-1f6ba89a6377" providerId="ADAL" clId="{B7852502-B8CA-47ED-8A8D-D9CE1B59B98D}" dt="2023-06-21T16:25:12.278" v="1207" actId="26606"/>
          <ac:spMkLst>
            <pc:docMk/>
            <pc:sldMk cId="445420691" sldId="276"/>
            <ac:spMk id="18" creationId="{C1A2385B-1D2A-4E17-84FA-6CB7F0AAE473}"/>
          </ac:spMkLst>
        </pc:spChg>
        <pc:spChg chg="add">
          <ac:chgData name="Xunan Zhu - Morristown" userId="c2d1ce34-6f25-422c-bb6b-1f6ba89a6377" providerId="ADAL" clId="{B7852502-B8CA-47ED-8A8D-D9CE1B59B98D}" dt="2023-06-21T16:25:12.278" v="1207" actId="26606"/>
          <ac:spMkLst>
            <pc:docMk/>
            <pc:sldMk cId="445420691" sldId="276"/>
            <ac:spMk id="20" creationId="{5E791F2F-79DB-4CC0-9FA1-001E3E91E8B7}"/>
          </ac:spMkLst>
        </pc:spChg>
        <pc:picChg chg="add del mod">
          <ac:chgData name="Xunan Zhu - Morristown" userId="c2d1ce34-6f25-422c-bb6b-1f6ba89a6377" providerId="ADAL" clId="{B7852502-B8CA-47ED-8A8D-D9CE1B59B98D}" dt="2023-06-21T16:26:10.987" v="1217" actId="21"/>
          <ac:picMkLst>
            <pc:docMk/>
            <pc:sldMk cId="445420691" sldId="276"/>
            <ac:picMk id="5" creationId="{47A9E207-18CC-B625-E2C7-FA747106B0F8}"/>
          </ac:picMkLst>
        </pc:picChg>
        <pc:picChg chg="add del mod ord">
          <ac:chgData name="Xunan Zhu - Morristown" userId="c2d1ce34-6f25-422c-bb6b-1f6ba89a6377" providerId="ADAL" clId="{B7852502-B8CA-47ED-8A8D-D9CE1B59B98D}" dt="2023-06-21T16:26:10.987" v="1217" actId="21"/>
          <ac:picMkLst>
            <pc:docMk/>
            <pc:sldMk cId="445420691" sldId="276"/>
            <ac:picMk id="7" creationId="{4B33A5EF-B3FF-6333-FD75-C60FD8B782AF}"/>
          </ac:picMkLst>
        </pc:picChg>
      </pc:sldChg>
      <pc:sldChg chg="addSp delSp modSp add mod ord setBg">
        <pc:chgData name="Xunan Zhu - Morristown" userId="c2d1ce34-6f25-422c-bb6b-1f6ba89a6377" providerId="ADAL" clId="{B7852502-B8CA-47ED-8A8D-D9CE1B59B98D}" dt="2023-06-22T11:08:00.679" v="3451" actId="1076"/>
        <pc:sldMkLst>
          <pc:docMk/>
          <pc:sldMk cId="2624860350" sldId="277"/>
        </pc:sldMkLst>
        <pc:spChg chg="mod">
          <ac:chgData name="Xunan Zhu - Morristown" userId="c2d1ce34-6f25-422c-bb6b-1f6ba89a6377" providerId="ADAL" clId="{B7852502-B8CA-47ED-8A8D-D9CE1B59B98D}" dt="2023-06-21T16:27:21.954" v="1268" actId="20577"/>
          <ac:spMkLst>
            <pc:docMk/>
            <pc:sldMk cId="2624860350" sldId="277"/>
            <ac:spMk id="2" creationId="{6A0324B1-2388-7FAE-5CC3-B1FE436D04F1}"/>
          </ac:spMkLst>
        </pc:spChg>
        <pc:spChg chg="del">
          <ac:chgData name="Xunan Zhu - Morristown" userId="c2d1ce34-6f25-422c-bb6b-1f6ba89a6377" providerId="ADAL" clId="{B7852502-B8CA-47ED-8A8D-D9CE1B59B98D}" dt="2023-06-21T16:26:04.624" v="1215" actId="478"/>
          <ac:spMkLst>
            <pc:docMk/>
            <pc:sldMk cId="2624860350" sldId="277"/>
            <ac:spMk id="3" creationId="{E05B6F67-D116-71B2-5672-2D57BDEEA94A}"/>
          </ac:spMkLst>
        </pc:spChg>
        <pc:spChg chg="del">
          <ac:chgData name="Xunan Zhu - Morristown" userId="c2d1ce34-6f25-422c-bb6b-1f6ba89a6377" providerId="ADAL" clId="{B7852502-B8CA-47ED-8A8D-D9CE1B59B98D}" dt="2023-06-21T16:26:00.327" v="1211" actId="478"/>
          <ac:spMkLst>
            <pc:docMk/>
            <pc:sldMk cId="2624860350" sldId="277"/>
            <ac:spMk id="5" creationId="{B2145D30-8B2D-0570-3248-FDC25B1C277B}"/>
          </ac:spMkLst>
        </pc:spChg>
        <pc:spChg chg="del">
          <ac:chgData name="Xunan Zhu - Morristown" userId="c2d1ce34-6f25-422c-bb6b-1f6ba89a6377" providerId="ADAL" clId="{B7852502-B8CA-47ED-8A8D-D9CE1B59B98D}" dt="2023-06-21T16:26:00.327" v="1211" actId="478"/>
          <ac:spMkLst>
            <pc:docMk/>
            <pc:sldMk cId="2624860350" sldId="277"/>
            <ac:spMk id="6" creationId="{31F97476-92DE-FE36-5FF0-312FEA002D1C}"/>
          </ac:spMkLst>
        </pc:spChg>
        <pc:spChg chg="add del mod">
          <ac:chgData name="Xunan Zhu - Morristown" userId="c2d1ce34-6f25-422c-bb6b-1f6ba89a6377" providerId="ADAL" clId="{B7852502-B8CA-47ED-8A8D-D9CE1B59B98D}" dt="2023-06-21T16:26:03.170" v="1214" actId="478"/>
          <ac:spMkLst>
            <pc:docMk/>
            <pc:sldMk cId="2624860350" sldId="277"/>
            <ac:spMk id="8" creationId="{F84258F2-793B-EF2E-C593-FA7FEB135805}"/>
          </ac:spMkLst>
        </pc:spChg>
        <pc:picChg chg="del">
          <ac:chgData name="Xunan Zhu - Morristown" userId="c2d1ce34-6f25-422c-bb6b-1f6ba89a6377" providerId="ADAL" clId="{B7852502-B8CA-47ED-8A8D-D9CE1B59B98D}" dt="2023-06-21T16:26:01.078" v="1212" actId="478"/>
          <ac:picMkLst>
            <pc:docMk/>
            <pc:sldMk cId="2624860350" sldId="277"/>
            <ac:picMk id="4" creationId="{74E34160-4669-0FD8-3609-D8AA10E3913C}"/>
          </ac:picMkLst>
        </pc:picChg>
        <pc:picChg chg="add mod">
          <ac:chgData name="Xunan Zhu - Morristown" userId="c2d1ce34-6f25-422c-bb6b-1f6ba89a6377" providerId="ADAL" clId="{B7852502-B8CA-47ED-8A8D-D9CE1B59B98D}" dt="2023-06-21T16:26:18.749" v="1219" actId="1076"/>
          <ac:picMkLst>
            <pc:docMk/>
            <pc:sldMk cId="2624860350" sldId="277"/>
            <ac:picMk id="9" creationId="{DE2278AA-A12A-EB01-8C13-BB3BC63EC682}"/>
          </ac:picMkLst>
        </pc:picChg>
        <pc:picChg chg="add mod">
          <ac:chgData name="Xunan Zhu - Morristown" userId="c2d1ce34-6f25-422c-bb6b-1f6ba89a6377" providerId="ADAL" clId="{B7852502-B8CA-47ED-8A8D-D9CE1B59B98D}" dt="2023-06-21T16:26:20.902" v="1220" actId="1076"/>
          <ac:picMkLst>
            <pc:docMk/>
            <pc:sldMk cId="2624860350" sldId="277"/>
            <ac:picMk id="10" creationId="{77FC4E4D-11AB-AF84-3C51-32B7CA16ACDD}"/>
          </ac:picMkLst>
        </pc:picChg>
        <pc:picChg chg="add mod">
          <ac:chgData name="Xunan Zhu - Morristown" userId="c2d1ce34-6f25-422c-bb6b-1f6ba89a6377" providerId="ADAL" clId="{B7852502-B8CA-47ED-8A8D-D9CE1B59B98D}" dt="2023-06-22T11:07:09.720" v="3449" actId="14100"/>
          <ac:picMkLst>
            <pc:docMk/>
            <pc:sldMk cId="2624860350" sldId="277"/>
            <ac:picMk id="12" creationId="{F66C5314-0F9E-2CB7-96E9-6E2BE45840C5}"/>
          </ac:picMkLst>
        </pc:picChg>
        <pc:picChg chg="add mod">
          <ac:chgData name="Xunan Zhu - Morristown" userId="c2d1ce34-6f25-422c-bb6b-1f6ba89a6377" providerId="ADAL" clId="{B7852502-B8CA-47ED-8A8D-D9CE1B59B98D}" dt="2023-06-22T11:08:00.679" v="3451" actId="1076"/>
          <ac:picMkLst>
            <pc:docMk/>
            <pc:sldMk cId="2624860350" sldId="277"/>
            <ac:picMk id="14" creationId="{45218DFF-48FE-D16C-6ABF-2BDF702827EE}"/>
          </ac:picMkLst>
        </pc:picChg>
      </pc:sldChg>
      <pc:sldChg chg="addSp delSp modSp add mod setBg">
        <pc:chgData name="Xunan Zhu - Morristown" userId="c2d1ce34-6f25-422c-bb6b-1f6ba89a6377" providerId="ADAL" clId="{B7852502-B8CA-47ED-8A8D-D9CE1B59B98D}" dt="2023-06-21T17:23:14.867" v="1564"/>
        <pc:sldMkLst>
          <pc:docMk/>
          <pc:sldMk cId="3317971391" sldId="278"/>
        </pc:sldMkLst>
        <pc:spChg chg="mod">
          <ac:chgData name="Xunan Zhu - Morristown" userId="c2d1ce34-6f25-422c-bb6b-1f6ba89a6377" providerId="ADAL" clId="{B7852502-B8CA-47ED-8A8D-D9CE1B59B98D}" dt="2023-06-21T16:39:55.059" v="1402" actId="26606"/>
          <ac:spMkLst>
            <pc:docMk/>
            <pc:sldMk cId="3317971391" sldId="278"/>
            <ac:spMk id="2" creationId="{6A0324B1-2388-7FAE-5CC3-B1FE436D04F1}"/>
          </ac:spMkLst>
        </pc:spChg>
        <pc:spChg chg="del">
          <ac:chgData name="Xunan Zhu - Morristown" userId="c2d1ce34-6f25-422c-bb6b-1f6ba89a6377" providerId="ADAL" clId="{B7852502-B8CA-47ED-8A8D-D9CE1B59B98D}" dt="2023-06-21T16:37:43.952" v="1396" actId="478"/>
          <ac:spMkLst>
            <pc:docMk/>
            <pc:sldMk cId="3317971391" sldId="278"/>
            <ac:spMk id="5" creationId="{4706FD12-0A2D-4C25-20ED-2CBC3E258B74}"/>
          </ac:spMkLst>
        </pc:spChg>
        <pc:spChg chg="del">
          <ac:chgData name="Xunan Zhu - Morristown" userId="c2d1ce34-6f25-422c-bb6b-1f6ba89a6377" providerId="ADAL" clId="{B7852502-B8CA-47ED-8A8D-D9CE1B59B98D}" dt="2023-06-21T16:39:55.059" v="1402" actId="26606"/>
          <ac:spMkLst>
            <pc:docMk/>
            <pc:sldMk cId="3317971391" sldId="278"/>
            <ac:spMk id="18" creationId="{AFF8D2E5-2C4E-47B1-930B-6C82B7C31331}"/>
          </ac:spMkLst>
        </pc:spChg>
        <pc:spChg chg="del">
          <ac:chgData name="Xunan Zhu - Morristown" userId="c2d1ce34-6f25-422c-bb6b-1f6ba89a6377" providerId="ADAL" clId="{B7852502-B8CA-47ED-8A8D-D9CE1B59B98D}" dt="2023-06-21T16:39:55.059" v="1402" actId="26606"/>
          <ac:spMkLst>
            <pc:docMk/>
            <pc:sldMk cId="3317971391" sldId="278"/>
            <ac:spMk id="20" creationId="{801E4ADA-0EA9-4930-846E-3C11E8BED6DD}"/>
          </ac:spMkLst>
        </pc:spChg>
        <pc:spChg chg="del">
          <ac:chgData name="Xunan Zhu - Morristown" userId="c2d1ce34-6f25-422c-bb6b-1f6ba89a6377" providerId="ADAL" clId="{B7852502-B8CA-47ED-8A8D-D9CE1B59B98D}" dt="2023-06-21T16:39:55.059" v="1402" actId="26606"/>
          <ac:spMkLst>
            <pc:docMk/>
            <pc:sldMk cId="3317971391" sldId="278"/>
            <ac:spMk id="22" creationId="{FB92FFCE-0C90-454E-AA25-D4EE9A6C39C5}"/>
          </ac:spMkLst>
        </pc:spChg>
        <pc:spChg chg="add">
          <ac:chgData name="Xunan Zhu - Morristown" userId="c2d1ce34-6f25-422c-bb6b-1f6ba89a6377" providerId="ADAL" clId="{B7852502-B8CA-47ED-8A8D-D9CE1B59B98D}" dt="2023-06-21T16:39:55.059" v="1402" actId="26606"/>
          <ac:spMkLst>
            <pc:docMk/>
            <pc:sldMk cId="3317971391" sldId="278"/>
            <ac:spMk id="27" creationId="{5DCB5928-DC7D-4612-9922-441966E15627}"/>
          </ac:spMkLst>
        </pc:spChg>
        <pc:spChg chg="add">
          <ac:chgData name="Xunan Zhu - Morristown" userId="c2d1ce34-6f25-422c-bb6b-1f6ba89a6377" providerId="ADAL" clId="{B7852502-B8CA-47ED-8A8D-D9CE1B59B98D}" dt="2023-06-21T16:39:55.059" v="1402" actId="26606"/>
          <ac:spMkLst>
            <pc:docMk/>
            <pc:sldMk cId="3317971391" sldId="278"/>
            <ac:spMk id="29" creationId="{682C1161-1736-45EC-99B7-33F3CAE9D517}"/>
          </ac:spMkLst>
        </pc:spChg>
        <pc:spChg chg="add">
          <ac:chgData name="Xunan Zhu - Morristown" userId="c2d1ce34-6f25-422c-bb6b-1f6ba89a6377" providerId="ADAL" clId="{B7852502-B8CA-47ED-8A8D-D9CE1B59B98D}" dt="2023-06-21T16:39:55.059" v="1402" actId="26606"/>
          <ac:spMkLst>
            <pc:docMk/>
            <pc:sldMk cId="3317971391" sldId="278"/>
            <ac:spMk id="31" creationId="{84D4DDB8-B68F-45B0-9F62-C4279996F672}"/>
          </ac:spMkLst>
        </pc:spChg>
        <pc:spChg chg="add">
          <ac:chgData name="Xunan Zhu - Morristown" userId="c2d1ce34-6f25-422c-bb6b-1f6ba89a6377" providerId="ADAL" clId="{B7852502-B8CA-47ED-8A8D-D9CE1B59B98D}" dt="2023-06-21T16:39:55.059" v="1402" actId="26606"/>
          <ac:spMkLst>
            <pc:docMk/>
            <pc:sldMk cId="3317971391" sldId="278"/>
            <ac:spMk id="33" creationId="{AF2F604E-43BE-4DC3-B983-E071523364F8}"/>
          </ac:spMkLst>
        </pc:spChg>
        <pc:spChg chg="add">
          <ac:chgData name="Xunan Zhu - Morristown" userId="c2d1ce34-6f25-422c-bb6b-1f6ba89a6377" providerId="ADAL" clId="{B7852502-B8CA-47ED-8A8D-D9CE1B59B98D}" dt="2023-06-21T16:39:55.059" v="1402" actId="26606"/>
          <ac:spMkLst>
            <pc:docMk/>
            <pc:sldMk cId="3317971391" sldId="278"/>
            <ac:spMk id="35" creationId="{08C9B587-E65E-4B52-B37C-ABEBB6E87928}"/>
          </ac:spMkLst>
        </pc:spChg>
        <pc:picChg chg="del">
          <ac:chgData name="Xunan Zhu - Morristown" userId="c2d1ce34-6f25-422c-bb6b-1f6ba89a6377" providerId="ADAL" clId="{B7852502-B8CA-47ED-8A8D-D9CE1B59B98D}" dt="2023-06-21T16:37:42.472" v="1395" actId="478"/>
          <ac:picMkLst>
            <pc:docMk/>
            <pc:sldMk cId="3317971391" sldId="278"/>
            <ac:picMk id="4" creationId="{227AFCC9-1449-8FF8-BBC8-4D574A12E105}"/>
          </ac:picMkLst>
        </pc:picChg>
        <pc:picChg chg="add mod">
          <ac:chgData name="Xunan Zhu - Morristown" userId="c2d1ce34-6f25-422c-bb6b-1f6ba89a6377" providerId="ADAL" clId="{B7852502-B8CA-47ED-8A8D-D9CE1B59B98D}" dt="2023-06-21T16:40:02.946" v="1404" actId="1076"/>
          <ac:picMkLst>
            <pc:docMk/>
            <pc:sldMk cId="3317971391" sldId="278"/>
            <ac:picMk id="6" creationId="{C41AC9AA-9D46-390B-9243-2549A63DD900}"/>
          </ac:picMkLst>
        </pc:picChg>
      </pc:sldChg>
      <pc:sldChg chg="add del">
        <pc:chgData name="Xunan Zhu - Morristown" userId="c2d1ce34-6f25-422c-bb6b-1f6ba89a6377" providerId="ADAL" clId="{B7852502-B8CA-47ED-8A8D-D9CE1B59B98D}" dt="2023-06-21T17:06:03.793" v="1505" actId="2696"/>
        <pc:sldMkLst>
          <pc:docMk/>
          <pc:sldMk cId="1837091600" sldId="279"/>
        </pc:sldMkLst>
      </pc:sldChg>
      <pc:sldChg chg="modSp add mod ord setBg">
        <pc:chgData name="Xunan Zhu - Morristown" userId="c2d1ce34-6f25-422c-bb6b-1f6ba89a6377" providerId="ADAL" clId="{B7852502-B8CA-47ED-8A8D-D9CE1B59B98D}" dt="2023-06-21T17:23:14.867" v="1564"/>
        <pc:sldMkLst>
          <pc:docMk/>
          <pc:sldMk cId="4271648951" sldId="280"/>
        </pc:sldMkLst>
        <pc:spChg chg="mod">
          <ac:chgData name="Xunan Zhu - Morristown" userId="c2d1ce34-6f25-422c-bb6b-1f6ba89a6377" providerId="ADAL" clId="{B7852502-B8CA-47ED-8A8D-D9CE1B59B98D}" dt="2023-06-21T17:05:48.985" v="1503"/>
          <ac:spMkLst>
            <pc:docMk/>
            <pc:sldMk cId="4271648951" sldId="280"/>
            <ac:spMk id="2" creationId="{05096BCF-9FCE-1700-9A13-4A4B9BBB061A}"/>
          </ac:spMkLst>
        </pc:spChg>
      </pc:sldChg>
      <pc:sldChg chg="addSp delSp modSp new mod setBg">
        <pc:chgData name="Xunan Zhu - Morristown" userId="c2d1ce34-6f25-422c-bb6b-1f6ba89a6377" providerId="ADAL" clId="{B7852502-B8CA-47ED-8A8D-D9CE1B59B98D}" dt="2023-06-21T17:23:14.867" v="1564"/>
        <pc:sldMkLst>
          <pc:docMk/>
          <pc:sldMk cId="331568661" sldId="281"/>
        </pc:sldMkLst>
        <pc:spChg chg="mod">
          <ac:chgData name="Xunan Zhu - Morristown" userId="c2d1ce34-6f25-422c-bb6b-1f6ba89a6377" providerId="ADAL" clId="{B7852502-B8CA-47ED-8A8D-D9CE1B59B98D}" dt="2023-06-21T17:13:13.754" v="1545" actId="26606"/>
          <ac:spMkLst>
            <pc:docMk/>
            <pc:sldMk cId="331568661" sldId="281"/>
            <ac:spMk id="2" creationId="{CD8D9983-0C5B-12D0-8136-A190A1918943}"/>
          </ac:spMkLst>
        </pc:spChg>
        <pc:spChg chg="del">
          <ac:chgData name="Xunan Zhu - Morristown" userId="c2d1ce34-6f25-422c-bb6b-1f6ba89a6377" providerId="ADAL" clId="{B7852502-B8CA-47ED-8A8D-D9CE1B59B98D}" dt="2023-06-21T17:06:39.180" v="1510"/>
          <ac:spMkLst>
            <pc:docMk/>
            <pc:sldMk cId="331568661" sldId="281"/>
            <ac:spMk id="3" creationId="{0B631934-5554-A671-1E6D-DEB0522756A6}"/>
          </ac:spMkLst>
        </pc:spChg>
        <pc:spChg chg="add mod">
          <ac:chgData name="Xunan Zhu - Morristown" userId="c2d1ce34-6f25-422c-bb6b-1f6ba89a6377" providerId="ADAL" clId="{B7852502-B8CA-47ED-8A8D-D9CE1B59B98D}" dt="2023-06-21T17:13:42.135" v="1550" actId="14100"/>
          <ac:spMkLst>
            <pc:docMk/>
            <pc:sldMk cId="331568661" sldId="281"/>
            <ac:spMk id="7" creationId="{02DF79E1-30D3-8A13-48D1-024598A34504}"/>
          </ac:spMkLst>
        </pc:spChg>
        <pc:spChg chg="add mod">
          <ac:chgData name="Xunan Zhu - Morristown" userId="c2d1ce34-6f25-422c-bb6b-1f6ba89a6377" providerId="ADAL" clId="{B7852502-B8CA-47ED-8A8D-D9CE1B59B98D}" dt="2023-06-21T17:13:42.135" v="1550" actId="14100"/>
          <ac:spMkLst>
            <pc:docMk/>
            <pc:sldMk cId="331568661" sldId="281"/>
            <ac:spMk id="9" creationId="{26D0CFA3-077B-0A22-9020-E0B50F6B8FD3}"/>
          </ac:spMkLst>
        </pc:spChg>
        <pc:spChg chg="add mod">
          <ac:chgData name="Xunan Zhu - Morristown" userId="c2d1ce34-6f25-422c-bb6b-1f6ba89a6377" providerId="ADAL" clId="{B7852502-B8CA-47ED-8A8D-D9CE1B59B98D}" dt="2023-06-21T17:13:21.681" v="1546" actId="1076"/>
          <ac:spMkLst>
            <pc:docMk/>
            <pc:sldMk cId="331568661" sldId="281"/>
            <ac:spMk id="11" creationId="{A98EC6C2-1727-39B1-80AC-055DF70F25BC}"/>
          </ac:spMkLst>
        </pc:spChg>
        <pc:spChg chg="add">
          <ac:chgData name="Xunan Zhu - Morristown" userId="c2d1ce34-6f25-422c-bb6b-1f6ba89a6377" providerId="ADAL" clId="{B7852502-B8CA-47ED-8A8D-D9CE1B59B98D}" dt="2023-06-21T17:13:13.754" v="1545" actId="26606"/>
          <ac:spMkLst>
            <pc:docMk/>
            <pc:sldMk cId="331568661" sldId="281"/>
            <ac:spMk id="16" creationId="{AFF8D2E5-2C4E-47B1-930B-6C82B7C31331}"/>
          </ac:spMkLst>
        </pc:spChg>
        <pc:spChg chg="add">
          <ac:chgData name="Xunan Zhu - Morristown" userId="c2d1ce34-6f25-422c-bb6b-1f6ba89a6377" providerId="ADAL" clId="{B7852502-B8CA-47ED-8A8D-D9CE1B59B98D}" dt="2023-06-21T17:13:13.754" v="1545" actId="26606"/>
          <ac:spMkLst>
            <pc:docMk/>
            <pc:sldMk cId="331568661" sldId="281"/>
            <ac:spMk id="18" creationId="{801E4ADA-0EA9-4930-846E-3C11E8BED6DD}"/>
          </ac:spMkLst>
        </pc:spChg>
        <pc:spChg chg="add">
          <ac:chgData name="Xunan Zhu - Morristown" userId="c2d1ce34-6f25-422c-bb6b-1f6ba89a6377" providerId="ADAL" clId="{B7852502-B8CA-47ED-8A8D-D9CE1B59B98D}" dt="2023-06-21T17:13:13.754" v="1545" actId="26606"/>
          <ac:spMkLst>
            <pc:docMk/>
            <pc:sldMk cId="331568661" sldId="281"/>
            <ac:spMk id="20" creationId="{FB92FFCE-0C90-454E-AA25-D4EE9A6C39C5}"/>
          </ac:spMkLst>
        </pc:spChg>
        <pc:picChg chg="add mod">
          <ac:chgData name="Xunan Zhu - Morristown" userId="c2d1ce34-6f25-422c-bb6b-1f6ba89a6377" providerId="ADAL" clId="{B7852502-B8CA-47ED-8A8D-D9CE1B59B98D}" dt="2023-06-21T17:13:13.754" v="1545" actId="26606"/>
          <ac:picMkLst>
            <pc:docMk/>
            <pc:sldMk cId="331568661" sldId="281"/>
            <ac:picMk id="4" creationId="{1D718EC2-C632-F4AC-58C1-9254233622D6}"/>
          </ac:picMkLst>
        </pc:picChg>
        <pc:picChg chg="add mod">
          <ac:chgData name="Xunan Zhu - Morristown" userId="c2d1ce34-6f25-422c-bb6b-1f6ba89a6377" providerId="ADAL" clId="{B7852502-B8CA-47ED-8A8D-D9CE1B59B98D}" dt="2023-06-21T17:13:26.942" v="1548" actId="1076"/>
          <ac:picMkLst>
            <pc:docMk/>
            <pc:sldMk cId="331568661" sldId="281"/>
            <ac:picMk id="5" creationId="{D56EA428-5B00-5601-B32C-3A3E58DBA0E7}"/>
          </ac:picMkLst>
        </pc:picChg>
      </pc:sldChg>
      <pc:sldChg chg="addSp delSp modSp new mod">
        <pc:chgData name="Xunan Zhu - Morristown" userId="c2d1ce34-6f25-422c-bb6b-1f6ba89a6377" providerId="ADAL" clId="{B7852502-B8CA-47ED-8A8D-D9CE1B59B98D}" dt="2023-06-21T17:20:15.384" v="1559" actId="404"/>
        <pc:sldMkLst>
          <pc:docMk/>
          <pc:sldMk cId="1194861729" sldId="282"/>
        </pc:sldMkLst>
        <pc:spChg chg="mod">
          <ac:chgData name="Xunan Zhu - Morristown" userId="c2d1ce34-6f25-422c-bb6b-1f6ba89a6377" providerId="ADAL" clId="{B7852502-B8CA-47ED-8A8D-D9CE1B59B98D}" dt="2023-06-21T17:20:15.384" v="1559" actId="404"/>
          <ac:spMkLst>
            <pc:docMk/>
            <pc:sldMk cId="1194861729" sldId="282"/>
            <ac:spMk id="2" creationId="{2E03FA91-5DF9-C493-B6EF-A3EC1927442B}"/>
          </ac:spMkLst>
        </pc:spChg>
        <pc:spChg chg="del">
          <ac:chgData name="Xunan Zhu - Morristown" userId="c2d1ce34-6f25-422c-bb6b-1f6ba89a6377" providerId="ADAL" clId="{B7852502-B8CA-47ED-8A8D-D9CE1B59B98D}" dt="2023-06-21T17:15:24.098" v="1552"/>
          <ac:spMkLst>
            <pc:docMk/>
            <pc:sldMk cId="1194861729" sldId="282"/>
            <ac:spMk id="3" creationId="{594271C2-942C-82BC-C198-B466024E2CE3}"/>
          </ac:spMkLst>
        </pc:spChg>
        <pc:picChg chg="add mod">
          <ac:chgData name="Xunan Zhu - Morristown" userId="c2d1ce34-6f25-422c-bb6b-1f6ba89a6377" providerId="ADAL" clId="{B7852502-B8CA-47ED-8A8D-D9CE1B59B98D}" dt="2023-06-21T17:15:24.098" v="1552"/>
          <ac:picMkLst>
            <pc:docMk/>
            <pc:sldMk cId="1194861729" sldId="282"/>
            <ac:picMk id="4" creationId="{7EE7A21C-E9F2-3674-C312-4CA434ED7FA7}"/>
          </ac:picMkLst>
        </pc:picChg>
      </pc:sldChg>
      <pc:sldChg chg="addSp delSp modSp new mod setBg">
        <pc:chgData name="Xunan Zhu - Morristown" userId="c2d1ce34-6f25-422c-bb6b-1f6ba89a6377" providerId="ADAL" clId="{B7852502-B8CA-47ED-8A8D-D9CE1B59B98D}" dt="2023-06-22T12:27:38.047" v="3731" actId="1076"/>
        <pc:sldMkLst>
          <pc:docMk/>
          <pc:sldMk cId="770686038" sldId="283"/>
        </pc:sldMkLst>
        <pc:spChg chg="mod ord">
          <ac:chgData name="Xunan Zhu - Morristown" userId="c2d1ce34-6f25-422c-bb6b-1f6ba89a6377" providerId="ADAL" clId="{B7852502-B8CA-47ED-8A8D-D9CE1B59B98D}" dt="2023-06-21T17:21:06.677" v="1563" actId="26606"/>
          <ac:spMkLst>
            <pc:docMk/>
            <pc:sldMk cId="770686038" sldId="283"/>
            <ac:spMk id="2" creationId="{CA581E2B-BFD7-033C-0928-CB35587F7C52}"/>
          </ac:spMkLst>
        </pc:spChg>
        <pc:spChg chg="del">
          <ac:chgData name="Xunan Zhu - Morristown" userId="c2d1ce34-6f25-422c-bb6b-1f6ba89a6377" providerId="ADAL" clId="{B7852502-B8CA-47ED-8A8D-D9CE1B59B98D}" dt="2023-06-21T17:20:35.129" v="1560"/>
          <ac:spMkLst>
            <pc:docMk/>
            <pc:sldMk cId="770686038" sldId="283"/>
            <ac:spMk id="3" creationId="{338CEEBD-BD63-D220-5A90-2D934935038D}"/>
          </ac:spMkLst>
        </pc:spChg>
        <pc:spChg chg="add mod">
          <ac:chgData name="Xunan Zhu - Morristown" userId="c2d1ce34-6f25-422c-bb6b-1f6ba89a6377" providerId="ADAL" clId="{B7852502-B8CA-47ED-8A8D-D9CE1B59B98D}" dt="2023-06-22T12:27:38.047" v="3731" actId="1076"/>
          <ac:spMkLst>
            <pc:docMk/>
            <pc:sldMk cId="770686038" sldId="283"/>
            <ac:spMk id="7" creationId="{60122E85-7761-4ACC-11CC-3499F2BA8CE8}"/>
          </ac:spMkLst>
        </pc:spChg>
        <pc:spChg chg="add">
          <ac:chgData name="Xunan Zhu - Morristown" userId="c2d1ce34-6f25-422c-bb6b-1f6ba89a6377" providerId="ADAL" clId="{B7852502-B8CA-47ED-8A8D-D9CE1B59B98D}" dt="2023-06-21T17:21:06.677" v="1563" actId="26606"/>
          <ac:spMkLst>
            <pc:docMk/>
            <pc:sldMk cId="770686038" sldId="283"/>
            <ac:spMk id="11" creationId="{E8D41CF8-5232-42BC-8D05-AFEDE215398E}"/>
          </ac:spMkLst>
        </pc:spChg>
        <pc:spChg chg="add">
          <ac:chgData name="Xunan Zhu - Morristown" userId="c2d1ce34-6f25-422c-bb6b-1f6ba89a6377" providerId="ADAL" clId="{B7852502-B8CA-47ED-8A8D-D9CE1B59B98D}" dt="2023-06-21T17:21:06.677" v="1563" actId="26606"/>
          <ac:spMkLst>
            <pc:docMk/>
            <pc:sldMk cId="770686038" sldId="283"/>
            <ac:spMk id="13" creationId="{49237091-E62C-4878-AA4C-0B9995ADB28F}"/>
          </ac:spMkLst>
        </pc:spChg>
        <pc:picChg chg="add mod ord">
          <ac:chgData name="Xunan Zhu - Morristown" userId="c2d1ce34-6f25-422c-bb6b-1f6ba89a6377" providerId="ADAL" clId="{B7852502-B8CA-47ED-8A8D-D9CE1B59B98D}" dt="2023-06-22T11:54:41.962" v="3514" actId="1076"/>
          <ac:picMkLst>
            <pc:docMk/>
            <pc:sldMk cId="770686038" sldId="283"/>
            <ac:picMk id="4" creationId="{618310B7-89AA-EB7E-8B9A-F7FFA2439908}"/>
          </ac:picMkLst>
        </pc:picChg>
        <pc:picChg chg="add mod ord">
          <ac:chgData name="Xunan Zhu - Morristown" userId="c2d1ce34-6f25-422c-bb6b-1f6ba89a6377" providerId="ADAL" clId="{B7852502-B8CA-47ED-8A8D-D9CE1B59B98D}" dt="2023-06-22T11:54:43.299" v="3515" actId="1076"/>
          <ac:picMkLst>
            <pc:docMk/>
            <pc:sldMk cId="770686038" sldId="283"/>
            <ac:picMk id="5" creationId="{ED1686CA-4485-9AC2-D978-A4A384E51D27}"/>
          </ac:picMkLst>
        </pc:picChg>
        <pc:picChg chg="add mod">
          <ac:chgData name="Xunan Zhu - Morristown" userId="c2d1ce34-6f25-422c-bb6b-1f6ba89a6377" providerId="ADAL" clId="{B7852502-B8CA-47ED-8A8D-D9CE1B59B98D}" dt="2023-06-21T17:21:06.677" v="1563" actId="26606"/>
          <ac:picMkLst>
            <pc:docMk/>
            <pc:sldMk cId="770686038" sldId="283"/>
            <ac:picMk id="6" creationId="{BB3940D2-F63F-0853-AC37-6E1935F56501}"/>
          </ac:picMkLst>
        </pc:picChg>
      </pc:sldChg>
      <pc:sldChg chg="new del">
        <pc:chgData name="Xunan Zhu - Morristown" userId="c2d1ce34-6f25-422c-bb6b-1f6ba89a6377" providerId="ADAL" clId="{B7852502-B8CA-47ED-8A8D-D9CE1B59B98D}" dt="2023-06-21T17:35:36.331" v="1565" actId="2696"/>
        <pc:sldMkLst>
          <pc:docMk/>
          <pc:sldMk cId="1693577126" sldId="284"/>
        </pc:sldMkLst>
      </pc:sldChg>
      <pc:sldChg chg="addSp delSp modSp new mod setBg">
        <pc:chgData name="Xunan Zhu - Morristown" userId="c2d1ce34-6f25-422c-bb6b-1f6ba89a6377" providerId="ADAL" clId="{B7852502-B8CA-47ED-8A8D-D9CE1B59B98D}" dt="2023-06-21T19:18:50.278" v="2024"/>
        <pc:sldMkLst>
          <pc:docMk/>
          <pc:sldMk cId="4171606218" sldId="284"/>
        </pc:sldMkLst>
        <pc:spChg chg="mod">
          <ac:chgData name="Xunan Zhu - Morristown" userId="c2d1ce34-6f25-422c-bb6b-1f6ba89a6377" providerId="ADAL" clId="{B7852502-B8CA-47ED-8A8D-D9CE1B59B98D}" dt="2023-06-21T19:17:13.458" v="1950" actId="26606"/>
          <ac:spMkLst>
            <pc:docMk/>
            <pc:sldMk cId="4171606218" sldId="284"/>
            <ac:spMk id="2" creationId="{700CEE87-9046-3CDA-725D-27813044D1DD}"/>
          </ac:spMkLst>
        </pc:spChg>
        <pc:spChg chg="del">
          <ac:chgData name="Xunan Zhu - Morristown" userId="c2d1ce34-6f25-422c-bb6b-1f6ba89a6377" providerId="ADAL" clId="{B7852502-B8CA-47ED-8A8D-D9CE1B59B98D}" dt="2023-06-21T19:16:55.194" v="1948"/>
          <ac:spMkLst>
            <pc:docMk/>
            <pc:sldMk cId="4171606218" sldId="284"/>
            <ac:spMk id="3" creationId="{0026FA1A-9312-B149-5C5B-0DD83D9139A4}"/>
          </ac:spMkLst>
        </pc:spChg>
        <pc:spChg chg="add mod">
          <ac:chgData name="Xunan Zhu - Morristown" userId="c2d1ce34-6f25-422c-bb6b-1f6ba89a6377" providerId="ADAL" clId="{B7852502-B8CA-47ED-8A8D-D9CE1B59B98D}" dt="2023-06-21T19:18:50.278" v="2024"/>
          <ac:spMkLst>
            <pc:docMk/>
            <pc:sldMk cId="4171606218" sldId="284"/>
            <ac:spMk id="8" creationId="{2D0114C3-076E-6F5C-6CCD-9068A9806C0D}"/>
          </ac:spMkLst>
        </pc:spChg>
        <pc:spChg chg="add">
          <ac:chgData name="Xunan Zhu - Morristown" userId="c2d1ce34-6f25-422c-bb6b-1f6ba89a6377" providerId="ADAL" clId="{B7852502-B8CA-47ED-8A8D-D9CE1B59B98D}" dt="2023-06-21T19:17:13.458" v="1950" actId="26606"/>
          <ac:spMkLst>
            <pc:docMk/>
            <pc:sldMk cId="4171606218" sldId="284"/>
            <ac:spMk id="11" creationId="{0288C6B4-AFC3-407F-A595-EFFD38D4CCAF}"/>
          </ac:spMkLst>
        </pc:spChg>
        <pc:spChg chg="add">
          <ac:chgData name="Xunan Zhu - Morristown" userId="c2d1ce34-6f25-422c-bb6b-1f6ba89a6377" providerId="ADAL" clId="{B7852502-B8CA-47ED-8A8D-D9CE1B59B98D}" dt="2023-06-21T19:17:13.458" v="1950" actId="26606"/>
          <ac:spMkLst>
            <pc:docMk/>
            <pc:sldMk cId="4171606218" sldId="284"/>
            <ac:spMk id="13" creationId="{CF236821-17FE-429B-8D2C-08E13A64EA40}"/>
          </ac:spMkLst>
        </pc:spChg>
        <pc:spChg chg="add">
          <ac:chgData name="Xunan Zhu - Morristown" userId="c2d1ce34-6f25-422c-bb6b-1f6ba89a6377" providerId="ADAL" clId="{B7852502-B8CA-47ED-8A8D-D9CE1B59B98D}" dt="2023-06-21T19:17:13.458" v="1950" actId="26606"/>
          <ac:spMkLst>
            <pc:docMk/>
            <pc:sldMk cId="4171606218" sldId="284"/>
            <ac:spMk id="15" creationId="{C0BDBCD2-E081-43AB-9119-C55465E59757}"/>
          </ac:spMkLst>
        </pc:spChg>
        <pc:spChg chg="add">
          <ac:chgData name="Xunan Zhu - Morristown" userId="c2d1ce34-6f25-422c-bb6b-1f6ba89a6377" providerId="ADAL" clId="{B7852502-B8CA-47ED-8A8D-D9CE1B59B98D}" dt="2023-06-21T19:17:13.458" v="1950" actId="26606"/>
          <ac:spMkLst>
            <pc:docMk/>
            <pc:sldMk cId="4171606218" sldId="284"/>
            <ac:spMk id="17" creationId="{98E79BE4-34FE-485A-98A5-92CE8F7C4743}"/>
          </ac:spMkLst>
        </pc:spChg>
        <pc:spChg chg="add">
          <ac:chgData name="Xunan Zhu - Morristown" userId="c2d1ce34-6f25-422c-bb6b-1f6ba89a6377" providerId="ADAL" clId="{B7852502-B8CA-47ED-8A8D-D9CE1B59B98D}" dt="2023-06-21T19:17:13.458" v="1950" actId="26606"/>
          <ac:spMkLst>
            <pc:docMk/>
            <pc:sldMk cId="4171606218" sldId="284"/>
            <ac:spMk id="19" creationId="{7A5F0580-5EE9-419F-96EE-B6529EF6E7D0}"/>
          </ac:spMkLst>
        </pc:spChg>
        <pc:picChg chg="add mod">
          <ac:chgData name="Xunan Zhu - Morristown" userId="c2d1ce34-6f25-422c-bb6b-1f6ba89a6377" providerId="ADAL" clId="{B7852502-B8CA-47ED-8A8D-D9CE1B59B98D}" dt="2023-06-21T19:17:13.458" v="1950" actId="26606"/>
          <ac:picMkLst>
            <pc:docMk/>
            <pc:sldMk cId="4171606218" sldId="284"/>
            <ac:picMk id="4" creationId="{E14AA9F5-9931-B35D-AA29-8C32E252DED5}"/>
          </ac:picMkLst>
        </pc:picChg>
      </pc:sldChg>
      <pc:sldChg chg="addSp delSp modSp new mod ord setBg addAnim delAnim modAnim">
        <pc:chgData name="Xunan Zhu - Morristown" userId="c2d1ce34-6f25-422c-bb6b-1f6ba89a6377" providerId="ADAL" clId="{B7852502-B8CA-47ED-8A8D-D9CE1B59B98D}" dt="2023-06-22T12:18:33.805" v="3723" actId="20577"/>
        <pc:sldMkLst>
          <pc:docMk/>
          <pc:sldMk cId="1391718338" sldId="285"/>
        </pc:sldMkLst>
        <pc:spChg chg="mod">
          <ac:chgData name="Xunan Zhu - Morristown" userId="c2d1ce34-6f25-422c-bb6b-1f6ba89a6377" providerId="ADAL" clId="{B7852502-B8CA-47ED-8A8D-D9CE1B59B98D}" dt="2023-06-21T17:57:10.843" v="1635" actId="20577"/>
          <ac:spMkLst>
            <pc:docMk/>
            <pc:sldMk cId="1391718338" sldId="285"/>
            <ac:spMk id="2" creationId="{FEDFEFDA-BD4F-289C-581D-ABC582607A30}"/>
          </ac:spMkLst>
        </pc:spChg>
        <pc:spChg chg="del">
          <ac:chgData name="Xunan Zhu - Morristown" userId="c2d1ce34-6f25-422c-bb6b-1f6ba89a6377" providerId="ADAL" clId="{B7852502-B8CA-47ED-8A8D-D9CE1B59B98D}" dt="2023-06-21T17:49:19.179" v="1569"/>
          <ac:spMkLst>
            <pc:docMk/>
            <pc:sldMk cId="1391718338" sldId="285"/>
            <ac:spMk id="3" creationId="{4E7908C0-2F2F-7FAD-A70B-CA5255221D41}"/>
          </ac:spMkLst>
        </pc:spChg>
        <pc:spChg chg="add mod ord">
          <ac:chgData name="Xunan Zhu - Morristown" userId="c2d1ce34-6f25-422c-bb6b-1f6ba89a6377" providerId="ADAL" clId="{B7852502-B8CA-47ED-8A8D-D9CE1B59B98D}" dt="2023-06-22T12:18:33.805" v="3723" actId="20577"/>
          <ac:spMkLst>
            <pc:docMk/>
            <pc:sldMk cId="1391718338" sldId="285"/>
            <ac:spMk id="5" creationId="{57E208B2-5BCA-540D-BB92-292E5CA98D50}"/>
          </ac:spMkLst>
        </pc:spChg>
        <pc:spChg chg="add mod">
          <ac:chgData name="Xunan Zhu - Morristown" userId="c2d1ce34-6f25-422c-bb6b-1f6ba89a6377" providerId="ADAL" clId="{B7852502-B8CA-47ED-8A8D-D9CE1B59B98D}" dt="2023-06-22T12:08:56.028" v="3660" actId="17032"/>
          <ac:spMkLst>
            <pc:docMk/>
            <pc:sldMk cId="1391718338" sldId="285"/>
            <ac:spMk id="6" creationId="{1E848D6C-19A9-D58C-93EE-9F1E33623E65}"/>
          </ac:spMkLst>
        </pc:spChg>
        <pc:spChg chg="add del">
          <ac:chgData name="Xunan Zhu - Morristown" userId="c2d1ce34-6f25-422c-bb6b-1f6ba89a6377" providerId="ADAL" clId="{B7852502-B8CA-47ED-8A8D-D9CE1B59B98D}" dt="2023-06-21T17:50:07.953" v="1573" actId="26606"/>
          <ac:spMkLst>
            <pc:docMk/>
            <pc:sldMk cId="1391718338" sldId="285"/>
            <ac:spMk id="6151" creationId="{9427AF5F-9A0E-42B7-A252-FD64C9885F9C}"/>
          </ac:spMkLst>
        </pc:spChg>
        <pc:spChg chg="add del">
          <ac:chgData name="Xunan Zhu - Morristown" userId="c2d1ce34-6f25-422c-bb6b-1f6ba89a6377" providerId="ADAL" clId="{B7852502-B8CA-47ED-8A8D-D9CE1B59B98D}" dt="2023-06-21T17:55:25.379" v="1577" actId="26606"/>
          <ac:spMkLst>
            <pc:docMk/>
            <pc:sldMk cId="1391718338" sldId="285"/>
            <ac:spMk id="6153" creationId="{CF236821-17FE-429B-8D2C-08E13A64EA40}"/>
          </ac:spMkLst>
        </pc:spChg>
        <pc:spChg chg="add del">
          <ac:chgData name="Xunan Zhu - Morristown" userId="c2d1ce34-6f25-422c-bb6b-1f6ba89a6377" providerId="ADAL" clId="{B7852502-B8CA-47ED-8A8D-D9CE1B59B98D}" dt="2023-06-21T17:55:25.379" v="1577" actId="26606"/>
          <ac:spMkLst>
            <pc:docMk/>
            <pc:sldMk cId="1391718338" sldId="285"/>
            <ac:spMk id="6154" creationId="{0288C6B4-AFC3-407F-A595-EFFD38D4CCAF}"/>
          </ac:spMkLst>
        </pc:spChg>
        <pc:spChg chg="add del">
          <ac:chgData name="Xunan Zhu - Morristown" userId="c2d1ce34-6f25-422c-bb6b-1f6ba89a6377" providerId="ADAL" clId="{B7852502-B8CA-47ED-8A8D-D9CE1B59B98D}" dt="2023-06-21T17:55:25.379" v="1577" actId="26606"/>
          <ac:spMkLst>
            <pc:docMk/>
            <pc:sldMk cId="1391718338" sldId="285"/>
            <ac:spMk id="6155" creationId="{C0BDBCD2-E081-43AB-9119-C55465E59757}"/>
          </ac:spMkLst>
        </pc:spChg>
        <pc:spChg chg="add del">
          <ac:chgData name="Xunan Zhu - Morristown" userId="c2d1ce34-6f25-422c-bb6b-1f6ba89a6377" providerId="ADAL" clId="{B7852502-B8CA-47ED-8A8D-D9CE1B59B98D}" dt="2023-06-21T17:55:25.379" v="1577" actId="26606"/>
          <ac:spMkLst>
            <pc:docMk/>
            <pc:sldMk cId="1391718338" sldId="285"/>
            <ac:spMk id="6157" creationId="{98E79BE4-34FE-485A-98A5-92CE8F7C4743}"/>
          </ac:spMkLst>
        </pc:spChg>
        <pc:spChg chg="add del">
          <ac:chgData name="Xunan Zhu - Morristown" userId="c2d1ce34-6f25-422c-bb6b-1f6ba89a6377" providerId="ADAL" clId="{B7852502-B8CA-47ED-8A8D-D9CE1B59B98D}" dt="2023-06-21T17:55:25.379" v="1577" actId="26606"/>
          <ac:spMkLst>
            <pc:docMk/>
            <pc:sldMk cId="1391718338" sldId="285"/>
            <ac:spMk id="6159" creationId="{7A5F0580-5EE9-419F-96EE-B6529EF6E7D0}"/>
          </ac:spMkLst>
        </pc:spChg>
        <pc:spChg chg="add">
          <ac:chgData name="Xunan Zhu - Morristown" userId="c2d1ce34-6f25-422c-bb6b-1f6ba89a6377" providerId="ADAL" clId="{B7852502-B8CA-47ED-8A8D-D9CE1B59B98D}" dt="2023-06-21T17:55:25.379" v="1577" actId="26606"/>
          <ac:spMkLst>
            <pc:docMk/>
            <pc:sldMk cId="1391718338" sldId="285"/>
            <ac:spMk id="6164" creationId="{92468898-5A6E-4D55-85EC-308E785EE06C}"/>
          </ac:spMkLst>
        </pc:spChg>
        <pc:spChg chg="add">
          <ac:chgData name="Xunan Zhu - Morristown" userId="c2d1ce34-6f25-422c-bb6b-1f6ba89a6377" providerId="ADAL" clId="{B7852502-B8CA-47ED-8A8D-D9CE1B59B98D}" dt="2023-06-21T17:55:25.379" v="1577" actId="26606"/>
          <ac:spMkLst>
            <pc:docMk/>
            <pc:sldMk cId="1391718338" sldId="285"/>
            <ac:spMk id="6166" creationId="{3E23A947-2D45-4208-AE2B-64948C87A3EB}"/>
          </ac:spMkLst>
        </pc:spChg>
        <pc:spChg chg="add">
          <ac:chgData name="Xunan Zhu - Morristown" userId="c2d1ce34-6f25-422c-bb6b-1f6ba89a6377" providerId="ADAL" clId="{B7852502-B8CA-47ED-8A8D-D9CE1B59B98D}" dt="2023-06-21T17:55:25.379" v="1577" actId="26606"/>
          <ac:spMkLst>
            <pc:docMk/>
            <pc:sldMk cId="1391718338" sldId="285"/>
            <ac:spMk id="6168" creationId="{E5BBB0F9-6A59-4D02-A9C7-A2D6516684CE}"/>
          </ac:spMkLst>
        </pc:spChg>
        <pc:picChg chg="add mod ord">
          <ac:chgData name="Xunan Zhu - Morristown" userId="c2d1ce34-6f25-422c-bb6b-1f6ba89a6377" providerId="ADAL" clId="{B7852502-B8CA-47ED-8A8D-D9CE1B59B98D}" dt="2023-06-21T17:56:00.221" v="1579" actId="14100"/>
          <ac:picMkLst>
            <pc:docMk/>
            <pc:sldMk cId="1391718338" sldId="285"/>
            <ac:picMk id="6146" creationId="{67F5C24D-2B91-6C6F-16CD-5F7C1363C111}"/>
          </ac:picMkLst>
        </pc:picChg>
        <pc:picChg chg="add mod">
          <ac:chgData name="Xunan Zhu - Morristown" userId="c2d1ce34-6f25-422c-bb6b-1f6ba89a6377" providerId="ADAL" clId="{B7852502-B8CA-47ED-8A8D-D9CE1B59B98D}" dt="2023-06-22T12:16:33.181" v="3667" actId="14100"/>
          <ac:picMkLst>
            <pc:docMk/>
            <pc:sldMk cId="1391718338" sldId="285"/>
            <ac:picMk id="6148" creationId="{5BBF580D-9C42-B013-5DF7-3EE602B1235F}"/>
          </ac:picMkLst>
        </pc:picChg>
      </pc:sldChg>
      <pc:sldChg chg="addSp delSp modSp add mod">
        <pc:chgData name="Xunan Zhu - Morristown" userId="c2d1ce34-6f25-422c-bb6b-1f6ba89a6377" providerId="ADAL" clId="{B7852502-B8CA-47ED-8A8D-D9CE1B59B98D}" dt="2023-06-21T19:07:20.562" v="1813" actId="313"/>
        <pc:sldMkLst>
          <pc:docMk/>
          <pc:sldMk cId="1800729457" sldId="286"/>
        </pc:sldMkLst>
        <pc:spChg chg="mod">
          <ac:chgData name="Xunan Zhu - Morristown" userId="c2d1ce34-6f25-422c-bb6b-1f6ba89a6377" providerId="ADAL" clId="{B7852502-B8CA-47ED-8A8D-D9CE1B59B98D}" dt="2023-06-21T18:33:14.048" v="1653" actId="26606"/>
          <ac:spMkLst>
            <pc:docMk/>
            <pc:sldMk cId="1800729457" sldId="286"/>
            <ac:spMk id="2" creationId="{FEDFEFDA-BD4F-289C-581D-ABC582607A30}"/>
          </ac:spMkLst>
        </pc:spChg>
        <pc:spChg chg="add del mod">
          <ac:chgData name="Xunan Zhu - Morristown" userId="c2d1ce34-6f25-422c-bb6b-1f6ba89a6377" providerId="ADAL" clId="{B7852502-B8CA-47ED-8A8D-D9CE1B59B98D}" dt="2023-06-21T18:33:00.514" v="1649"/>
          <ac:spMkLst>
            <pc:docMk/>
            <pc:sldMk cId="1800729457" sldId="286"/>
            <ac:spMk id="3" creationId="{01099553-32D2-937C-88D7-FE85333E8E6D}"/>
          </ac:spMkLst>
        </pc:spChg>
        <pc:spChg chg="mod">
          <ac:chgData name="Xunan Zhu - Morristown" userId="c2d1ce34-6f25-422c-bb6b-1f6ba89a6377" providerId="ADAL" clId="{B7852502-B8CA-47ED-8A8D-D9CE1B59B98D}" dt="2023-06-21T19:07:20.562" v="1813" actId="313"/>
          <ac:spMkLst>
            <pc:docMk/>
            <pc:sldMk cId="1800729457" sldId="286"/>
            <ac:spMk id="5" creationId="{57E208B2-5BCA-540D-BB92-292E5CA98D50}"/>
          </ac:spMkLst>
        </pc:spChg>
        <pc:spChg chg="add del mod">
          <ac:chgData name="Xunan Zhu - Morristown" userId="c2d1ce34-6f25-422c-bb6b-1f6ba89a6377" providerId="ADAL" clId="{B7852502-B8CA-47ED-8A8D-D9CE1B59B98D}" dt="2023-06-21T19:05:06.174" v="1676" actId="478"/>
          <ac:spMkLst>
            <pc:docMk/>
            <pc:sldMk cId="1800729457" sldId="286"/>
            <ac:spMk id="8" creationId="{D1DF890B-84BD-81B4-17AD-2842756A7EC2}"/>
          </ac:spMkLst>
        </pc:spChg>
        <pc:spChg chg="del">
          <ac:chgData name="Xunan Zhu - Morristown" userId="c2d1ce34-6f25-422c-bb6b-1f6ba89a6377" providerId="ADAL" clId="{B7852502-B8CA-47ED-8A8D-D9CE1B59B98D}" dt="2023-06-21T18:33:14.048" v="1653" actId="26606"/>
          <ac:spMkLst>
            <pc:docMk/>
            <pc:sldMk cId="1800729457" sldId="286"/>
            <ac:spMk id="6164" creationId="{92468898-5A6E-4D55-85EC-308E785EE06C}"/>
          </ac:spMkLst>
        </pc:spChg>
        <pc:spChg chg="del">
          <ac:chgData name="Xunan Zhu - Morristown" userId="c2d1ce34-6f25-422c-bb6b-1f6ba89a6377" providerId="ADAL" clId="{B7852502-B8CA-47ED-8A8D-D9CE1B59B98D}" dt="2023-06-21T18:33:14.048" v="1653" actId="26606"/>
          <ac:spMkLst>
            <pc:docMk/>
            <pc:sldMk cId="1800729457" sldId="286"/>
            <ac:spMk id="6166" creationId="{3E23A947-2D45-4208-AE2B-64948C87A3EB}"/>
          </ac:spMkLst>
        </pc:spChg>
        <pc:spChg chg="del">
          <ac:chgData name="Xunan Zhu - Morristown" userId="c2d1ce34-6f25-422c-bb6b-1f6ba89a6377" providerId="ADAL" clId="{B7852502-B8CA-47ED-8A8D-D9CE1B59B98D}" dt="2023-06-21T18:33:14.048" v="1653" actId="26606"/>
          <ac:spMkLst>
            <pc:docMk/>
            <pc:sldMk cId="1800729457" sldId="286"/>
            <ac:spMk id="6168" creationId="{E5BBB0F9-6A59-4D02-A9C7-A2D6516684CE}"/>
          </ac:spMkLst>
        </pc:spChg>
        <pc:spChg chg="add">
          <ac:chgData name="Xunan Zhu - Morristown" userId="c2d1ce34-6f25-422c-bb6b-1f6ba89a6377" providerId="ADAL" clId="{B7852502-B8CA-47ED-8A8D-D9CE1B59B98D}" dt="2023-06-21T18:33:14.048" v="1653" actId="26606"/>
          <ac:spMkLst>
            <pc:docMk/>
            <pc:sldMk cId="1800729457" sldId="286"/>
            <ac:spMk id="6173" creationId="{2C9A9DA9-7DC8-488B-A882-123947B0F3D9}"/>
          </ac:spMkLst>
        </pc:spChg>
        <pc:spChg chg="add">
          <ac:chgData name="Xunan Zhu - Morristown" userId="c2d1ce34-6f25-422c-bb6b-1f6ba89a6377" providerId="ADAL" clId="{B7852502-B8CA-47ED-8A8D-D9CE1B59B98D}" dt="2023-06-21T18:33:14.048" v="1653" actId="26606"/>
          <ac:spMkLst>
            <pc:docMk/>
            <pc:sldMk cId="1800729457" sldId="286"/>
            <ac:spMk id="6175" creationId="{57F6BDD4-E066-4008-8011-6CC31AEB4556}"/>
          </ac:spMkLst>
        </pc:spChg>
        <pc:spChg chg="add">
          <ac:chgData name="Xunan Zhu - Morristown" userId="c2d1ce34-6f25-422c-bb6b-1f6ba89a6377" providerId="ADAL" clId="{B7852502-B8CA-47ED-8A8D-D9CE1B59B98D}" dt="2023-06-21T18:33:14.048" v="1653" actId="26606"/>
          <ac:spMkLst>
            <pc:docMk/>
            <pc:sldMk cId="1800729457" sldId="286"/>
            <ac:spMk id="6177" creationId="{2711A8FB-68FC-45FC-B01E-38F809E2D439}"/>
          </ac:spMkLst>
        </pc:spChg>
        <pc:spChg chg="add">
          <ac:chgData name="Xunan Zhu - Morristown" userId="c2d1ce34-6f25-422c-bb6b-1f6ba89a6377" providerId="ADAL" clId="{B7852502-B8CA-47ED-8A8D-D9CE1B59B98D}" dt="2023-06-21T18:33:14.048" v="1653" actId="26606"/>
          <ac:spMkLst>
            <pc:docMk/>
            <pc:sldMk cId="1800729457" sldId="286"/>
            <ac:spMk id="6179" creationId="{2A865FE3-5FC9-4049-87CF-30019C46C0F5}"/>
          </ac:spMkLst>
        </pc:spChg>
        <pc:picChg chg="add del mod">
          <ac:chgData name="Xunan Zhu - Morristown" userId="c2d1ce34-6f25-422c-bb6b-1f6ba89a6377" providerId="ADAL" clId="{B7852502-B8CA-47ED-8A8D-D9CE1B59B98D}" dt="2023-06-21T19:04:54.880" v="1674" actId="478"/>
          <ac:picMkLst>
            <pc:docMk/>
            <pc:sldMk cId="1800729457" sldId="286"/>
            <ac:picMk id="4" creationId="{E79E1389-0FD0-AF90-95FF-AC2631A8E6B2}"/>
          </ac:picMkLst>
        </pc:picChg>
        <pc:picChg chg="add mod">
          <ac:chgData name="Xunan Zhu - Morristown" userId="c2d1ce34-6f25-422c-bb6b-1f6ba89a6377" providerId="ADAL" clId="{B7852502-B8CA-47ED-8A8D-D9CE1B59B98D}" dt="2023-06-21T19:05:03.516" v="1675" actId="1076"/>
          <ac:picMkLst>
            <pc:docMk/>
            <pc:sldMk cId="1800729457" sldId="286"/>
            <ac:picMk id="6" creationId="{D68CB058-E1D5-D3C5-72BF-564227E11023}"/>
          </ac:picMkLst>
        </pc:picChg>
        <pc:picChg chg="del">
          <ac:chgData name="Xunan Zhu - Morristown" userId="c2d1ce34-6f25-422c-bb6b-1f6ba89a6377" providerId="ADAL" clId="{B7852502-B8CA-47ED-8A8D-D9CE1B59B98D}" dt="2023-06-21T18:32:58.803" v="1648" actId="478"/>
          <ac:picMkLst>
            <pc:docMk/>
            <pc:sldMk cId="1800729457" sldId="286"/>
            <ac:picMk id="6146" creationId="{67F5C24D-2B91-6C6F-16CD-5F7C1363C111}"/>
          </ac:picMkLst>
        </pc:picChg>
      </pc:sldChg>
      <pc:sldChg chg="addSp delSp modSp add mod">
        <pc:chgData name="Xunan Zhu - Morristown" userId="c2d1ce34-6f25-422c-bb6b-1f6ba89a6377" providerId="ADAL" clId="{B7852502-B8CA-47ED-8A8D-D9CE1B59B98D}" dt="2023-06-22T12:32:04.839" v="3843" actId="1076"/>
        <pc:sldMkLst>
          <pc:docMk/>
          <pc:sldMk cId="2938858699" sldId="287"/>
        </pc:sldMkLst>
        <pc:spChg chg="mod">
          <ac:chgData name="Xunan Zhu - Morristown" userId="c2d1ce34-6f25-422c-bb6b-1f6ba89a6377" providerId="ADAL" clId="{B7852502-B8CA-47ED-8A8D-D9CE1B59B98D}" dt="2023-06-21T18:34:39.804" v="1670" actId="20577"/>
          <ac:spMkLst>
            <pc:docMk/>
            <pc:sldMk cId="2938858699" sldId="287"/>
            <ac:spMk id="2" creationId="{FEDFEFDA-BD4F-289C-581D-ABC582607A30}"/>
          </ac:spMkLst>
        </pc:spChg>
        <pc:spChg chg="mod">
          <ac:chgData name="Xunan Zhu - Morristown" userId="c2d1ce34-6f25-422c-bb6b-1f6ba89a6377" providerId="ADAL" clId="{B7852502-B8CA-47ED-8A8D-D9CE1B59B98D}" dt="2023-06-22T12:19:47.448" v="3724" actId="12"/>
          <ac:spMkLst>
            <pc:docMk/>
            <pc:sldMk cId="2938858699" sldId="287"/>
            <ac:spMk id="5" creationId="{57E208B2-5BCA-540D-BB92-292E5CA98D50}"/>
          </ac:spMkLst>
        </pc:spChg>
        <pc:spChg chg="add del mod">
          <ac:chgData name="Xunan Zhu - Morristown" userId="c2d1ce34-6f25-422c-bb6b-1f6ba89a6377" providerId="ADAL" clId="{B7852502-B8CA-47ED-8A8D-D9CE1B59B98D}" dt="2023-06-21T18:34:44.540" v="1671" actId="478"/>
          <ac:spMkLst>
            <pc:docMk/>
            <pc:sldMk cId="2938858699" sldId="287"/>
            <ac:spMk id="6" creationId="{25EA5513-1465-6E69-9BCC-41181E1FAF56}"/>
          </ac:spMkLst>
        </pc:spChg>
        <pc:spChg chg="add mod">
          <ac:chgData name="Xunan Zhu - Morristown" userId="c2d1ce34-6f25-422c-bb6b-1f6ba89a6377" providerId="ADAL" clId="{B7852502-B8CA-47ED-8A8D-D9CE1B59B98D}" dt="2023-06-22T12:32:04.839" v="3843" actId="1076"/>
          <ac:spMkLst>
            <pc:docMk/>
            <pc:sldMk cId="2938858699" sldId="287"/>
            <ac:spMk id="7" creationId="{093766CD-87D2-4C71-184A-3811C4615483}"/>
          </ac:spMkLst>
        </pc:spChg>
        <pc:picChg chg="del">
          <ac:chgData name="Xunan Zhu - Morristown" userId="c2d1ce34-6f25-422c-bb6b-1f6ba89a6377" providerId="ADAL" clId="{B7852502-B8CA-47ED-8A8D-D9CE1B59B98D}" dt="2023-06-21T18:34:07.889" v="1659" actId="478"/>
          <ac:picMkLst>
            <pc:docMk/>
            <pc:sldMk cId="2938858699" sldId="287"/>
            <ac:picMk id="4" creationId="{E79E1389-0FD0-AF90-95FF-AC2631A8E6B2}"/>
          </ac:picMkLst>
        </pc:picChg>
        <pc:picChg chg="add del mod">
          <ac:chgData name="Xunan Zhu - Morristown" userId="c2d1ce34-6f25-422c-bb6b-1f6ba89a6377" providerId="ADAL" clId="{B7852502-B8CA-47ED-8A8D-D9CE1B59B98D}" dt="2023-06-21T19:10:34.123" v="1814" actId="478"/>
          <ac:picMkLst>
            <pc:docMk/>
            <pc:sldMk cId="2938858699" sldId="287"/>
            <ac:picMk id="7170" creationId="{D390C44E-9248-48C2-C040-40A1C7721801}"/>
          </ac:picMkLst>
        </pc:picChg>
        <pc:picChg chg="add mod">
          <ac:chgData name="Xunan Zhu - Morristown" userId="c2d1ce34-6f25-422c-bb6b-1f6ba89a6377" providerId="ADAL" clId="{B7852502-B8CA-47ED-8A8D-D9CE1B59B98D}" dt="2023-06-21T19:10:39.368" v="1817" actId="1076"/>
          <ac:picMkLst>
            <pc:docMk/>
            <pc:sldMk cId="2938858699" sldId="287"/>
            <ac:picMk id="7172" creationId="{0507EC33-BC4D-23DE-63B3-EA87AE2E363E}"/>
          </ac:picMkLst>
        </pc:picChg>
      </pc:sldChg>
      <pc:sldChg chg="addSp delSp modSp add mod">
        <pc:chgData name="Xunan Zhu - Morristown" userId="c2d1ce34-6f25-422c-bb6b-1f6ba89a6377" providerId="ADAL" clId="{B7852502-B8CA-47ED-8A8D-D9CE1B59B98D}" dt="2023-06-21T19:28:57.655" v="2151" actId="1076"/>
        <pc:sldMkLst>
          <pc:docMk/>
          <pc:sldMk cId="2926016977" sldId="288"/>
        </pc:sldMkLst>
        <pc:spChg chg="mod ord">
          <ac:chgData name="Xunan Zhu - Morristown" userId="c2d1ce34-6f25-422c-bb6b-1f6ba89a6377" providerId="ADAL" clId="{B7852502-B8CA-47ED-8A8D-D9CE1B59B98D}" dt="2023-06-21T19:28:57.655" v="2151" actId="1076"/>
          <ac:spMkLst>
            <pc:docMk/>
            <pc:sldMk cId="2926016977" sldId="288"/>
            <ac:spMk id="2" creationId="{700CEE87-9046-3CDA-725D-27813044D1DD}"/>
          </ac:spMkLst>
        </pc:spChg>
        <pc:spChg chg="mod ord">
          <ac:chgData name="Xunan Zhu - Morristown" userId="c2d1ce34-6f25-422c-bb6b-1f6ba89a6377" providerId="ADAL" clId="{B7852502-B8CA-47ED-8A8D-D9CE1B59B98D}" dt="2023-06-21T19:28:54.255" v="2150" actId="1076"/>
          <ac:spMkLst>
            <pc:docMk/>
            <pc:sldMk cId="2926016977" sldId="288"/>
            <ac:spMk id="8" creationId="{2D0114C3-076E-6F5C-6CCD-9068A9806C0D}"/>
          </ac:spMkLst>
        </pc:spChg>
        <pc:spChg chg="del">
          <ac:chgData name="Xunan Zhu - Morristown" userId="c2d1ce34-6f25-422c-bb6b-1f6ba89a6377" providerId="ADAL" clId="{B7852502-B8CA-47ED-8A8D-D9CE1B59B98D}" dt="2023-06-21T19:21:38.740" v="2036" actId="26606"/>
          <ac:spMkLst>
            <pc:docMk/>
            <pc:sldMk cId="2926016977" sldId="288"/>
            <ac:spMk id="11" creationId="{0288C6B4-AFC3-407F-A595-EFFD38D4CCAF}"/>
          </ac:spMkLst>
        </pc:spChg>
        <pc:spChg chg="del">
          <ac:chgData name="Xunan Zhu - Morristown" userId="c2d1ce34-6f25-422c-bb6b-1f6ba89a6377" providerId="ADAL" clId="{B7852502-B8CA-47ED-8A8D-D9CE1B59B98D}" dt="2023-06-21T19:21:38.740" v="2036" actId="26606"/>
          <ac:spMkLst>
            <pc:docMk/>
            <pc:sldMk cId="2926016977" sldId="288"/>
            <ac:spMk id="13" creationId="{CF236821-17FE-429B-8D2C-08E13A64EA40}"/>
          </ac:spMkLst>
        </pc:spChg>
        <pc:spChg chg="del">
          <ac:chgData name="Xunan Zhu - Morristown" userId="c2d1ce34-6f25-422c-bb6b-1f6ba89a6377" providerId="ADAL" clId="{B7852502-B8CA-47ED-8A8D-D9CE1B59B98D}" dt="2023-06-21T19:21:38.740" v="2036" actId="26606"/>
          <ac:spMkLst>
            <pc:docMk/>
            <pc:sldMk cId="2926016977" sldId="288"/>
            <ac:spMk id="15" creationId="{C0BDBCD2-E081-43AB-9119-C55465E59757}"/>
          </ac:spMkLst>
        </pc:spChg>
        <pc:spChg chg="del">
          <ac:chgData name="Xunan Zhu - Morristown" userId="c2d1ce34-6f25-422c-bb6b-1f6ba89a6377" providerId="ADAL" clId="{B7852502-B8CA-47ED-8A8D-D9CE1B59B98D}" dt="2023-06-21T19:21:38.740" v="2036" actId="26606"/>
          <ac:spMkLst>
            <pc:docMk/>
            <pc:sldMk cId="2926016977" sldId="288"/>
            <ac:spMk id="17" creationId="{98E79BE4-34FE-485A-98A5-92CE8F7C4743}"/>
          </ac:spMkLst>
        </pc:spChg>
        <pc:spChg chg="del">
          <ac:chgData name="Xunan Zhu - Morristown" userId="c2d1ce34-6f25-422c-bb6b-1f6ba89a6377" providerId="ADAL" clId="{B7852502-B8CA-47ED-8A8D-D9CE1B59B98D}" dt="2023-06-21T19:21:38.740" v="2036" actId="26606"/>
          <ac:spMkLst>
            <pc:docMk/>
            <pc:sldMk cId="2926016977" sldId="288"/>
            <ac:spMk id="19" creationId="{7A5F0580-5EE9-419F-96EE-B6529EF6E7D0}"/>
          </ac:spMkLst>
        </pc:spChg>
        <pc:spChg chg="add del">
          <ac:chgData name="Xunan Zhu - Morristown" userId="c2d1ce34-6f25-422c-bb6b-1f6ba89a6377" providerId="ADAL" clId="{B7852502-B8CA-47ED-8A8D-D9CE1B59B98D}" dt="2023-06-21T19:22:41.824" v="2042" actId="26606"/>
          <ac:spMkLst>
            <pc:docMk/>
            <pc:sldMk cId="2926016977" sldId="288"/>
            <ac:spMk id="8203" creationId="{913AE63C-D5B4-45D1-ACFC-648CFFCF9805}"/>
          </ac:spMkLst>
        </pc:spChg>
        <pc:spChg chg="add del">
          <ac:chgData name="Xunan Zhu - Morristown" userId="c2d1ce34-6f25-422c-bb6b-1f6ba89a6377" providerId="ADAL" clId="{B7852502-B8CA-47ED-8A8D-D9CE1B59B98D}" dt="2023-06-21T19:22:41.824" v="2042" actId="26606"/>
          <ac:spMkLst>
            <pc:docMk/>
            <pc:sldMk cId="2926016977" sldId="288"/>
            <ac:spMk id="8205" creationId="{34DE9D20-D6C2-4834-9EE9-EC583F3FE571}"/>
          </ac:spMkLst>
        </pc:spChg>
        <pc:spChg chg="add del">
          <ac:chgData name="Xunan Zhu - Morristown" userId="c2d1ce34-6f25-422c-bb6b-1f6ba89a6377" providerId="ADAL" clId="{B7852502-B8CA-47ED-8A8D-D9CE1B59B98D}" dt="2023-06-21T19:22:08.693" v="2039" actId="26606"/>
          <ac:spMkLst>
            <pc:docMk/>
            <pc:sldMk cId="2926016977" sldId="288"/>
            <ac:spMk id="8223" creationId="{26FF42C2-EA15-4154-B242-E98E88CED99C}"/>
          </ac:spMkLst>
        </pc:spChg>
        <pc:spChg chg="add del">
          <ac:chgData name="Xunan Zhu - Morristown" userId="c2d1ce34-6f25-422c-bb6b-1f6ba89a6377" providerId="ADAL" clId="{B7852502-B8CA-47ED-8A8D-D9CE1B59B98D}" dt="2023-06-21T19:22:08.693" v="2039" actId="26606"/>
          <ac:spMkLst>
            <pc:docMk/>
            <pc:sldMk cId="2926016977" sldId="288"/>
            <ac:spMk id="8225" creationId="{D79DE9F7-28C4-4856-BA57-D696E124C137}"/>
          </ac:spMkLst>
        </pc:spChg>
        <pc:spChg chg="add del">
          <ac:chgData name="Xunan Zhu - Morristown" userId="c2d1ce34-6f25-422c-bb6b-1f6ba89a6377" providerId="ADAL" clId="{B7852502-B8CA-47ED-8A8D-D9CE1B59B98D}" dt="2023-06-21T19:22:08.693" v="2039" actId="26606"/>
          <ac:spMkLst>
            <pc:docMk/>
            <pc:sldMk cId="2926016977" sldId="288"/>
            <ac:spMk id="8227" creationId="{E1F9ED9C-121B-44C6-A308-5824769C40D5}"/>
          </ac:spMkLst>
        </pc:spChg>
        <pc:spChg chg="add del">
          <ac:chgData name="Xunan Zhu - Morristown" userId="c2d1ce34-6f25-422c-bb6b-1f6ba89a6377" providerId="ADAL" clId="{B7852502-B8CA-47ED-8A8D-D9CE1B59B98D}" dt="2023-06-21T19:22:08.693" v="2039" actId="26606"/>
          <ac:spMkLst>
            <pc:docMk/>
            <pc:sldMk cId="2926016977" sldId="288"/>
            <ac:spMk id="8229" creationId="{4A5F8185-F27B-4E99-A06C-007336FE3F2D}"/>
          </ac:spMkLst>
        </pc:spChg>
        <pc:spChg chg="add del">
          <ac:chgData name="Xunan Zhu - Morristown" userId="c2d1ce34-6f25-422c-bb6b-1f6ba89a6377" providerId="ADAL" clId="{B7852502-B8CA-47ED-8A8D-D9CE1B59B98D}" dt="2023-06-21T19:22:41.811" v="2041" actId="26606"/>
          <ac:spMkLst>
            <pc:docMk/>
            <pc:sldMk cId="2926016977" sldId="288"/>
            <ac:spMk id="8239" creationId="{913AE63C-D5B4-45D1-ACFC-648CFFCF9805}"/>
          </ac:spMkLst>
        </pc:spChg>
        <pc:spChg chg="add del">
          <ac:chgData name="Xunan Zhu - Morristown" userId="c2d1ce34-6f25-422c-bb6b-1f6ba89a6377" providerId="ADAL" clId="{B7852502-B8CA-47ED-8A8D-D9CE1B59B98D}" dt="2023-06-21T19:22:41.811" v="2041" actId="26606"/>
          <ac:spMkLst>
            <pc:docMk/>
            <pc:sldMk cId="2926016977" sldId="288"/>
            <ac:spMk id="8240" creationId="{34DE9D20-D6C2-4834-9EE9-EC583F3FE571}"/>
          </ac:spMkLst>
        </pc:spChg>
        <pc:spChg chg="add">
          <ac:chgData name="Xunan Zhu - Morristown" userId="c2d1ce34-6f25-422c-bb6b-1f6ba89a6377" providerId="ADAL" clId="{B7852502-B8CA-47ED-8A8D-D9CE1B59B98D}" dt="2023-06-21T19:22:41.824" v="2042" actId="26606"/>
          <ac:spMkLst>
            <pc:docMk/>
            <pc:sldMk cId="2926016977" sldId="288"/>
            <ac:spMk id="8244" creationId="{A7AE9375-4664-4DB2-922D-2782A6E439AC}"/>
          </ac:spMkLst>
        </pc:spChg>
        <pc:grpChg chg="add del">
          <ac:chgData name="Xunan Zhu - Morristown" userId="c2d1ce34-6f25-422c-bb6b-1f6ba89a6377" providerId="ADAL" clId="{B7852502-B8CA-47ED-8A8D-D9CE1B59B98D}" dt="2023-06-21T19:22:41.824" v="2042" actId="26606"/>
          <ac:grpSpMkLst>
            <pc:docMk/>
            <pc:sldMk cId="2926016977" sldId="288"/>
            <ac:grpSpMk id="8207" creationId="{D2BEE71A-353E-49B4-9F8D-D2E784E501D9}"/>
          </ac:grpSpMkLst>
        </pc:grpChg>
        <pc:grpChg chg="add del">
          <ac:chgData name="Xunan Zhu - Morristown" userId="c2d1ce34-6f25-422c-bb6b-1f6ba89a6377" providerId="ADAL" clId="{B7852502-B8CA-47ED-8A8D-D9CE1B59B98D}" dt="2023-06-21T19:22:41.824" v="2042" actId="26606"/>
          <ac:grpSpMkLst>
            <pc:docMk/>
            <pc:sldMk cId="2926016977" sldId="288"/>
            <ac:grpSpMk id="8211" creationId="{43F5E015-E085-4624-B431-B42414448684}"/>
          </ac:grpSpMkLst>
        </pc:grpChg>
        <pc:grpChg chg="add del">
          <ac:chgData name="Xunan Zhu - Morristown" userId="c2d1ce34-6f25-422c-bb6b-1f6ba89a6377" providerId="ADAL" clId="{B7852502-B8CA-47ED-8A8D-D9CE1B59B98D}" dt="2023-06-21T19:22:41.811" v="2041" actId="26606"/>
          <ac:grpSpMkLst>
            <pc:docMk/>
            <pc:sldMk cId="2926016977" sldId="288"/>
            <ac:grpSpMk id="8231" creationId="{43F5E015-E085-4624-B431-B42414448684}"/>
          </ac:grpSpMkLst>
        </pc:grpChg>
        <pc:grpChg chg="add del">
          <ac:chgData name="Xunan Zhu - Morristown" userId="c2d1ce34-6f25-422c-bb6b-1f6ba89a6377" providerId="ADAL" clId="{B7852502-B8CA-47ED-8A8D-D9CE1B59B98D}" dt="2023-06-21T19:22:41.811" v="2041" actId="26606"/>
          <ac:grpSpMkLst>
            <pc:docMk/>
            <pc:sldMk cId="2926016977" sldId="288"/>
            <ac:grpSpMk id="8241" creationId="{D2BEE71A-353E-49B4-9F8D-D2E784E501D9}"/>
          </ac:grpSpMkLst>
        </pc:grpChg>
        <pc:picChg chg="del">
          <ac:chgData name="Xunan Zhu - Morristown" userId="c2d1ce34-6f25-422c-bb6b-1f6ba89a6377" providerId="ADAL" clId="{B7852502-B8CA-47ED-8A8D-D9CE1B59B98D}" dt="2023-06-21T19:20:32.210" v="2026" actId="478"/>
          <ac:picMkLst>
            <pc:docMk/>
            <pc:sldMk cId="2926016977" sldId="288"/>
            <ac:picMk id="4" creationId="{E14AA9F5-9931-B35D-AA29-8C32E252DED5}"/>
          </ac:picMkLst>
        </pc:picChg>
        <pc:picChg chg="add mod ord">
          <ac:chgData name="Xunan Zhu - Morristown" userId="c2d1ce34-6f25-422c-bb6b-1f6ba89a6377" providerId="ADAL" clId="{B7852502-B8CA-47ED-8A8D-D9CE1B59B98D}" dt="2023-06-21T19:26:25.138" v="2052" actId="1076"/>
          <ac:picMkLst>
            <pc:docMk/>
            <pc:sldMk cId="2926016977" sldId="288"/>
            <ac:picMk id="8194" creationId="{D53A7603-040A-BE2E-5AF4-79B87E8F70C6}"/>
          </ac:picMkLst>
        </pc:picChg>
        <pc:picChg chg="add mod ord">
          <ac:chgData name="Xunan Zhu - Morristown" userId="c2d1ce34-6f25-422c-bb6b-1f6ba89a6377" providerId="ADAL" clId="{B7852502-B8CA-47ED-8A8D-D9CE1B59B98D}" dt="2023-06-21T19:26:16.454" v="2049" actId="1076"/>
          <ac:picMkLst>
            <pc:docMk/>
            <pc:sldMk cId="2926016977" sldId="288"/>
            <ac:picMk id="8196" creationId="{05911F73-9C8A-7D13-7E07-06D146264EC0}"/>
          </ac:picMkLst>
        </pc:picChg>
        <pc:picChg chg="add mod ord">
          <ac:chgData name="Xunan Zhu - Morristown" userId="c2d1ce34-6f25-422c-bb6b-1f6ba89a6377" providerId="ADAL" clId="{B7852502-B8CA-47ED-8A8D-D9CE1B59B98D}" dt="2023-06-21T19:26:18.217" v="2050" actId="1076"/>
          <ac:picMkLst>
            <pc:docMk/>
            <pc:sldMk cId="2926016977" sldId="288"/>
            <ac:picMk id="8198" creationId="{CC5954D4-7DB0-6402-4EFF-5BDB8F5362AF}"/>
          </ac:picMkLst>
        </pc:picChg>
        <pc:cxnChg chg="add">
          <ac:chgData name="Xunan Zhu - Morristown" userId="c2d1ce34-6f25-422c-bb6b-1f6ba89a6377" providerId="ADAL" clId="{B7852502-B8CA-47ED-8A8D-D9CE1B59B98D}" dt="2023-06-21T19:22:41.824" v="2042" actId="26606"/>
          <ac:cxnSpMkLst>
            <pc:docMk/>
            <pc:sldMk cId="2926016977" sldId="288"/>
            <ac:cxnSpMk id="8245" creationId="{EE504C98-6397-41C1-A8D8-2D9C4ED307E0}"/>
          </ac:cxnSpMkLst>
        </pc:cxnChg>
        <pc:cxnChg chg="add">
          <ac:chgData name="Xunan Zhu - Morristown" userId="c2d1ce34-6f25-422c-bb6b-1f6ba89a6377" providerId="ADAL" clId="{B7852502-B8CA-47ED-8A8D-D9CE1B59B98D}" dt="2023-06-21T19:22:41.824" v="2042" actId="26606"/>
          <ac:cxnSpMkLst>
            <pc:docMk/>
            <pc:sldMk cId="2926016977" sldId="288"/>
            <ac:cxnSpMk id="8246" creationId="{B7188D9B-1674-419B-A379-D1632A7EC3A2}"/>
          </ac:cxnSpMkLst>
        </pc:cxnChg>
      </pc:sldChg>
      <pc:sldChg chg="addSp modSp new mod setBg">
        <pc:chgData name="Xunan Zhu - Morristown" userId="c2d1ce34-6f25-422c-bb6b-1f6ba89a6377" providerId="ADAL" clId="{B7852502-B8CA-47ED-8A8D-D9CE1B59B98D}" dt="2023-06-21T19:58:51.161" v="2359" actId="404"/>
        <pc:sldMkLst>
          <pc:docMk/>
          <pc:sldMk cId="2277446870" sldId="289"/>
        </pc:sldMkLst>
        <pc:spChg chg="mod">
          <ac:chgData name="Xunan Zhu - Morristown" userId="c2d1ce34-6f25-422c-bb6b-1f6ba89a6377" providerId="ADAL" clId="{B7852502-B8CA-47ED-8A8D-D9CE1B59B98D}" dt="2023-06-21T19:58:51.161" v="2359" actId="404"/>
          <ac:spMkLst>
            <pc:docMk/>
            <pc:sldMk cId="2277446870" sldId="289"/>
            <ac:spMk id="2" creationId="{DFEB3770-E8DA-2ADE-ED40-A7FDA6D80EB7}"/>
          </ac:spMkLst>
        </pc:spChg>
        <pc:spChg chg="mod">
          <ac:chgData name="Xunan Zhu - Morristown" userId="c2d1ce34-6f25-422c-bb6b-1f6ba89a6377" providerId="ADAL" clId="{B7852502-B8CA-47ED-8A8D-D9CE1B59B98D}" dt="2023-06-21T19:58:13.362" v="2355" actId="27636"/>
          <ac:spMkLst>
            <pc:docMk/>
            <pc:sldMk cId="2277446870" sldId="289"/>
            <ac:spMk id="3" creationId="{5EF7F13A-B4A6-6EE0-FF21-D35C6033D9B7}"/>
          </ac:spMkLst>
        </pc:spChg>
        <pc:spChg chg="add">
          <ac:chgData name="Xunan Zhu - Morristown" userId="c2d1ce34-6f25-422c-bb6b-1f6ba89a6377" providerId="ADAL" clId="{B7852502-B8CA-47ED-8A8D-D9CE1B59B98D}" dt="2023-06-21T19:52:49.405" v="2261" actId="26606"/>
          <ac:spMkLst>
            <pc:docMk/>
            <pc:sldMk cId="2277446870" sldId="289"/>
            <ac:spMk id="10251" creationId="{26FF42C2-EA15-4154-B242-E98E88CED99C}"/>
          </ac:spMkLst>
        </pc:spChg>
        <pc:spChg chg="add">
          <ac:chgData name="Xunan Zhu - Morristown" userId="c2d1ce34-6f25-422c-bb6b-1f6ba89a6377" providerId="ADAL" clId="{B7852502-B8CA-47ED-8A8D-D9CE1B59B98D}" dt="2023-06-21T19:52:49.405" v="2261" actId="26606"/>
          <ac:spMkLst>
            <pc:docMk/>
            <pc:sldMk cId="2277446870" sldId="289"/>
            <ac:spMk id="10253" creationId="{D79DE9F7-28C4-4856-BA57-D696E124C137}"/>
          </ac:spMkLst>
        </pc:spChg>
        <pc:spChg chg="add">
          <ac:chgData name="Xunan Zhu - Morristown" userId="c2d1ce34-6f25-422c-bb6b-1f6ba89a6377" providerId="ADAL" clId="{B7852502-B8CA-47ED-8A8D-D9CE1B59B98D}" dt="2023-06-21T19:52:49.405" v="2261" actId="26606"/>
          <ac:spMkLst>
            <pc:docMk/>
            <pc:sldMk cId="2277446870" sldId="289"/>
            <ac:spMk id="10255" creationId="{E1F9ED9C-121B-44C6-A308-5824769C40D5}"/>
          </ac:spMkLst>
        </pc:spChg>
        <pc:spChg chg="add">
          <ac:chgData name="Xunan Zhu - Morristown" userId="c2d1ce34-6f25-422c-bb6b-1f6ba89a6377" providerId="ADAL" clId="{B7852502-B8CA-47ED-8A8D-D9CE1B59B98D}" dt="2023-06-21T19:52:49.405" v="2261" actId="26606"/>
          <ac:spMkLst>
            <pc:docMk/>
            <pc:sldMk cId="2277446870" sldId="289"/>
            <ac:spMk id="10257" creationId="{4A5F8185-F27B-4E99-A06C-007336FE3F2D}"/>
          </ac:spMkLst>
        </pc:spChg>
        <pc:picChg chg="add mod ord">
          <ac:chgData name="Xunan Zhu - Morristown" userId="c2d1ce34-6f25-422c-bb6b-1f6ba89a6377" providerId="ADAL" clId="{B7852502-B8CA-47ED-8A8D-D9CE1B59B98D}" dt="2023-06-21T19:52:49.405" v="2261" actId="26606"/>
          <ac:picMkLst>
            <pc:docMk/>
            <pc:sldMk cId="2277446870" sldId="289"/>
            <ac:picMk id="10242" creationId="{6815D312-1B85-9CA8-610F-63AAAF006256}"/>
          </ac:picMkLst>
        </pc:picChg>
        <pc:picChg chg="add mod">
          <ac:chgData name="Xunan Zhu - Morristown" userId="c2d1ce34-6f25-422c-bb6b-1f6ba89a6377" providerId="ADAL" clId="{B7852502-B8CA-47ED-8A8D-D9CE1B59B98D}" dt="2023-06-21T19:52:49.405" v="2261" actId="26606"/>
          <ac:picMkLst>
            <pc:docMk/>
            <pc:sldMk cId="2277446870" sldId="289"/>
            <ac:picMk id="10244" creationId="{A7C4EA16-81A7-ECC1-F9DF-3AAB9D44BBC3}"/>
          </ac:picMkLst>
        </pc:picChg>
        <pc:picChg chg="add mod">
          <ac:chgData name="Xunan Zhu - Morristown" userId="c2d1ce34-6f25-422c-bb6b-1f6ba89a6377" providerId="ADAL" clId="{B7852502-B8CA-47ED-8A8D-D9CE1B59B98D}" dt="2023-06-21T19:52:49.405" v="2261" actId="26606"/>
          <ac:picMkLst>
            <pc:docMk/>
            <pc:sldMk cId="2277446870" sldId="289"/>
            <ac:picMk id="10246" creationId="{0F41FADB-1CEF-9EC3-CEED-C3DF1D0C3072}"/>
          </ac:picMkLst>
        </pc:picChg>
      </pc:sldChg>
      <pc:sldChg chg="new del">
        <pc:chgData name="Xunan Zhu - Morristown" userId="c2d1ce34-6f25-422c-bb6b-1f6ba89a6377" providerId="ADAL" clId="{B7852502-B8CA-47ED-8A8D-D9CE1B59B98D}" dt="2023-06-22T01:59:54.802" v="2808" actId="47"/>
        <pc:sldMkLst>
          <pc:docMk/>
          <pc:sldMk cId="2243240203" sldId="290"/>
        </pc:sldMkLst>
      </pc:sldChg>
      <pc:sldChg chg="new del">
        <pc:chgData name="Xunan Zhu - Morristown" userId="c2d1ce34-6f25-422c-bb6b-1f6ba89a6377" providerId="ADAL" clId="{B7852502-B8CA-47ED-8A8D-D9CE1B59B98D}" dt="2023-06-22T01:59:55.508" v="2809" actId="47"/>
        <pc:sldMkLst>
          <pc:docMk/>
          <pc:sldMk cId="184711135" sldId="291"/>
        </pc:sldMkLst>
      </pc:sldChg>
      <pc:sldChg chg="addSp delSp modSp new mod ord setBg">
        <pc:chgData name="Xunan Zhu - Morristown" userId="c2d1ce34-6f25-422c-bb6b-1f6ba89a6377" providerId="ADAL" clId="{B7852502-B8CA-47ED-8A8D-D9CE1B59B98D}" dt="2023-06-22T12:35:58.783" v="3948" actId="20577"/>
        <pc:sldMkLst>
          <pc:docMk/>
          <pc:sldMk cId="1616862632" sldId="292"/>
        </pc:sldMkLst>
        <pc:spChg chg="mod">
          <ac:chgData name="Xunan Zhu - Morristown" userId="c2d1ce34-6f25-422c-bb6b-1f6ba89a6377" providerId="ADAL" clId="{B7852502-B8CA-47ED-8A8D-D9CE1B59B98D}" dt="2023-06-21T19:46:48.946" v="2253" actId="1076"/>
          <ac:spMkLst>
            <pc:docMk/>
            <pc:sldMk cId="1616862632" sldId="292"/>
            <ac:spMk id="2" creationId="{D6D66B3D-F83E-6A00-4D24-4329A8D258CC}"/>
          </ac:spMkLst>
        </pc:spChg>
        <pc:spChg chg="mod ord">
          <ac:chgData name="Xunan Zhu - Morristown" userId="c2d1ce34-6f25-422c-bb6b-1f6ba89a6377" providerId="ADAL" clId="{B7852502-B8CA-47ED-8A8D-D9CE1B59B98D}" dt="2023-06-22T12:35:58.783" v="3948" actId="20577"/>
          <ac:spMkLst>
            <pc:docMk/>
            <pc:sldMk cId="1616862632" sldId="292"/>
            <ac:spMk id="3" creationId="{4B87A6A2-731A-662B-9530-2CAC484759E4}"/>
          </ac:spMkLst>
        </pc:spChg>
        <pc:spChg chg="add del">
          <ac:chgData name="Xunan Zhu - Morristown" userId="c2d1ce34-6f25-422c-bb6b-1f6ba89a6377" providerId="ADAL" clId="{B7852502-B8CA-47ED-8A8D-D9CE1B59B98D}" dt="2023-06-21T19:32:48.616" v="2178" actId="26606"/>
          <ac:spMkLst>
            <pc:docMk/>
            <pc:sldMk cId="1616862632" sldId="292"/>
            <ac:spMk id="9223" creationId="{5C9B446A-6343-4E56-90BA-061E4DDF0FFB}"/>
          </ac:spMkLst>
        </pc:spChg>
        <pc:spChg chg="add del">
          <ac:chgData name="Xunan Zhu - Morristown" userId="c2d1ce34-6f25-422c-bb6b-1f6ba89a6377" providerId="ADAL" clId="{B7852502-B8CA-47ED-8A8D-D9CE1B59B98D}" dt="2023-06-21T19:32:48.616" v="2178" actId="26606"/>
          <ac:spMkLst>
            <pc:docMk/>
            <pc:sldMk cId="1616862632" sldId="292"/>
            <ac:spMk id="9225" creationId="{3EC72A1B-03D3-499C-B4BF-AC68EEC22B10}"/>
          </ac:spMkLst>
        </pc:spChg>
        <pc:spChg chg="add del">
          <ac:chgData name="Xunan Zhu - Morristown" userId="c2d1ce34-6f25-422c-bb6b-1f6ba89a6377" providerId="ADAL" clId="{B7852502-B8CA-47ED-8A8D-D9CE1B59B98D}" dt="2023-06-21T19:32:48.616" v="2178" actId="26606"/>
          <ac:spMkLst>
            <pc:docMk/>
            <pc:sldMk cId="1616862632" sldId="292"/>
            <ac:spMk id="9227" creationId="{216322C2-3CF0-4D33-BF90-3F384CF6D232}"/>
          </ac:spMkLst>
        </pc:spChg>
        <pc:spChg chg="add del">
          <ac:chgData name="Xunan Zhu - Morristown" userId="c2d1ce34-6f25-422c-bb6b-1f6ba89a6377" providerId="ADAL" clId="{B7852502-B8CA-47ED-8A8D-D9CE1B59B98D}" dt="2023-06-21T19:32:48.616" v="2178" actId="26606"/>
          <ac:spMkLst>
            <pc:docMk/>
            <pc:sldMk cId="1616862632" sldId="292"/>
            <ac:spMk id="9229" creationId="{55D4142C-5077-457F-A6AD-3FECFDB39685}"/>
          </ac:spMkLst>
        </pc:spChg>
        <pc:spChg chg="add del">
          <ac:chgData name="Xunan Zhu - Morristown" userId="c2d1ce34-6f25-422c-bb6b-1f6ba89a6377" providerId="ADAL" clId="{B7852502-B8CA-47ED-8A8D-D9CE1B59B98D}" dt="2023-06-21T19:32:48.616" v="2178" actId="26606"/>
          <ac:spMkLst>
            <pc:docMk/>
            <pc:sldMk cId="1616862632" sldId="292"/>
            <ac:spMk id="9231" creationId="{7A5F0580-5EE9-419F-96EE-B6529EF6E7D0}"/>
          </ac:spMkLst>
        </pc:spChg>
        <pc:spChg chg="add del">
          <ac:chgData name="Xunan Zhu - Morristown" userId="c2d1ce34-6f25-422c-bb6b-1f6ba89a6377" providerId="ADAL" clId="{B7852502-B8CA-47ED-8A8D-D9CE1B59B98D}" dt="2023-06-21T19:42:09.233" v="2199" actId="26606"/>
          <ac:spMkLst>
            <pc:docMk/>
            <pc:sldMk cId="1616862632" sldId="292"/>
            <ac:spMk id="9236" creationId="{8F7AFB9A-7364-478C-B48B-8523CDD9AE8D}"/>
          </ac:spMkLst>
        </pc:spChg>
        <pc:spChg chg="add del">
          <ac:chgData name="Xunan Zhu - Morristown" userId="c2d1ce34-6f25-422c-bb6b-1f6ba89a6377" providerId="ADAL" clId="{B7852502-B8CA-47ED-8A8D-D9CE1B59B98D}" dt="2023-06-21T19:42:09.233" v="2199" actId="26606"/>
          <ac:spMkLst>
            <pc:docMk/>
            <pc:sldMk cId="1616862632" sldId="292"/>
            <ac:spMk id="9238" creationId="{36678033-86B6-40E6-BE90-78D8ED4E3A31}"/>
          </ac:spMkLst>
        </pc:spChg>
        <pc:spChg chg="add del">
          <ac:chgData name="Xunan Zhu - Morristown" userId="c2d1ce34-6f25-422c-bb6b-1f6ba89a6377" providerId="ADAL" clId="{B7852502-B8CA-47ED-8A8D-D9CE1B59B98D}" dt="2023-06-21T19:42:09.233" v="2199" actId="26606"/>
          <ac:spMkLst>
            <pc:docMk/>
            <pc:sldMk cId="1616862632" sldId="292"/>
            <ac:spMk id="9240" creationId="{D2542E1A-076E-4A34-BB67-2BF961754E0C}"/>
          </ac:spMkLst>
        </pc:spChg>
        <pc:spChg chg="add del">
          <ac:chgData name="Xunan Zhu - Morristown" userId="c2d1ce34-6f25-422c-bb6b-1f6ba89a6377" providerId="ADAL" clId="{B7852502-B8CA-47ED-8A8D-D9CE1B59B98D}" dt="2023-06-21T19:42:09.233" v="2199" actId="26606"/>
          <ac:spMkLst>
            <pc:docMk/>
            <pc:sldMk cId="1616862632" sldId="292"/>
            <ac:spMk id="9242" creationId="{75C56826-D4E5-42ED-8529-079651CB3005}"/>
          </ac:spMkLst>
        </pc:spChg>
        <pc:spChg chg="add del">
          <ac:chgData name="Xunan Zhu - Morristown" userId="c2d1ce34-6f25-422c-bb6b-1f6ba89a6377" providerId="ADAL" clId="{B7852502-B8CA-47ED-8A8D-D9CE1B59B98D}" dt="2023-06-21T19:42:09.233" v="2199" actId="26606"/>
          <ac:spMkLst>
            <pc:docMk/>
            <pc:sldMk cId="1616862632" sldId="292"/>
            <ac:spMk id="9244" creationId="{82095FCE-EF05-4443-B97A-85DEE3A5CA17}"/>
          </ac:spMkLst>
        </pc:spChg>
        <pc:spChg chg="add del">
          <ac:chgData name="Xunan Zhu - Morristown" userId="c2d1ce34-6f25-422c-bb6b-1f6ba89a6377" providerId="ADAL" clId="{B7852502-B8CA-47ED-8A8D-D9CE1B59B98D}" dt="2023-06-21T19:42:46.858" v="2202" actId="26606"/>
          <ac:spMkLst>
            <pc:docMk/>
            <pc:sldMk cId="1616862632" sldId="292"/>
            <ac:spMk id="9249" creationId="{21516CB1-E8C8-4751-B6A6-46B2D1E72A61}"/>
          </ac:spMkLst>
        </pc:spChg>
        <pc:spChg chg="add del">
          <ac:chgData name="Xunan Zhu - Morristown" userId="c2d1ce34-6f25-422c-bb6b-1f6ba89a6377" providerId="ADAL" clId="{B7852502-B8CA-47ED-8A8D-D9CE1B59B98D}" dt="2023-06-21T19:42:46.858" v="2202" actId="26606"/>
          <ac:spMkLst>
            <pc:docMk/>
            <pc:sldMk cId="1616862632" sldId="292"/>
            <ac:spMk id="9251" creationId="{90C0C0D1-E79A-41FF-8322-256F6DD1499B}"/>
          </ac:spMkLst>
        </pc:spChg>
        <pc:spChg chg="add del">
          <ac:chgData name="Xunan Zhu - Morristown" userId="c2d1ce34-6f25-422c-bb6b-1f6ba89a6377" providerId="ADAL" clId="{B7852502-B8CA-47ED-8A8D-D9CE1B59B98D}" dt="2023-06-21T19:42:46.858" v="2202" actId="26606"/>
          <ac:spMkLst>
            <pc:docMk/>
            <pc:sldMk cId="1616862632" sldId="292"/>
            <ac:spMk id="9253" creationId="{395FA420-5595-49D1-9D5F-79EC43B55574}"/>
          </ac:spMkLst>
        </pc:spChg>
        <pc:spChg chg="add">
          <ac:chgData name="Xunan Zhu - Morristown" userId="c2d1ce34-6f25-422c-bb6b-1f6ba89a6377" providerId="ADAL" clId="{B7852502-B8CA-47ED-8A8D-D9CE1B59B98D}" dt="2023-06-21T19:42:46.858" v="2202" actId="26606"/>
          <ac:spMkLst>
            <pc:docMk/>
            <pc:sldMk cId="1616862632" sldId="292"/>
            <ac:spMk id="9258" creationId="{21516CB1-E8C8-4751-B6A6-46B2D1E72A61}"/>
          </ac:spMkLst>
        </pc:spChg>
        <pc:spChg chg="add">
          <ac:chgData name="Xunan Zhu - Morristown" userId="c2d1ce34-6f25-422c-bb6b-1f6ba89a6377" providerId="ADAL" clId="{B7852502-B8CA-47ED-8A8D-D9CE1B59B98D}" dt="2023-06-21T19:42:46.858" v="2202" actId="26606"/>
          <ac:spMkLst>
            <pc:docMk/>
            <pc:sldMk cId="1616862632" sldId="292"/>
            <ac:spMk id="9260" creationId="{90C0C0D1-E79A-41FF-8322-256F6DD1499B}"/>
          </ac:spMkLst>
        </pc:spChg>
        <pc:spChg chg="add">
          <ac:chgData name="Xunan Zhu - Morristown" userId="c2d1ce34-6f25-422c-bb6b-1f6ba89a6377" providerId="ADAL" clId="{B7852502-B8CA-47ED-8A8D-D9CE1B59B98D}" dt="2023-06-21T19:42:46.858" v="2202" actId="26606"/>
          <ac:spMkLst>
            <pc:docMk/>
            <pc:sldMk cId="1616862632" sldId="292"/>
            <ac:spMk id="9262" creationId="{395FA420-5595-49D1-9D5F-79EC43B55574}"/>
          </ac:spMkLst>
        </pc:spChg>
        <pc:picChg chg="add del mod">
          <ac:chgData name="Xunan Zhu - Morristown" userId="c2d1ce34-6f25-422c-bb6b-1f6ba89a6377" providerId="ADAL" clId="{B7852502-B8CA-47ED-8A8D-D9CE1B59B98D}" dt="2023-06-21T19:41:26.676" v="2193" actId="478"/>
          <ac:picMkLst>
            <pc:docMk/>
            <pc:sldMk cId="1616862632" sldId="292"/>
            <ac:picMk id="5" creationId="{44BC06FF-F31D-052F-2EDF-725E103BCA64}"/>
          </ac:picMkLst>
        </pc:picChg>
        <pc:picChg chg="add del mod">
          <ac:chgData name="Xunan Zhu - Morristown" userId="c2d1ce34-6f25-422c-bb6b-1f6ba89a6377" providerId="ADAL" clId="{B7852502-B8CA-47ED-8A8D-D9CE1B59B98D}" dt="2023-06-21T19:41:15.763" v="2190" actId="478"/>
          <ac:picMkLst>
            <pc:docMk/>
            <pc:sldMk cId="1616862632" sldId="292"/>
            <ac:picMk id="9218" creationId="{84E03E11-83D5-1A3E-BBE4-D6F27142BDFB}"/>
          </ac:picMkLst>
        </pc:picChg>
        <pc:picChg chg="add mod">
          <ac:chgData name="Xunan Zhu - Morristown" userId="c2d1ce34-6f25-422c-bb6b-1f6ba89a6377" providerId="ADAL" clId="{B7852502-B8CA-47ED-8A8D-D9CE1B59B98D}" dt="2023-06-21T19:45:26.283" v="2225" actId="1037"/>
          <ac:picMkLst>
            <pc:docMk/>
            <pc:sldMk cId="1616862632" sldId="292"/>
            <ac:picMk id="9220" creationId="{BB000974-D19A-5305-ACB8-FFF055FA4BE3}"/>
          </ac:picMkLst>
        </pc:picChg>
        <pc:picChg chg="add del mod">
          <ac:chgData name="Xunan Zhu - Morristown" userId="c2d1ce34-6f25-422c-bb6b-1f6ba89a6377" providerId="ADAL" clId="{B7852502-B8CA-47ED-8A8D-D9CE1B59B98D}" dt="2023-06-21T19:42:42.859" v="2200" actId="478"/>
          <ac:picMkLst>
            <pc:docMk/>
            <pc:sldMk cId="1616862632" sldId="292"/>
            <ac:picMk id="9222" creationId="{0CCA7EF1-3CDF-F9B0-2FA7-D60074D632A0}"/>
          </ac:picMkLst>
        </pc:picChg>
        <pc:picChg chg="add mod">
          <ac:chgData name="Xunan Zhu - Morristown" userId="c2d1ce34-6f25-422c-bb6b-1f6ba89a6377" providerId="ADAL" clId="{B7852502-B8CA-47ED-8A8D-D9CE1B59B98D}" dt="2023-06-21T19:45:30.529" v="2235" actId="1037"/>
          <ac:picMkLst>
            <pc:docMk/>
            <pc:sldMk cId="1616862632" sldId="292"/>
            <ac:picMk id="9224" creationId="{0ED059C1-E3CE-5994-4E4F-6B1559DA8163}"/>
          </ac:picMkLst>
        </pc:picChg>
      </pc:sldChg>
      <pc:sldChg chg="addSp delSp modSp add mod setBg">
        <pc:chgData name="Xunan Zhu - Morristown" userId="c2d1ce34-6f25-422c-bb6b-1f6ba89a6377" providerId="ADAL" clId="{B7852502-B8CA-47ED-8A8D-D9CE1B59B98D}" dt="2023-06-21T20:00:12.907" v="2412" actId="20577"/>
        <pc:sldMkLst>
          <pc:docMk/>
          <pc:sldMk cId="2061122230" sldId="293"/>
        </pc:sldMkLst>
        <pc:spChg chg="mod">
          <ac:chgData name="Xunan Zhu - Morristown" userId="c2d1ce34-6f25-422c-bb6b-1f6ba89a6377" providerId="ADAL" clId="{B7852502-B8CA-47ED-8A8D-D9CE1B59B98D}" dt="2023-06-21T19:59:29.835" v="2367" actId="26606"/>
          <ac:spMkLst>
            <pc:docMk/>
            <pc:sldMk cId="2061122230" sldId="293"/>
            <ac:spMk id="2" creationId="{DFEB3770-E8DA-2ADE-ED40-A7FDA6D80EB7}"/>
          </ac:spMkLst>
        </pc:spChg>
        <pc:spChg chg="del">
          <ac:chgData name="Xunan Zhu - Morristown" userId="c2d1ce34-6f25-422c-bb6b-1f6ba89a6377" providerId="ADAL" clId="{B7852502-B8CA-47ED-8A8D-D9CE1B59B98D}" dt="2023-06-21T19:59:27.249" v="2366"/>
          <ac:spMkLst>
            <pc:docMk/>
            <pc:sldMk cId="2061122230" sldId="293"/>
            <ac:spMk id="3" creationId="{5EF7F13A-B4A6-6EE0-FF21-D35C6033D9B7}"/>
          </ac:spMkLst>
        </pc:spChg>
        <pc:spChg chg="add mod">
          <ac:chgData name="Xunan Zhu - Morristown" userId="c2d1ce34-6f25-422c-bb6b-1f6ba89a6377" providerId="ADAL" clId="{B7852502-B8CA-47ED-8A8D-D9CE1B59B98D}" dt="2023-06-21T20:00:12.907" v="2412" actId="20577"/>
          <ac:spMkLst>
            <pc:docMk/>
            <pc:sldMk cId="2061122230" sldId="293"/>
            <ac:spMk id="11270" creationId="{0D450F5B-EDD2-99E5-EFA9-C5932B0AEFA5}"/>
          </ac:spMkLst>
        </pc:spChg>
        <pc:spChg chg="add">
          <ac:chgData name="Xunan Zhu - Morristown" userId="c2d1ce34-6f25-422c-bb6b-1f6ba89a6377" providerId="ADAL" clId="{B7852502-B8CA-47ED-8A8D-D9CE1B59B98D}" dt="2023-06-21T19:59:29.835" v="2367" actId="26606"/>
          <ac:spMkLst>
            <pc:docMk/>
            <pc:sldMk cId="2061122230" sldId="293"/>
            <ac:spMk id="11273" creationId="{2C9A9DA9-7DC8-488B-A882-123947B0F3D9}"/>
          </ac:spMkLst>
        </pc:spChg>
        <pc:spChg chg="add">
          <ac:chgData name="Xunan Zhu - Morristown" userId="c2d1ce34-6f25-422c-bb6b-1f6ba89a6377" providerId="ADAL" clId="{B7852502-B8CA-47ED-8A8D-D9CE1B59B98D}" dt="2023-06-21T19:59:29.835" v="2367" actId="26606"/>
          <ac:spMkLst>
            <pc:docMk/>
            <pc:sldMk cId="2061122230" sldId="293"/>
            <ac:spMk id="11275" creationId="{57F6BDD4-E066-4008-8011-6CC31AEB4556}"/>
          </ac:spMkLst>
        </pc:spChg>
        <pc:spChg chg="add">
          <ac:chgData name="Xunan Zhu - Morristown" userId="c2d1ce34-6f25-422c-bb6b-1f6ba89a6377" providerId="ADAL" clId="{B7852502-B8CA-47ED-8A8D-D9CE1B59B98D}" dt="2023-06-21T19:59:29.835" v="2367" actId="26606"/>
          <ac:spMkLst>
            <pc:docMk/>
            <pc:sldMk cId="2061122230" sldId="293"/>
            <ac:spMk id="11277" creationId="{2711A8FB-68FC-45FC-B01E-38F809E2D439}"/>
          </ac:spMkLst>
        </pc:spChg>
        <pc:spChg chg="add">
          <ac:chgData name="Xunan Zhu - Morristown" userId="c2d1ce34-6f25-422c-bb6b-1f6ba89a6377" providerId="ADAL" clId="{B7852502-B8CA-47ED-8A8D-D9CE1B59B98D}" dt="2023-06-21T19:59:29.835" v="2367" actId="26606"/>
          <ac:spMkLst>
            <pc:docMk/>
            <pc:sldMk cId="2061122230" sldId="293"/>
            <ac:spMk id="11279" creationId="{2A865FE3-5FC9-4049-87CF-30019C46C0F5}"/>
          </ac:spMkLst>
        </pc:spChg>
        <pc:picChg chg="add mod">
          <ac:chgData name="Xunan Zhu - Morristown" userId="c2d1ce34-6f25-422c-bb6b-1f6ba89a6377" providerId="ADAL" clId="{B7852502-B8CA-47ED-8A8D-D9CE1B59B98D}" dt="2023-06-21T19:59:29.835" v="2367" actId="26606"/>
          <ac:picMkLst>
            <pc:docMk/>
            <pc:sldMk cId="2061122230" sldId="293"/>
            <ac:picMk id="11266" creationId="{B7E32A4D-C1B4-7BE4-30DD-C6EA4B7FA894}"/>
          </ac:picMkLst>
        </pc:picChg>
      </pc:sldChg>
      <pc:sldChg chg="addSp delSp modSp add mod ord">
        <pc:chgData name="Xunan Zhu - Morristown" userId="c2d1ce34-6f25-422c-bb6b-1f6ba89a6377" providerId="ADAL" clId="{B7852502-B8CA-47ED-8A8D-D9CE1B59B98D}" dt="2023-06-22T12:21:06.364" v="3730" actId="27636"/>
        <pc:sldMkLst>
          <pc:docMk/>
          <pc:sldMk cId="3709795627" sldId="294"/>
        </pc:sldMkLst>
        <pc:spChg chg="mod">
          <ac:chgData name="Xunan Zhu - Morristown" userId="c2d1ce34-6f25-422c-bb6b-1f6ba89a6377" providerId="ADAL" clId="{B7852502-B8CA-47ED-8A8D-D9CE1B59B98D}" dt="2023-06-21T19:46:59.126" v="2257" actId="403"/>
          <ac:spMkLst>
            <pc:docMk/>
            <pc:sldMk cId="3709795627" sldId="294"/>
            <ac:spMk id="2" creationId="{D6D66B3D-F83E-6A00-4D24-4329A8D258CC}"/>
          </ac:spMkLst>
        </pc:spChg>
        <pc:spChg chg="mod ord">
          <ac:chgData name="Xunan Zhu - Morristown" userId="c2d1ce34-6f25-422c-bb6b-1f6ba89a6377" providerId="ADAL" clId="{B7852502-B8CA-47ED-8A8D-D9CE1B59B98D}" dt="2023-06-22T12:21:06.364" v="3730" actId="27636"/>
          <ac:spMkLst>
            <pc:docMk/>
            <pc:sldMk cId="3709795627" sldId="294"/>
            <ac:spMk id="3" creationId="{4B87A6A2-731A-662B-9530-2CAC484759E4}"/>
          </ac:spMkLst>
        </pc:spChg>
        <pc:spChg chg="add del">
          <ac:chgData name="Xunan Zhu - Morristown" userId="c2d1ce34-6f25-422c-bb6b-1f6ba89a6377" providerId="ADAL" clId="{B7852502-B8CA-47ED-8A8D-D9CE1B59B98D}" dt="2023-06-21T19:46:18.044" v="2243" actId="26606"/>
          <ac:spMkLst>
            <pc:docMk/>
            <pc:sldMk cId="3709795627" sldId="294"/>
            <ac:spMk id="9223" creationId="{5C9B446A-6343-4E56-90BA-061E4DDF0FFB}"/>
          </ac:spMkLst>
        </pc:spChg>
        <pc:spChg chg="add del">
          <ac:chgData name="Xunan Zhu - Morristown" userId="c2d1ce34-6f25-422c-bb6b-1f6ba89a6377" providerId="ADAL" clId="{B7852502-B8CA-47ED-8A8D-D9CE1B59B98D}" dt="2023-06-21T19:46:18.044" v="2243" actId="26606"/>
          <ac:spMkLst>
            <pc:docMk/>
            <pc:sldMk cId="3709795627" sldId="294"/>
            <ac:spMk id="9225" creationId="{3EC72A1B-03D3-499C-B4BF-AC68EEC22B10}"/>
          </ac:spMkLst>
        </pc:spChg>
        <pc:spChg chg="add del">
          <ac:chgData name="Xunan Zhu - Morristown" userId="c2d1ce34-6f25-422c-bb6b-1f6ba89a6377" providerId="ADAL" clId="{B7852502-B8CA-47ED-8A8D-D9CE1B59B98D}" dt="2023-06-21T19:46:18.044" v="2243" actId="26606"/>
          <ac:spMkLst>
            <pc:docMk/>
            <pc:sldMk cId="3709795627" sldId="294"/>
            <ac:spMk id="9227" creationId="{216322C2-3CF0-4D33-BF90-3F384CF6D232}"/>
          </ac:spMkLst>
        </pc:spChg>
        <pc:spChg chg="add del">
          <ac:chgData name="Xunan Zhu - Morristown" userId="c2d1ce34-6f25-422c-bb6b-1f6ba89a6377" providerId="ADAL" clId="{B7852502-B8CA-47ED-8A8D-D9CE1B59B98D}" dt="2023-06-21T19:46:18.044" v="2243" actId="26606"/>
          <ac:spMkLst>
            <pc:docMk/>
            <pc:sldMk cId="3709795627" sldId="294"/>
            <ac:spMk id="9229" creationId="{55D4142C-5077-457F-A6AD-3FECFDB39685}"/>
          </ac:spMkLst>
        </pc:spChg>
        <pc:spChg chg="add del">
          <ac:chgData name="Xunan Zhu - Morristown" userId="c2d1ce34-6f25-422c-bb6b-1f6ba89a6377" providerId="ADAL" clId="{B7852502-B8CA-47ED-8A8D-D9CE1B59B98D}" dt="2023-06-21T19:46:18.044" v="2243" actId="26606"/>
          <ac:spMkLst>
            <pc:docMk/>
            <pc:sldMk cId="3709795627" sldId="294"/>
            <ac:spMk id="9231" creationId="{7A5F0580-5EE9-419F-96EE-B6529EF6E7D0}"/>
          </ac:spMkLst>
        </pc:spChg>
        <pc:spChg chg="add del">
          <ac:chgData name="Xunan Zhu - Morristown" userId="c2d1ce34-6f25-422c-bb6b-1f6ba89a6377" providerId="ADAL" clId="{B7852502-B8CA-47ED-8A8D-D9CE1B59B98D}" dt="2023-06-21T19:46:11.422" v="2240" actId="26606"/>
          <ac:spMkLst>
            <pc:docMk/>
            <pc:sldMk cId="3709795627" sldId="294"/>
            <ac:spMk id="9236" creationId="{21516CB1-E8C8-4751-B6A6-46B2D1E72A61}"/>
          </ac:spMkLst>
        </pc:spChg>
        <pc:spChg chg="add del">
          <ac:chgData name="Xunan Zhu - Morristown" userId="c2d1ce34-6f25-422c-bb6b-1f6ba89a6377" providerId="ADAL" clId="{B7852502-B8CA-47ED-8A8D-D9CE1B59B98D}" dt="2023-06-21T19:46:11.422" v="2240" actId="26606"/>
          <ac:spMkLst>
            <pc:docMk/>
            <pc:sldMk cId="3709795627" sldId="294"/>
            <ac:spMk id="9238" creationId="{90C0C0D1-E79A-41FF-8322-256F6DD1499B}"/>
          </ac:spMkLst>
        </pc:spChg>
        <pc:spChg chg="add del">
          <ac:chgData name="Xunan Zhu - Morristown" userId="c2d1ce34-6f25-422c-bb6b-1f6ba89a6377" providerId="ADAL" clId="{B7852502-B8CA-47ED-8A8D-D9CE1B59B98D}" dt="2023-06-21T19:46:11.422" v="2240" actId="26606"/>
          <ac:spMkLst>
            <pc:docMk/>
            <pc:sldMk cId="3709795627" sldId="294"/>
            <ac:spMk id="9240" creationId="{395FA420-5595-49D1-9D5F-79EC43B55574}"/>
          </ac:spMkLst>
        </pc:spChg>
        <pc:spChg chg="add del">
          <ac:chgData name="Xunan Zhu - Morristown" userId="c2d1ce34-6f25-422c-bb6b-1f6ba89a6377" providerId="ADAL" clId="{B7852502-B8CA-47ED-8A8D-D9CE1B59B98D}" dt="2023-06-21T19:46:18.026" v="2242" actId="26606"/>
          <ac:spMkLst>
            <pc:docMk/>
            <pc:sldMk cId="3709795627" sldId="294"/>
            <ac:spMk id="9242" creationId="{8761DDFE-071F-4200-B0AA-394476C2D2D6}"/>
          </ac:spMkLst>
        </pc:spChg>
        <pc:spChg chg="add">
          <ac:chgData name="Xunan Zhu - Morristown" userId="c2d1ce34-6f25-422c-bb6b-1f6ba89a6377" providerId="ADAL" clId="{B7852502-B8CA-47ED-8A8D-D9CE1B59B98D}" dt="2023-06-21T19:46:18.044" v="2243" actId="26606"/>
          <ac:spMkLst>
            <pc:docMk/>
            <pc:sldMk cId="3709795627" sldId="294"/>
            <ac:spMk id="9244" creationId="{82095FCE-EF05-4443-B97A-85DEE3A5CA17}"/>
          </ac:spMkLst>
        </pc:spChg>
        <pc:spChg chg="add">
          <ac:chgData name="Xunan Zhu - Morristown" userId="c2d1ce34-6f25-422c-bb6b-1f6ba89a6377" providerId="ADAL" clId="{B7852502-B8CA-47ED-8A8D-D9CE1B59B98D}" dt="2023-06-21T19:46:18.044" v="2243" actId="26606"/>
          <ac:spMkLst>
            <pc:docMk/>
            <pc:sldMk cId="3709795627" sldId="294"/>
            <ac:spMk id="9245" creationId="{8F7AFB9A-7364-478C-B48B-8523CDD9AE8D}"/>
          </ac:spMkLst>
        </pc:spChg>
        <pc:spChg chg="add">
          <ac:chgData name="Xunan Zhu - Morristown" userId="c2d1ce34-6f25-422c-bb6b-1f6ba89a6377" providerId="ADAL" clId="{B7852502-B8CA-47ED-8A8D-D9CE1B59B98D}" dt="2023-06-21T19:46:18.044" v="2243" actId="26606"/>
          <ac:spMkLst>
            <pc:docMk/>
            <pc:sldMk cId="3709795627" sldId="294"/>
            <ac:spMk id="9246" creationId="{36678033-86B6-40E6-BE90-78D8ED4E3A31}"/>
          </ac:spMkLst>
        </pc:spChg>
        <pc:spChg chg="add">
          <ac:chgData name="Xunan Zhu - Morristown" userId="c2d1ce34-6f25-422c-bb6b-1f6ba89a6377" providerId="ADAL" clId="{B7852502-B8CA-47ED-8A8D-D9CE1B59B98D}" dt="2023-06-21T19:46:18.044" v="2243" actId="26606"/>
          <ac:spMkLst>
            <pc:docMk/>
            <pc:sldMk cId="3709795627" sldId="294"/>
            <ac:spMk id="9247" creationId="{D2542E1A-076E-4A34-BB67-2BF961754E0C}"/>
          </ac:spMkLst>
        </pc:spChg>
        <pc:spChg chg="add">
          <ac:chgData name="Xunan Zhu - Morristown" userId="c2d1ce34-6f25-422c-bb6b-1f6ba89a6377" providerId="ADAL" clId="{B7852502-B8CA-47ED-8A8D-D9CE1B59B98D}" dt="2023-06-21T19:46:18.044" v="2243" actId="26606"/>
          <ac:spMkLst>
            <pc:docMk/>
            <pc:sldMk cId="3709795627" sldId="294"/>
            <ac:spMk id="9248" creationId="{75C56826-D4E5-42ED-8529-079651CB3005}"/>
          </ac:spMkLst>
        </pc:spChg>
        <pc:picChg chg="add mod">
          <ac:chgData name="Xunan Zhu - Morristown" userId="c2d1ce34-6f25-422c-bb6b-1f6ba89a6377" providerId="ADAL" clId="{B7852502-B8CA-47ED-8A8D-D9CE1B59B98D}" dt="2023-06-21T19:46:28.142" v="2246" actId="1076"/>
          <ac:picMkLst>
            <pc:docMk/>
            <pc:sldMk cId="3709795627" sldId="294"/>
            <ac:picMk id="5" creationId="{A05703A0-226A-9DB0-E15C-1122FFE463E4}"/>
          </ac:picMkLst>
        </pc:picChg>
        <pc:picChg chg="mod">
          <ac:chgData name="Xunan Zhu - Morristown" userId="c2d1ce34-6f25-422c-bb6b-1f6ba89a6377" providerId="ADAL" clId="{B7852502-B8CA-47ED-8A8D-D9CE1B59B98D}" dt="2023-06-21T19:46:22.724" v="2244" actId="14100"/>
          <ac:picMkLst>
            <pc:docMk/>
            <pc:sldMk cId="3709795627" sldId="294"/>
            <ac:picMk id="9218" creationId="{84E03E11-83D5-1A3E-BBE4-D6F27142BDFB}"/>
          </ac:picMkLst>
        </pc:picChg>
      </pc:sldChg>
      <pc:sldChg chg="modSp add mod ord">
        <pc:chgData name="Xunan Zhu - Morristown" userId="c2d1ce34-6f25-422c-bb6b-1f6ba89a6377" providerId="ADAL" clId="{B7852502-B8CA-47ED-8A8D-D9CE1B59B98D}" dt="2023-06-21T20:01:35.072" v="2418"/>
        <pc:sldMkLst>
          <pc:docMk/>
          <pc:sldMk cId="3660278500" sldId="295"/>
        </pc:sldMkLst>
        <pc:spChg chg="mod">
          <ac:chgData name="Xunan Zhu - Morristown" userId="c2d1ce34-6f25-422c-bb6b-1f6ba89a6377" providerId="ADAL" clId="{B7852502-B8CA-47ED-8A8D-D9CE1B59B98D}" dt="2023-06-21T20:01:31.265" v="2416"/>
          <ac:spMkLst>
            <pc:docMk/>
            <pc:sldMk cId="3660278500" sldId="295"/>
            <ac:spMk id="2" creationId="{05096BCF-9FCE-1700-9A13-4A4B9BBB061A}"/>
          </ac:spMkLst>
        </pc:spChg>
      </pc:sldChg>
      <pc:sldChg chg="modSp add mod ord">
        <pc:chgData name="Xunan Zhu - Morristown" userId="c2d1ce34-6f25-422c-bb6b-1f6ba89a6377" providerId="ADAL" clId="{B7852502-B8CA-47ED-8A8D-D9CE1B59B98D}" dt="2023-06-22T01:44:42.811" v="2713"/>
        <pc:sldMkLst>
          <pc:docMk/>
          <pc:sldMk cId="1069921918" sldId="296"/>
        </pc:sldMkLst>
        <pc:spChg chg="mod">
          <ac:chgData name="Xunan Zhu - Morristown" userId="c2d1ce34-6f25-422c-bb6b-1f6ba89a6377" providerId="ADAL" clId="{B7852502-B8CA-47ED-8A8D-D9CE1B59B98D}" dt="2023-06-21T20:01:53.961" v="2425" actId="1076"/>
          <ac:spMkLst>
            <pc:docMk/>
            <pc:sldMk cId="1069921918" sldId="296"/>
            <ac:spMk id="2" creationId="{05096BCF-9FCE-1700-9A13-4A4B9BBB061A}"/>
          </ac:spMkLst>
        </pc:spChg>
      </pc:sldChg>
      <pc:sldChg chg="addSp delSp modSp new del mod setBg">
        <pc:chgData name="Xunan Zhu - Morristown" userId="c2d1ce34-6f25-422c-bb6b-1f6ba89a6377" providerId="ADAL" clId="{B7852502-B8CA-47ED-8A8D-D9CE1B59B98D}" dt="2023-06-22T01:59:52.670" v="2805" actId="47"/>
        <pc:sldMkLst>
          <pc:docMk/>
          <pc:sldMk cId="415100289" sldId="297"/>
        </pc:sldMkLst>
        <pc:spChg chg="mod">
          <ac:chgData name="Xunan Zhu - Morristown" userId="c2d1ce34-6f25-422c-bb6b-1f6ba89a6377" providerId="ADAL" clId="{B7852502-B8CA-47ED-8A8D-D9CE1B59B98D}" dt="2023-06-22T01:04:32.859" v="2608" actId="26606"/>
          <ac:spMkLst>
            <pc:docMk/>
            <pc:sldMk cId="415100289" sldId="297"/>
            <ac:spMk id="2" creationId="{29FF201C-F56E-5857-7F90-524DA25142B6}"/>
          </ac:spMkLst>
        </pc:spChg>
        <pc:spChg chg="del">
          <ac:chgData name="Xunan Zhu - Morristown" userId="c2d1ce34-6f25-422c-bb6b-1f6ba89a6377" providerId="ADAL" clId="{B7852502-B8CA-47ED-8A8D-D9CE1B59B98D}" dt="2023-06-22T01:02:06.109" v="2587" actId="22"/>
          <ac:spMkLst>
            <pc:docMk/>
            <pc:sldMk cId="415100289" sldId="297"/>
            <ac:spMk id="3" creationId="{FC929B10-9BAF-B0B3-6D55-0E9A7C556B67}"/>
          </ac:spMkLst>
        </pc:spChg>
        <pc:spChg chg="add del">
          <ac:chgData name="Xunan Zhu - Morristown" userId="c2d1ce34-6f25-422c-bb6b-1f6ba89a6377" providerId="ADAL" clId="{B7852502-B8CA-47ED-8A8D-D9CE1B59B98D}" dt="2023-06-22T01:02:24.927" v="2590"/>
          <ac:spMkLst>
            <pc:docMk/>
            <pc:sldMk cId="415100289" sldId="297"/>
            <ac:spMk id="8" creationId="{B7120822-3ECE-92BF-8750-1AEA31E37F9D}"/>
          </ac:spMkLst>
        </pc:spChg>
        <pc:spChg chg="add del mod">
          <ac:chgData name="Xunan Zhu - Morristown" userId="c2d1ce34-6f25-422c-bb6b-1f6ba89a6377" providerId="ADAL" clId="{B7852502-B8CA-47ED-8A8D-D9CE1B59B98D}" dt="2023-06-22T01:03:45.905" v="2597" actId="478"/>
          <ac:spMkLst>
            <pc:docMk/>
            <pc:sldMk cId="415100289" sldId="297"/>
            <ac:spMk id="10" creationId="{250D9193-7059-F9E0-32C2-D74BB761A340}"/>
          </ac:spMkLst>
        </pc:spChg>
        <pc:spChg chg="add del mod">
          <ac:chgData name="Xunan Zhu - Morristown" userId="c2d1ce34-6f25-422c-bb6b-1f6ba89a6377" providerId="ADAL" clId="{B7852502-B8CA-47ED-8A8D-D9CE1B59B98D}" dt="2023-06-22T01:06:38.325" v="2628" actId="21"/>
          <ac:spMkLst>
            <pc:docMk/>
            <pc:sldMk cId="415100289" sldId="297"/>
            <ac:spMk id="16" creationId="{8CED96FF-C5AE-D2F5-A81C-92F2D207D4A0}"/>
          </ac:spMkLst>
        </pc:spChg>
        <pc:spChg chg="add del">
          <ac:chgData name="Xunan Zhu - Morristown" userId="c2d1ce34-6f25-422c-bb6b-1f6ba89a6377" providerId="ADAL" clId="{B7852502-B8CA-47ED-8A8D-D9CE1B59B98D}" dt="2023-06-22T01:04:24.201" v="2602" actId="26606"/>
          <ac:spMkLst>
            <pc:docMk/>
            <pc:sldMk cId="415100289" sldId="297"/>
            <ac:spMk id="18" creationId="{58EB1D7B-AFC0-6D39-64A6-724B178E1181}"/>
          </ac:spMkLst>
        </pc:spChg>
        <pc:spChg chg="add del">
          <ac:chgData name="Xunan Zhu - Morristown" userId="c2d1ce34-6f25-422c-bb6b-1f6ba89a6377" providerId="ADAL" clId="{B7852502-B8CA-47ED-8A8D-D9CE1B59B98D}" dt="2023-06-22T01:04:13.253" v="2600" actId="26606"/>
          <ac:spMkLst>
            <pc:docMk/>
            <pc:sldMk cId="415100289" sldId="297"/>
            <ac:spMk id="19" creationId="{14E3B5B9-EAD6-4EBC-A4EB-FAF1FD57D32A}"/>
          </ac:spMkLst>
        </pc:spChg>
        <pc:spChg chg="add del mod">
          <ac:chgData name="Xunan Zhu - Morristown" userId="c2d1ce34-6f25-422c-bb6b-1f6ba89a6377" providerId="ADAL" clId="{B7852502-B8CA-47ED-8A8D-D9CE1B59B98D}" dt="2023-06-22T01:06:46.193" v="2630" actId="478"/>
          <ac:spMkLst>
            <pc:docMk/>
            <pc:sldMk cId="415100289" sldId="297"/>
            <ac:spMk id="20" creationId="{AAF2F0D2-C1A2-2F5C-1F0A-52127CE04C5C}"/>
          </ac:spMkLst>
        </pc:spChg>
        <pc:spChg chg="add del">
          <ac:chgData name="Xunan Zhu - Morristown" userId="c2d1ce34-6f25-422c-bb6b-1f6ba89a6377" providerId="ADAL" clId="{B7852502-B8CA-47ED-8A8D-D9CE1B59B98D}" dt="2023-06-22T01:04:13.253" v="2600" actId="26606"/>
          <ac:spMkLst>
            <pc:docMk/>
            <pc:sldMk cId="415100289" sldId="297"/>
            <ac:spMk id="21" creationId="{3276E0C7-D588-440B-8F4A-876392DB718F}"/>
          </ac:spMkLst>
        </pc:spChg>
        <pc:spChg chg="add del">
          <ac:chgData name="Xunan Zhu - Morristown" userId="c2d1ce34-6f25-422c-bb6b-1f6ba89a6377" providerId="ADAL" clId="{B7852502-B8CA-47ED-8A8D-D9CE1B59B98D}" dt="2023-06-22T01:04:13.253" v="2600" actId="26606"/>
          <ac:spMkLst>
            <pc:docMk/>
            <pc:sldMk cId="415100289" sldId="297"/>
            <ac:spMk id="23" creationId="{77D859EF-0C2A-487B-A0C6-A8276E48DDB9}"/>
          </ac:spMkLst>
        </pc:spChg>
        <pc:spChg chg="add del">
          <ac:chgData name="Xunan Zhu - Morristown" userId="c2d1ce34-6f25-422c-bb6b-1f6ba89a6377" providerId="ADAL" clId="{B7852502-B8CA-47ED-8A8D-D9CE1B59B98D}" dt="2023-06-22T01:04:13.253" v="2600" actId="26606"/>
          <ac:spMkLst>
            <pc:docMk/>
            <pc:sldMk cId="415100289" sldId="297"/>
            <ac:spMk id="25" creationId="{928DAEEC-DF4E-4F27-9670-DC11E882C748}"/>
          </ac:spMkLst>
        </pc:spChg>
        <pc:spChg chg="add del">
          <ac:chgData name="Xunan Zhu - Morristown" userId="c2d1ce34-6f25-422c-bb6b-1f6ba89a6377" providerId="ADAL" clId="{B7852502-B8CA-47ED-8A8D-D9CE1B59B98D}" dt="2023-06-22T01:04:13.253" v="2600" actId="26606"/>
          <ac:spMkLst>
            <pc:docMk/>
            <pc:sldMk cId="415100289" sldId="297"/>
            <ac:spMk id="27" creationId="{EDB19A81-C621-40A1-87E0-015F982C4807}"/>
          </ac:spMkLst>
        </pc:spChg>
        <pc:spChg chg="add del">
          <ac:chgData name="Xunan Zhu - Morristown" userId="c2d1ce34-6f25-422c-bb6b-1f6ba89a6377" providerId="ADAL" clId="{B7852502-B8CA-47ED-8A8D-D9CE1B59B98D}" dt="2023-06-22T01:04:24.201" v="2602" actId="26606"/>
          <ac:spMkLst>
            <pc:docMk/>
            <pc:sldMk cId="415100289" sldId="297"/>
            <ac:spMk id="29" creationId="{4335D5A6-AB7A-4677-8D44-034515D66C4B}"/>
          </ac:spMkLst>
        </pc:spChg>
        <pc:spChg chg="add del">
          <ac:chgData name="Xunan Zhu - Morristown" userId="c2d1ce34-6f25-422c-bb6b-1f6ba89a6377" providerId="ADAL" clId="{B7852502-B8CA-47ED-8A8D-D9CE1B59B98D}" dt="2023-06-22T01:04:24.201" v="2602" actId="26606"/>
          <ac:spMkLst>
            <pc:docMk/>
            <pc:sldMk cId="415100289" sldId="297"/>
            <ac:spMk id="30" creationId="{E669B801-C8E0-464C-A40A-AA216F4607C0}"/>
          </ac:spMkLst>
        </pc:spChg>
        <pc:spChg chg="add del">
          <ac:chgData name="Xunan Zhu - Morristown" userId="c2d1ce34-6f25-422c-bb6b-1f6ba89a6377" providerId="ADAL" clId="{B7852502-B8CA-47ED-8A8D-D9CE1B59B98D}" dt="2023-06-22T01:04:24.201" v="2602" actId="26606"/>
          <ac:spMkLst>
            <pc:docMk/>
            <pc:sldMk cId="415100289" sldId="297"/>
            <ac:spMk id="31" creationId="{90464369-70FA-42AF-948F-80664CA7BFE5}"/>
          </ac:spMkLst>
        </pc:spChg>
        <pc:spChg chg="add del">
          <ac:chgData name="Xunan Zhu - Morristown" userId="c2d1ce34-6f25-422c-bb6b-1f6ba89a6377" providerId="ADAL" clId="{B7852502-B8CA-47ED-8A8D-D9CE1B59B98D}" dt="2023-06-22T01:04:24.201" v="2602" actId="26606"/>
          <ac:spMkLst>
            <pc:docMk/>
            <pc:sldMk cId="415100289" sldId="297"/>
            <ac:spMk id="32" creationId="{A6604B49-AD5C-4590-B051-06C8222ECD99}"/>
          </ac:spMkLst>
        </pc:spChg>
        <pc:spChg chg="add del">
          <ac:chgData name="Xunan Zhu - Morristown" userId="c2d1ce34-6f25-422c-bb6b-1f6ba89a6377" providerId="ADAL" clId="{B7852502-B8CA-47ED-8A8D-D9CE1B59B98D}" dt="2023-06-22T01:04:24.201" v="2602" actId="26606"/>
          <ac:spMkLst>
            <pc:docMk/>
            <pc:sldMk cId="415100289" sldId="297"/>
            <ac:spMk id="33" creationId="{A648176E-454C-437C-B0FC-9B82FCF32B24}"/>
          </ac:spMkLst>
        </pc:spChg>
        <pc:spChg chg="add del">
          <ac:chgData name="Xunan Zhu - Morristown" userId="c2d1ce34-6f25-422c-bb6b-1f6ba89a6377" providerId="ADAL" clId="{B7852502-B8CA-47ED-8A8D-D9CE1B59B98D}" dt="2023-06-22T01:04:32.859" v="2608" actId="26606"/>
          <ac:spMkLst>
            <pc:docMk/>
            <pc:sldMk cId="415100289" sldId="297"/>
            <ac:spMk id="35" creationId="{510D2597-FA83-4401-8784-A2F27D4790E1}"/>
          </ac:spMkLst>
        </pc:spChg>
        <pc:spChg chg="add del">
          <ac:chgData name="Xunan Zhu - Morristown" userId="c2d1ce34-6f25-422c-bb6b-1f6ba89a6377" providerId="ADAL" clId="{B7852502-B8CA-47ED-8A8D-D9CE1B59B98D}" dt="2023-06-22T01:04:32.859" v="2608" actId="26606"/>
          <ac:spMkLst>
            <pc:docMk/>
            <pc:sldMk cId="415100289" sldId="297"/>
            <ac:spMk id="36" creationId="{8587DE20-364E-4BE1-B603-E62BB8A635CF}"/>
          </ac:spMkLst>
        </pc:spChg>
        <pc:spChg chg="add del">
          <ac:chgData name="Xunan Zhu - Morristown" userId="c2d1ce34-6f25-422c-bb6b-1f6ba89a6377" providerId="ADAL" clId="{B7852502-B8CA-47ED-8A8D-D9CE1B59B98D}" dt="2023-06-22T01:04:32.859" v="2608" actId="26606"/>
          <ac:spMkLst>
            <pc:docMk/>
            <pc:sldMk cId="415100289" sldId="297"/>
            <ac:spMk id="37" creationId="{CD84038B-4A56-439B-A184-79B2D4506692}"/>
          </ac:spMkLst>
        </pc:spChg>
        <pc:spChg chg="add del">
          <ac:chgData name="Xunan Zhu - Morristown" userId="c2d1ce34-6f25-422c-bb6b-1f6ba89a6377" providerId="ADAL" clId="{B7852502-B8CA-47ED-8A8D-D9CE1B59B98D}" dt="2023-06-22T01:04:32.859" v="2608" actId="26606"/>
          <ac:spMkLst>
            <pc:docMk/>
            <pc:sldMk cId="415100289" sldId="297"/>
            <ac:spMk id="38" creationId="{5C559B2D-1752-F24B-EB1C-EEC4C9D09565}"/>
          </ac:spMkLst>
        </pc:spChg>
        <pc:spChg chg="add del">
          <ac:chgData name="Xunan Zhu - Morristown" userId="c2d1ce34-6f25-422c-bb6b-1f6ba89a6377" providerId="ADAL" clId="{B7852502-B8CA-47ED-8A8D-D9CE1B59B98D}" dt="2023-06-22T01:04:32.859" v="2608" actId="26606"/>
          <ac:spMkLst>
            <pc:docMk/>
            <pc:sldMk cId="415100289" sldId="297"/>
            <ac:spMk id="39" creationId="{CA1D8679-A57B-416C-8EB1-68A3E95274D1}"/>
          </ac:spMkLst>
        </pc:spChg>
        <pc:picChg chg="add del mod ord">
          <ac:chgData name="Xunan Zhu - Morristown" userId="c2d1ce34-6f25-422c-bb6b-1f6ba89a6377" providerId="ADAL" clId="{B7852502-B8CA-47ED-8A8D-D9CE1B59B98D}" dt="2023-06-22T01:06:47.734" v="2631" actId="21"/>
          <ac:picMkLst>
            <pc:docMk/>
            <pc:sldMk cId="415100289" sldId="297"/>
            <ac:picMk id="5" creationId="{B4444559-CEA2-FCC7-F39A-66B5ACDDBC23}"/>
          </ac:picMkLst>
        </pc:picChg>
        <pc:picChg chg="add del mod ord">
          <ac:chgData name="Xunan Zhu - Morristown" userId="c2d1ce34-6f25-422c-bb6b-1f6ba89a6377" providerId="ADAL" clId="{B7852502-B8CA-47ED-8A8D-D9CE1B59B98D}" dt="2023-06-22T01:06:38.325" v="2628" actId="21"/>
          <ac:picMkLst>
            <pc:docMk/>
            <pc:sldMk cId="415100289" sldId="297"/>
            <ac:picMk id="7" creationId="{95877622-D51D-75F4-CBB0-6D5FE241ACC2}"/>
          </ac:picMkLst>
        </pc:picChg>
        <pc:picChg chg="add del mod">
          <ac:chgData name="Xunan Zhu - Morristown" userId="c2d1ce34-6f25-422c-bb6b-1f6ba89a6377" providerId="ADAL" clId="{B7852502-B8CA-47ED-8A8D-D9CE1B59B98D}" dt="2023-06-22T01:06:38.325" v="2628" actId="21"/>
          <ac:picMkLst>
            <pc:docMk/>
            <pc:sldMk cId="415100289" sldId="297"/>
            <ac:picMk id="12" creationId="{457EBF32-4A54-E1E5-27B7-820ADE817849}"/>
          </ac:picMkLst>
        </pc:picChg>
        <pc:picChg chg="add del mod ord">
          <ac:chgData name="Xunan Zhu - Morristown" userId="c2d1ce34-6f25-422c-bb6b-1f6ba89a6377" providerId="ADAL" clId="{B7852502-B8CA-47ED-8A8D-D9CE1B59B98D}" dt="2023-06-22T01:06:38.325" v="2628" actId="21"/>
          <ac:picMkLst>
            <pc:docMk/>
            <pc:sldMk cId="415100289" sldId="297"/>
            <ac:picMk id="14" creationId="{0FB8154C-3F14-42B9-1CF6-2A003D020318}"/>
          </ac:picMkLst>
        </pc:picChg>
      </pc:sldChg>
      <pc:sldChg chg="new del">
        <pc:chgData name="Xunan Zhu - Morristown" userId="c2d1ce34-6f25-422c-bb6b-1f6ba89a6377" providerId="ADAL" clId="{B7852502-B8CA-47ED-8A8D-D9CE1B59B98D}" dt="2023-06-22T01:59:53.391" v="2806" actId="47"/>
        <pc:sldMkLst>
          <pc:docMk/>
          <pc:sldMk cId="3723884727" sldId="298"/>
        </pc:sldMkLst>
      </pc:sldChg>
      <pc:sldChg chg="new del">
        <pc:chgData name="Xunan Zhu - Morristown" userId="c2d1ce34-6f25-422c-bb6b-1f6ba89a6377" providerId="ADAL" clId="{B7852502-B8CA-47ED-8A8D-D9CE1B59B98D}" dt="2023-06-22T01:59:54.058" v="2807" actId="47"/>
        <pc:sldMkLst>
          <pc:docMk/>
          <pc:sldMk cId="2607281624" sldId="299"/>
        </pc:sldMkLst>
      </pc:sldChg>
      <pc:sldChg chg="addSp delSp modSp new del mod">
        <pc:chgData name="Xunan Zhu - Morristown" userId="c2d1ce34-6f25-422c-bb6b-1f6ba89a6377" providerId="ADAL" clId="{B7852502-B8CA-47ED-8A8D-D9CE1B59B98D}" dt="2023-06-21T20:16:37.010" v="2581" actId="2696"/>
        <pc:sldMkLst>
          <pc:docMk/>
          <pc:sldMk cId="3595384338" sldId="300"/>
        </pc:sldMkLst>
        <pc:spChg chg="mod">
          <ac:chgData name="Xunan Zhu - Morristown" userId="c2d1ce34-6f25-422c-bb6b-1f6ba89a6377" providerId="ADAL" clId="{B7852502-B8CA-47ED-8A8D-D9CE1B59B98D}" dt="2023-06-21T20:11:04.473" v="2552"/>
          <ac:spMkLst>
            <pc:docMk/>
            <pc:sldMk cId="3595384338" sldId="300"/>
            <ac:spMk id="2" creationId="{0254F912-ECD7-2B88-C6EE-24E9C4912154}"/>
          </ac:spMkLst>
        </pc:spChg>
        <pc:spChg chg="mod">
          <ac:chgData name="Xunan Zhu - Morristown" userId="c2d1ce34-6f25-422c-bb6b-1f6ba89a6377" providerId="ADAL" clId="{B7852502-B8CA-47ED-8A8D-D9CE1B59B98D}" dt="2023-06-21T20:10:32.736" v="2551" actId="313"/>
          <ac:spMkLst>
            <pc:docMk/>
            <pc:sldMk cId="3595384338" sldId="300"/>
            <ac:spMk id="3" creationId="{B8291237-2D3F-3DD2-0BC8-3C57D8AD3201}"/>
          </ac:spMkLst>
        </pc:spChg>
        <pc:spChg chg="add del">
          <ac:chgData name="Xunan Zhu - Morristown" userId="c2d1ce34-6f25-422c-bb6b-1f6ba89a6377" providerId="ADAL" clId="{B7852502-B8CA-47ED-8A8D-D9CE1B59B98D}" dt="2023-06-21T20:03:57.096" v="2442"/>
          <ac:spMkLst>
            <pc:docMk/>
            <pc:sldMk cId="3595384338" sldId="300"/>
            <ac:spMk id="4" creationId="{4E107A26-E006-63F3-A197-A264971EE185}"/>
          </ac:spMkLst>
        </pc:spChg>
        <pc:picChg chg="add del">
          <ac:chgData name="Xunan Zhu - Morristown" userId="c2d1ce34-6f25-422c-bb6b-1f6ba89a6377" providerId="ADAL" clId="{B7852502-B8CA-47ED-8A8D-D9CE1B59B98D}" dt="2023-06-21T20:03:57.096" v="2442"/>
          <ac:picMkLst>
            <pc:docMk/>
            <pc:sldMk cId="3595384338" sldId="300"/>
            <ac:picMk id="12290" creationId="{E21D301E-FA2F-A1E5-D226-69E748BF7429}"/>
          </ac:picMkLst>
        </pc:picChg>
      </pc:sldChg>
      <pc:sldChg chg="addSp delSp modSp add mod setBg">
        <pc:chgData name="Xunan Zhu - Morristown" userId="c2d1ce34-6f25-422c-bb6b-1f6ba89a6377" providerId="ADAL" clId="{B7852502-B8CA-47ED-8A8D-D9CE1B59B98D}" dt="2023-06-22T01:06:09.359" v="2618" actId="14100"/>
        <pc:sldMkLst>
          <pc:docMk/>
          <pc:sldMk cId="2835608137" sldId="301"/>
        </pc:sldMkLst>
        <pc:spChg chg="mod">
          <ac:chgData name="Xunan Zhu - Morristown" userId="c2d1ce34-6f25-422c-bb6b-1f6ba89a6377" providerId="ADAL" clId="{B7852502-B8CA-47ED-8A8D-D9CE1B59B98D}" dt="2023-06-21T20:13:32.463" v="2570" actId="26606"/>
          <ac:spMkLst>
            <pc:docMk/>
            <pc:sldMk cId="2835608137" sldId="301"/>
            <ac:spMk id="2" creationId="{440DCE49-D4A7-48B8-CB11-E6309CC4FA5C}"/>
          </ac:spMkLst>
        </pc:spChg>
        <pc:spChg chg="add del mod">
          <ac:chgData name="Xunan Zhu - Morristown" userId="c2d1ce34-6f25-422c-bb6b-1f6ba89a6377" providerId="ADAL" clId="{B7852502-B8CA-47ED-8A8D-D9CE1B59B98D}" dt="2023-06-21T20:12:06.564" v="2555" actId="478"/>
          <ac:spMkLst>
            <pc:docMk/>
            <pc:sldMk cId="2835608137" sldId="301"/>
            <ac:spMk id="4" creationId="{39F20287-4505-DDA6-B7AF-BBFE46BB2FA6}"/>
          </ac:spMkLst>
        </pc:spChg>
        <pc:spChg chg="add mod">
          <ac:chgData name="Xunan Zhu - Morristown" userId="c2d1ce34-6f25-422c-bb6b-1f6ba89a6377" providerId="ADAL" clId="{B7852502-B8CA-47ED-8A8D-D9CE1B59B98D}" dt="2023-06-22T01:06:09.359" v="2618" actId="14100"/>
          <ac:spMkLst>
            <pc:docMk/>
            <pc:sldMk cId="2835608137" sldId="301"/>
            <ac:spMk id="6" creationId="{A667B264-6CEF-044E-A02C-1E04CDBC1176}"/>
          </ac:spMkLst>
        </pc:spChg>
        <pc:spChg chg="del mod">
          <ac:chgData name="Xunan Zhu - Morristown" userId="c2d1ce34-6f25-422c-bb6b-1f6ba89a6377" providerId="ADAL" clId="{B7852502-B8CA-47ED-8A8D-D9CE1B59B98D}" dt="2023-06-21T20:12:09.237" v="2557" actId="478"/>
          <ac:spMkLst>
            <pc:docMk/>
            <pc:sldMk cId="2835608137" sldId="301"/>
            <ac:spMk id="9" creationId="{76656A49-DE32-210E-4921-EF34DAE95653}"/>
          </ac:spMkLst>
        </pc:spChg>
        <pc:spChg chg="del">
          <ac:chgData name="Xunan Zhu - Morristown" userId="c2d1ce34-6f25-422c-bb6b-1f6ba89a6377" providerId="ADAL" clId="{B7852502-B8CA-47ED-8A8D-D9CE1B59B98D}" dt="2023-06-21T20:13:32.463" v="2570" actId="26606"/>
          <ac:spMkLst>
            <pc:docMk/>
            <pc:sldMk cId="2835608137" sldId="301"/>
            <ac:spMk id="14" creationId="{21516CB1-E8C8-4751-B6A6-46B2D1E72A61}"/>
          </ac:spMkLst>
        </pc:spChg>
        <pc:spChg chg="del">
          <ac:chgData name="Xunan Zhu - Morristown" userId="c2d1ce34-6f25-422c-bb6b-1f6ba89a6377" providerId="ADAL" clId="{B7852502-B8CA-47ED-8A8D-D9CE1B59B98D}" dt="2023-06-21T20:13:32.463" v="2570" actId="26606"/>
          <ac:spMkLst>
            <pc:docMk/>
            <pc:sldMk cId="2835608137" sldId="301"/>
            <ac:spMk id="16" creationId="{90C0C0D1-E79A-41FF-8322-256F6DD1499B}"/>
          </ac:spMkLst>
        </pc:spChg>
        <pc:spChg chg="del">
          <ac:chgData name="Xunan Zhu - Morristown" userId="c2d1ce34-6f25-422c-bb6b-1f6ba89a6377" providerId="ADAL" clId="{B7852502-B8CA-47ED-8A8D-D9CE1B59B98D}" dt="2023-06-21T20:13:32.463" v="2570" actId="26606"/>
          <ac:spMkLst>
            <pc:docMk/>
            <pc:sldMk cId="2835608137" sldId="301"/>
            <ac:spMk id="18" creationId="{395FA420-5595-49D1-9D5F-79EC43B55574}"/>
          </ac:spMkLst>
        </pc:spChg>
        <pc:spChg chg="add">
          <ac:chgData name="Xunan Zhu - Morristown" userId="c2d1ce34-6f25-422c-bb6b-1f6ba89a6377" providerId="ADAL" clId="{B7852502-B8CA-47ED-8A8D-D9CE1B59B98D}" dt="2023-06-21T20:13:32.463" v="2570" actId="26606"/>
          <ac:spMkLst>
            <pc:docMk/>
            <pc:sldMk cId="2835608137" sldId="301"/>
            <ac:spMk id="23" creationId="{DAF1966E-FD40-4A4A-B61B-C4DF7FA05F06}"/>
          </ac:spMkLst>
        </pc:spChg>
        <pc:spChg chg="add">
          <ac:chgData name="Xunan Zhu - Morristown" userId="c2d1ce34-6f25-422c-bb6b-1f6ba89a6377" providerId="ADAL" clId="{B7852502-B8CA-47ED-8A8D-D9CE1B59B98D}" dt="2023-06-21T20:13:32.463" v="2570" actId="26606"/>
          <ac:spMkLst>
            <pc:docMk/>
            <pc:sldMk cId="2835608137" sldId="301"/>
            <ac:spMk id="25" creationId="{047BFA19-D45E-416B-A404-7AF2F3F27017}"/>
          </ac:spMkLst>
        </pc:spChg>
        <pc:spChg chg="add">
          <ac:chgData name="Xunan Zhu - Morristown" userId="c2d1ce34-6f25-422c-bb6b-1f6ba89a6377" providerId="ADAL" clId="{B7852502-B8CA-47ED-8A8D-D9CE1B59B98D}" dt="2023-06-21T20:13:32.463" v="2570" actId="26606"/>
          <ac:spMkLst>
            <pc:docMk/>
            <pc:sldMk cId="2835608137" sldId="301"/>
            <ac:spMk id="27" creationId="{8E0105E7-23DB-4CF2-8258-FF47C7620F6E}"/>
          </ac:spMkLst>
        </pc:spChg>
        <pc:spChg chg="add">
          <ac:chgData name="Xunan Zhu - Morristown" userId="c2d1ce34-6f25-422c-bb6b-1f6ba89a6377" providerId="ADAL" clId="{B7852502-B8CA-47ED-8A8D-D9CE1B59B98D}" dt="2023-06-21T20:13:32.463" v="2570" actId="26606"/>
          <ac:spMkLst>
            <pc:docMk/>
            <pc:sldMk cId="2835608137" sldId="301"/>
            <ac:spMk id="29" creationId="{074B4F7D-14B2-478B-8BF5-01E4E0C5D263}"/>
          </ac:spMkLst>
        </pc:spChg>
        <pc:picChg chg="del">
          <ac:chgData name="Xunan Zhu - Morristown" userId="c2d1ce34-6f25-422c-bb6b-1f6ba89a6377" providerId="ADAL" clId="{B7852502-B8CA-47ED-8A8D-D9CE1B59B98D}" dt="2023-06-21T20:12:00.392" v="2554" actId="478"/>
          <ac:picMkLst>
            <pc:docMk/>
            <pc:sldMk cId="2835608137" sldId="301"/>
            <ac:picMk id="5" creationId="{F51777E4-18BA-1056-D82E-10621F83CCD2}"/>
          </ac:picMkLst>
        </pc:picChg>
        <pc:picChg chg="del">
          <ac:chgData name="Xunan Zhu - Morristown" userId="c2d1ce34-6f25-422c-bb6b-1f6ba89a6377" providerId="ADAL" clId="{B7852502-B8CA-47ED-8A8D-D9CE1B59B98D}" dt="2023-06-21T20:12:11.932" v="2558" actId="478"/>
          <ac:picMkLst>
            <pc:docMk/>
            <pc:sldMk cId="2835608137" sldId="301"/>
            <ac:picMk id="7" creationId="{954E4129-F7C3-3863-2FD8-1E0218029569}"/>
          </ac:picMkLst>
        </pc:picChg>
        <pc:picChg chg="add mod">
          <ac:chgData name="Xunan Zhu - Morristown" userId="c2d1ce34-6f25-422c-bb6b-1f6ba89a6377" providerId="ADAL" clId="{B7852502-B8CA-47ED-8A8D-D9CE1B59B98D}" dt="2023-06-22T01:06:01.995" v="2614" actId="1076"/>
          <ac:picMkLst>
            <pc:docMk/>
            <pc:sldMk cId="2835608137" sldId="301"/>
            <ac:picMk id="10" creationId="{CC3919F1-9284-A0C0-0CA9-39340785F9A6}"/>
          </ac:picMkLst>
        </pc:picChg>
      </pc:sldChg>
      <pc:sldChg chg="addSp delSp modSp add mod">
        <pc:chgData name="Xunan Zhu - Morristown" userId="c2d1ce34-6f25-422c-bb6b-1f6ba89a6377" providerId="ADAL" clId="{B7852502-B8CA-47ED-8A8D-D9CE1B59B98D}" dt="2023-06-22T01:07:15.068" v="2639" actId="1076"/>
        <pc:sldMkLst>
          <pc:docMk/>
          <pc:sldMk cId="2708330876" sldId="302"/>
        </pc:sldMkLst>
        <pc:spChg chg="add del mod">
          <ac:chgData name="Xunan Zhu - Morristown" userId="c2d1ce34-6f25-422c-bb6b-1f6ba89a6377" providerId="ADAL" clId="{B7852502-B8CA-47ED-8A8D-D9CE1B59B98D}" dt="2023-06-22T01:06:30.299" v="2625" actId="478"/>
          <ac:spMkLst>
            <pc:docMk/>
            <pc:sldMk cId="2708330876" sldId="302"/>
            <ac:spMk id="4" creationId="{7005C145-504F-8B9E-66CA-7F05DF92DDA1}"/>
          </ac:spMkLst>
        </pc:spChg>
        <pc:spChg chg="del mod">
          <ac:chgData name="Xunan Zhu - Morristown" userId="c2d1ce34-6f25-422c-bb6b-1f6ba89a6377" providerId="ADAL" clId="{B7852502-B8CA-47ED-8A8D-D9CE1B59B98D}" dt="2023-06-22T01:06:28.475" v="2623" actId="478"/>
          <ac:spMkLst>
            <pc:docMk/>
            <pc:sldMk cId="2708330876" sldId="302"/>
            <ac:spMk id="6" creationId="{A667B264-6CEF-044E-A02C-1E04CDBC1176}"/>
          </ac:spMkLst>
        </pc:spChg>
        <pc:spChg chg="add mod">
          <ac:chgData name="Xunan Zhu - Morristown" userId="c2d1ce34-6f25-422c-bb6b-1f6ba89a6377" providerId="ADAL" clId="{B7852502-B8CA-47ED-8A8D-D9CE1B59B98D}" dt="2023-06-22T01:07:02.771" v="2634" actId="1076"/>
          <ac:spMkLst>
            <pc:docMk/>
            <pc:sldMk cId="2708330876" sldId="302"/>
            <ac:spMk id="9" creationId="{038A84EA-E4A9-9181-9341-8780B4821F2A}"/>
          </ac:spMkLst>
        </pc:spChg>
        <pc:picChg chg="add mod">
          <ac:chgData name="Xunan Zhu - Morristown" userId="c2d1ce34-6f25-422c-bb6b-1f6ba89a6377" providerId="ADAL" clId="{B7852502-B8CA-47ED-8A8D-D9CE1B59B98D}" dt="2023-06-22T01:07:15.068" v="2639" actId="1076"/>
          <ac:picMkLst>
            <pc:docMk/>
            <pc:sldMk cId="2708330876" sldId="302"/>
            <ac:picMk id="5" creationId="{F70E220A-38FD-2B64-4921-88054BA724CD}"/>
          </ac:picMkLst>
        </pc:picChg>
        <pc:picChg chg="add mod">
          <ac:chgData name="Xunan Zhu - Morristown" userId="c2d1ce34-6f25-422c-bb6b-1f6ba89a6377" providerId="ADAL" clId="{B7852502-B8CA-47ED-8A8D-D9CE1B59B98D}" dt="2023-06-22T01:07:13.809" v="2638" actId="1076"/>
          <ac:picMkLst>
            <pc:docMk/>
            <pc:sldMk cId="2708330876" sldId="302"/>
            <ac:picMk id="7" creationId="{84DB073D-8117-AC73-50AA-DA946F3C932B}"/>
          </ac:picMkLst>
        </pc:picChg>
        <pc:picChg chg="add mod">
          <ac:chgData name="Xunan Zhu - Morristown" userId="c2d1ce34-6f25-422c-bb6b-1f6ba89a6377" providerId="ADAL" clId="{B7852502-B8CA-47ED-8A8D-D9CE1B59B98D}" dt="2023-06-22T01:07:04.955" v="2635" actId="1076"/>
          <ac:picMkLst>
            <pc:docMk/>
            <pc:sldMk cId="2708330876" sldId="302"/>
            <ac:picMk id="8" creationId="{2AED47A8-C6AE-91F7-A1A5-A21CA5A783A8}"/>
          </ac:picMkLst>
        </pc:picChg>
        <pc:picChg chg="del">
          <ac:chgData name="Xunan Zhu - Morristown" userId="c2d1ce34-6f25-422c-bb6b-1f6ba89a6377" providerId="ADAL" clId="{B7852502-B8CA-47ED-8A8D-D9CE1B59B98D}" dt="2023-06-22T01:06:31.027" v="2626" actId="478"/>
          <ac:picMkLst>
            <pc:docMk/>
            <pc:sldMk cId="2708330876" sldId="302"/>
            <ac:picMk id="10" creationId="{CC3919F1-9284-A0C0-0CA9-39340785F9A6}"/>
          </ac:picMkLst>
        </pc:picChg>
        <pc:picChg chg="add mod">
          <ac:chgData name="Xunan Zhu - Morristown" userId="c2d1ce34-6f25-422c-bb6b-1f6ba89a6377" providerId="ADAL" clId="{B7852502-B8CA-47ED-8A8D-D9CE1B59B98D}" dt="2023-06-22T01:07:07.863" v="2636" actId="1076"/>
          <ac:picMkLst>
            <pc:docMk/>
            <pc:sldMk cId="2708330876" sldId="302"/>
            <ac:picMk id="11" creationId="{320AC7BF-3A09-9268-2E1B-A4D0B7A1A3FF}"/>
          </ac:picMkLst>
        </pc:picChg>
      </pc:sldChg>
      <pc:sldChg chg="addSp delSp modSp add mod">
        <pc:chgData name="Xunan Zhu - Morristown" userId="c2d1ce34-6f25-422c-bb6b-1f6ba89a6377" providerId="ADAL" clId="{B7852502-B8CA-47ED-8A8D-D9CE1B59B98D}" dt="2023-06-22T12:45:43.531" v="4066" actId="404"/>
        <pc:sldMkLst>
          <pc:docMk/>
          <pc:sldMk cId="1956135909" sldId="303"/>
        </pc:sldMkLst>
        <pc:spChg chg="mod">
          <ac:chgData name="Xunan Zhu - Morristown" userId="c2d1ce34-6f25-422c-bb6b-1f6ba89a6377" providerId="ADAL" clId="{B7852502-B8CA-47ED-8A8D-D9CE1B59B98D}" dt="2023-06-22T01:09:28.837" v="2649"/>
          <ac:spMkLst>
            <pc:docMk/>
            <pc:sldMk cId="1956135909" sldId="303"/>
            <ac:spMk id="2" creationId="{440DCE49-D4A7-48B8-CB11-E6309CC4FA5C}"/>
          </ac:spMkLst>
        </pc:spChg>
        <pc:spChg chg="del">
          <ac:chgData name="Xunan Zhu - Morristown" userId="c2d1ce34-6f25-422c-bb6b-1f6ba89a6377" providerId="ADAL" clId="{B7852502-B8CA-47ED-8A8D-D9CE1B59B98D}" dt="2023-06-22T01:09:45.704" v="2658" actId="478"/>
          <ac:spMkLst>
            <pc:docMk/>
            <pc:sldMk cId="1956135909" sldId="303"/>
            <ac:spMk id="9" creationId="{038A84EA-E4A9-9181-9341-8780B4821F2A}"/>
          </ac:spMkLst>
        </pc:spChg>
        <pc:spChg chg="add del mod">
          <ac:chgData name="Xunan Zhu - Morristown" userId="c2d1ce34-6f25-422c-bb6b-1f6ba89a6377" providerId="ADAL" clId="{B7852502-B8CA-47ED-8A8D-D9CE1B59B98D}" dt="2023-06-22T01:09:41.267" v="2654" actId="478"/>
          <ac:spMkLst>
            <pc:docMk/>
            <pc:sldMk cId="1956135909" sldId="303"/>
            <ac:spMk id="10" creationId="{EDB6EC82-805B-8AE1-63F8-EF591F1A752C}"/>
          </ac:spMkLst>
        </pc:spChg>
        <pc:spChg chg="add mod">
          <ac:chgData name="Xunan Zhu - Morristown" userId="c2d1ce34-6f25-422c-bb6b-1f6ba89a6377" providerId="ADAL" clId="{B7852502-B8CA-47ED-8A8D-D9CE1B59B98D}" dt="2023-06-22T12:45:43.531" v="4066" actId="404"/>
          <ac:spMkLst>
            <pc:docMk/>
            <pc:sldMk cId="1956135909" sldId="303"/>
            <ac:spMk id="12" creationId="{09300E55-324C-24CC-7E60-EB98143E089F}"/>
          </ac:spMkLst>
        </pc:spChg>
        <pc:picChg chg="add mod">
          <ac:chgData name="Xunan Zhu - Morristown" userId="c2d1ce34-6f25-422c-bb6b-1f6ba89a6377" providerId="ADAL" clId="{B7852502-B8CA-47ED-8A8D-D9CE1B59B98D}" dt="2023-06-22T01:09:47.901" v="2659" actId="1076"/>
          <ac:picMkLst>
            <pc:docMk/>
            <pc:sldMk cId="1956135909" sldId="303"/>
            <ac:picMk id="3" creationId="{BFF2278D-EC93-3DD4-D9BB-FFE916739AA6}"/>
          </ac:picMkLst>
        </pc:picChg>
        <pc:picChg chg="add mod">
          <ac:chgData name="Xunan Zhu - Morristown" userId="c2d1ce34-6f25-422c-bb6b-1f6ba89a6377" providerId="ADAL" clId="{B7852502-B8CA-47ED-8A8D-D9CE1B59B98D}" dt="2023-06-22T01:09:50.230" v="2660" actId="1076"/>
          <ac:picMkLst>
            <pc:docMk/>
            <pc:sldMk cId="1956135909" sldId="303"/>
            <ac:picMk id="4" creationId="{3106C936-CB5B-8692-86EF-201A11500F84}"/>
          </ac:picMkLst>
        </pc:picChg>
        <pc:picChg chg="del">
          <ac:chgData name="Xunan Zhu - Morristown" userId="c2d1ce34-6f25-422c-bb6b-1f6ba89a6377" providerId="ADAL" clId="{B7852502-B8CA-47ED-8A8D-D9CE1B59B98D}" dt="2023-06-22T01:09:39.541" v="2653" actId="478"/>
          <ac:picMkLst>
            <pc:docMk/>
            <pc:sldMk cId="1956135909" sldId="303"/>
            <ac:picMk id="5" creationId="{F70E220A-38FD-2B64-4921-88054BA724CD}"/>
          </ac:picMkLst>
        </pc:picChg>
        <pc:picChg chg="del">
          <ac:chgData name="Xunan Zhu - Morristown" userId="c2d1ce34-6f25-422c-bb6b-1f6ba89a6377" providerId="ADAL" clId="{B7852502-B8CA-47ED-8A8D-D9CE1B59B98D}" dt="2023-06-22T01:09:42.034" v="2655" actId="478"/>
          <ac:picMkLst>
            <pc:docMk/>
            <pc:sldMk cId="1956135909" sldId="303"/>
            <ac:picMk id="7" creationId="{84DB073D-8117-AC73-50AA-DA946F3C932B}"/>
          </ac:picMkLst>
        </pc:picChg>
        <pc:picChg chg="del">
          <ac:chgData name="Xunan Zhu - Morristown" userId="c2d1ce34-6f25-422c-bb6b-1f6ba89a6377" providerId="ADAL" clId="{B7852502-B8CA-47ED-8A8D-D9CE1B59B98D}" dt="2023-06-22T01:09:43.488" v="2656" actId="478"/>
          <ac:picMkLst>
            <pc:docMk/>
            <pc:sldMk cId="1956135909" sldId="303"/>
            <ac:picMk id="8" creationId="{2AED47A8-C6AE-91F7-A1A5-A21CA5A783A8}"/>
          </ac:picMkLst>
        </pc:picChg>
        <pc:picChg chg="del">
          <ac:chgData name="Xunan Zhu - Morristown" userId="c2d1ce34-6f25-422c-bb6b-1f6ba89a6377" providerId="ADAL" clId="{B7852502-B8CA-47ED-8A8D-D9CE1B59B98D}" dt="2023-06-22T01:09:44.136" v="2657" actId="478"/>
          <ac:picMkLst>
            <pc:docMk/>
            <pc:sldMk cId="1956135909" sldId="303"/>
            <ac:picMk id="11" creationId="{320AC7BF-3A09-9268-2E1B-A4D0B7A1A3FF}"/>
          </ac:picMkLst>
        </pc:picChg>
      </pc:sldChg>
      <pc:sldChg chg="new del">
        <pc:chgData name="Xunan Zhu - Morristown" userId="c2d1ce34-6f25-422c-bb6b-1f6ba89a6377" providerId="ADAL" clId="{B7852502-B8CA-47ED-8A8D-D9CE1B59B98D}" dt="2023-06-22T01:59:51.340" v="2803" actId="47"/>
        <pc:sldMkLst>
          <pc:docMk/>
          <pc:sldMk cId="1772861431" sldId="304"/>
        </pc:sldMkLst>
      </pc:sldChg>
      <pc:sldChg chg="delSp add del setBg delDesignElem">
        <pc:chgData name="Xunan Zhu - Morristown" userId="c2d1ce34-6f25-422c-bb6b-1f6ba89a6377" providerId="ADAL" clId="{B7852502-B8CA-47ED-8A8D-D9CE1B59B98D}" dt="2023-06-22T01:13:26.311" v="2665" actId="2696"/>
        <pc:sldMkLst>
          <pc:docMk/>
          <pc:sldMk cId="3976636159" sldId="305"/>
        </pc:sldMkLst>
        <pc:spChg chg="del">
          <ac:chgData name="Xunan Zhu - Morristown" userId="c2d1ce34-6f25-422c-bb6b-1f6ba89a6377" providerId="ADAL" clId="{B7852502-B8CA-47ED-8A8D-D9CE1B59B98D}" dt="2023-06-22T01:13:17.930" v="2663"/>
          <ac:spMkLst>
            <pc:docMk/>
            <pc:sldMk cId="3976636159" sldId="305"/>
            <ac:spMk id="23" creationId="{DAF1966E-FD40-4A4A-B61B-C4DF7FA05F06}"/>
          </ac:spMkLst>
        </pc:spChg>
        <pc:spChg chg="del">
          <ac:chgData name="Xunan Zhu - Morristown" userId="c2d1ce34-6f25-422c-bb6b-1f6ba89a6377" providerId="ADAL" clId="{B7852502-B8CA-47ED-8A8D-D9CE1B59B98D}" dt="2023-06-22T01:13:17.930" v="2663"/>
          <ac:spMkLst>
            <pc:docMk/>
            <pc:sldMk cId="3976636159" sldId="305"/>
            <ac:spMk id="25" creationId="{047BFA19-D45E-416B-A404-7AF2F3F27017}"/>
          </ac:spMkLst>
        </pc:spChg>
        <pc:spChg chg="del">
          <ac:chgData name="Xunan Zhu - Morristown" userId="c2d1ce34-6f25-422c-bb6b-1f6ba89a6377" providerId="ADAL" clId="{B7852502-B8CA-47ED-8A8D-D9CE1B59B98D}" dt="2023-06-22T01:13:17.930" v="2663"/>
          <ac:spMkLst>
            <pc:docMk/>
            <pc:sldMk cId="3976636159" sldId="305"/>
            <ac:spMk id="27" creationId="{8E0105E7-23DB-4CF2-8258-FF47C7620F6E}"/>
          </ac:spMkLst>
        </pc:spChg>
        <pc:spChg chg="del">
          <ac:chgData name="Xunan Zhu - Morristown" userId="c2d1ce34-6f25-422c-bb6b-1f6ba89a6377" providerId="ADAL" clId="{B7852502-B8CA-47ED-8A8D-D9CE1B59B98D}" dt="2023-06-22T01:13:17.930" v="2663"/>
          <ac:spMkLst>
            <pc:docMk/>
            <pc:sldMk cId="3976636159" sldId="305"/>
            <ac:spMk id="29" creationId="{074B4F7D-14B2-478B-8BF5-01E4E0C5D263}"/>
          </ac:spMkLst>
        </pc:spChg>
      </pc:sldChg>
      <pc:sldChg chg="addSp delSp modSp add mod">
        <pc:chgData name="Xunan Zhu - Morristown" userId="c2d1ce34-6f25-422c-bb6b-1f6ba89a6377" providerId="ADAL" clId="{B7852502-B8CA-47ED-8A8D-D9CE1B59B98D}" dt="2023-06-22T13:22:35.244" v="4257" actId="1076"/>
        <pc:sldMkLst>
          <pc:docMk/>
          <pc:sldMk cId="1247129818" sldId="306"/>
        </pc:sldMkLst>
        <pc:spChg chg="mod">
          <ac:chgData name="Xunan Zhu - Morristown" userId="c2d1ce34-6f25-422c-bb6b-1f6ba89a6377" providerId="ADAL" clId="{B7852502-B8CA-47ED-8A8D-D9CE1B59B98D}" dt="2023-06-22T01:13:36.805" v="2684" actId="20577"/>
          <ac:spMkLst>
            <pc:docMk/>
            <pc:sldMk cId="1247129818" sldId="306"/>
            <ac:spMk id="2" creationId="{440DCE49-D4A7-48B8-CB11-E6309CC4FA5C}"/>
          </ac:spMkLst>
        </pc:spChg>
        <pc:spChg chg="add del mod">
          <ac:chgData name="Xunan Zhu - Morristown" userId="c2d1ce34-6f25-422c-bb6b-1f6ba89a6377" providerId="ADAL" clId="{B7852502-B8CA-47ED-8A8D-D9CE1B59B98D}" dt="2023-06-22T13:22:25.634" v="4252" actId="478"/>
          <ac:spMkLst>
            <pc:docMk/>
            <pc:sldMk cId="1247129818" sldId="306"/>
            <ac:spMk id="5" creationId="{F0B0F62D-CDF4-9C23-ED11-447A545B026F}"/>
          </ac:spMkLst>
        </pc:spChg>
        <pc:spChg chg="add mod">
          <ac:chgData name="Xunan Zhu - Morristown" userId="c2d1ce34-6f25-422c-bb6b-1f6ba89a6377" providerId="ADAL" clId="{B7852502-B8CA-47ED-8A8D-D9CE1B59B98D}" dt="2023-06-22T12:46:22.922" v="4067" actId="20577"/>
          <ac:spMkLst>
            <pc:docMk/>
            <pc:sldMk cId="1247129818" sldId="306"/>
            <ac:spMk id="7" creationId="{B45010ED-D1F1-2F74-B838-9BF45A0D4A78}"/>
          </ac:spMkLst>
        </pc:spChg>
        <pc:spChg chg="add del">
          <ac:chgData name="Xunan Zhu - Morristown" userId="c2d1ce34-6f25-422c-bb6b-1f6ba89a6377" providerId="ADAL" clId="{B7852502-B8CA-47ED-8A8D-D9CE1B59B98D}" dt="2023-06-22T13:22:29.295" v="4254" actId="478"/>
          <ac:spMkLst>
            <pc:docMk/>
            <pc:sldMk cId="1247129818" sldId="306"/>
            <ac:spMk id="8" creationId="{2EDB07D5-C16C-A648-06C5-1E41443C22FC}"/>
          </ac:spMkLst>
        </pc:spChg>
        <pc:spChg chg="add del mod">
          <ac:chgData name="Xunan Zhu - Morristown" userId="c2d1ce34-6f25-422c-bb6b-1f6ba89a6377" providerId="ADAL" clId="{B7852502-B8CA-47ED-8A8D-D9CE1B59B98D}" dt="2023-06-22T13:22:27.461" v="4253" actId="478"/>
          <ac:spMkLst>
            <pc:docMk/>
            <pc:sldMk cId="1247129818" sldId="306"/>
            <ac:spMk id="9" creationId="{7E799536-FBEB-5C85-FF2D-A8FB1BC4CC22}"/>
          </ac:spMkLst>
        </pc:spChg>
        <pc:spChg chg="add del mod">
          <ac:chgData name="Xunan Zhu - Morristown" userId="c2d1ce34-6f25-422c-bb6b-1f6ba89a6377" providerId="ADAL" clId="{B7852502-B8CA-47ED-8A8D-D9CE1B59B98D}" dt="2023-06-22T13:22:25.634" v="4252" actId="478"/>
          <ac:spMkLst>
            <pc:docMk/>
            <pc:sldMk cId="1247129818" sldId="306"/>
            <ac:spMk id="10" creationId="{CC60FD33-AB3C-D347-3796-01F6270E9B8B}"/>
          </ac:spMkLst>
        </pc:spChg>
        <pc:spChg chg="add mod">
          <ac:chgData name="Xunan Zhu - Morristown" userId="c2d1ce34-6f25-422c-bb6b-1f6ba89a6377" providerId="ADAL" clId="{B7852502-B8CA-47ED-8A8D-D9CE1B59B98D}" dt="2023-06-22T13:22:35.244" v="4257" actId="1076"/>
          <ac:spMkLst>
            <pc:docMk/>
            <pc:sldMk cId="1247129818" sldId="306"/>
            <ac:spMk id="12" creationId="{FB5F99F1-9850-17AD-AF77-E2661BED4F34}"/>
          </ac:spMkLst>
        </pc:spChg>
        <pc:picChg chg="del">
          <ac:chgData name="Xunan Zhu - Morristown" userId="c2d1ce34-6f25-422c-bb6b-1f6ba89a6377" providerId="ADAL" clId="{B7852502-B8CA-47ED-8A8D-D9CE1B59B98D}" dt="2023-06-22T01:37:44.102" v="2685" actId="478"/>
          <ac:picMkLst>
            <pc:docMk/>
            <pc:sldMk cId="1247129818" sldId="306"/>
            <ac:picMk id="3" creationId="{BFF2278D-EC93-3DD4-D9BB-FFE916739AA6}"/>
          </ac:picMkLst>
        </pc:picChg>
        <pc:picChg chg="del">
          <ac:chgData name="Xunan Zhu - Morristown" userId="c2d1ce34-6f25-422c-bb6b-1f6ba89a6377" providerId="ADAL" clId="{B7852502-B8CA-47ED-8A8D-D9CE1B59B98D}" dt="2023-06-22T01:37:44.586" v="2686" actId="478"/>
          <ac:picMkLst>
            <pc:docMk/>
            <pc:sldMk cId="1247129818" sldId="306"/>
            <ac:picMk id="4" creationId="{3106C936-CB5B-8692-86EF-201A11500F84}"/>
          </ac:picMkLst>
        </pc:picChg>
        <pc:picChg chg="add del mod">
          <ac:chgData name="Xunan Zhu - Morristown" userId="c2d1ce34-6f25-422c-bb6b-1f6ba89a6377" providerId="ADAL" clId="{B7852502-B8CA-47ED-8A8D-D9CE1B59B98D}" dt="2023-06-22T13:21:51.109" v="4245" actId="478"/>
          <ac:picMkLst>
            <pc:docMk/>
            <pc:sldMk cId="1247129818" sldId="306"/>
            <ac:picMk id="15362" creationId="{B44625C7-150D-E060-65B0-5EEAFDD0D7D9}"/>
          </ac:picMkLst>
        </pc:picChg>
        <pc:picChg chg="add mod">
          <ac:chgData name="Xunan Zhu - Morristown" userId="c2d1ce34-6f25-422c-bb6b-1f6ba89a6377" providerId="ADAL" clId="{B7852502-B8CA-47ED-8A8D-D9CE1B59B98D}" dt="2023-06-22T13:21:55.542" v="4248" actId="14100"/>
          <ac:picMkLst>
            <pc:docMk/>
            <pc:sldMk cId="1247129818" sldId="306"/>
            <ac:picMk id="15365" creationId="{ECC8F831-BA09-97F0-71F4-9D87BDDD63C6}"/>
          </ac:picMkLst>
        </pc:picChg>
      </pc:sldChg>
      <pc:sldChg chg="addSp delSp modSp add mod ord">
        <pc:chgData name="Xunan Zhu - Morristown" userId="c2d1ce34-6f25-422c-bb6b-1f6ba89a6377" providerId="ADAL" clId="{B7852502-B8CA-47ED-8A8D-D9CE1B59B98D}" dt="2023-06-22T13:27:50.839" v="4271" actId="1076"/>
        <pc:sldMkLst>
          <pc:docMk/>
          <pc:sldMk cId="502779668" sldId="307"/>
        </pc:sldMkLst>
        <pc:spChg chg="mod">
          <ac:chgData name="Xunan Zhu - Morristown" userId="c2d1ce34-6f25-422c-bb6b-1f6ba89a6377" providerId="ADAL" clId="{B7852502-B8CA-47ED-8A8D-D9CE1B59B98D}" dt="2023-06-22T01:46:49.278" v="2738" actId="26606"/>
          <ac:spMkLst>
            <pc:docMk/>
            <pc:sldMk cId="502779668" sldId="307"/>
            <ac:spMk id="2" creationId="{440DCE49-D4A7-48B8-CB11-E6309CC4FA5C}"/>
          </ac:spMkLst>
        </pc:spChg>
        <pc:spChg chg="add mod">
          <ac:chgData name="Xunan Zhu - Morristown" userId="c2d1ce34-6f25-422c-bb6b-1f6ba89a6377" providerId="ADAL" clId="{B7852502-B8CA-47ED-8A8D-D9CE1B59B98D}" dt="2023-06-22T13:19:47.695" v="4244" actId="20577"/>
          <ac:spMkLst>
            <pc:docMk/>
            <pc:sldMk cId="502779668" sldId="307"/>
            <ac:spMk id="4" creationId="{3D37F1C8-5745-9C94-24AE-3DF3DCE7C562}"/>
          </ac:spMkLst>
        </pc:spChg>
        <pc:spChg chg="del mod">
          <ac:chgData name="Xunan Zhu - Morristown" userId="c2d1ce34-6f25-422c-bb6b-1f6ba89a6377" providerId="ADAL" clId="{B7852502-B8CA-47ED-8A8D-D9CE1B59B98D}" dt="2023-06-22T01:45:26.467" v="2728" actId="478"/>
          <ac:spMkLst>
            <pc:docMk/>
            <pc:sldMk cId="502779668" sldId="307"/>
            <ac:spMk id="5" creationId="{F0B0F62D-CDF4-9C23-ED11-447A545B026F}"/>
          </ac:spMkLst>
        </pc:spChg>
        <pc:spChg chg="del">
          <ac:chgData name="Xunan Zhu - Morristown" userId="c2d1ce34-6f25-422c-bb6b-1f6ba89a6377" providerId="ADAL" clId="{B7852502-B8CA-47ED-8A8D-D9CE1B59B98D}" dt="2023-06-22T01:45:28.730" v="2729" actId="478"/>
          <ac:spMkLst>
            <pc:docMk/>
            <pc:sldMk cId="502779668" sldId="307"/>
            <ac:spMk id="7" creationId="{B45010ED-D1F1-2F74-B838-9BF45A0D4A78}"/>
          </ac:spMkLst>
        </pc:spChg>
        <pc:spChg chg="del">
          <ac:chgData name="Xunan Zhu - Morristown" userId="c2d1ce34-6f25-422c-bb6b-1f6ba89a6377" providerId="ADAL" clId="{B7852502-B8CA-47ED-8A8D-D9CE1B59B98D}" dt="2023-06-22T01:46:49.278" v="2738" actId="26606"/>
          <ac:spMkLst>
            <pc:docMk/>
            <pc:sldMk cId="502779668" sldId="307"/>
            <ac:spMk id="23" creationId="{DAF1966E-FD40-4A4A-B61B-C4DF7FA05F06}"/>
          </ac:spMkLst>
        </pc:spChg>
        <pc:spChg chg="del">
          <ac:chgData name="Xunan Zhu - Morristown" userId="c2d1ce34-6f25-422c-bb6b-1f6ba89a6377" providerId="ADAL" clId="{B7852502-B8CA-47ED-8A8D-D9CE1B59B98D}" dt="2023-06-22T01:46:49.278" v="2738" actId="26606"/>
          <ac:spMkLst>
            <pc:docMk/>
            <pc:sldMk cId="502779668" sldId="307"/>
            <ac:spMk id="25" creationId="{047BFA19-D45E-416B-A404-7AF2F3F27017}"/>
          </ac:spMkLst>
        </pc:spChg>
        <pc:spChg chg="del">
          <ac:chgData name="Xunan Zhu - Morristown" userId="c2d1ce34-6f25-422c-bb6b-1f6ba89a6377" providerId="ADAL" clId="{B7852502-B8CA-47ED-8A8D-D9CE1B59B98D}" dt="2023-06-22T01:46:49.278" v="2738" actId="26606"/>
          <ac:spMkLst>
            <pc:docMk/>
            <pc:sldMk cId="502779668" sldId="307"/>
            <ac:spMk id="27" creationId="{8E0105E7-23DB-4CF2-8258-FF47C7620F6E}"/>
          </ac:spMkLst>
        </pc:spChg>
        <pc:spChg chg="del">
          <ac:chgData name="Xunan Zhu - Morristown" userId="c2d1ce34-6f25-422c-bb6b-1f6ba89a6377" providerId="ADAL" clId="{B7852502-B8CA-47ED-8A8D-D9CE1B59B98D}" dt="2023-06-22T01:46:49.278" v="2738" actId="26606"/>
          <ac:spMkLst>
            <pc:docMk/>
            <pc:sldMk cId="502779668" sldId="307"/>
            <ac:spMk id="29" creationId="{074B4F7D-14B2-478B-8BF5-01E4E0C5D263}"/>
          </ac:spMkLst>
        </pc:spChg>
        <pc:spChg chg="add">
          <ac:chgData name="Xunan Zhu - Morristown" userId="c2d1ce34-6f25-422c-bb6b-1f6ba89a6377" providerId="ADAL" clId="{B7852502-B8CA-47ED-8A8D-D9CE1B59B98D}" dt="2023-06-22T01:46:49.278" v="2738" actId="26606"/>
          <ac:spMkLst>
            <pc:docMk/>
            <pc:sldMk cId="502779668" sldId="307"/>
            <ac:spMk id="34" creationId="{8F7AFB9A-7364-478C-B48B-8523CDD9AE8D}"/>
          </ac:spMkLst>
        </pc:spChg>
        <pc:spChg chg="add">
          <ac:chgData name="Xunan Zhu - Morristown" userId="c2d1ce34-6f25-422c-bb6b-1f6ba89a6377" providerId="ADAL" clId="{B7852502-B8CA-47ED-8A8D-D9CE1B59B98D}" dt="2023-06-22T01:46:49.278" v="2738" actId="26606"/>
          <ac:spMkLst>
            <pc:docMk/>
            <pc:sldMk cId="502779668" sldId="307"/>
            <ac:spMk id="36" creationId="{36678033-86B6-40E6-BE90-78D8ED4E3A31}"/>
          </ac:spMkLst>
        </pc:spChg>
        <pc:spChg chg="add">
          <ac:chgData name="Xunan Zhu - Morristown" userId="c2d1ce34-6f25-422c-bb6b-1f6ba89a6377" providerId="ADAL" clId="{B7852502-B8CA-47ED-8A8D-D9CE1B59B98D}" dt="2023-06-22T01:46:49.278" v="2738" actId="26606"/>
          <ac:spMkLst>
            <pc:docMk/>
            <pc:sldMk cId="502779668" sldId="307"/>
            <ac:spMk id="38" creationId="{D2542E1A-076E-4A34-BB67-2BF961754E0C}"/>
          </ac:spMkLst>
        </pc:spChg>
        <pc:spChg chg="add">
          <ac:chgData name="Xunan Zhu - Morristown" userId="c2d1ce34-6f25-422c-bb6b-1f6ba89a6377" providerId="ADAL" clId="{B7852502-B8CA-47ED-8A8D-D9CE1B59B98D}" dt="2023-06-22T01:46:49.278" v="2738" actId="26606"/>
          <ac:spMkLst>
            <pc:docMk/>
            <pc:sldMk cId="502779668" sldId="307"/>
            <ac:spMk id="40" creationId="{75C56826-D4E5-42ED-8529-079651CB3005}"/>
          </ac:spMkLst>
        </pc:spChg>
        <pc:spChg chg="add">
          <ac:chgData name="Xunan Zhu - Morristown" userId="c2d1ce34-6f25-422c-bb6b-1f6ba89a6377" providerId="ADAL" clId="{B7852502-B8CA-47ED-8A8D-D9CE1B59B98D}" dt="2023-06-22T01:46:49.278" v="2738" actId="26606"/>
          <ac:spMkLst>
            <pc:docMk/>
            <pc:sldMk cId="502779668" sldId="307"/>
            <ac:spMk id="42" creationId="{82095FCE-EF05-4443-B97A-85DEE3A5CA17}"/>
          </ac:spMkLst>
        </pc:spChg>
        <pc:picChg chg="add del mod">
          <ac:chgData name="Xunan Zhu - Morristown" userId="c2d1ce34-6f25-422c-bb6b-1f6ba89a6377" providerId="ADAL" clId="{B7852502-B8CA-47ED-8A8D-D9CE1B59B98D}" dt="2023-06-22T13:27:48.662" v="4269" actId="478"/>
          <ac:picMkLst>
            <pc:docMk/>
            <pc:sldMk cId="502779668" sldId="307"/>
            <ac:picMk id="8" creationId="{E1EC987B-8DB6-7D7A-8914-C3B352AF9983}"/>
          </ac:picMkLst>
        </pc:picChg>
        <pc:picChg chg="add del mod">
          <ac:chgData name="Xunan Zhu - Morristown" userId="c2d1ce34-6f25-422c-bb6b-1f6ba89a6377" providerId="ADAL" clId="{B7852502-B8CA-47ED-8A8D-D9CE1B59B98D}" dt="2023-06-22T13:27:47.030" v="4268" actId="478"/>
          <ac:picMkLst>
            <pc:docMk/>
            <pc:sldMk cId="502779668" sldId="307"/>
            <ac:picMk id="10" creationId="{BD1E1A96-352D-B006-2771-8376F748EA41}"/>
          </ac:picMkLst>
        </pc:picChg>
        <pc:picChg chg="add mod">
          <ac:chgData name="Xunan Zhu - Morristown" userId="c2d1ce34-6f25-422c-bb6b-1f6ba89a6377" providerId="ADAL" clId="{B7852502-B8CA-47ED-8A8D-D9CE1B59B98D}" dt="2023-06-22T13:27:50.839" v="4271" actId="1076"/>
          <ac:picMkLst>
            <pc:docMk/>
            <pc:sldMk cId="502779668" sldId="307"/>
            <ac:picMk id="12" creationId="{0A333CA7-5229-E69A-FF32-AEF3D8BA45C5}"/>
          </ac:picMkLst>
        </pc:picChg>
        <pc:picChg chg="del">
          <ac:chgData name="Xunan Zhu - Morristown" userId="c2d1ce34-6f25-422c-bb6b-1f6ba89a6377" providerId="ADAL" clId="{B7852502-B8CA-47ED-8A8D-D9CE1B59B98D}" dt="2023-06-22T01:45:24.971" v="2726" actId="478"/>
          <ac:picMkLst>
            <pc:docMk/>
            <pc:sldMk cId="502779668" sldId="307"/>
            <ac:picMk id="15362" creationId="{B44625C7-150D-E060-65B0-5EEAFDD0D7D9}"/>
          </ac:picMkLst>
        </pc:picChg>
      </pc:sldChg>
      <pc:sldChg chg="addSp delSp modSp add del mod">
        <pc:chgData name="Xunan Zhu - Morristown" userId="c2d1ce34-6f25-422c-bb6b-1f6ba89a6377" providerId="ADAL" clId="{B7852502-B8CA-47ED-8A8D-D9CE1B59B98D}" dt="2023-06-22T01:57:39.883" v="2790" actId="2696"/>
        <pc:sldMkLst>
          <pc:docMk/>
          <pc:sldMk cId="1775477813" sldId="308"/>
        </pc:sldMkLst>
        <pc:spChg chg="mod">
          <ac:chgData name="Xunan Zhu - Morristown" userId="c2d1ce34-6f25-422c-bb6b-1f6ba89a6377" providerId="ADAL" clId="{B7852502-B8CA-47ED-8A8D-D9CE1B59B98D}" dt="2023-06-22T01:56:49.849" v="2775" actId="26606"/>
          <ac:spMkLst>
            <pc:docMk/>
            <pc:sldMk cId="1775477813" sldId="308"/>
            <ac:spMk id="2" creationId="{24C4D189-935A-D2D1-BBF3-5BB1DC746F8F}"/>
          </ac:spMkLst>
        </pc:spChg>
        <pc:spChg chg="del mod">
          <ac:chgData name="Xunan Zhu - Morristown" userId="c2d1ce34-6f25-422c-bb6b-1f6ba89a6377" providerId="ADAL" clId="{B7852502-B8CA-47ED-8A8D-D9CE1B59B98D}" dt="2023-06-22T01:56:57.881" v="2776" actId="478"/>
          <ac:spMkLst>
            <pc:docMk/>
            <pc:sldMk cId="1775477813" sldId="308"/>
            <ac:spMk id="3" creationId="{C4A7A38E-1CD8-91A4-DECB-C462DCF4EA9F}"/>
          </ac:spMkLst>
        </pc:spChg>
        <pc:spChg chg="add del mod">
          <ac:chgData name="Xunan Zhu - Morristown" userId="c2d1ce34-6f25-422c-bb6b-1f6ba89a6377" providerId="ADAL" clId="{B7852502-B8CA-47ED-8A8D-D9CE1B59B98D}" dt="2023-06-22T01:57:00.698" v="2777" actId="478"/>
          <ac:spMkLst>
            <pc:docMk/>
            <pc:sldMk cId="1775477813" sldId="308"/>
            <ac:spMk id="8" creationId="{ABA8C814-214B-053C-FC7F-01D89ACC07BB}"/>
          </ac:spMkLst>
        </pc:spChg>
        <pc:spChg chg="del">
          <ac:chgData name="Xunan Zhu - Morristown" userId="c2d1ce34-6f25-422c-bb6b-1f6ba89a6377" providerId="ADAL" clId="{B7852502-B8CA-47ED-8A8D-D9CE1B59B98D}" dt="2023-06-22T01:56:49.849" v="2775" actId="26606"/>
          <ac:spMkLst>
            <pc:docMk/>
            <pc:sldMk cId="1775477813" sldId="308"/>
            <ac:spMk id="10" creationId="{92468898-5A6E-4D55-85EC-308E785EE06C}"/>
          </ac:spMkLst>
        </pc:spChg>
        <pc:spChg chg="del">
          <ac:chgData name="Xunan Zhu - Morristown" userId="c2d1ce34-6f25-422c-bb6b-1f6ba89a6377" providerId="ADAL" clId="{B7852502-B8CA-47ED-8A8D-D9CE1B59B98D}" dt="2023-06-22T01:56:49.849" v="2775" actId="26606"/>
          <ac:spMkLst>
            <pc:docMk/>
            <pc:sldMk cId="1775477813" sldId="308"/>
            <ac:spMk id="12" creationId="{3E23A947-2D45-4208-AE2B-64948C87A3EB}"/>
          </ac:spMkLst>
        </pc:spChg>
        <pc:spChg chg="del">
          <ac:chgData name="Xunan Zhu - Morristown" userId="c2d1ce34-6f25-422c-bb6b-1f6ba89a6377" providerId="ADAL" clId="{B7852502-B8CA-47ED-8A8D-D9CE1B59B98D}" dt="2023-06-22T01:56:49.849" v="2775" actId="26606"/>
          <ac:spMkLst>
            <pc:docMk/>
            <pc:sldMk cId="1775477813" sldId="308"/>
            <ac:spMk id="14" creationId="{E5BBB0F9-6A59-4D02-A9C7-A2D6516684CE}"/>
          </ac:spMkLst>
        </pc:spChg>
        <pc:spChg chg="add">
          <ac:chgData name="Xunan Zhu - Morristown" userId="c2d1ce34-6f25-422c-bb6b-1f6ba89a6377" providerId="ADAL" clId="{B7852502-B8CA-47ED-8A8D-D9CE1B59B98D}" dt="2023-06-22T01:56:49.849" v="2775" actId="26606"/>
          <ac:spMkLst>
            <pc:docMk/>
            <pc:sldMk cId="1775477813" sldId="308"/>
            <ac:spMk id="19" creationId="{8F7AFB9A-7364-478C-B48B-8523CDD9AE8D}"/>
          </ac:spMkLst>
        </pc:spChg>
        <pc:spChg chg="add">
          <ac:chgData name="Xunan Zhu - Morristown" userId="c2d1ce34-6f25-422c-bb6b-1f6ba89a6377" providerId="ADAL" clId="{B7852502-B8CA-47ED-8A8D-D9CE1B59B98D}" dt="2023-06-22T01:56:49.849" v="2775" actId="26606"/>
          <ac:spMkLst>
            <pc:docMk/>
            <pc:sldMk cId="1775477813" sldId="308"/>
            <ac:spMk id="21" creationId="{36678033-86B6-40E6-BE90-78D8ED4E3A31}"/>
          </ac:spMkLst>
        </pc:spChg>
        <pc:spChg chg="add">
          <ac:chgData name="Xunan Zhu - Morristown" userId="c2d1ce34-6f25-422c-bb6b-1f6ba89a6377" providerId="ADAL" clId="{B7852502-B8CA-47ED-8A8D-D9CE1B59B98D}" dt="2023-06-22T01:56:49.849" v="2775" actId="26606"/>
          <ac:spMkLst>
            <pc:docMk/>
            <pc:sldMk cId="1775477813" sldId="308"/>
            <ac:spMk id="23" creationId="{D2542E1A-076E-4A34-BB67-2BF961754E0C}"/>
          </ac:spMkLst>
        </pc:spChg>
        <pc:spChg chg="add">
          <ac:chgData name="Xunan Zhu - Morristown" userId="c2d1ce34-6f25-422c-bb6b-1f6ba89a6377" providerId="ADAL" clId="{B7852502-B8CA-47ED-8A8D-D9CE1B59B98D}" dt="2023-06-22T01:56:49.849" v="2775" actId="26606"/>
          <ac:spMkLst>
            <pc:docMk/>
            <pc:sldMk cId="1775477813" sldId="308"/>
            <ac:spMk id="25" creationId="{75C56826-D4E5-42ED-8529-079651CB3005}"/>
          </ac:spMkLst>
        </pc:spChg>
        <pc:spChg chg="add">
          <ac:chgData name="Xunan Zhu - Morristown" userId="c2d1ce34-6f25-422c-bb6b-1f6ba89a6377" providerId="ADAL" clId="{B7852502-B8CA-47ED-8A8D-D9CE1B59B98D}" dt="2023-06-22T01:56:49.849" v="2775" actId="26606"/>
          <ac:spMkLst>
            <pc:docMk/>
            <pc:sldMk cId="1775477813" sldId="308"/>
            <ac:spMk id="27" creationId="{82095FCE-EF05-4443-B97A-85DEE3A5CA17}"/>
          </ac:spMkLst>
        </pc:spChg>
        <pc:picChg chg="add del mod">
          <ac:chgData name="Xunan Zhu - Morristown" userId="c2d1ce34-6f25-422c-bb6b-1f6ba89a6377" providerId="ADAL" clId="{B7852502-B8CA-47ED-8A8D-D9CE1B59B98D}" dt="2023-06-22T01:57:15.253" v="2781" actId="21"/>
          <ac:picMkLst>
            <pc:docMk/>
            <pc:sldMk cId="1775477813" sldId="308"/>
            <ac:picMk id="4" creationId="{C7962EF3-E0B7-72A9-62F8-9D39B7192BB4}"/>
          </ac:picMkLst>
        </pc:picChg>
        <pc:picChg chg="del">
          <ac:chgData name="Xunan Zhu - Morristown" userId="c2d1ce34-6f25-422c-bb6b-1f6ba89a6377" providerId="ADAL" clId="{B7852502-B8CA-47ED-8A8D-D9CE1B59B98D}" dt="2023-06-22T01:56:38.669" v="2773" actId="478"/>
          <ac:picMkLst>
            <pc:docMk/>
            <pc:sldMk cId="1775477813" sldId="308"/>
            <ac:picMk id="5" creationId="{9DFF5717-BF0C-8869-02ED-CFEA87DF0EF2}"/>
          </ac:picMkLst>
        </pc:picChg>
        <pc:picChg chg="add del mod">
          <ac:chgData name="Xunan Zhu - Morristown" userId="c2d1ce34-6f25-422c-bb6b-1f6ba89a6377" providerId="ADAL" clId="{B7852502-B8CA-47ED-8A8D-D9CE1B59B98D}" dt="2023-06-22T01:57:15.253" v="2781" actId="21"/>
          <ac:picMkLst>
            <pc:docMk/>
            <pc:sldMk cId="1775477813" sldId="308"/>
            <ac:picMk id="6" creationId="{2588CADD-FD56-BEAA-5CF9-82123A9CCE5A}"/>
          </ac:picMkLst>
        </pc:picChg>
      </pc:sldChg>
      <pc:sldChg chg="addSp delSp modSp add mod ord">
        <pc:chgData name="Xunan Zhu - Morristown" userId="c2d1ce34-6f25-422c-bb6b-1f6ba89a6377" providerId="ADAL" clId="{B7852502-B8CA-47ED-8A8D-D9CE1B59B98D}" dt="2023-06-22T14:12:06.114" v="4276" actId="1076"/>
        <pc:sldMkLst>
          <pc:docMk/>
          <pc:sldMk cId="1022271704" sldId="309"/>
        </pc:sldMkLst>
        <pc:picChg chg="del">
          <ac:chgData name="Xunan Zhu - Morristown" userId="c2d1ce34-6f25-422c-bb6b-1f6ba89a6377" providerId="ADAL" clId="{B7852502-B8CA-47ED-8A8D-D9CE1B59B98D}" dt="2023-06-22T01:57:17.723" v="2782" actId="478"/>
          <ac:picMkLst>
            <pc:docMk/>
            <pc:sldMk cId="1022271704" sldId="309"/>
            <ac:picMk id="3" creationId="{BFF2278D-EC93-3DD4-D9BB-FFE916739AA6}"/>
          </ac:picMkLst>
        </pc:picChg>
        <pc:picChg chg="del">
          <ac:chgData name="Xunan Zhu - Morristown" userId="c2d1ce34-6f25-422c-bb6b-1f6ba89a6377" providerId="ADAL" clId="{B7852502-B8CA-47ED-8A8D-D9CE1B59B98D}" dt="2023-06-22T01:57:19.183" v="2783" actId="478"/>
          <ac:picMkLst>
            <pc:docMk/>
            <pc:sldMk cId="1022271704" sldId="309"/>
            <ac:picMk id="4" creationId="{3106C936-CB5B-8692-86EF-201A11500F84}"/>
          </ac:picMkLst>
        </pc:picChg>
        <pc:picChg chg="add del mod">
          <ac:chgData name="Xunan Zhu - Morristown" userId="c2d1ce34-6f25-422c-bb6b-1f6ba89a6377" providerId="ADAL" clId="{B7852502-B8CA-47ED-8A8D-D9CE1B59B98D}" dt="2023-06-22T14:12:01.140" v="4272" actId="478"/>
          <ac:picMkLst>
            <pc:docMk/>
            <pc:sldMk cId="1022271704" sldId="309"/>
            <ac:picMk id="5" creationId="{CFF52DD3-7EBA-920C-08A6-534CDD66C510}"/>
          </ac:picMkLst>
        </pc:picChg>
        <pc:picChg chg="add del mod">
          <ac:chgData name="Xunan Zhu - Morristown" userId="c2d1ce34-6f25-422c-bb6b-1f6ba89a6377" providerId="ADAL" clId="{B7852502-B8CA-47ED-8A8D-D9CE1B59B98D}" dt="2023-06-22T13:26:53.305" v="4263" actId="478"/>
          <ac:picMkLst>
            <pc:docMk/>
            <pc:sldMk cId="1022271704" sldId="309"/>
            <ac:picMk id="6" creationId="{3F833644-A118-15FE-086E-23C902A4A6F8}"/>
          </ac:picMkLst>
        </pc:picChg>
        <pc:picChg chg="add mod">
          <ac:chgData name="Xunan Zhu - Morristown" userId="c2d1ce34-6f25-422c-bb6b-1f6ba89a6377" providerId="ADAL" clId="{B7852502-B8CA-47ED-8A8D-D9CE1B59B98D}" dt="2023-06-22T01:59:34.622" v="2800" actId="14100"/>
          <ac:picMkLst>
            <pc:docMk/>
            <pc:sldMk cId="1022271704" sldId="309"/>
            <ac:picMk id="8" creationId="{6F6A4653-C70F-F5B1-E93C-38818BBC9C6C}"/>
          </ac:picMkLst>
        </pc:picChg>
        <pc:picChg chg="add mod">
          <ac:chgData name="Xunan Zhu - Morristown" userId="c2d1ce34-6f25-422c-bb6b-1f6ba89a6377" providerId="ADAL" clId="{B7852502-B8CA-47ED-8A8D-D9CE1B59B98D}" dt="2023-06-22T13:26:59.134" v="4267" actId="1076"/>
          <ac:picMkLst>
            <pc:docMk/>
            <pc:sldMk cId="1022271704" sldId="309"/>
            <ac:picMk id="10" creationId="{CBC50EA5-04A5-FFFD-BBFA-8FDA79B77C70}"/>
          </ac:picMkLst>
        </pc:picChg>
        <pc:picChg chg="add mod">
          <ac:chgData name="Xunan Zhu - Morristown" userId="c2d1ce34-6f25-422c-bb6b-1f6ba89a6377" providerId="ADAL" clId="{B7852502-B8CA-47ED-8A8D-D9CE1B59B98D}" dt="2023-06-22T14:12:06.114" v="4276" actId="1076"/>
          <ac:picMkLst>
            <pc:docMk/>
            <pc:sldMk cId="1022271704" sldId="309"/>
            <ac:picMk id="18434" creationId="{60C004AD-58F9-0C91-20BE-C62C20C58054}"/>
          </ac:picMkLst>
        </pc:picChg>
      </pc:sldChg>
      <pc:sldChg chg="addSp delSp modSp new del mod">
        <pc:chgData name="Xunan Zhu - Morristown" userId="c2d1ce34-6f25-422c-bb6b-1f6ba89a6377" providerId="ADAL" clId="{B7852502-B8CA-47ED-8A8D-D9CE1B59B98D}" dt="2023-06-22T01:59:11.268" v="2795" actId="2696"/>
        <pc:sldMkLst>
          <pc:docMk/>
          <pc:sldMk cId="1824443128" sldId="310"/>
        </pc:sldMkLst>
        <pc:spChg chg="mod">
          <ac:chgData name="Xunan Zhu - Morristown" userId="c2d1ce34-6f25-422c-bb6b-1f6ba89a6377" providerId="ADAL" clId="{B7852502-B8CA-47ED-8A8D-D9CE1B59B98D}" dt="2023-06-22T01:58:00.432" v="2792"/>
          <ac:spMkLst>
            <pc:docMk/>
            <pc:sldMk cId="1824443128" sldId="310"/>
            <ac:spMk id="2" creationId="{F203D2AC-D19A-0D70-726C-6E5312A14246}"/>
          </ac:spMkLst>
        </pc:spChg>
        <pc:spChg chg="del">
          <ac:chgData name="Xunan Zhu - Morristown" userId="c2d1ce34-6f25-422c-bb6b-1f6ba89a6377" providerId="ADAL" clId="{B7852502-B8CA-47ED-8A8D-D9CE1B59B98D}" dt="2023-06-22T01:58:32.320" v="2793" actId="22"/>
          <ac:spMkLst>
            <pc:docMk/>
            <pc:sldMk cId="1824443128" sldId="310"/>
            <ac:spMk id="3" creationId="{B04AAF9E-553F-DCC9-9CF8-3D7C6E20B07F}"/>
          </ac:spMkLst>
        </pc:spChg>
        <pc:spChg chg="add mod">
          <ac:chgData name="Xunan Zhu - Morristown" userId="c2d1ce34-6f25-422c-bb6b-1f6ba89a6377" providerId="ADAL" clId="{B7852502-B8CA-47ED-8A8D-D9CE1B59B98D}" dt="2023-06-22T01:59:05.167" v="2794" actId="21"/>
          <ac:spMkLst>
            <pc:docMk/>
            <pc:sldMk cId="1824443128" sldId="310"/>
            <ac:spMk id="7" creationId="{96C0AC13-3810-47FC-3D68-19C610F70BC5}"/>
          </ac:spMkLst>
        </pc:spChg>
        <pc:picChg chg="add del mod ord">
          <ac:chgData name="Xunan Zhu - Morristown" userId="c2d1ce34-6f25-422c-bb6b-1f6ba89a6377" providerId="ADAL" clId="{B7852502-B8CA-47ED-8A8D-D9CE1B59B98D}" dt="2023-06-22T01:59:05.167" v="2794" actId="21"/>
          <ac:picMkLst>
            <pc:docMk/>
            <pc:sldMk cId="1824443128" sldId="310"/>
            <ac:picMk id="5" creationId="{7B726C23-7740-09DF-F82F-0364C59AFED3}"/>
          </ac:picMkLst>
        </pc:picChg>
      </pc:sldChg>
      <pc:sldChg chg="addSp modSp new mod setBg">
        <pc:chgData name="Xunan Zhu - Morristown" userId="c2d1ce34-6f25-422c-bb6b-1f6ba89a6377" providerId="ADAL" clId="{B7852502-B8CA-47ED-8A8D-D9CE1B59B98D}" dt="2023-06-22T10:56:19.044" v="3435" actId="113"/>
        <pc:sldMkLst>
          <pc:docMk/>
          <pc:sldMk cId="2578169061" sldId="310"/>
        </pc:sldMkLst>
        <pc:spChg chg="mod">
          <ac:chgData name="Xunan Zhu - Morristown" userId="c2d1ce34-6f25-422c-bb6b-1f6ba89a6377" providerId="ADAL" clId="{B7852502-B8CA-47ED-8A8D-D9CE1B59B98D}" dt="2023-06-22T02:10:36.451" v="3428" actId="20577"/>
          <ac:spMkLst>
            <pc:docMk/>
            <pc:sldMk cId="2578169061" sldId="310"/>
            <ac:spMk id="2" creationId="{CD75F410-CEF6-8E3F-26C6-5C17D3BD21D6}"/>
          </ac:spMkLst>
        </pc:spChg>
        <pc:spChg chg="mod">
          <ac:chgData name="Xunan Zhu - Morristown" userId="c2d1ce34-6f25-422c-bb6b-1f6ba89a6377" providerId="ADAL" clId="{B7852502-B8CA-47ED-8A8D-D9CE1B59B98D}" dt="2023-06-22T10:56:19.044" v="3435" actId="113"/>
          <ac:spMkLst>
            <pc:docMk/>
            <pc:sldMk cId="2578169061" sldId="310"/>
            <ac:spMk id="3" creationId="{2EE0C03B-68CC-3428-2B33-B8521664408D}"/>
          </ac:spMkLst>
        </pc:spChg>
        <pc:spChg chg="add">
          <ac:chgData name="Xunan Zhu - Morristown" userId="c2d1ce34-6f25-422c-bb6b-1f6ba89a6377" providerId="ADAL" clId="{B7852502-B8CA-47ED-8A8D-D9CE1B59B98D}" dt="2023-06-22T02:10:25.920" v="3420" actId="26606"/>
          <ac:spMkLst>
            <pc:docMk/>
            <pc:sldMk cId="2578169061" sldId="310"/>
            <ac:spMk id="8" creationId="{DAF1966E-FD40-4A4A-B61B-C4DF7FA05F06}"/>
          </ac:spMkLst>
        </pc:spChg>
        <pc:spChg chg="add">
          <ac:chgData name="Xunan Zhu - Morristown" userId="c2d1ce34-6f25-422c-bb6b-1f6ba89a6377" providerId="ADAL" clId="{B7852502-B8CA-47ED-8A8D-D9CE1B59B98D}" dt="2023-06-22T02:10:25.920" v="3420" actId="26606"/>
          <ac:spMkLst>
            <pc:docMk/>
            <pc:sldMk cId="2578169061" sldId="310"/>
            <ac:spMk id="10" creationId="{047BFA19-D45E-416B-A404-7AF2F3F27017}"/>
          </ac:spMkLst>
        </pc:spChg>
        <pc:spChg chg="add">
          <ac:chgData name="Xunan Zhu - Morristown" userId="c2d1ce34-6f25-422c-bb6b-1f6ba89a6377" providerId="ADAL" clId="{B7852502-B8CA-47ED-8A8D-D9CE1B59B98D}" dt="2023-06-22T02:10:25.920" v="3420" actId="26606"/>
          <ac:spMkLst>
            <pc:docMk/>
            <pc:sldMk cId="2578169061" sldId="310"/>
            <ac:spMk id="12" creationId="{8E0105E7-23DB-4CF2-8258-FF47C7620F6E}"/>
          </ac:spMkLst>
        </pc:spChg>
        <pc:spChg chg="add">
          <ac:chgData name="Xunan Zhu - Morristown" userId="c2d1ce34-6f25-422c-bb6b-1f6ba89a6377" providerId="ADAL" clId="{B7852502-B8CA-47ED-8A8D-D9CE1B59B98D}" dt="2023-06-22T02:10:25.920" v="3420" actId="26606"/>
          <ac:spMkLst>
            <pc:docMk/>
            <pc:sldMk cId="2578169061" sldId="310"/>
            <ac:spMk id="14" creationId="{074B4F7D-14B2-478B-8BF5-01E4E0C5D263}"/>
          </ac:spMkLst>
        </pc:spChg>
      </pc:sldChg>
      <pc:sldChg chg="add del">
        <pc:chgData name="Xunan Zhu - Morristown" userId="c2d1ce34-6f25-422c-bb6b-1f6ba89a6377" providerId="ADAL" clId="{B7852502-B8CA-47ED-8A8D-D9CE1B59B98D}" dt="2023-06-22T01:59:43.415" v="2801" actId="47"/>
        <pc:sldMkLst>
          <pc:docMk/>
          <pc:sldMk cId="2646455869" sldId="310"/>
        </pc:sldMkLst>
      </pc:sldChg>
      <pc:sldChg chg="add del">
        <pc:chgData name="Xunan Zhu - Morristown" userId="c2d1ce34-6f25-422c-bb6b-1f6ba89a6377" providerId="ADAL" clId="{B7852502-B8CA-47ED-8A8D-D9CE1B59B98D}" dt="2023-06-22T11:06:48.085" v="3441"/>
        <pc:sldMkLst>
          <pc:docMk/>
          <pc:sldMk cId="890445606" sldId="311"/>
        </pc:sldMkLst>
      </pc:sldChg>
      <pc:sldChg chg="add ord">
        <pc:chgData name="Xunan Zhu - Morristown" userId="c2d1ce34-6f25-422c-bb6b-1f6ba89a6377" providerId="ADAL" clId="{B7852502-B8CA-47ED-8A8D-D9CE1B59B98D}" dt="2023-06-22T11:21:58.672" v="3454"/>
        <pc:sldMkLst>
          <pc:docMk/>
          <pc:sldMk cId="1156398309" sldId="311"/>
        </pc:sldMkLst>
      </pc:sldChg>
      <pc:sldChg chg="add del">
        <pc:chgData name="Xunan Zhu - Morristown" userId="c2d1ce34-6f25-422c-bb6b-1f6ba89a6377" providerId="ADAL" clId="{B7852502-B8CA-47ED-8A8D-D9CE1B59B98D}" dt="2023-06-22T11:06:53.214" v="3443"/>
        <pc:sldMkLst>
          <pc:docMk/>
          <pc:sldMk cId="2140837738" sldId="311"/>
        </pc:sldMkLst>
      </pc:sldChg>
      <pc:sldChg chg="addSp modSp new mod setBg">
        <pc:chgData name="Xunan Zhu - Morristown" userId="c2d1ce34-6f25-422c-bb6b-1f6ba89a6377" providerId="ADAL" clId="{B7852502-B8CA-47ED-8A8D-D9CE1B59B98D}" dt="2023-06-22T11:29:27.194" v="3512" actId="26606"/>
        <pc:sldMkLst>
          <pc:docMk/>
          <pc:sldMk cId="2832786515" sldId="312"/>
        </pc:sldMkLst>
        <pc:spChg chg="mod">
          <ac:chgData name="Xunan Zhu - Morristown" userId="c2d1ce34-6f25-422c-bb6b-1f6ba89a6377" providerId="ADAL" clId="{B7852502-B8CA-47ED-8A8D-D9CE1B59B98D}" dt="2023-06-22T11:29:27.194" v="3512" actId="26606"/>
          <ac:spMkLst>
            <pc:docMk/>
            <pc:sldMk cId="2832786515" sldId="312"/>
            <ac:spMk id="2" creationId="{E37E47D7-4546-39E4-BA3A-8095195A42C8}"/>
          </ac:spMkLst>
        </pc:spChg>
        <pc:spChg chg="mod">
          <ac:chgData name="Xunan Zhu - Morristown" userId="c2d1ce34-6f25-422c-bb6b-1f6ba89a6377" providerId="ADAL" clId="{B7852502-B8CA-47ED-8A8D-D9CE1B59B98D}" dt="2023-06-22T11:29:27.194" v="3512" actId="26606"/>
          <ac:spMkLst>
            <pc:docMk/>
            <pc:sldMk cId="2832786515" sldId="312"/>
            <ac:spMk id="3" creationId="{065581A0-C3D2-E008-D1EF-2415229BA5AD}"/>
          </ac:spMkLst>
        </pc:spChg>
        <pc:spChg chg="add">
          <ac:chgData name="Xunan Zhu - Morristown" userId="c2d1ce34-6f25-422c-bb6b-1f6ba89a6377" providerId="ADAL" clId="{B7852502-B8CA-47ED-8A8D-D9CE1B59B98D}" dt="2023-06-22T11:29:27.194" v="3512" actId="26606"/>
          <ac:spMkLst>
            <pc:docMk/>
            <pc:sldMk cId="2832786515" sldId="312"/>
            <ac:spMk id="8" creationId="{DAF1966E-FD40-4A4A-B61B-C4DF7FA05F06}"/>
          </ac:spMkLst>
        </pc:spChg>
        <pc:spChg chg="add">
          <ac:chgData name="Xunan Zhu - Morristown" userId="c2d1ce34-6f25-422c-bb6b-1f6ba89a6377" providerId="ADAL" clId="{B7852502-B8CA-47ED-8A8D-D9CE1B59B98D}" dt="2023-06-22T11:29:27.194" v="3512" actId="26606"/>
          <ac:spMkLst>
            <pc:docMk/>
            <pc:sldMk cId="2832786515" sldId="312"/>
            <ac:spMk id="10" creationId="{047BFA19-D45E-416B-A404-7AF2F3F27017}"/>
          </ac:spMkLst>
        </pc:spChg>
        <pc:spChg chg="add">
          <ac:chgData name="Xunan Zhu - Morristown" userId="c2d1ce34-6f25-422c-bb6b-1f6ba89a6377" providerId="ADAL" clId="{B7852502-B8CA-47ED-8A8D-D9CE1B59B98D}" dt="2023-06-22T11:29:27.194" v="3512" actId="26606"/>
          <ac:spMkLst>
            <pc:docMk/>
            <pc:sldMk cId="2832786515" sldId="312"/>
            <ac:spMk id="12" creationId="{8E0105E7-23DB-4CF2-8258-FF47C7620F6E}"/>
          </ac:spMkLst>
        </pc:spChg>
        <pc:spChg chg="add">
          <ac:chgData name="Xunan Zhu - Morristown" userId="c2d1ce34-6f25-422c-bb6b-1f6ba89a6377" providerId="ADAL" clId="{B7852502-B8CA-47ED-8A8D-D9CE1B59B98D}" dt="2023-06-22T11:29:27.194" v="3512" actId="26606"/>
          <ac:spMkLst>
            <pc:docMk/>
            <pc:sldMk cId="2832786515" sldId="312"/>
            <ac:spMk id="14" creationId="{074B4F7D-14B2-478B-8BF5-01E4E0C5D263}"/>
          </ac:spMkLst>
        </pc:spChg>
      </pc:sldChg>
      <pc:sldMasterChg chg="setBg modSldLayout">
        <pc:chgData name="Xunan Zhu - Morristown" userId="c2d1ce34-6f25-422c-bb6b-1f6ba89a6377" providerId="ADAL" clId="{B7852502-B8CA-47ED-8A8D-D9CE1B59B98D}" dt="2023-06-21T17:23:14.867" v="1564"/>
        <pc:sldMasterMkLst>
          <pc:docMk/>
          <pc:sldMasterMk cId="3829702246" sldId="2147483648"/>
        </pc:sldMasterMkLst>
        <pc:sldLayoutChg chg="setBg">
          <pc:chgData name="Xunan Zhu - Morristown" userId="c2d1ce34-6f25-422c-bb6b-1f6ba89a6377" providerId="ADAL" clId="{B7852502-B8CA-47ED-8A8D-D9CE1B59B98D}" dt="2023-06-21T17:23:14.867" v="1564"/>
          <pc:sldLayoutMkLst>
            <pc:docMk/>
            <pc:sldMasterMk cId="3829702246" sldId="2147483648"/>
            <pc:sldLayoutMk cId="193688587" sldId="2147483649"/>
          </pc:sldLayoutMkLst>
        </pc:sldLayoutChg>
        <pc:sldLayoutChg chg="setBg">
          <pc:chgData name="Xunan Zhu - Morristown" userId="c2d1ce34-6f25-422c-bb6b-1f6ba89a6377" providerId="ADAL" clId="{B7852502-B8CA-47ED-8A8D-D9CE1B59B98D}" dt="2023-06-21T17:23:14.867" v="1564"/>
          <pc:sldLayoutMkLst>
            <pc:docMk/>
            <pc:sldMasterMk cId="3829702246" sldId="2147483648"/>
            <pc:sldLayoutMk cId="312175700" sldId="2147483650"/>
          </pc:sldLayoutMkLst>
        </pc:sldLayoutChg>
        <pc:sldLayoutChg chg="setBg">
          <pc:chgData name="Xunan Zhu - Morristown" userId="c2d1ce34-6f25-422c-bb6b-1f6ba89a6377" providerId="ADAL" clId="{B7852502-B8CA-47ED-8A8D-D9CE1B59B98D}" dt="2023-06-21T17:23:14.867" v="1564"/>
          <pc:sldLayoutMkLst>
            <pc:docMk/>
            <pc:sldMasterMk cId="3829702246" sldId="2147483648"/>
            <pc:sldLayoutMk cId="3134932076" sldId="2147483651"/>
          </pc:sldLayoutMkLst>
        </pc:sldLayoutChg>
        <pc:sldLayoutChg chg="setBg">
          <pc:chgData name="Xunan Zhu - Morristown" userId="c2d1ce34-6f25-422c-bb6b-1f6ba89a6377" providerId="ADAL" clId="{B7852502-B8CA-47ED-8A8D-D9CE1B59B98D}" dt="2023-06-21T17:23:14.867" v="1564"/>
          <pc:sldLayoutMkLst>
            <pc:docMk/>
            <pc:sldMasterMk cId="3829702246" sldId="2147483648"/>
            <pc:sldLayoutMk cId="1039400584" sldId="2147483652"/>
          </pc:sldLayoutMkLst>
        </pc:sldLayoutChg>
        <pc:sldLayoutChg chg="setBg">
          <pc:chgData name="Xunan Zhu - Morristown" userId="c2d1ce34-6f25-422c-bb6b-1f6ba89a6377" providerId="ADAL" clId="{B7852502-B8CA-47ED-8A8D-D9CE1B59B98D}" dt="2023-06-21T17:23:14.867" v="1564"/>
          <pc:sldLayoutMkLst>
            <pc:docMk/>
            <pc:sldMasterMk cId="3829702246" sldId="2147483648"/>
            <pc:sldLayoutMk cId="3560727939" sldId="2147483653"/>
          </pc:sldLayoutMkLst>
        </pc:sldLayoutChg>
        <pc:sldLayoutChg chg="setBg">
          <pc:chgData name="Xunan Zhu - Morristown" userId="c2d1ce34-6f25-422c-bb6b-1f6ba89a6377" providerId="ADAL" clId="{B7852502-B8CA-47ED-8A8D-D9CE1B59B98D}" dt="2023-06-21T17:23:14.867" v="1564"/>
          <pc:sldLayoutMkLst>
            <pc:docMk/>
            <pc:sldMasterMk cId="3829702246" sldId="2147483648"/>
            <pc:sldLayoutMk cId="4107608097" sldId="2147483654"/>
          </pc:sldLayoutMkLst>
        </pc:sldLayoutChg>
        <pc:sldLayoutChg chg="setBg">
          <pc:chgData name="Xunan Zhu - Morristown" userId="c2d1ce34-6f25-422c-bb6b-1f6ba89a6377" providerId="ADAL" clId="{B7852502-B8CA-47ED-8A8D-D9CE1B59B98D}" dt="2023-06-21T17:23:14.867" v="1564"/>
          <pc:sldLayoutMkLst>
            <pc:docMk/>
            <pc:sldMasterMk cId="3829702246" sldId="2147483648"/>
            <pc:sldLayoutMk cId="3260695727" sldId="2147483655"/>
          </pc:sldLayoutMkLst>
        </pc:sldLayoutChg>
        <pc:sldLayoutChg chg="setBg">
          <pc:chgData name="Xunan Zhu - Morristown" userId="c2d1ce34-6f25-422c-bb6b-1f6ba89a6377" providerId="ADAL" clId="{B7852502-B8CA-47ED-8A8D-D9CE1B59B98D}" dt="2023-06-21T17:23:14.867" v="1564"/>
          <pc:sldLayoutMkLst>
            <pc:docMk/>
            <pc:sldMasterMk cId="3829702246" sldId="2147483648"/>
            <pc:sldLayoutMk cId="444505360" sldId="2147483656"/>
          </pc:sldLayoutMkLst>
        </pc:sldLayoutChg>
        <pc:sldLayoutChg chg="setBg">
          <pc:chgData name="Xunan Zhu - Morristown" userId="c2d1ce34-6f25-422c-bb6b-1f6ba89a6377" providerId="ADAL" clId="{B7852502-B8CA-47ED-8A8D-D9CE1B59B98D}" dt="2023-06-21T17:23:14.867" v="1564"/>
          <pc:sldLayoutMkLst>
            <pc:docMk/>
            <pc:sldMasterMk cId="3829702246" sldId="2147483648"/>
            <pc:sldLayoutMk cId="2476620574" sldId="2147483657"/>
          </pc:sldLayoutMkLst>
        </pc:sldLayoutChg>
        <pc:sldLayoutChg chg="setBg">
          <pc:chgData name="Xunan Zhu - Morristown" userId="c2d1ce34-6f25-422c-bb6b-1f6ba89a6377" providerId="ADAL" clId="{B7852502-B8CA-47ED-8A8D-D9CE1B59B98D}" dt="2023-06-21T17:23:14.867" v="1564"/>
          <pc:sldLayoutMkLst>
            <pc:docMk/>
            <pc:sldMasterMk cId="3829702246" sldId="2147483648"/>
            <pc:sldLayoutMk cId="114005605" sldId="2147483658"/>
          </pc:sldLayoutMkLst>
        </pc:sldLayoutChg>
        <pc:sldLayoutChg chg="setBg">
          <pc:chgData name="Xunan Zhu - Morristown" userId="c2d1ce34-6f25-422c-bb6b-1f6ba89a6377" providerId="ADAL" clId="{B7852502-B8CA-47ED-8A8D-D9CE1B59B98D}" dt="2023-06-21T17:23:14.867" v="1564"/>
          <pc:sldLayoutMkLst>
            <pc:docMk/>
            <pc:sldMasterMk cId="3829702246" sldId="2147483648"/>
            <pc:sldLayoutMk cId="3032206937"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5F63B-6147-434C-623B-52D180FFF4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FBD5A4-9D0B-6AC7-AAA5-6BF777C877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C5CEFD-E33B-18C9-9916-F865FD89A277}"/>
              </a:ext>
            </a:extLst>
          </p:cNvPr>
          <p:cNvSpPr>
            <a:spLocks noGrp="1"/>
          </p:cNvSpPr>
          <p:nvPr>
            <p:ph type="dt" sz="half" idx="10"/>
          </p:nvPr>
        </p:nvSpPr>
        <p:spPr/>
        <p:txBody>
          <a:bodyPr/>
          <a:lstStyle/>
          <a:p>
            <a:fld id="{B6338ED0-F419-456B-9562-21D3FDDAD04D}" type="datetimeFigureOut">
              <a:rPr lang="en-US" smtClean="0"/>
              <a:t>6/23/2023</a:t>
            </a:fld>
            <a:endParaRPr lang="en-US"/>
          </a:p>
        </p:txBody>
      </p:sp>
      <p:sp>
        <p:nvSpPr>
          <p:cNvPr id="5" name="Footer Placeholder 4">
            <a:extLst>
              <a:ext uri="{FF2B5EF4-FFF2-40B4-BE49-F238E27FC236}">
                <a16:creationId xmlns:a16="http://schemas.microsoft.com/office/drawing/2014/main" id="{9A2DA474-1F44-7E90-72B2-AD4B3AB5FC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167BAA-31F3-9D0F-25D1-61A3334617BD}"/>
              </a:ext>
            </a:extLst>
          </p:cNvPr>
          <p:cNvSpPr>
            <a:spLocks noGrp="1"/>
          </p:cNvSpPr>
          <p:nvPr>
            <p:ph type="sldNum" sz="quarter" idx="12"/>
          </p:nvPr>
        </p:nvSpPr>
        <p:spPr/>
        <p:txBody>
          <a:bodyPr/>
          <a:lstStyle/>
          <a:p>
            <a:fld id="{38F74006-2295-4977-831D-40C2A0B5C48F}" type="slidenum">
              <a:rPr lang="en-US" smtClean="0"/>
              <a:t>‹#›</a:t>
            </a:fld>
            <a:endParaRPr lang="en-US"/>
          </a:p>
        </p:txBody>
      </p:sp>
    </p:spTree>
    <p:extLst>
      <p:ext uri="{BB962C8B-B14F-4D97-AF65-F5344CB8AC3E}">
        <p14:creationId xmlns:p14="http://schemas.microsoft.com/office/powerpoint/2010/main" val="193688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EF4BB-89A3-EE28-71DC-13B8674AF2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4D6558-C297-3E81-CB8F-727FC0AC2F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84BA1F-CA09-45B7-5BF8-979009EA7B99}"/>
              </a:ext>
            </a:extLst>
          </p:cNvPr>
          <p:cNvSpPr>
            <a:spLocks noGrp="1"/>
          </p:cNvSpPr>
          <p:nvPr>
            <p:ph type="dt" sz="half" idx="10"/>
          </p:nvPr>
        </p:nvSpPr>
        <p:spPr/>
        <p:txBody>
          <a:bodyPr/>
          <a:lstStyle/>
          <a:p>
            <a:fld id="{B6338ED0-F419-456B-9562-21D3FDDAD04D}" type="datetimeFigureOut">
              <a:rPr lang="en-US" smtClean="0"/>
              <a:t>6/23/2023</a:t>
            </a:fld>
            <a:endParaRPr lang="en-US"/>
          </a:p>
        </p:txBody>
      </p:sp>
      <p:sp>
        <p:nvSpPr>
          <p:cNvPr id="5" name="Footer Placeholder 4">
            <a:extLst>
              <a:ext uri="{FF2B5EF4-FFF2-40B4-BE49-F238E27FC236}">
                <a16:creationId xmlns:a16="http://schemas.microsoft.com/office/drawing/2014/main" id="{E40148EA-3FD2-7BD4-2885-6EEA6A5CB7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DB7B5B-6507-BAF0-B0FE-DE2D5A27C039}"/>
              </a:ext>
            </a:extLst>
          </p:cNvPr>
          <p:cNvSpPr>
            <a:spLocks noGrp="1"/>
          </p:cNvSpPr>
          <p:nvPr>
            <p:ph type="sldNum" sz="quarter" idx="12"/>
          </p:nvPr>
        </p:nvSpPr>
        <p:spPr/>
        <p:txBody>
          <a:bodyPr/>
          <a:lstStyle/>
          <a:p>
            <a:fld id="{38F74006-2295-4977-831D-40C2A0B5C48F}" type="slidenum">
              <a:rPr lang="en-US" smtClean="0"/>
              <a:t>‹#›</a:t>
            </a:fld>
            <a:endParaRPr lang="en-US"/>
          </a:p>
        </p:txBody>
      </p:sp>
    </p:spTree>
    <p:extLst>
      <p:ext uri="{BB962C8B-B14F-4D97-AF65-F5344CB8AC3E}">
        <p14:creationId xmlns:p14="http://schemas.microsoft.com/office/powerpoint/2010/main" val="114005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7349E0-C246-CD3C-E67F-66D90E17FD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D35A49-34D4-408D-20B7-29C5A957B7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61BA47-B8A0-3D88-D630-64BA819DBE49}"/>
              </a:ext>
            </a:extLst>
          </p:cNvPr>
          <p:cNvSpPr>
            <a:spLocks noGrp="1"/>
          </p:cNvSpPr>
          <p:nvPr>
            <p:ph type="dt" sz="half" idx="10"/>
          </p:nvPr>
        </p:nvSpPr>
        <p:spPr/>
        <p:txBody>
          <a:bodyPr/>
          <a:lstStyle/>
          <a:p>
            <a:fld id="{B6338ED0-F419-456B-9562-21D3FDDAD04D}" type="datetimeFigureOut">
              <a:rPr lang="en-US" smtClean="0"/>
              <a:t>6/23/2023</a:t>
            </a:fld>
            <a:endParaRPr lang="en-US"/>
          </a:p>
        </p:txBody>
      </p:sp>
      <p:sp>
        <p:nvSpPr>
          <p:cNvPr id="5" name="Footer Placeholder 4">
            <a:extLst>
              <a:ext uri="{FF2B5EF4-FFF2-40B4-BE49-F238E27FC236}">
                <a16:creationId xmlns:a16="http://schemas.microsoft.com/office/drawing/2014/main" id="{96737488-1AA5-0961-2F0F-07FE755714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789C98-2890-8975-4467-FB1340E572EE}"/>
              </a:ext>
            </a:extLst>
          </p:cNvPr>
          <p:cNvSpPr>
            <a:spLocks noGrp="1"/>
          </p:cNvSpPr>
          <p:nvPr>
            <p:ph type="sldNum" sz="quarter" idx="12"/>
          </p:nvPr>
        </p:nvSpPr>
        <p:spPr/>
        <p:txBody>
          <a:bodyPr/>
          <a:lstStyle/>
          <a:p>
            <a:fld id="{38F74006-2295-4977-831D-40C2A0B5C48F}" type="slidenum">
              <a:rPr lang="en-US" smtClean="0"/>
              <a:t>‹#›</a:t>
            </a:fld>
            <a:endParaRPr lang="en-US"/>
          </a:p>
        </p:txBody>
      </p:sp>
    </p:spTree>
    <p:extLst>
      <p:ext uri="{BB962C8B-B14F-4D97-AF65-F5344CB8AC3E}">
        <p14:creationId xmlns:p14="http://schemas.microsoft.com/office/powerpoint/2010/main" val="3032206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F8213-B556-0FA2-27FF-7610AB49CF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22115E-8436-8DCD-9A6A-905CFB1E11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F4C921-88F4-E335-E21D-CF2702602ADF}"/>
              </a:ext>
            </a:extLst>
          </p:cNvPr>
          <p:cNvSpPr>
            <a:spLocks noGrp="1"/>
          </p:cNvSpPr>
          <p:nvPr>
            <p:ph type="dt" sz="half" idx="10"/>
          </p:nvPr>
        </p:nvSpPr>
        <p:spPr/>
        <p:txBody>
          <a:bodyPr/>
          <a:lstStyle/>
          <a:p>
            <a:fld id="{B6338ED0-F419-456B-9562-21D3FDDAD04D}" type="datetimeFigureOut">
              <a:rPr lang="en-US" smtClean="0"/>
              <a:t>6/23/2023</a:t>
            </a:fld>
            <a:endParaRPr lang="en-US"/>
          </a:p>
        </p:txBody>
      </p:sp>
      <p:sp>
        <p:nvSpPr>
          <p:cNvPr id="5" name="Footer Placeholder 4">
            <a:extLst>
              <a:ext uri="{FF2B5EF4-FFF2-40B4-BE49-F238E27FC236}">
                <a16:creationId xmlns:a16="http://schemas.microsoft.com/office/drawing/2014/main" id="{7E282902-2DE8-5E0A-00FE-23B12B81F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2DC704-56AC-60D9-20CB-1591E81D09CB}"/>
              </a:ext>
            </a:extLst>
          </p:cNvPr>
          <p:cNvSpPr>
            <a:spLocks noGrp="1"/>
          </p:cNvSpPr>
          <p:nvPr>
            <p:ph type="sldNum" sz="quarter" idx="12"/>
          </p:nvPr>
        </p:nvSpPr>
        <p:spPr/>
        <p:txBody>
          <a:bodyPr/>
          <a:lstStyle/>
          <a:p>
            <a:fld id="{38F74006-2295-4977-831D-40C2A0B5C48F}" type="slidenum">
              <a:rPr lang="en-US" smtClean="0"/>
              <a:t>‹#›</a:t>
            </a:fld>
            <a:endParaRPr lang="en-US"/>
          </a:p>
        </p:txBody>
      </p:sp>
    </p:spTree>
    <p:extLst>
      <p:ext uri="{BB962C8B-B14F-4D97-AF65-F5344CB8AC3E}">
        <p14:creationId xmlns:p14="http://schemas.microsoft.com/office/powerpoint/2010/main" val="312175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6A9B5-5A37-DC50-61FA-440D6AAD1B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ADDE2A-05F4-DF4B-0668-C4B2F13924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0D57DE-8F2D-2590-7B52-71A347F50C17}"/>
              </a:ext>
            </a:extLst>
          </p:cNvPr>
          <p:cNvSpPr>
            <a:spLocks noGrp="1"/>
          </p:cNvSpPr>
          <p:nvPr>
            <p:ph type="dt" sz="half" idx="10"/>
          </p:nvPr>
        </p:nvSpPr>
        <p:spPr/>
        <p:txBody>
          <a:bodyPr/>
          <a:lstStyle/>
          <a:p>
            <a:fld id="{B6338ED0-F419-456B-9562-21D3FDDAD04D}" type="datetimeFigureOut">
              <a:rPr lang="en-US" smtClean="0"/>
              <a:t>6/23/2023</a:t>
            </a:fld>
            <a:endParaRPr lang="en-US"/>
          </a:p>
        </p:txBody>
      </p:sp>
      <p:sp>
        <p:nvSpPr>
          <p:cNvPr id="5" name="Footer Placeholder 4">
            <a:extLst>
              <a:ext uri="{FF2B5EF4-FFF2-40B4-BE49-F238E27FC236}">
                <a16:creationId xmlns:a16="http://schemas.microsoft.com/office/drawing/2014/main" id="{5186E7D1-2DAF-C141-31FC-EC783DC14A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B52B25-7865-CF06-D1F4-E9098F5905CA}"/>
              </a:ext>
            </a:extLst>
          </p:cNvPr>
          <p:cNvSpPr>
            <a:spLocks noGrp="1"/>
          </p:cNvSpPr>
          <p:nvPr>
            <p:ph type="sldNum" sz="quarter" idx="12"/>
          </p:nvPr>
        </p:nvSpPr>
        <p:spPr/>
        <p:txBody>
          <a:bodyPr/>
          <a:lstStyle/>
          <a:p>
            <a:fld id="{38F74006-2295-4977-831D-40C2A0B5C48F}" type="slidenum">
              <a:rPr lang="en-US" smtClean="0"/>
              <a:t>‹#›</a:t>
            </a:fld>
            <a:endParaRPr lang="en-US"/>
          </a:p>
        </p:txBody>
      </p:sp>
    </p:spTree>
    <p:extLst>
      <p:ext uri="{BB962C8B-B14F-4D97-AF65-F5344CB8AC3E}">
        <p14:creationId xmlns:p14="http://schemas.microsoft.com/office/powerpoint/2010/main" val="3134932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9B242-BD79-8640-82E1-7DEE650FC3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C4D93F-1958-E1EB-D06C-251D267BD8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A0130E-168C-2548-0B48-87E0C3691B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F3C379-8C39-B269-4251-35205DDE9541}"/>
              </a:ext>
            </a:extLst>
          </p:cNvPr>
          <p:cNvSpPr>
            <a:spLocks noGrp="1"/>
          </p:cNvSpPr>
          <p:nvPr>
            <p:ph type="dt" sz="half" idx="10"/>
          </p:nvPr>
        </p:nvSpPr>
        <p:spPr/>
        <p:txBody>
          <a:bodyPr/>
          <a:lstStyle/>
          <a:p>
            <a:fld id="{B6338ED0-F419-456B-9562-21D3FDDAD04D}" type="datetimeFigureOut">
              <a:rPr lang="en-US" smtClean="0"/>
              <a:t>6/23/2023</a:t>
            </a:fld>
            <a:endParaRPr lang="en-US"/>
          </a:p>
        </p:txBody>
      </p:sp>
      <p:sp>
        <p:nvSpPr>
          <p:cNvPr id="6" name="Footer Placeholder 5">
            <a:extLst>
              <a:ext uri="{FF2B5EF4-FFF2-40B4-BE49-F238E27FC236}">
                <a16:creationId xmlns:a16="http://schemas.microsoft.com/office/drawing/2014/main" id="{E6E41236-0244-0E59-5C77-7898D1C011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FDC657-4D9C-C407-5DB5-04FE28D5AAAD}"/>
              </a:ext>
            </a:extLst>
          </p:cNvPr>
          <p:cNvSpPr>
            <a:spLocks noGrp="1"/>
          </p:cNvSpPr>
          <p:nvPr>
            <p:ph type="sldNum" sz="quarter" idx="12"/>
          </p:nvPr>
        </p:nvSpPr>
        <p:spPr/>
        <p:txBody>
          <a:bodyPr/>
          <a:lstStyle/>
          <a:p>
            <a:fld id="{38F74006-2295-4977-831D-40C2A0B5C48F}" type="slidenum">
              <a:rPr lang="en-US" smtClean="0"/>
              <a:t>‹#›</a:t>
            </a:fld>
            <a:endParaRPr lang="en-US"/>
          </a:p>
        </p:txBody>
      </p:sp>
    </p:spTree>
    <p:extLst>
      <p:ext uri="{BB962C8B-B14F-4D97-AF65-F5344CB8AC3E}">
        <p14:creationId xmlns:p14="http://schemas.microsoft.com/office/powerpoint/2010/main" val="1039400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E8E20-D242-D118-3E01-9E22197909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3C70C1-EC42-12A3-AEAB-C6A768E8D1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186F4D-4C31-FA25-53A5-4C473B7F3D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F4436F-5F7D-C018-C3E7-5C2535E293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1DD86D-A0DB-1FE9-1335-AC8855A229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B7667F-D5AD-A853-D194-00B6D1EE09B7}"/>
              </a:ext>
            </a:extLst>
          </p:cNvPr>
          <p:cNvSpPr>
            <a:spLocks noGrp="1"/>
          </p:cNvSpPr>
          <p:nvPr>
            <p:ph type="dt" sz="half" idx="10"/>
          </p:nvPr>
        </p:nvSpPr>
        <p:spPr/>
        <p:txBody>
          <a:bodyPr/>
          <a:lstStyle/>
          <a:p>
            <a:fld id="{B6338ED0-F419-456B-9562-21D3FDDAD04D}" type="datetimeFigureOut">
              <a:rPr lang="en-US" smtClean="0"/>
              <a:t>6/23/2023</a:t>
            </a:fld>
            <a:endParaRPr lang="en-US"/>
          </a:p>
        </p:txBody>
      </p:sp>
      <p:sp>
        <p:nvSpPr>
          <p:cNvPr id="8" name="Footer Placeholder 7">
            <a:extLst>
              <a:ext uri="{FF2B5EF4-FFF2-40B4-BE49-F238E27FC236}">
                <a16:creationId xmlns:a16="http://schemas.microsoft.com/office/drawing/2014/main" id="{A8357659-9F7B-DF19-78B3-B13DADC452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881529-D795-7B39-6D37-E3452C28AE11}"/>
              </a:ext>
            </a:extLst>
          </p:cNvPr>
          <p:cNvSpPr>
            <a:spLocks noGrp="1"/>
          </p:cNvSpPr>
          <p:nvPr>
            <p:ph type="sldNum" sz="quarter" idx="12"/>
          </p:nvPr>
        </p:nvSpPr>
        <p:spPr/>
        <p:txBody>
          <a:bodyPr/>
          <a:lstStyle/>
          <a:p>
            <a:fld id="{38F74006-2295-4977-831D-40C2A0B5C48F}" type="slidenum">
              <a:rPr lang="en-US" smtClean="0"/>
              <a:t>‹#›</a:t>
            </a:fld>
            <a:endParaRPr lang="en-US"/>
          </a:p>
        </p:txBody>
      </p:sp>
    </p:spTree>
    <p:extLst>
      <p:ext uri="{BB962C8B-B14F-4D97-AF65-F5344CB8AC3E}">
        <p14:creationId xmlns:p14="http://schemas.microsoft.com/office/powerpoint/2010/main" val="3560727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6FF0A-BFF2-2D6B-4370-75DE8732D3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7AE631-E60D-D56E-016B-BB275196F48C}"/>
              </a:ext>
            </a:extLst>
          </p:cNvPr>
          <p:cNvSpPr>
            <a:spLocks noGrp="1"/>
          </p:cNvSpPr>
          <p:nvPr>
            <p:ph type="dt" sz="half" idx="10"/>
          </p:nvPr>
        </p:nvSpPr>
        <p:spPr/>
        <p:txBody>
          <a:bodyPr/>
          <a:lstStyle/>
          <a:p>
            <a:fld id="{B6338ED0-F419-456B-9562-21D3FDDAD04D}" type="datetimeFigureOut">
              <a:rPr lang="en-US" smtClean="0"/>
              <a:t>6/23/2023</a:t>
            </a:fld>
            <a:endParaRPr lang="en-US"/>
          </a:p>
        </p:txBody>
      </p:sp>
      <p:sp>
        <p:nvSpPr>
          <p:cNvPr id="4" name="Footer Placeholder 3">
            <a:extLst>
              <a:ext uri="{FF2B5EF4-FFF2-40B4-BE49-F238E27FC236}">
                <a16:creationId xmlns:a16="http://schemas.microsoft.com/office/drawing/2014/main" id="{42FDC287-D749-4E7F-C32A-DEDC77379E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7BBDC0-0C1B-37E9-B048-0A8D0615A113}"/>
              </a:ext>
            </a:extLst>
          </p:cNvPr>
          <p:cNvSpPr>
            <a:spLocks noGrp="1"/>
          </p:cNvSpPr>
          <p:nvPr>
            <p:ph type="sldNum" sz="quarter" idx="12"/>
          </p:nvPr>
        </p:nvSpPr>
        <p:spPr/>
        <p:txBody>
          <a:bodyPr/>
          <a:lstStyle/>
          <a:p>
            <a:fld id="{38F74006-2295-4977-831D-40C2A0B5C48F}" type="slidenum">
              <a:rPr lang="en-US" smtClean="0"/>
              <a:t>‹#›</a:t>
            </a:fld>
            <a:endParaRPr lang="en-US"/>
          </a:p>
        </p:txBody>
      </p:sp>
    </p:spTree>
    <p:extLst>
      <p:ext uri="{BB962C8B-B14F-4D97-AF65-F5344CB8AC3E}">
        <p14:creationId xmlns:p14="http://schemas.microsoft.com/office/powerpoint/2010/main" val="4107608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874C2E-26E3-8AED-4E61-615DAE6BA32D}"/>
              </a:ext>
            </a:extLst>
          </p:cNvPr>
          <p:cNvSpPr>
            <a:spLocks noGrp="1"/>
          </p:cNvSpPr>
          <p:nvPr>
            <p:ph type="dt" sz="half" idx="10"/>
          </p:nvPr>
        </p:nvSpPr>
        <p:spPr/>
        <p:txBody>
          <a:bodyPr/>
          <a:lstStyle/>
          <a:p>
            <a:fld id="{B6338ED0-F419-456B-9562-21D3FDDAD04D}" type="datetimeFigureOut">
              <a:rPr lang="en-US" smtClean="0"/>
              <a:t>6/23/2023</a:t>
            </a:fld>
            <a:endParaRPr lang="en-US"/>
          </a:p>
        </p:txBody>
      </p:sp>
      <p:sp>
        <p:nvSpPr>
          <p:cNvPr id="3" name="Footer Placeholder 2">
            <a:extLst>
              <a:ext uri="{FF2B5EF4-FFF2-40B4-BE49-F238E27FC236}">
                <a16:creationId xmlns:a16="http://schemas.microsoft.com/office/drawing/2014/main" id="{B0A5268D-5488-45A4-FC2C-31F5D12E3D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6EA7AA-75D6-854A-DC19-2BF67ACEDB3C}"/>
              </a:ext>
            </a:extLst>
          </p:cNvPr>
          <p:cNvSpPr>
            <a:spLocks noGrp="1"/>
          </p:cNvSpPr>
          <p:nvPr>
            <p:ph type="sldNum" sz="quarter" idx="12"/>
          </p:nvPr>
        </p:nvSpPr>
        <p:spPr/>
        <p:txBody>
          <a:bodyPr/>
          <a:lstStyle/>
          <a:p>
            <a:fld id="{38F74006-2295-4977-831D-40C2A0B5C48F}" type="slidenum">
              <a:rPr lang="en-US" smtClean="0"/>
              <a:t>‹#›</a:t>
            </a:fld>
            <a:endParaRPr lang="en-US"/>
          </a:p>
        </p:txBody>
      </p:sp>
    </p:spTree>
    <p:extLst>
      <p:ext uri="{BB962C8B-B14F-4D97-AF65-F5344CB8AC3E}">
        <p14:creationId xmlns:p14="http://schemas.microsoft.com/office/powerpoint/2010/main" val="3260695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FB6C1-1A25-A854-80A3-5653E744EB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837581-D660-A86B-9A05-7B3D43DAD0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2145A3-0E08-3AA4-5606-BF69C932C0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7EA7D7-A6BE-327A-3548-CFF1BA2CFD20}"/>
              </a:ext>
            </a:extLst>
          </p:cNvPr>
          <p:cNvSpPr>
            <a:spLocks noGrp="1"/>
          </p:cNvSpPr>
          <p:nvPr>
            <p:ph type="dt" sz="half" idx="10"/>
          </p:nvPr>
        </p:nvSpPr>
        <p:spPr/>
        <p:txBody>
          <a:bodyPr/>
          <a:lstStyle/>
          <a:p>
            <a:fld id="{B6338ED0-F419-456B-9562-21D3FDDAD04D}" type="datetimeFigureOut">
              <a:rPr lang="en-US" smtClean="0"/>
              <a:t>6/23/2023</a:t>
            </a:fld>
            <a:endParaRPr lang="en-US"/>
          </a:p>
        </p:txBody>
      </p:sp>
      <p:sp>
        <p:nvSpPr>
          <p:cNvPr id="6" name="Footer Placeholder 5">
            <a:extLst>
              <a:ext uri="{FF2B5EF4-FFF2-40B4-BE49-F238E27FC236}">
                <a16:creationId xmlns:a16="http://schemas.microsoft.com/office/drawing/2014/main" id="{F6C2B7E4-84C4-385B-BFB8-43098C0054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3548C6-3DE6-2506-22FF-145292503DD7}"/>
              </a:ext>
            </a:extLst>
          </p:cNvPr>
          <p:cNvSpPr>
            <a:spLocks noGrp="1"/>
          </p:cNvSpPr>
          <p:nvPr>
            <p:ph type="sldNum" sz="quarter" idx="12"/>
          </p:nvPr>
        </p:nvSpPr>
        <p:spPr/>
        <p:txBody>
          <a:bodyPr/>
          <a:lstStyle/>
          <a:p>
            <a:fld id="{38F74006-2295-4977-831D-40C2A0B5C48F}" type="slidenum">
              <a:rPr lang="en-US" smtClean="0"/>
              <a:t>‹#›</a:t>
            </a:fld>
            <a:endParaRPr lang="en-US"/>
          </a:p>
        </p:txBody>
      </p:sp>
    </p:spTree>
    <p:extLst>
      <p:ext uri="{BB962C8B-B14F-4D97-AF65-F5344CB8AC3E}">
        <p14:creationId xmlns:p14="http://schemas.microsoft.com/office/powerpoint/2010/main" val="444505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33A7A-6745-D74B-03BF-126BA1CB0B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4CF863-CFFD-2FE3-805B-07136C5559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437B59-737C-9F01-4986-5AF334D762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48E9E9-439C-04B1-C731-F89E14CA08D2}"/>
              </a:ext>
            </a:extLst>
          </p:cNvPr>
          <p:cNvSpPr>
            <a:spLocks noGrp="1"/>
          </p:cNvSpPr>
          <p:nvPr>
            <p:ph type="dt" sz="half" idx="10"/>
          </p:nvPr>
        </p:nvSpPr>
        <p:spPr/>
        <p:txBody>
          <a:bodyPr/>
          <a:lstStyle/>
          <a:p>
            <a:fld id="{B6338ED0-F419-456B-9562-21D3FDDAD04D}" type="datetimeFigureOut">
              <a:rPr lang="en-US" smtClean="0"/>
              <a:t>6/23/2023</a:t>
            </a:fld>
            <a:endParaRPr lang="en-US"/>
          </a:p>
        </p:txBody>
      </p:sp>
      <p:sp>
        <p:nvSpPr>
          <p:cNvPr id="6" name="Footer Placeholder 5">
            <a:extLst>
              <a:ext uri="{FF2B5EF4-FFF2-40B4-BE49-F238E27FC236}">
                <a16:creationId xmlns:a16="http://schemas.microsoft.com/office/drawing/2014/main" id="{A758D796-1CB0-D705-4DC3-B4FE611D11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98B656-AFF7-707D-0CB9-F443BD94AC67}"/>
              </a:ext>
            </a:extLst>
          </p:cNvPr>
          <p:cNvSpPr>
            <a:spLocks noGrp="1"/>
          </p:cNvSpPr>
          <p:nvPr>
            <p:ph type="sldNum" sz="quarter" idx="12"/>
          </p:nvPr>
        </p:nvSpPr>
        <p:spPr/>
        <p:txBody>
          <a:bodyPr/>
          <a:lstStyle/>
          <a:p>
            <a:fld id="{38F74006-2295-4977-831D-40C2A0B5C48F}" type="slidenum">
              <a:rPr lang="en-US" smtClean="0"/>
              <a:t>‹#›</a:t>
            </a:fld>
            <a:endParaRPr lang="en-US"/>
          </a:p>
        </p:txBody>
      </p:sp>
    </p:spTree>
    <p:extLst>
      <p:ext uri="{BB962C8B-B14F-4D97-AF65-F5344CB8AC3E}">
        <p14:creationId xmlns:p14="http://schemas.microsoft.com/office/powerpoint/2010/main" val="2476620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1DEEBB-A7A5-C0EB-5992-D8DC91F9C2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8626E-9764-4BB8-C964-CF2444FFDE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51012-C90E-882A-41A2-18941FEEAF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338ED0-F419-456B-9562-21D3FDDAD04D}" type="datetimeFigureOut">
              <a:rPr lang="en-US" smtClean="0"/>
              <a:t>6/23/2023</a:t>
            </a:fld>
            <a:endParaRPr lang="en-US"/>
          </a:p>
        </p:txBody>
      </p:sp>
      <p:sp>
        <p:nvSpPr>
          <p:cNvPr id="5" name="Footer Placeholder 4">
            <a:extLst>
              <a:ext uri="{FF2B5EF4-FFF2-40B4-BE49-F238E27FC236}">
                <a16:creationId xmlns:a16="http://schemas.microsoft.com/office/drawing/2014/main" id="{F68A44AB-4EDE-9628-531A-F012E070AA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80015A-7B98-896B-3C5D-01A204E41B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F74006-2295-4977-831D-40C2A0B5C48F}" type="slidenum">
              <a:rPr lang="en-US" smtClean="0"/>
              <a:t>‹#›</a:t>
            </a:fld>
            <a:endParaRPr lang="en-US"/>
          </a:p>
        </p:txBody>
      </p:sp>
    </p:spTree>
    <p:extLst>
      <p:ext uri="{BB962C8B-B14F-4D97-AF65-F5344CB8AC3E}">
        <p14:creationId xmlns:p14="http://schemas.microsoft.com/office/powerpoint/2010/main" val="3829702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06586-1B86-7AB2-5557-676DABCDCD0E}"/>
              </a:ext>
            </a:extLst>
          </p:cNvPr>
          <p:cNvSpPr>
            <a:spLocks noGrp="1"/>
          </p:cNvSpPr>
          <p:nvPr>
            <p:ph type="ctrTitle"/>
          </p:nvPr>
        </p:nvSpPr>
        <p:spPr/>
        <p:txBody>
          <a:bodyPr/>
          <a:lstStyle/>
          <a:p>
            <a:r>
              <a:rPr lang="en-US"/>
              <a:t>Fraud detection</a:t>
            </a:r>
            <a:endParaRPr lang="en-US" dirty="0"/>
          </a:p>
        </p:txBody>
      </p:sp>
      <p:sp>
        <p:nvSpPr>
          <p:cNvPr id="3" name="Subtitle 2">
            <a:extLst>
              <a:ext uri="{FF2B5EF4-FFF2-40B4-BE49-F238E27FC236}">
                <a16:creationId xmlns:a16="http://schemas.microsoft.com/office/drawing/2014/main" id="{600D8893-974C-299C-2FA7-C170FB30EA8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25079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0324B1-2388-7FAE-5CC3-B1FE436D04F1}"/>
              </a:ext>
            </a:extLst>
          </p:cNvPr>
          <p:cNvSpPr>
            <a:spLocks noGrp="1"/>
          </p:cNvSpPr>
          <p:nvPr>
            <p:ph type="title"/>
          </p:nvPr>
        </p:nvSpPr>
        <p:spPr>
          <a:xfrm>
            <a:off x="64008" y="280804"/>
            <a:ext cx="10506456" cy="1010264"/>
          </a:xfrm>
        </p:spPr>
        <p:txBody>
          <a:bodyPr anchor="ctr">
            <a:normAutofit/>
          </a:bodyPr>
          <a:lstStyle/>
          <a:p>
            <a:r>
              <a:rPr kumimoji="0" lang="en-US" altLang="en-US" sz="2800" b="0" i="0" u="none" strike="noStrike" cap="none" normalizeH="0" baseline="0" dirty="0">
                <a:ln>
                  <a:noFill/>
                </a:ln>
                <a:effectLst/>
                <a:latin typeface="Helvetica Neue"/>
              </a:rPr>
              <a:t>Data preprocessing – </a:t>
            </a:r>
            <a:r>
              <a:rPr lang="en-US" sz="2800" kern="1200" dirty="0">
                <a:solidFill>
                  <a:srgbClr val="0070C0"/>
                </a:solidFill>
                <a:latin typeface="+mn-lt"/>
                <a:ea typeface="+mn-ea"/>
                <a:cs typeface="+mn-cs"/>
              </a:rPr>
              <a:t>payment_method_registration_failure </a:t>
            </a:r>
            <a:br>
              <a:rPr kumimoji="0" lang="en-US" altLang="en-US" sz="2800" b="0" i="0" u="none" strike="noStrike" cap="none" normalizeH="0" baseline="0" dirty="0">
                <a:ln>
                  <a:noFill/>
                </a:ln>
                <a:solidFill>
                  <a:srgbClr val="7030A0"/>
                </a:solidFill>
                <a:effectLst/>
                <a:latin typeface="Helvetica Neue"/>
              </a:rPr>
            </a:br>
            <a:r>
              <a:rPr kumimoji="0" lang="en-US" altLang="en-US" sz="2800" b="0" i="0" u="none" strike="noStrike" cap="none" normalizeH="0" baseline="0" dirty="0">
                <a:ln>
                  <a:noFill/>
                </a:ln>
                <a:solidFill>
                  <a:srgbClr val="7030A0"/>
                </a:solidFill>
                <a:effectLst/>
                <a:latin typeface="Helvetica Neue"/>
              </a:rPr>
              <a:t> 				</a:t>
            </a:r>
            <a:r>
              <a:rPr lang="en-US" sz="2800" kern="1200" dirty="0">
                <a:solidFill>
                  <a:srgbClr val="0070C0"/>
                </a:solidFill>
                <a:latin typeface="+mn-lt"/>
                <a:ea typeface="+mn-ea"/>
                <a:cs typeface="+mn-cs"/>
              </a:rPr>
              <a:t>transaction_failed</a:t>
            </a:r>
            <a:endParaRPr lang="en-US" sz="2800" dirty="0">
              <a:solidFill>
                <a:srgbClr val="7030A0"/>
              </a:solidFill>
            </a:endParaRPr>
          </a:p>
        </p:txBody>
      </p:sp>
      <p:sp>
        <p:nvSpPr>
          <p:cNvPr id="20" name="Rectangle 1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4706FD12-0A2D-4C25-20ED-2CBC3E258B74}"/>
              </a:ext>
            </a:extLst>
          </p:cNvPr>
          <p:cNvSpPr txBox="1"/>
          <p:nvPr/>
        </p:nvSpPr>
        <p:spPr>
          <a:xfrm>
            <a:off x="9117874" y="1837509"/>
            <a:ext cx="2081349" cy="1477328"/>
          </a:xfrm>
          <a:prstGeom prst="rect">
            <a:avLst/>
          </a:prstGeom>
          <a:noFill/>
        </p:spPr>
        <p:txBody>
          <a:bodyPr wrap="square" rtlCol="0">
            <a:spAutoFit/>
          </a:bodyPr>
          <a:lstStyle/>
          <a:p>
            <a:r>
              <a:rPr lang="en-US" dirty="0">
                <a:solidFill>
                  <a:srgbClr val="0070C0"/>
                </a:solidFill>
              </a:rPr>
              <a:t>Transaction table Groupby/sum </a:t>
            </a:r>
          </a:p>
          <a:p>
            <a:endParaRPr lang="en-US" dirty="0">
              <a:solidFill>
                <a:srgbClr val="0070C0"/>
              </a:solidFill>
            </a:endParaRPr>
          </a:p>
          <a:p>
            <a:r>
              <a:rPr lang="en-US" dirty="0">
                <a:solidFill>
                  <a:srgbClr val="0070C0"/>
                </a:solidFill>
              </a:rPr>
              <a:t>Merge with customer table</a:t>
            </a:r>
          </a:p>
        </p:txBody>
      </p:sp>
      <p:pic>
        <p:nvPicPr>
          <p:cNvPr id="6" name="Picture 5">
            <a:extLst>
              <a:ext uri="{FF2B5EF4-FFF2-40B4-BE49-F238E27FC236}">
                <a16:creationId xmlns:a16="http://schemas.microsoft.com/office/drawing/2014/main" id="{0A38648F-AA8C-1F03-8F4E-0BB7499BAE36}"/>
              </a:ext>
            </a:extLst>
          </p:cNvPr>
          <p:cNvPicPr>
            <a:picLocks noChangeAspect="1"/>
          </p:cNvPicPr>
          <p:nvPr/>
        </p:nvPicPr>
        <p:blipFill>
          <a:blip r:embed="rId2"/>
          <a:stretch>
            <a:fillRect/>
          </a:stretch>
        </p:blipFill>
        <p:spPr>
          <a:xfrm>
            <a:off x="1098180" y="1291068"/>
            <a:ext cx="7886700" cy="5543550"/>
          </a:xfrm>
          <a:prstGeom prst="rect">
            <a:avLst/>
          </a:prstGeom>
        </p:spPr>
      </p:pic>
      <p:sp>
        <p:nvSpPr>
          <p:cNvPr id="7" name="Rectangle 6">
            <a:extLst>
              <a:ext uri="{FF2B5EF4-FFF2-40B4-BE49-F238E27FC236}">
                <a16:creationId xmlns:a16="http://schemas.microsoft.com/office/drawing/2014/main" id="{04D042B4-70B7-805E-0DAA-2DA868E2392D}"/>
              </a:ext>
            </a:extLst>
          </p:cNvPr>
          <p:cNvSpPr/>
          <p:nvPr/>
        </p:nvSpPr>
        <p:spPr>
          <a:xfrm>
            <a:off x="9330268" y="3993884"/>
            <a:ext cx="2861731" cy="103009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6B69FA10-4C84-CB71-7EB7-00047204E495}"/>
              </a:ext>
            </a:extLst>
          </p:cNvPr>
          <p:cNvSpPr txBox="1"/>
          <p:nvPr/>
        </p:nvSpPr>
        <p:spPr>
          <a:xfrm>
            <a:off x="9330575" y="4103731"/>
            <a:ext cx="3022879" cy="738664"/>
          </a:xfrm>
          <a:prstGeom prst="rect">
            <a:avLst/>
          </a:prstGeom>
          <a:noFill/>
        </p:spPr>
        <p:txBody>
          <a:bodyPr wrap="none" rtlCol="0">
            <a:spAutoFit/>
          </a:bodyPr>
          <a:lstStyle/>
          <a:p>
            <a:r>
              <a:rPr lang="en-US" sz="1400" dirty="0">
                <a:solidFill>
                  <a:srgbClr val="0070C0"/>
                </a:solidFill>
              </a:rPr>
              <a:t>New Feature: </a:t>
            </a:r>
            <a:br>
              <a:rPr lang="en-US" sz="1400" dirty="0">
                <a:solidFill>
                  <a:srgbClr val="0070C0"/>
                </a:solidFill>
              </a:rPr>
            </a:br>
            <a:r>
              <a:rPr lang="en-US" sz="1400" kern="1200" dirty="0">
                <a:solidFill>
                  <a:srgbClr val="0070C0"/>
                </a:solidFill>
                <a:latin typeface="+mn-lt"/>
                <a:ea typeface="+mn-ea"/>
                <a:cs typeface="+mn-cs"/>
              </a:rPr>
              <a:t>payment_method_registration_failure </a:t>
            </a:r>
            <a:br>
              <a:rPr kumimoji="0" lang="en-US" altLang="en-US" sz="1400" b="0" i="0" u="none" strike="noStrike" cap="none" normalizeH="0" baseline="0" dirty="0">
                <a:ln>
                  <a:noFill/>
                </a:ln>
                <a:solidFill>
                  <a:srgbClr val="7030A0"/>
                </a:solidFill>
                <a:effectLst/>
                <a:latin typeface="Helvetica Neue"/>
              </a:rPr>
            </a:br>
            <a:r>
              <a:rPr lang="en-US" sz="1400" kern="1200" dirty="0">
                <a:solidFill>
                  <a:srgbClr val="0070C0"/>
                </a:solidFill>
                <a:latin typeface="+mn-lt"/>
                <a:ea typeface="+mn-ea"/>
                <a:cs typeface="+mn-cs"/>
              </a:rPr>
              <a:t>transaction_failed</a:t>
            </a:r>
            <a:endParaRPr lang="en-US" sz="1400" dirty="0">
              <a:solidFill>
                <a:srgbClr val="0070C0"/>
              </a:solidFill>
            </a:endParaRPr>
          </a:p>
        </p:txBody>
      </p:sp>
    </p:spTree>
    <p:extLst>
      <p:ext uri="{BB962C8B-B14F-4D97-AF65-F5344CB8AC3E}">
        <p14:creationId xmlns:p14="http://schemas.microsoft.com/office/powerpoint/2010/main" val="581504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0324B1-2388-7FAE-5CC3-B1FE436D04F1}"/>
              </a:ext>
            </a:extLst>
          </p:cNvPr>
          <p:cNvSpPr>
            <a:spLocks noGrp="1"/>
          </p:cNvSpPr>
          <p:nvPr>
            <p:ph type="title"/>
          </p:nvPr>
        </p:nvSpPr>
        <p:spPr>
          <a:xfrm>
            <a:off x="64008" y="280804"/>
            <a:ext cx="10506456" cy="1010264"/>
          </a:xfrm>
        </p:spPr>
        <p:txBody>
          <a:bodyPr anchor="ctr">
            <a:normAutofit/>
          </a:bodyPr>
          <a:lstStyle/>
          <a:p>
            <a:r>
              <a:rPr kumimoji="0" lang="en-US" altLang="en-US" sz="2800" b="0" i="0" u="none" strike="noStrike" cap="none" normalizeH="0" baseline="0" dirty="0">
                <a:ln>
                  <a:noFill/>
                </a:ln>
                <a:effectLst/>
                <a:latin typeface="Helvetica Neue"/>
              </a:rPr>
              <a:t>Data preprocessing – </a:t>
            </a:r>
            <a:r>
              <a:rPr kumimoji="0" lang="en-US" altLang="en-US" sz="2800" b="0" i="0" u="none" strike="noStrike" cap="none" normalizeH="0" baseline="0" dirty="0">
                <a:ln>
                  <a:noFill/>
                </a:ln>
                <a:solidFill>
                  <a:srgbClr val="7030A0"/>
                </a:solidFill>
                <a:effectLst/>
                <a:latin typeface="Helvetica Neue"/>
              </a:rPr>
              <a:t>payment_method_type</a:t>
            </a:r>
            <a:br>
              <a:rPr kumimoji="0" lang="en-US" altLang="en-US" sz="2800" b="0" i="0" u="none" strike="noStrike" cap="none" normalizeH="0" baseline="0" dirty="0">
                <a:ln>
                  <a:noFill/>
                </a:ln>
                <a:solidFill>
                  <a:srgbClr val="7030A0"/>
                </a:solidFill>
                <a:effectLst/>
                <a:latin typeface="Helvetica Neue"/>
              </a:rPr>
            </a:br>
            <a:r>
              <a:rPr kumimoji="0" lang="en-US" altLang="en-US" sz="2800" b="0" i="0" u="none" strike="noStrike" cap="none" normalizeH="0" baseline="0" dirty="0">
                <a:ln>
                  <a:noFill/>
                </a:ln>
                <a:solidFill>
                  <a:srgbClr val="7030A0"/>
                </a:solidFill>
                <a:effectLst/>
                <a:latin typeface="Helvetica Neue"/>
              </a:rPr>
              <a:t>                                    payment_method_provider </a:t>
            </a:r>
            <a:endParaRPr lang="en-US" sz="2800" dirty="0">
              <a:solidFill>
                <a:srgbClr val="7030A0"/>
              </a:solidFill>
            </a:endParaRPr>
          </a:p>
        </p:txBody>
      </p:sp>
      <p:sp>
        <p:nvSpPr>
          <p:cNvPr id="20" name="Rectangle 1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a:extLst>
              <a:ext uri="{FF2B5EF4-FFF2-40B4-BE49-F238E27FC236}">
                <a16:creationId xmlns:a16="http://schemas.microsoft.com/office/drawing/2014/main" id="{227AFCC9-1449-8FF8-BBC8-4D574A12E105}"/>
              </a:ext>
            </a:extLst>
          </p:cNvPr>
          <p:cNvPicPr>
            <a:picLocks noChangeAspect="1"/>
          </p:cNvPicPr>
          <p:nvPr/>
        </p:nvPicPr>
        <p:blipFill>
          <a:blip r:embed="rId2"/>
          <a:stretch>
            <a:fillRect/>
          </a:stretch>
        </p:blipFill>
        <p:spPr>
          <a:xfrm>
            <a:off x="1728788" y="1408544"/>
            <a:ext cx="7040744" cy="5320868"/>
          </a:xfrm>
          <a:prstGeom prst="rect">
            <a:avLst/>
          </a:prstGeom>
        </p:spPr>
      </p:pic>
      <p:sp>
        <p:nvSpPr>
          <p:cNvPr id="5" name="TextBox 4">
            <a:extLst>
              <a:ext uri="{FF2B5EF4-FFF2-40B4-BE49-F238E27FC236}">
                <a16:creationId xmlns:a16="http://schemas.microsoft.com/office/drawing/2014/main" id="{4706FD12-0A2D-4C25-20ED-2CBC3E258B74}"/>
              </a:ext>
            </a:extLst>
          </p:cNvPr>
          <p:cNvSpPr txBox="1"/>
          <p:nvPr/>
        </p:nvSpPr>
        <p:spPr>
          <a:xfrm>
            <a:off x="9117874" y="1837509"/>
            <a:ext cx="2081349" cy="2031325"/>
          </a:xfrm>
          <a:prstGeom prst="rect">
            <a:avLst/>
          </a:prstGeom>
          <a:noFill/>
        </p:spPr>
        <p:txBody>
          <a:bodyPr wrap="square" rtlCol="0">
            <a:spAutoFit/>
          </a:bodyPr>
          <a:lstStyle/>
          <a:p>
            <a:r>
              <a:rPr lang="en-US" dirty="0">
                <a:solidFill>
                  <a:srgbClr val="7030A0"/>
                </a:solidFill>
              </a:rPr>
              <a:t>Transaction table one-hot encoding</a:t>
            </a:r>
          </a:p>
          <a:p>
            <a:endParaRPr lang="en-US" dirty="0">
              <a:solidFill>
                <a:srgbClr val="7030A0"/>
              </a:solidFill>
            </a:endParaRPr>
          </a:p>
          <a:p>
            <a:r>
              <a:rPr lang="en-US" dirty="0">
                <a:solidFill>
                  <a:srgbClr val="7030A0"/>
                </a:solidFill>
              </a:rPr>
              <a:t>Groupby/sum </a:t>
            </a:r>
          </a:p>
          <a:p>
            <a:endParaRPr lang="en-US" dirty="0">
              <a:solidFill>
                <a:srgbClr val="7030A0"/>
              </a:solidFill>
            </a:endParaRPr>
          </a:p>
          <a:p>
            <a:r>
              <a:rPr lang="en-US" dirty="0">
                <a:solidFill>
                  <a:srgbClr val="7030A0"/>
                </a:solidFill>
              </a:rPr>
              <a:t>Merge with customer table</a:t>
            </a:r>
          </a:p>
        </p:txBody>
      </p:sp>
    </p:spTree>
    <p:extLst>
      <p:ext uri="{BB962C8B-B14F-4D97-AF65-F5344CB8AC3E}">
        <p14:creationId xmlns:p14="http://schemas.microsoft.com/office/powerpoint/2010/main" val="3041556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0324B1-2388-7FAE-5CC3-B1FE436D04F1}"/>
              </a:ext>
            </a:extLst>
          </p:cNvPr>
          <p:cNvSpPr>
            <a:spLocks noGrp="1"/>
          </p:cNvSpPr>
          <p:nvPr>
            <p:ph type="title"/>
          </p:nvPr>
        </p:nvSpPr>
        <p:spPr>
          <a:xfrm>
            <a:off x="64008" y="280804"/>
            <a:ext cx="10506456" cy="1010264"/>
          </a:xfrm>
        </p:spPr>
        <p:txBody>
          <a:bodyPr anchor="ctr">
            <a:normAutofit/>
          </a:bodyPr>
          <a:lstStyle/>
          <a:p>
            <a:r>
              <a:rPr kumimoji="0" lang="en-US" altLang="en-US" sz="2800" b="0" i="0" u="none" strike="noStrike" cap="none" normalizeH="0" baseline="0" dirty="0">
                <a:ln>
                  <a:noFill/>
                </a:ln>
                <a:effectLst/>
                <a:latin typeface="Helvetica Neue"/>
              </a:rPr>
              <a:t>Data preprocessing</a:t>
            </a:r>
            <a:endParaRPr lang="en-US" sz="2800" dirty="0"/>
          </a:p>
        </p:txBody>
      </p:sp>
      <p:sp>
        <p:nvSpPr>
          <p:cNvPr id="20" name="Rectangle 1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3CAF436-0787-037B-455A-8AF079376D2C}"/>
              </a:ext>
            </a:extLst>
          </p:cNvPr>
          <p:cNvSpPr>
            <a:spLocks noGrp="1"/>
          </p:cNvSpPr>
          <p:nvPr>
            <p:ph idx="1"/>
          </p:nvPr>
        </p:nvSpPr>
        <p:spPr>
          <a:xfrm>
            <a:off x="2227857" y="2146753"/>
            <a:ext cx="3661262" cy="2306007"/>
          </a:xfrm>
        </p:spPr>
        <p:txBody>
          <a:bodyPr>
            <a:noAutofit/>
          </a:bodyPr>
          <a:lstStyle/>
          <a:p>
            <a:pPr marL="0" indent="0" defTabSz="694944">
              <a:spcBef>
                <a:spcPts val="760"/>
              </a:spcBef>
              <a:buNone/>
            </a:pPr>
            <a:r>
              <a:rPr lang="en-US" sz="1216" kern="1200" dirty="0">
                <a:solidFill>
                  <a:schemeClr val="tx1"/>
                </a:solidFill>
                <a:highlight>
                  <a:srgbClr val="00FF00"/>
                </a:highlight>
                <a:latin typeface="+mn-lt"/>
                <a:ea typeface="+mn-ea"/>
                <a:cs typeface="+mn-cs"/>
              </a:rPr>
              <a:t>customer_email                    object</a:t>
            </a:r>
          </a:p>
          <a:p>
            <a:pPr marL="0" indent="0" defTabSz="694944">
              <a:spcBef>
                <a:spcPts val="760"/>
              </a:spcBef>
              <a:buNone/>
            </a:pPr>
            <a:r>
              <a:rPr lang="en-US" sz="1216" kern="1200" dirty="0">
                <a:solidFill>
                  <a:schemeClr val="accent2">
                    <a:lumMod val="50000"/>
                  </a:schemeClr>
                </a:solidFill>
                <a:latin typeface="+mn-lt"/>
                <a:ea typeface="+mn-ea"/>
                <a:cs typeface="+mn-cs"/>
              </a:rPr>
              <a:t>customer_phone                  object</a:t>
            </a:r>
          </a:p>
          <a:p>
            <a:pPr marL="0" indent="0" defTabSz="694944">
              <a:spcBef>
                <a:spcPts val="760"/>
              </a:spcBef>
              <a:buNone/>
            </a:pPr>
            <a:r>
              <a:rPr lang="en-US" sz="1216" kern="1200" dirty="0">
                <a:solidFill>
                  <a:schemeClr val="accent2">
                    <a:lumMod val="50000"/>
                  </a:schemeClr>
                </a:solidFill>
                <a:latin typeface="+mn-lt"/>
                <a:ea typeface="+mn-ea"/>
                <a:cs typeface="+mn-cs"/>
              </a:rPr>
              <a:t>customer_device                  object</a:t>
            </a:r>
          </a:p>
          <a:p>
            <a:pPr marL="0" indent="0" defTabSz="694944">
              <a:spcBef>
                <a:spcPts val="760"/>
              </a:spcBef>
              <a:buNone/>
            </a:pPr>
            <a:r>
              <a:rPr lang="en-US" sz="1216" kern="1200" dirty="0">
                <a:solidFill>
                  <a:schemeClr val="accent2">
                    <a:lumMod val="50000"/>
                  </a:schemeClr>
                </a:solidFill>
                <a:latin typeface="+mn-lt"/>
                <a:ea typeface="+mn-ea"/>
                <a:cs typeface="+mn-cs"/>
              </a:rPr>
              <a:t>customer_ip_address          object</a:t>
            </a:r>
          </a:p>
          <a:p>
            <a:pPr marL="0" indent="0" defTabSz="694944">
              <a:spcBef>
                <a:spcPts val="760"/>
              </a:spcBef>
              <a:buNone/>
            </a:pPr>
            <a:r>
              <a:rPr lang="en-US" sz="1216" kern="1200" dirty="0">
                <a:solidFill>
                  <a:schemeClr val="accent2">
                    <a:lumMod val="50000"/>
                  </a:schemeClr>
                </a:solidFill>
                <a:latin typeface="+mn-lt"/>
                <a:ea typeface="+mn-ea"/>
                <a:cs typeface="+mn-cs"/>
              </a:rPr>
              <a:t>customer_billing_address   object</a:t>
            </a:r>
          </a:p>
          <a:p>
            <a:pPr marL="0" indent="0" defTabSz="694944">
              <a:spcBef>
                <a:spcPts val="760"/>
              </a:spcBef>
              <a:buNone/>
            </a:pPr>
            <a:r>
              <a:rPr lang="en-US" sz="1216" kern="1200" dirty="0">
                <a:solidFill>
                  <a:schemeClr val="accent6">
                    <a:lumMod val="75000"/>
                  </a:schemeClr>
                </a:solidFill>
                <a:latin typeface="+mn-lt"/>
                <a:ea typeface="+mn-ea"/>
                <a:cs typeface="+mn-cs"/>
              </a:rPr>
              <a:t>transactions_count               int64</a:t>
            </a:r>
          </a:p>
          <a:p>
            <a:pPr marL="0" indent="0" defTabSz="694944">
              <a:spcBef>
                <a:spcPts val="760"/>
              </a:spcBef>
              <a:buNone/>
            </a:pPr>
            <a:r>
              <a:rPr lang="en-US" sz="1216" kern="1200" dirty="0">
                <a:solidFill>
                  <a:schemeClr val="accent6">
                    <a:lumMod val="75000"/>
                  </a:schemeClr>
                </a:solidFill>
                <a:latin typeface="+mn-lt"/>
                <a:ea typeface="+mn-ea"/>
                <a:cs typeface="+mn-cs"/>
              </a:rPr>
              <a:t>orders_count                         int64</a:t>
            </a:r>
          </a:p>
          <a:p>
            <a:pPr marL="0" indent="0" defTabSz="694944">
              <a:spcBef>
                <a:spcPts val="760"/>
              </a:spcBef>
              <a:buNone/>
            </a:pPr>
            <a:r>
              <a:rPr lang="en-US" sz="1216" kern="1200" dirty="0">
                <a:solidFill>
                  <a:schemeClr val="accent6">
                    <a:lumMod val="75000"/>
                  </a:schemeClr>
                </a:solidFill>
                <a:latin typeface="+mn-lt"/>
                <a:ea typeface="+mn-ea"/>
                <a:cs typeface="+mn-cs"/>
              </a:rPr>
              <a:t>payments_count                   int64</a:t>
            </a:r>
          </a:p>
          <a:p>
            <a:pPr marL="0" indent="0" defTabSz="694944">
              <a:spcBef>
                <a:spcPts val="760"/>
              </a:spcBef>
              <a:buNone/>
            </a:pPr>
            <a:r>
              <a:rPr lang="en-US" sz="1216" kern="1200" dirty="0">
                <a:solidFill>
                  <a:srgbClr val="FF0000"/>
                </a:solidFill>
                <a:latin typeface="+mn-lt"/>
                <a:ea typeface="+mn-ea"/>
                <a:cs typeface="+mn-cs"/>
              </a:rPr>
              <a:t>fraud_flag                              bool</a:t>
            </a:r>
          </a:p>
          <a:p>
            <a:pPr marL="0" indent="0" defTabSz="694944">
              <a:spcBef>
                <a:spcPts val="760"/>
              </a:spcBef>
              <a:buNone/>
            </a:pPr>
            <a:r>
              <a:rPr lang="en-US" sz="1216" kern="1200" dirty="0">
                <a:solidFill>
                  <a:srgbClr val="FF0000"/>
                </a:solidFill>
                <a:latin typeface="+mn-lt"/>
                <a:ea typeface="+mn-ea"/>
                <a:cs typeface="+mn-cs"/>
              </a:rPr>
              <a:t>fraud_type                            object</a:t>
            </a:r>
          </a:p>
          <a:p>
            <a:pPr marL="0" indent="0" defTabSz="694944">
              <a:spcBef>
                <a:spcPts val="760"/>
              </a:spcBef>
              <a:buNone/>
            </a:pPr>
            <a:r>
              <a:rPr lang="en-US" sz="1216" kern="1200" dirty="0">
                <a:solidFill>
                  <a:schemeClr val="accent6">
                    <a:lumMod val="75000"/>
                  </a:schemeClr>
                </a:solidFill>
                <a:latin typeface="+mn-lt"/>
                <a:ea typeface="+mn-ea"/>
                <a:cs typeface="+mn-cs"/>
              </a:rPr>
              <a:t>fraud_score                          int64</a:t>
            </a:r>
            <a:endParaRPr lang="en-US" sz="1600" dirty="0">
              <a:solidFill>
                <a:schemeClr val="accent6">
                  <a:lumMod val="75000"/>
                </a:schemeClr>
              </a:solidFill>
            </a:endParaRPr>
          </a:p>
        </p:txBody>
      </p:sp>
      <p:sp>
        <p:nvSpPr>
          <p:cNvPr id="5" name="Rectangle 4">
            <a:extLst>
              <a:ext uri="{FF2B5EF4-FFF2-40B4-BE49-F238E27FC236}">
                <a16:creationId xmlns:a16="http://schemas.microsoft.com/office/drawing/2014/main" id="{3077830E-DAC4-5085-47EE-B340F8979D3F}"/>
              </a:ext>
            </a:extLst>
          </p:cNvPr>
          <p:cNvSpPr/>
          <p:nvPr/>
        </p:nvSpPr>
        <p:spPr>
          <a:xfrm>
            <a:off x="2208623" y="2050712"/>
            <a:ext cx="2290839" cy="307807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A1204042-C67D-BE13-AB52-03D99CEFC2C8}"/>
              </a:ext>
            </a:extLst>
          </p:cNvPr>
          <p:cNvSpPr txBox="1"/>
          <p:nvPr/>
        </p:nvSpPr>
        <p:spPr>
          <a:xfrm>
            <a:off x="7232073" y="1457886"/>
            <a:ext cx="1269715" cy="302840"/>
          </a:xfrm>
          <a:prstGeom prst="rect">
            <a:avLst/>
          </a:prstGeom>
          <a:noFill/>
        </p:spPr>
        <p:txBody>
          <a:bodyPr wrap="square" rtlCol="0">
            <a:spAutoFit/>
          </a:bodyPr>
          <a:lstStyle/>
          <a:p>
            <a:pPr defTabSz="694944">
              <a:spcAft>
                <a:spcPts val="600"/>
              </a:spcAft>
            </a:pPr>
            <a:r>
              <a:rPr lang="en-US" sz="1368" kern="1200" dirty="0">
                <a:solidFill>
                  <a:schemeClr val="tx1"/>
                </a:solidFill>
                <a:latin typeface="+mn-lt"/>
                <a:ea typeface="+mn-ea"/>
                <a:cs typeface="+mn-cs"/>
              </a:rPr>
              <a:t>Transactions</a:t>
            </a:r>
            <a:endParaRPr lang="en-US" dirty="0"/>
          </a:p>
        </p:txBody>
      </p:sp>
      <p:sp>
        <p:nvSpPr>
          <p:cNvPr id="11" name="TextBox 10">
            <a:extLst>
              <a:ext uri="{FF2B5EF4-FFF2-40B4-BE49-F238E27FC236}">
                <a16:creationId xmlns:a16="http://schemas.microsoft.com/office/drawing/2014/main" id="{EB2697D2-92FE-DB01-5859-29CF32156BF7}"/>
              </a:ext>
            </a:extLst>
          </p:cNvPr>
          <p:cNvSpPr txBox="1"/>
          <p:nvPr/>
        </p:nvSpPr>
        <p:spPr>
          <a:xfrm>
            <a:off x="6302882" y="2113328"/>
            <a:ext cx="7474949" cy="2655855"/>
          </a:xfrm>
          <a:prstGeom prst="rect">
            <a:avLst/>
          </a:prstGeom>
          <a:noFill/>
        </p:spPr>
        <p:txBody>
          <a:bodyPr wrap="square">
            <a:spAutoFit/>
          </a:bodyPr>
          <a:lstStyle/>
          <a:p>
            <a:pPr defTabSz="694944">
              <a:spcAft>
                <a:spcPts val="600"/>
              </a:spcAft>
            </a:pPr>
            <a:r>
              <a:rPr lang="en-US" sz="1216" kern="1200" dirty="0">
                <a:solidFill>
                  <a:schemeClr val="tx1"/>
                </a:solidFill>
                <a:highlight>
                  <a:srgbClr val="00FF00"/>
                </a:highlight>
                <a:latin typeface="+mn-lt"/>
                <a:ea typeface="+mn-ea"/>
                <a:cs typeface="+mn-cs"/>
              </a:rPr>
              <a:t>customer_email                                            object</a:t>
            </a:r>
          </a:p>
          <a:p>
            <a:pPr defTabSz="694944">
              <a:spcAft>
                <a:spcPts val="600"/>
              </a:spcAft>
            </a:pPr>
            <a:r>
              <a:rPr lang="en-US" sz="1216" kern="1200" dirty="0">
                <a:latin typeface="+mn-lt"/>
                <a:ea typeface="+mn-ea"/>
                <a:cs typeface="+mn-cs"/>
              </a:rPr>
              <a:t>transaction_id                                                object</a:t>
            </a:r>
          </a:p>
          <a:p>
            <a:pPr defTabSz="694944">
              <a:spcAft>
                <a:spcPts val="600"/>
              </a:spcAft>
            </a:pPr>
            <a:r>
              <a:rPr lang="en-US" sz="1216" kern="1200" dirty="0">
                <a:latin typeface="+mn-lt"/>
                <a:ea typeface="+mn-ea"/>
                <a:cs typeface="+mn-cs"/>
              </a:rPr>
              <a:t>order_id                                                          object</a:t>
            </a:r>
          </a:p>
          <a:p>
            <a:pPr defTabSz="694944">
              <a:spcAft>
                <a:spcPts val="600"/>
              </a:spcAft>
            </a:pPr>
            <a:r>
              <a:rPr lang="en-US" sz="1216" kern="1200" dirty="0">
                <a:latin typeface="+mn-lt"/>
                <a:ea typeface="+mn-ea"/>
                <a:cs typeface="+mn-cs"/>
              </a:rPr>
              <a:t>payment_method_id                                    object</a:t>
            </a:r>
          </a:p>
          <a:p>
            <a:pPr defTabSz="694944">
              <a:spcAft>
                <a:spcPts val="600"/>
              </a:spcAft>
            </a:pPr>
            <a:r>
              <a:rPr lang="en-US" sz="1216" kern="1200" dirty="0">
                <a:solidFill>
                  <a:srgbClr val="0070C0"/>
                </a:solidFill>
                <a:latin typeface="+mn-lt"/>
                <a:ea typeface="+mn-ea"/>
                <a:cs typeface="+mn-cs"/>
              </a:rPr>
              <a:t>payment_method_registration_failure     int64</a:t>
            </a:r>
          </a:p>
          <a:p>
            <a:pPr defTabSz="694944">
              <a:spcAft>
                <a:spcPts val="600"/>
              </a:spcAft>
            </a:pPr>
            <a:r>
              <a:rPr lang="en-US" sz="1216" kern="1200" dirty="0">
                <a:solidFill>
                  <a:srgbClr val="7030A0"/>
                </a:solidFill>
                <a:latin typeface="+mn-lt"/>
                <a:ea typeface="+mn-ea"/>
                <a:cs typeface="+mn-cs"/>
              </a:rPr>
              <a:t>payment_method_type                               object</a:t>
            </a:r>
          </a:p>
          <a:p>
            <a:pPr defTabSz="694944">
              <a:spcAft>
                <a:spcPts val="600"/>
              </a:spcAft>
            </a:pPr>
            <a:r>
              <a:rPr lang="en-US" sz="1216" kern="1200" dirty="0">
                <a:solidFill>
                  <a:srgbClr val="7030A0"/>
                </a:solidFill>
                <a:latin typeface="+mn-lt"/>
                <a:ea typeface="+mn-ea"/>
                <a:cs typeface="+mn-cs"/>
              </a:rPr>
              <a:t>payment_method_provider                        object</a:t>
            </a:r>
          </a:p>
          <a:p>
            <a:pPr defTabSz="694944">
              <a:spcAft>
                <a:spcPts val="600"/>
              </a:spcAft>
            </a:pPr>
            <a:r>
              <a:rPr lang="en-US" sz="1216" kern="1200" dirty="0">
                <a:solidFill>
                  <a:srgbClr val="0070C0"/>
                </a:solidFill>
                <a:latin typeface="+mn-lt"/>
                <a:ea typeface="+mn-ea"/>
                <a:cs typeface="+mn-cs"/>
              </a:rPr>
              <a:t>transaction_amount                                      int64</a:t>
            </a:r>
          </a:p>
          <a:p>
            <a:pPr defTabSz="694944">
              <a:spcAft>
                <a:spcPts val="600"/>
              </a:spcAft>
            </a:pPr>
            <a:r>
              <a:rPr lang="en-US" sz="1216" kern="1200" dirty="0">
                <a:solidFill>
                  <a:srgbClr val="0070C0"/>
                </a:solidFill>
                <a:latin typeface="+mn-lt"/>
                <a:ea typeface="+mn-ea"/>
                <a:cs typeface="+mn-cs"/>
              </a:rPr>
              <a:t>transaction_failed                                          int64</a:t>
            </a:r>
          </a:p>
          <a:p>
            <a:pPr defTabSz="694944">
              <a:spcAft>
                <a:spcPts val="600"/>
              </a:spcAft>
            </a:pPr>
            <a:r>
              <a:rPr lang="en-US" sz="1216" kern="1200" dirty="0">
                <a:solidFill>
                  <a:schemeClr val="tx1"/>
                </a:solidFill>
                <a:latin typeface="+mn-lt"/>
                <a:ea typeface="+mn-ea"/>
                <a:cs typeface="+mn-cs"/>
              </a:rPr>
              <a:t>order_state                                                     object</a:t>
            </a:r>
            <a:endParaRPr lang="en-US" sz="1600" dirty="0"/>
          </a:p>
        </p:txBody>
      </p:sp>
      <p:sp>
        <p:nvSpPr>
          <p:cNvPr id="12" name="Rectangle 11">
            <a:extLst>
              <a:ext uri="{FF2B5EF4-FFF2-40B4-BE49-F238E27FC236}">
                <a16:creationId xmlns:a16="http://schemas.microsoft.com/office/drawing/2014/main" id="{C1D545DA-6F7D-424E-C924-2B317EA591D2}"/>
              </a:ext>
            </a:extLst>
          </p:cNvPr>
          <p:cNvSpPr/>
          <p:nvPr/>
        </p:nvSpPr>
        <p:spPr>
          <a:xfrm>
            <a:off x="6302882" y="2052420"/>
            <a:ext cx="3345300" cy="274961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3" name="TextBox 12">
            <a:extLst>
              <a:ext uri="{FF2B5EF4-FFF2-40B4-BE49-F238E27FC236}">
                <a16:creationId xmlns:a16="http://schemas.microsoft.com/office/drawing/2014/main" id="{F6FB2BF9-AEDF-08E1-AF20-0496FE7829F7}"/>
              </a:ext>
            </a:extLst>
          </p:cNvPr>
          <p:cNvSpPr txBox="1"/>
          <p:nvPr/>
        </p:nvSpPr>
        <p:spPr>
          <a:xfrm>
            <a:off x="2208623" y="1639618"/>
            <a:ext cx="1056359" cy="302840"/>
          </a:xfrm>
          <a:prstGeom prst="rect">
            <a:avLst/>
          </a:prstGeom>
          <a:noFill/>
        </p:spPr>
        <p:txBody>
          <a:bodyPr wrap="square" rtlCol="0">
            <a:spAutoFit/>
          </a:bodyPr>
          <a:lstStyle/>
          <a:p>
            <a:pPr defTabSz="694944">
              <a:spcAft>
                <a:spcPts val="600"/>
              </a:spcAft>
            </a:pPr>
            <a:r>
              <a:rPr lang="en-US" sz="1368" kern="1200" dirty="0">
                <a:solidFill>
                  <a:schemeClr val="tx1"/>
                </a:solidFill>
                <a:latin typeface="+mn-lt"/>
                <a:ea typeface="+mn-ea"/>
                <a:cs typeface="+mn-cs"/>
              </a:rPr>
              <a:t>Customers</a:t>
            </a:r>
            <a:endParaRPr lang="en-US" dirty="0"/>
          </a:p>
        </p:txBody>
      </p:sp>
      <p:sp>
        <p:nvSpPr>
          <p:cNvPr id="14" name="Arrow: Right 13">
            <a:extLst>
              <a:ext uri="{FF2B5EF4-FFF2-40B4-BE49-F238E27FC236}">
                <a16:creationId xmlns:a16="http://schemas.microsoft.com/office/drawing/2014/main" id="{3235B699-A906-E0C0-0644-2273EF1D92D9}"/>
              </a:ext>
            </a:extLst>
          </p:cNvPr>
          <p:cNvSpPr/>
          <p:nvPr/>
        </p:nvSpPr>
        <p:spPr>
          <a:xfrm>
            <a:off x="9365155" y="4270235"/>
            <a:ext cx="522057" cy="1825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9DA99E-7FF7-26D4-72DC-EBD76E1E948C}"/>
              </a:ext>
            </a:extLst>
          </p:cNvPr>
          <p:cNvSpPr/>
          <p:nvPr/>
        </p:nvSpPr>
        <p:spPr>
          <a:xfrm>
            <a:off x="9781103" y="4085068"/>
            <a:ext cx="2255978" cy="134907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6" name="TextBox 15">
            <a:extLst>
              <a:ext uri="{FF2B5EF4-FFF2-40B4-BE49-F238E27FC236}">
                <a16:creationId xmlns:a16="http://schemas.microsoft.com/office/drawing/2014/main" id="{A902F08F-48FB-2B6A-7D4E-762CAFBC936D}"/>
              </a:ext>
            </a:extLst>
          </p:cNvPr>
          <p:cNvSpPr txBox="1"/>
          <p:nvPr/>
        </p:nvSpPr>
        <p:spPr>
          <a:xfrm>
            <a:off x="9868122" y="4233673"/>
            <a:ext cx="2435046" cy="1169551"/>
          </a:xfrm>
          <a:prstGeom prst="rect">
            <a:avLst/>
          </a:prstGeom>
          <a:noFill/>
        </p:spPr>
        <p:txBody>
          <a:bodyPr wrap="square" rtlCol="0">
            <a:spAutoFit/>
          </a:bodyPr>
          <a:lstStyle/>
          <a:p>
            <a:r>
              <a:rPr lang="en-US" sz="1400" dirty="0">
                <a:solidFill>
                  <a:srgbClr val="0070C0"/>
                </a:solidFill>
              </a:rPr>
              <a:t>New Feature: </a:t>
            </a:r>
            <a:br>
              <a:rPr lang="en-US" sz="1400" dirty="0">
                <a:solidFill>
                  <a:srgbClr val="0070C0"/>
                </a:solidFill>
              </a:rPr>
            </a:br>
            <a:r>
              <a:rPr lang="en-US" sz="1400" dirty="0">
                <a:solidFill>
                  <a:srgbClr val="0070C0"/>
                </a:solidFill>
              </a:rPr>
              <a:t>transaction_amount</a:t>
            </a:r>
          </a:p>
          <a:p>
            <a:r>
              <a:rPr lang="en-US" sz="1400" dirty="0">
                <a:solidFill>
                  <a:srgbClr val="0070C0"/>
                </a:solidFill>
              </a:rPr>
              <a:t>Transaction_failed</a:t>
            </a:r>
          </a:p>
          <a:p>
            <a:r>
              <a:rPr lang="en-US" sz="1400" kern="1200" dirty="0">
                <a:solidFill>
                  <a:srgbClr val="0070C0"/>
                </a:solidFill>
                <a:latin typeface="+mn-lt"/>
                <a:ea typeface="+mn-ea"/>
                <a:cs typeface="+mn-cs"/>
              </a:rPr>
              <a:t>payment_method_registration_failure</a:t>
            </a:r>
            <a:endParaRPr lang="en-US" sz="1400" dirty="0">
              <a:solidFill>
                <a:srgbClr val="0070C0"/>
              </a:solidFill>
            </a:endParaRPr>
          </a:p>
        </p:txBody>
      </p:sp>
      <p:sp>
        <p:nvSpPr>
          <p:cNvPr id="17" name="Arrow: Right 16">
            <a:extLst>
              <a:ext uri="{FF2B5EF4-FFF2-40B4-BE49-F238E27FC236}">
                <a16:creationId xmlns:a16="http://schemas.microsoft.com/office/drawing/2014/main" id="{B31E2D22-AD5C-E7AC-C7E1-E9BDACDCF5E7}"/>
              </a:ext>
            </a:extLst>
          </p:cNvPr>
          <p:cNvSpPr/>
          <p:nvPr/>
        </p:nvSpPr>
        <p:spPr>
          <a:xfrm rot="10800000">
            <a:off x="1686035" y="2779887"/>
            <a:ext cx="529834" cy="26626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AA22FDDD-5622-C452-ED19-7EA32860BEC2}"/>
              </a:ext>
            </a:extLst>
          </p:cNvPr>
          <p:cNvSpPr/>
          <p:nvPr/>
        </p:nvSpPr>
        <p:spPr>
          <a:xfrm>
            <a:off x="291737" y="2050712"/>
            <a:ext cx="1306285" cy="61830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Check duplicates;</a:t>
            </a:r>
          </a:p>
        </p:txBody>
      </p:sp>
      <p:sp>
        <p:nvSpPr>
          <p:cNvPr id="23" name="TextBox 22">
            <a:extLst>
              <a:ext uri="{FF2B5EF4-FFF2-40B4-BE49-F238E27FC236}">
                <a16:creationId xmlns:a16="http://schemas.microsoft.com/office/drawing/2014/main" id="{615081C5-0FBF-E408-A451-E52915411788}"/>
              </a:ext>
            </a:extLst>
          </p:cNvPr>
          <p:cNvSpPr txBox="1"/>
          <p:nvPr/>
        </p:nvSpPr>
        <p:spPr>
          <a:xfrm>
            <a:off x="228556" y="2661286"/>
            <a:ext cx="1432646" cy="830997"/>
          </a:xfrm>
          <a:prstGeom prst="rect">
            <a:avLst/>
          </a:prstGeom>
          <a:noFill/>
        </p:spPr>
        <p:txBody>
          <a:bodyPr wrap="square">
            <a:spAutoFit/>
          </a:bodyPr>
          <a:lstStyle/>
          <a:p>
            <a:pPr algn="ctr"/>
            <a:r>
              <a:rPr lang="en-US" sz="1600" dirty="0"/>
              <a:t>New features:</a:t>
            </a:r>
          </a:p>
          <a:p>
            <a:pPr algn="ctr"/>
            <a:r>
              <a:rPr lang="en-US" sz="1600" dirty="0"/>
              <a:t>customer_ip and state</a:t>
            </a:r>
          </a:p>
        </p:txBody>
      </p:sp>
      <p:sp>
        <p:nvSpPr>
          <p:cNvPr id="24" name="Rectangle 23">
            <a:extLst>
              <a:ext uri="{FF2B5EF4-FFF2-40B4-BE49-F238E27FC236}">
                <a16:creationId xmlns:a16="http://schemas.microsoft.com/office/drawing/2014/main" id="{71DC048F-89BC-81A6-4526-DA0E3D94BC0D}"/>
              </a:ext>
            </a:extLst>
          </p:cNvPr>
          <p:cNvSpPr/>
          <p:nvPr/>
        </p:nvSpPr>
        <p:spPr>
          <a:xfrm>
            <a:off x="308514" y="2661286"/>
            <a:ext cx="1236617" cy="83099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5" name="Arrow: Right 24">
            <a:extLst>
              <a:ext uri="{FF2B5EF4-FFF2-40B4-BE49-F238E27FC236}">
                <a16:creationId xmlns:a16="http://schemas.microsoft.com/office/drawing/2014/main" id="{02C53969-BA75-0FD5-CFD1-DF4E6C249A4C}"/>
              </a:ext>
            </a:extLst>
          </p:cNvPr>
          <p:cNvSpPr/>
          <p:nvPr/>
        </p:nvSpPr>
        <p:spPr>
          <a:xfrm>
            <a:off x="9482719" y="3633300"/>
            <a:ext cx="680184" cy="185566"/>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C6D328DF-A2A2-EFE7-6DFE-025AF0BDBCC6}"/>
              </a:ext>
            </a:extLst>
          </p:cNvPr>
          <p:cNvSpPr txBox="1"/>
          <p:nvPr/>
        </p:nvSpPr>
        <p:spPr>
          <a:xfrm>
            <a:off x="10184718" y="3221224"/>
            <a:ext cx="1778726" cy="830997"/>
          </a:xfrm>
          <a:prstGeom prst="rect">
            <a:avLst/>
          </a:prstGeom>
          <a:noFill/>
        </p:spPr>
        <p:txBody>
          <a:bodyPr wrap="square">
            <a:spAutoFit/>
          </a:bodyPr>
          <a:lstStyle/>
          <a:p>
            <a:r>
              <a:rPr lang="en-US" sz="1600" dirty="0">
                <a:solidFill>
                  <a:srgbClr val="7030A0"/>
                </a:solidFill>
              </a:rPr>
              <a:t>one-hot encoding and groupby/sum</a:t>
            </a:r>
          </a:p>
          <a:p>
            <a:endParaRPr lang="en-US" sz="1600" dirty="0">
              <a:solidFill>
                <a:srgbClr val="7030A0"/>
              </a:solidFill>
            </a:endParaRPr>
          </a:p>
        </p:txBody>
      </p:sp>
      <p:sp>
        <p:nvSpPr>
          <p:cNvPr id="29" name="Rectangle 28">
            <a:extLst>
              <a:ext uri="{FF2B5EF4-FFF2-40B4-BE49-F238E27FC236}">
                <a16:creationId xmlns:a16="http://schemas.microsoft.com/office/drawing/2014/main" id="{8174FEE4-FBB3-9C60-D713-C1AA4A04530A}"/>
              </a:ext>
            </a:extLst>
          </p:cNvPr>
          <p:cNvSpPr/>
          <p:nvPr/>
        </p:nvSpPr>
        <p:spPr>
          <a:xfrm>
            <a:off x="10218419" y="3089597"/>
            <a:ext cx="1599111" cy="8174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30" name="TextBox 29">
            <a:extLst>
              <a:ext uri="{FF2B5EF4-FFF2-40B4-BE49-F238E27FC236}">
                <a16:creationId xmlns:a16="http://schemas.microsoft.com/office/drawing/2014/main" id="{7F03A7FD-2E8F-7812-8789-5B2F1CDB0EDC}"/>
              </a:ext>
            </a:extLst>
          </p:cNvPr>
          <p:cNvSpPr txBox="1"/>
          <p:nvPr/>
        </p:nvSpPr>
        <p:spPr>
          <a:xfrm>
            <a:off x="9838488" y="5619313"/>
            <a:ext cx="1778726" cy="338554"/>
          </a:xfrm>
          <a:prstGeom prst="rect">
            <a:avLst/>
          </a:prstGeom>
          <a:noFill/>
        </p:spPr>
        <p:txBody>
          <a:bodyPr wrap="square">
            <a:spAutoFit/>
          </a:bodyPr>
          <a:lstStyle/>
          <a:p>
            <a:r>
              <a:rPr lang="en-US" sz="1600" dirty="0">
                <a:solidFill>
                  <a:srgbClr val="0070C0"/>
                </a:solidFill>
              </a:rPr>
              <a:t>groupby/sum</a:t>
            </a:r>
          </a:p>
        </p:txBody>
      </p:sp>
      <p:sp>
        <p:nvSpPr>
          <p:cNvPr id="31" name="Rectangle 30">
            <a:extLst>
              <a:ext uri="{FF2B5EF4-FFF2-40B4-BE49-F238E27FC236}">
                <a16:creationId xmlns:a16="http://schemas.microsoft.com/office/drawing/2014/main" id="{DA1F0D0B-43E5-3D5D-45FA-06DDAB5D8A6A}"/>
              </a:ext>
            </a:extLst>
          </p:cNvPr>
          <p:cNvSpPr/>
          <p:nvPr/>
        </p:nvSpPr>
        <p:spPr>
          <a:xfrm>
            <a:off x="9824336" y="5619314"/>
            <a:ext cx="1336223" cy="3356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32" name="Arrow: Right 31">
            <a:extLst>
              <a:ext uri="{FF2B5EF4-FFF2-40B4-BE49-F238E27FC236}">
                <a16:creationId xmlns:a16="http://schemas.microsoft.com/office/drawing/2014/main" id="{CE8717B8-3649-4A88-C426-F2BC3DE69407}"/>
              </a:ext>
            </a:extLst>
          </p:cNvPr>
          <p:cNvSpPr/>
          <p:nvPr/>
        </p:nvSpPr>
        <p:spPr>
          <a:xfrm rot="5400000">
            <a:off x="10419704" y="5378911"/>
            <a:ext cx="314981" cy="199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Connector: Elbow 36">
            <a:extLst>
              <a:ext uri="{FF2B5EF4-FFF2-40B4-BE49-F238E27FC236}">
                <a16:creationId xmlns:a16="http://schemas.microsoft.com/office/drawing/2014/main" id="{CC97049A-0285-829A-1B8D-C989EAF7839C}"/>
              </a:ext>
            </a:extLst>
          </p:cNvPr>
          <p:cNvCxnSpPr/>
          <p:nvPr/>
        </p:nvCxnSpPr>
        <p:spPr>
          <a:xfrm rot="10800000" flipV="1">
            <a:off x="5582195" y="4802030"/>
            <a:ext cx="2238103" cy="83388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E4A41C7C-3D07-77C0-FF14-17D189F14C9B}"/>
              </a:ext>
            </a:extLst>
          </p:cNvPr>
          <p:cNvSpPr/>
          <p:nvPr/>
        </p:nvSpPr>
        <p:spPr>
          <a:xfrm>
            <a:off x="4221822" y="5251262"/>
            <a:ext cx="1336223" cy="74893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Left join transaction on customer_email</a:t>
            </a:r>
          </a:p>
        </p:txBody>
      </p:sp>
      <p:cxnSp>
        <p:nvCxnSpPr>
          <p:cNvPr id="40" name="Connector: Elbow 39">
            <a:extLst>
              <a:ext uri="{FF2B5EF4-FFF2-40B4-BE49-F238E27FC236}">
                <a16:creationId xmlns:a16="http://schemas.microsoft.com/office/drawing/2014/main" id="{2308C5C7-89A4-2AEB-736B-CBF1C0F73495}"/>
              </a:ext>
            </a:extLst>
          </p:cNvPr>
          <p:cNvCxnSpPr/>
          <p:nvPr/>
        </p:nvCxnSpPr>
        <p:spPr>
          <a:xfrm>
            <a:off x="3161211" y="5128787"/>
            <a:ext cx="1036462" cy="5071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508C1F8-95FD-3B16-D983-0F80F851A5F3}"/>
              </a:ext>
            </a:extLst>
          </p:cNvPr>
          <p:cNvCxnSpPr>
            <a:stCxn id="38" idx="2"/>
          </p:cNvCxnSpPr>
          <p:nvPr/>
        </p:nvCxnSpPr>
        <p:spPr>
          <a:xfrm>
            <a:off x="4889934" y="6000200"/>
            <a:ext cx="4316" cy="224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8F868496-182A-B241-423B-70D34340F3B9}"/>
              </a:ext>
            </a:extLst>
          </p:cNvPr>
          <p:cNvSpPr/>
          <p:nvPr/>
        </p:nvSpPr>
        <p:spPr>
          <a:xfrm>
            <a:off x="3997158" y="6241993"/>
            <a:ext cx="2094525" cy="37471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Raw Data frame</a:t>
            </a:r>
          </a:p>
        </p:txBody>
      </p:sp>
      <p:pic>
        <p:nvPicPr>
          <p:cNvPr id="45" name="Picture 44">
            <a:extLst>
              <a:ext uri="{FF2B5EF4-FFF2-40B4-BE49-F238E27FC236}">
                <a16:creationId xmlns:a16="http://schemas.microsoft.com/office/drawing/2014/main" id="{16C1558D-C73D-DCFF-1EF3-C1E3D2FE5EF0}"/>
              </a:ext>
            </a:extLst>
          </p:cNvPr>
          <p:cNvPicPr>
            <a:picLocks noChangeAspect="1"/>
          </p:cNvPicPr>
          <p:nvPr/>
        </p:nvPicPr>
        <p:blipFill>
          <a:blip r:embed="rId2"/>
          <a:stretch>
            <a:fillRect/>
          </a:stretch>
        </p:blipFill>
        <p:spPr>
          <a:xfrm>
            <a:off x="9424443" y="2126841"/>
            <a:ext cx="2693689" cy="856012"/>
          </a:xfrm>
          <a:prstGeom prst="rect">
            <a:avLst/>
          </a:prstGeom>
        </p:spPr>
      </p:pic>
    </p:spTree>
    <p:extLst>
      <p:ext uri="{BB962C8B-B14F-4D97-AF65-F5344CB8AC3E}">
        <p14:creationId xmlns:p14="http://schemas.microsoft.com/office/powerpoint/2010/main" val="1156398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Freeform: Shape 28">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Freeform: Shape 30">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A0324B1-2388-7FAE-5CC3-B1FE436D04F1}"/>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kumimoji="0" lang="en-US" altLang="en-US" sz="4800" b="0" i="0" u="none" strike="noStrike" kern="1200" cap="none" normalizeH="0" baseline="0" dirty="0">
                <a:ln>
                  <a:noFill/>
                </a:ln>
                <a:solidFill>
                  <a:schemeClr val="tx1"/>
                </a:solidFill>
                <a:effectLst/>
                <a:latin typeface="+mj-lt"/>
                <a:ea typeface="+mj-ea"/>
                <a:cs typeface="+mj-cs"/>
              </a:rPr>
              <a:t>Data preprocessing – Overview</a:t>
            </a:r>
            <a:endParaRPr lang="en-US" sz="4800" kern="1200" dirty="0">
              <a:solidFill>
                <a:schemeClr val="tx1"/>
              </a:solidFill>
              <a:latin typeface="+mj-lt"/>
              <a:ea typeface="+mj-ea"/>
              <a:cs typeface="+mj-cs"/>
            </a:endParaRPr>
          </a:p>
        </p:txBody>
      </p:sp>
      <p:sp>
        <p:nvSpPr>
          <p:cNvPr id="33" name="Rectangle 3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5" name="Rectangle 3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C41AC9AA-9D46-390B-9243-2549A63DD900}"/>
              </a:ext>
            </a:extLst>
          </p:cNvPr>
          <p:cNvPicPr>
            <a:picLocks noChangeAspect="1"/>
          </p:cNvPicPr>
          <p:nvPr/>
        </p:nvPicPr>
        <p:blipFill>
          <a:blip r:embed="rId2"/>
          <a:stretch>
            <a:fillRect/>
          </a:stretch>
        </p:blipFill>
        <p:spPr>
          <a:xfrm>
            <a:off x="5200197" y="554239"/>
            <a:ext cx="6844668" cy="5749521"/>
          </a:xfrm>
          <a:prstGeom prst="rect">
            <a:avLst/>
          </a:prstGeom>
        </p:spPr>
      </p:pic>
    </p:spTree>
    <p:extLst>
      <p:ext uri="{BB962C8B-B14F-4D97-AF65-F5344CB8AC3E}">
        <p14:creationId xmlns:p14="http://schemas.microsoft.com/office/powerpoint/2010/main" val="3317971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06" name="Rectangle 2105">
            <a:extLst>
              <a:ext uri="{FF2B5EF4-FFF2-40B4-BE49-F238E27FC236}">
                <a16:creationId xmlns:a16="http://schemas.microsoft.com/office/drawing/2014/main" id="{E142508D-DCB4-49FC-885E-2CF85330EC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08" name="Freeform: Shape 2107">
            <a:extLst>
              <a:ext uri="{FF2B5EF4-FFF2-40B4-BE49-F238E27FC236}">
                <a16:creationId xmlns:a16="http://schemas.microsoft.com/office/drawing/2014/main" id="{2791DBF5-3FCA-4011-AF8A-650D650F9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10" name="Freeform: Shape 2109">
            <a:extLst>
              <a:ext uri="{FF2B5EF4-FFF2-40B4-BE49-F238E27FC236}">
                <a16:creationId xmlns:a16="http://schemas.microsoft.com/office/drawing/2014/main" id="{D964C04B-075F-470A-BC51-AF7231465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F1BD0799-78D5-7540-8A22-08F2050A6AF2}"/>
              </a:ext>
            </a:extLst>
          </p:cNvPr>
          <p:cNvSpPr>
            <a:spLocks noGrp="1"/>
          </p:cNvSpPr>
          <p:nvPr>
            <p:ph type="title"/>
          </p:nvPr>
        </p:nvSpPr>
        <p:spPr>
          <a:xfrm>
            <a:off x="374904" y="1161288"/>
            <a:ext cx="3438144" cy="1124712"/>
          </a:xfrm>
        </p:spPr>
        <p:txBody>
          <a:bodyPr anchor="b">
            <a:normAutofit/>
          </a:bodyPr>
          <a:lstStyle/>
          <a:p>
            <a:r>
              <a:rPr kumimoji="0" lang="en-US" altLang="en-US" sz="2800" b="0" i="0" u="none" strike="noStrike" kern="1200" cap="none" normalizeH="0" baseline="0" dirty="0">
                <a:ln>
                  <a:noFill/>
                </a:ln>
                <a:solidFill>
                  <a:schemeClr val="tx1"/>
                </a:solidFill>
                <a:effectLst/>
                <a:latin typeface="+mj-lt"/>
                <a:ea typeface="+mj-ea"/>
                <a:cs typeface="+mj-cs"/>
              </a:rPr>
              <a:t>Data preprocessing –</a:t>
            </a:r>
            <a:r>
              <a:rPr lang="en-US" sz="2800" dirty="0"/>
              <a:t>Data Quality</a:t>
            </a:r>
          </a:p>
        </p:txBody>
      </p:sp>
      <p:sp>
        <p:nvSpPr>
          <p:cNvPr id="2112" name="Rectangle 2111">
            <a:extLst>
              <a:ext uri="{FF2B5EF4-FFF2-40B4-BE49-F238E27FC236}">
                <a16:creationId xmlns:a16="http://schemas.microsoft.com/office/drawing/2014/main" id="{157AB58F-FDBA-4575-9E72-86B7F843F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14" name="Rectangle 2113">
            <a:extLst>
              <a:ext uri="{FF2B5EF4-FFF2-40B4-BE49-F238E27FC236}">
                <a16:creationId xmlns:a16="http://schemas.microsoft.com/office/drawing/2014/main" id="{90D78486-07CC-4AFC-93CC-B95A73D03D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a:extLst>
              <a:ext uri="{FF2B5EF4-FFF2-40B4-BE49-F238E27FC236}">
                <a16:creationId xmlns:a16="http://schemas.microsoft.com/office/drawing/2014/main" id="{F7DFFA2B-3E19-E3A5-B741-18A76F6A9B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422241" y="4389118"/>
            <a:ext cx="3614578" cy="1536194"/>
          </a:xfrm>
          <a:prstGeom prst="rect">
            <a:avLst/>
          </a:prstGeom>
          <a:noFill/>
          <a:extLst>
            <a:ext uri="{909E8E84-426E-40DD-AFC4-6F175D3DCCD1}">
              <a14:hiddenFill xmlns:a14="http://schemas.microsoft.com/office/drawing/2010/main">
                <a:solidFill>
                  <a:srgbClr val="FFFFFF"/>
                </a:solidFill>
              </a14:hiddenFill>
            </a:ext>
          </a:extLst>
        </p:spPr>
      </p:pic>
      <p:pic>
        <p:nvPicPr>
          <p:cNvPr id="9" name="Content Placeholder 8">
            <a:extLst>
              <a:ext uri="{FF2B5EF4-FFF2-40B4-BE49-F238E27FC236}">
                <a16:creationId xmlns:a16="http://schemas.microsoft.com/office/drawing/2014/main" id="{68A64831-C9F7-606E-C859-2920DF0CEEC0}"/>
              </a:ext>
            </a:extLst>
          </p:cNvPr>
          <p:cNvPicPr>
            <a:picLocks noChangeAspect="1"/>
          </p:cNvPicPr>
          <p:nvPr/>
        </p:nvPicPr>
        <p:blipFill>
          <a:blip r:embed="rId3"/>
          <a:stretch>
            <a:fillRect/>
          </a:stretch>
        </p:blipFill>
        <p:spPr>
          <a:xfrm>
            <a:off x="4661077" y="1219015"/>
            <a:ext cx="3555759" cy="3988832"/>
          </a:xfrm>
          <a:prstGeom prst="rect">
            <a:avLst/>
          </a:prstGeom>
        </p:spPr>
      </p:pic>
      <p:pic>
        <p:nvPicPr>
          <p:cNvPr id="2054" name="Picture 6">
            <a:extLst>
              <a:ext uri="{FF2B5EF4-FFF2-40B4-BE49-F238E27FC236}">
                <a16:creationId xmlns:a16="http://schemas.microsoft.com/office/drawing/2014/main" id="{039831A1-1A8C-EE97-90AB-85AFA0973FB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366683" y="694436"/>
            <a:ext cx="3670136" cy="1578159"/>
          </a:xfrm>
          <a:prstGeom prst="rect">
            <a:avLst/>
          </a:prstGeom>
          <a:noFill/>
          <a:extLst>
            <a:ext uri="{909E8E84-426E-40DD-AFC4-6F175D3DCCD1}">
              <a14:hiddenFill xmlns:a14="http://schemas.microsoft.com/office/drawing/2010/main">
                <a:solidFill>
                  <a:srgbClr val="FFFFFF"/>
                </a:solidFill>
              </a14:hiddenFill>
            </a:ext>
          </a:extLst>
        </p:spPr>
      </p:pic>
      <p:sp>
        <p:nvSpPr>
          <p:cNvPr id="2101" name="Content Placeholder 2057">
            <a:extLst>
              <a:ext uri="{FF2B5EF4-FFF2-40B4-BE49-F238E27FC236}">
                <a16:creationId xmlns:a16="http://schemas.microsoft.com/office/drawing/2014/main" id="{456231C1-AFAF-5088-C062-7DEF831A21AC}"/>
              </a:ext>
            </a:extLst>
          </p:cNvPr>
          <p:cNvSpPr>
            <a:spLocks noGrp="1"/>
          </p:cNvSpPr>
          <p:nvPr>
            <p:ph idx="1"/>
          </p:nvPr>
        </p:nvSpPr>
        <p:spPr>
          <a:xfrm>
            <a:off x="374904" y="2715768"/>
            <a:ext cx="3438144" cy="3209544"/>
          </a:xfrm>
        </p:spPr>
        <p:txBody>
          <a:bodyPr>
            <a:normAutofit/>
          </a:bodyPr>
          <a:lstStyle/>
          <a:p>
            <a:r>
              <a:rPr lang="en-US" sz="1700" dirty="0"/>
              <a:t>Missing data </a:t>
            </a:r>
          </a:p>
          <a:p>
            <a:r>
              <a:rPr lang="en-US" sz="1700" dirty="0"/>
              <a:t>Outliers</a:t>
            </a:r>
          </a:p>
          <a:p>
            <a:r>
              <a:rPr lang="en-US" sz="1700" dirty="0"/>
              <a:t>Feature magnitude</a:t>
            </a:r>
          </a:p>
        </p:txBody>
      </p:sp>
      <p:pic>
        <p:nvPicPr>
          <p:cNvPr id="2052" name="Picture 4">
            <a:extLst>
              <a:ext uri="{FF2B5EF4-FFF2-40B4-BE49-F238E27FC236}">
                <a16:creationId xmlns:a16="http://schemas.microsoft.com/office/drawing/2014/main" id="{F04B4DEA-0644-5729-22A1-C771B6C2B54C}"/>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366684" y="2443480"/>
            <a:ext cx="3670136" cy="1550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665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096BCF-9FCE-1700-9A13-4A4B9BBB061A}"/>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kumimoji="0" lang="en-US" altLang="en-US" sz="5200" b="0" i="0" u="none" strike="noStrike" kern="1200" cap="none" normalizeH="0" baseline="0" dirty="0">
                <a:ln>
                  <a:noFill/>
                </a:ln>
                <a:solidFill>
                  <a:schemeClr val="tx1"/>
                </a:solidFill>
                <a:effectLst/>
                <a:latin typeface="+mj-lt"/>
                <a:ea typeface="+mj-ea"/>
                <a:cs typeface="+mj-cs"/>
              </a:rPr>
              <a:t>Exploratory Data Analysis </a:t>
            </a:r>
          </a:p>
        </p:txBody>
      </p:sp>
      <p:pic>
        <p:nvPicPr>
          <p:cNvPr id="10" name="Graphic 9" descr="Bar chart">
            <a:extLst>
              <a:ext uri="{FF2B5EF4-FFF2-40B4-BE49-F238E27FC236}">
                <a16:creationId xmlns:a16="http://schemas.microsoft.com/office/drawing/2014/main" id="{2A8E652E-7918-D8A7-4003-D1308278E9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12" name="Graphic 11" descr="Bar chart">
            <a:extLst>
              <a:ext uri="{FF2B5EF4-FFF2-40B4-BE49-F238E27FC236}">
                <a16:creationId xmlns:a16="http://schemas.microsoft.com/office/drawing/2014/main" id="{4C678CBB-D0B3-45C4-82D7-74EA83B1F9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4271648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8D9983-0C5B-12D0-8136-A190A1918943}"/>
              </a:ext>
            </a:extLst>
          </p:cNvPr>
          <p:cNvSpPr>
            <a:spLocks noGrp="1"/>
          </p:cNvSpPr>
          <p:nvPr>
            <p:ph type="title"/>
          </p:nvPr>
        </p:nvSpPr>
        <p:spPr>
          <a:xfrm>
            <a:off x="841248" y="251312"/>
            <a:ext cx="10506456" cy="1010264"/>
          </a:xfrm>
        </p:spPr>
        <p:txBody>
          <a:bodyPr anchor="ctr">
            <a:normAutofit/>
          </a:bodyPr>
          <a:lstStyle/>
          <a:p>
            <a:r>
              <a:rPr lang="en-US" dirty="0"/>
              <a:t>Target</a:t>
            </a:r>
          </a:p>
        </p:txBody>
      </p:sp>
      <p:sp>
        <p:nvSpPr>
          <p:cNvPr id="18" name="Rectangle 17">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Content Placeholder 3">
            <a:extLst>
              <a:ext uri="{FF2B5EF4-FFF2-40B4-BE49-F238E27FC236}">
                <a16:creationId xmlns:a16="http://schemas.microsoft.com/office/drawing/2014/main" id="{1D718EC2-C632-F4AC-58C1-9254233622D6}"/>
              </a:ext>
            </a:extLst>
          </p:cNvPr>
          <p:cNvPicPr>
            <a:picLocks noGrp="1" noChangeAspect="1"/>
          </p:cNvPicPr>
          <p:nvPr>
            <p:ph idx="1"/>
          </p:nvPr>
        </p:nvPicPr>
        <p:blipFill>
          <a:blip r:embed="rId2"/>
          <a:stretch>
            <a:fillRect/>
          </a:stretch>
        </p:blipFill>
        <p:spPr>
          <a:xfrm>
            <a:off x="1002599" y="2037294"/>
            <a:ext cx="2143431" cy="1959230"/>
          </a:xfrm>
          <a:prstGeom prst="rect">
            <a:avLst/>
          </a:prstGeom>
        </p:spPr>
      </p:pic>
      <p:pic>
        <p:nvPicPr>
          <p:cNvPr id="5" name="Picture 4">
            <a:extLst>
              <a:ext uri="{FF2B5EF4-FFF2-40B4-BE49-F238E27FC236}">
                <a16:creationId xmlns:a16="http://schemas.microsoft.com/office/drawing/2014/main" id="{D56EA428-5B00-5601-B32C-3A3E58DBA0E7}"/>
              </a:ext>
            </a:extLst>
          </p:cNvPr>
          <p:cNvPicPr>
            <a:picLocks noChangeAspect="1"/>
          </p:cNvPicPr>
          <p:nvPr/>
        </p:nvPicPr>
        <p:blipFill>
          <a:blip r:embed="rId3"/>
          <a:stretch>
            <a:fillRect/>
          </a:stretch>
        </p:blipFill>
        <p:spPr>
          <a:xfrm>
            <a:off x="7217629" y="2043609"/>
            <a:ext cx="2143431" cy="1959230"/>
          </a:xfrm>
          <a:prstGeom prst="rect">
            <a:avLst/>
          </a:prstGeom>
        </p:spPr>
      </p:pic>
      <p:sp>
        <p:nvSpPr>
          <p:cNvPr id="7" name="TextBox 6">
            <a:extLst>
              <a:ext uri="{FF2B5EF4-FFF2-40B4-BE49-F238E27FC236}">
                <a16:creationId xmlns:a16="http://schemas.microsoft.com/office/drawing/2014/main" id="{02DF79E1-30D3-8A13-48D1-024598A34504}"/>
              </a:ext>
            </a:extLst>
          </p:cNvPr>
          <p:cNvSpPr txBox="1"/>
          <p:nvPr/>
        </p:nvSpPr>
        <p:spPr>
          <a:xfrm>
            <a:off x="841248" y="4854690"/>
            <a:ext cx="10602607" cy="333296"/>
          </a:xfrm>
          <a:prstGeom prst="rect">
            <a:avLst/>
          </a:prstGeom>
          <a:noFill/>
        </p:spPr>
        <p:txBody>
          <a:bodyPr wrap="square">
            <a:spAutoFit/>
          </a:bodyPr>
          <a:lstStyle/>
          <a:p>
            <a:pPr defTabSz="795528">
              <a:spcAft>
                <a:spcPts val="600"/>
              </a:spcAft>
            </a:pPr>
            <a:r>
              <a:rPr lang="en-US" sz="1566" kern="1200" dirty="0">
                <a:solidFill>
                  <a:schemeClr val="tx1"/>
                </a:solidFill>
                <a:latin typeface="Söhne"/>
                <a:ea typeface="+mn-ea"/>
                <a:cs typeface="+mn-cs"/>
              </a:rPr>
              <a:t>When we predict the fraud type, we have very small amount of minority class.</a:t>
            </a:r>
            <a:endParaRPr lang="en-US" dirty="0">
              <a:latin typeface="Söhne"/>
            </a:endParaRPr>
          </a:p>
        </p:txBody>
      </p:sp>
      <p:sp>
        <p:nvSpPr>
          <p:cNvPr id="9" name="TextBox 8">
            <a:extLst>
              <a:ext uri="{FF2B5EF4-FFF2-40B4-BE49-F238E27FC236}">
                <a16:creationId xmlns:a16="http://schemas.microsoft.com/office/drawing/2014/main" id="{26D0CFA3-077B-0A22-9020-E0B50F6B8FD3}"/>
              </a:ext>
            </a:extLst>
          </p:cNvPr>
          <p:cNvSpPr txBox="1"/>
          <p:nvPr/>
        </p:nvSpPr>
        <p:spPr>
          <a:xfrm>
            <a:off x="841248" y="5477136"/>
            <a:ext cx="10602607" cy="574260"/>
          </a:xfrm>
          <a:prstGeom prst="rect">
            <a:avLst/>
          </a:prstGeom>
          <a:noFill/>
        </p:spPr>
        <p:txBody>
          <a:bodyPr wrap="square">
            <a:spAutoFit/>
          </a:bodyPr>
          <a:lstStyle/>
          <a:p>
            <a:pPr defTabSz="795528">
              <a:spcAft>
                <a:spcPts val="600"/>
              </a:spcAft>
            </a:pPr>
            <a:r>
              <a:rPr lang="en-US" sz="1566" kern="1200" dirty="0">
                <a:solidFill>
                  <a:schemeClr val="tx1"/>
                </a:solidFill>
                <a:latin typeface="Söhne"/>
                <a:ea typeface="+mn-ea"/>
                <a:cs typeface="+mn-cs"/>
              </a:rPr>
              <a:t>When the majority class heavily outweighs the minority class, as in this case, it can pose challenges for machine learning models to learn and predict the minority class accurately.</a:t>
            </a:r>
            <a:endParaRPr lang="en-US" dirty="0"/>
          </a:p>
        </p:txBody>
      </p:sp>
      <p:sp>
        <p:nvSpPr>
          <p:cNvPr id="11" name="TextBox 10">
            <a:extLst>
              <a:ext uri="{FF2B5EF4-FFF2-40B4-BE49-F238E27FC236}">
                <a16:creationId xmlns:a16="http://schemas.microsoft.com/office/drawing/2014/main" id="{A98EC6C2-1727-39B1-80AC-055DF70F25BC}"/>
              </a:ext>
            </a:extLst>
          </p:cNvPr>
          <p:cNvSpPr txBox="1"/>
          <p:nvPr/>
        </p:nvSpPr>
        <p:spPr>
          <a:xfrm>
            <a:off x="9144913" y="3331406"/>
            <a:ext cx="5358579" cy="333296"/>
          </a:xfrm>
          <a:prstGeom prst="rect">
            <a:avLst/>
          </a:prstGeom>
          <a:noFill/>
        </p:spPr>
        <p:txBody>
          <a:bodyPr wrap="square">
            <a:spAutoFit/>
          </a:bodyPr>
          <a:lstStyle/>
          <a:p>
            <a:pPr defTabSz="795528">
              <a:spcAft>
                <a:spcPts val="600"/>
              </a:spcAft>
            </a:pPr>
            <a:r>
              <a:rPr lang="en-US" sz="1566" kern="1200" dirty="0">
                <a:solidFill>
                  <a:srgbClr val="000000"/>
                </a:solidFill>
                <a:latin typeface="Lato" panose="020F0502020204030203" pitchFamily="34" charset="0"/>
                <a:ea typeface="+mn-ea"/>
                <a:cs typeface="+mn-cs"/>
              </a:rPr>
              <a:t>Imbalanced data </a:t>
            </a:r>
            <a:endParaRPr lang="en-US" dirty="0"/>
          </a:p>
        </p:txBody>
      </p:sp>
    </p:spTree>
    <p:extLst>
      <p:ext uri="{BB962C8B-B14F-4D97-AF65-F5344CB8AC3E}">
        <p14:creationId xmlns:p14="http://schemas.microsoft.com/office/powerpoint/2010/main" val="331568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3FA91-5DF9-C493-B6EF-A3EC1927442B}"/>
              </a:ext>
            </a:extLst>
          </p:cNvPr>
          <p:cNvSpPr>
            <a:spLocks noGrp="1"/>
          </p:cNvSpPr>
          <p:nvPr>
            <p:ph type="title"/>
          </p:nvPr>
        </p:nvSpPr>
        <p:spPr/>
        <p:txBody>
          <a:bodyPr>
            <a:normAutofit/>
          </a:bodyPr>
          <a:lstStyle/>
          <a:p>
            <a:r>
              <a:rPr lang="en-US" sz="3600" dirty="0"/>
              <a:t>Continuous Numerical Features</a:t>
            </a:r>
          </a:p>
        </p:txBody>
      </p:sp>
      <p:pic>
        <p:nvPicPr>
          <p:cNvPr id="4" name="Content Placeholder 3">
            <a:extLst>
              <a:ext uri="{FF2B5EF4-FFF2-40B4-BE49-F238E27FC236}">
                <a16:creationId xmlns:a16="http://schemas.microsoft.com/office/drawing/2014/main" id="{7EE7A21C-E9F2-3674-C312-4CA434ED7FA7}"/>
              </a:ext>
            </a:extLst>
          </p:cNvPr>
          <p:cNvPicPr>
            <a:picLocks noGrp="1" noChangeAspect="1"/>
          </p:cNvPicPr>
          <p:nvPr>
            <p:ph idx="1"/>
          </p:nvPr>
        </p:nvPicPr>
        <p:blipFill>
          <a:blip r:embed="rId2"/>
          <a:stretch>
            <a:fillRect/>
          </a:stretch>
        </p:blipFill>
        <p:spPr>
          <a:xfrm>
            <a:off x="1511721" y="1825625"/>
            <a:ext cx="9168558" cy="4351338"/>
          </a:xfrm>
          <a:prstGeom prst="rect">
            <a:avLst/>
          </a:prstGeom>
        </p:spPr>
      </p:pic>
    </p:spTree>
    <p:extLst>
      <p:ext uri="{BB962C8B-B14F-4D97-AF65-F5344CB8AC3E}">
        <p14:creationId xmlns:p14="http://schemas.microsoft.com/office/powerpoint/2010/main" val="1194861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8D41CF8-5232-42BC-8D05-AFEDE2153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56"/>
            <a:ext cx="12192000" cy="6869256"/>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5">
            <a:extLst>
              <a:ext uri="{FF2B5EF4-FFF2-40B4-BE49-F238E27FC236}">
                <a16:creationId xmlns:a16="http://schemas.microsoft.com/office/drawing/2014/main" id="{49237091-E62C-4878-AA4C-0B9995AD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28801"/>
            <a:ext cx="10515600" cy="436245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B3940D2-F63F-0853-AC37-6E1935F56501}"/>
              </a:ext>
            </a:extLst>
          </p:cNvPr>
          <p:cNvPicPr>
            <a:picLocks noChangeAspect="1"/>
          </p:cNvPicPr>
          <p:nvPr/>
        </p:nvPicPr>
        <p:blipFill>
          <a:blip r:embed="rId2"/>
          <a:stretch>
            <a:fillRect/>
          </a:stretch>
        </p:blipFill>
        <p:spPr>
          <a:xfrm>
            <a:off x="1157288" y="2482850"/>
            <a:ext cx="5626100" cy="3049588"/>
          </a:xfrm>
          <a:prstGeom prst="rect">
            <a:avLst/>
          </a:prstGeom>
        </p:spPr>
      </p:pic>
      <p:pic>
        <p:nvPicPr>
          <p:cNvPr id="5" name="Picture 4">
            <a:extLst>
              <a:ext uri="{FF2B5EF4-FFF2-40B4-BE49-F238E27FC236}">
                <a16:creationId xmlns:a16="http://schemas.microsoft.com/office/drawing/2014/main" id="{ED1686CA-4485-9AC2-D978-A4A384E51D27}"/>
              </a:ext>
            </a:extLst>
          </p:cNvPr>
          <p:cNvPicPr>
            <a:picLocks noChangeAspect="1"/>
          </p:cNvPicPr>
          <p:nvPr/>
        </p:nvPicPr>
        <p:blipFill>
          <a:blip r:embed="rId3"/>
          <a:stretch>
            <a:fillRect/>
          </a:stretch>
        </p:blipFill>
        <p:spPr>
          <a:xfrm>
            <a:off x="6783388" y="4110037"/>
            <a:ext cx="4181475" cy="1490663"/>
          </a:xfrm>
          <a:prstGeom prst="rect">
            <a:avLst/>
          </a:prstGeom>
        </p:spPr>
      </p:pic>
      <p:pic>
        <p:nvPicPr>
          <p:cNvPr id="4" name="Content Placeholder 3">
            <a:extLst>
              <a:ext uri="{FF2B5EF4-FFF2-40B4-BE49-F238E27FC236}">
                <a16:creationId xmlns:a16="http://schemas.microsoft.com/office/drawing/2014/main" id="{618310B7-89AA-EB7E-8B9A-F7FFA2439908}"/>
              </a:ext>
            </a:extLst>
          </p:cNvPr>
          <p:cNvPicPr>
            <a:picLocks noGrp="1" noChangeAspect="1"/>
          </p:cNvPicPr>
          <p:nvPr>
            <p:ph idx="1"/>
          </p:nvPr>
        </p:nvPicPr>
        <p:blipFill>
          <a:blip r:embed="rId4"/>
          <a:stretch>
            <a:fillRect/>
          </a:stretch>
        </p:blipFill>
        <p:spPr>
          <a:xfrm>
            <a:off x="6783388" y="2551112"/>
            <a:ext cx="4181475" cy="1490663"/>
          </a:xfrm>
          <a:prstGeom prst="rect">
            <a:avLst/>
          </a:prstGeom>
        </p:spPr>
      </p:pic>
      <p:sp>
        <p:nvSpPr>
          <p:cNvPr id="2" name="Title 1">
            <a:extLst>
              <a:ext uri="{FF2B5EF4-FFF2-40B4-BE49-F238E27FC236}">
                <a16:creationId xmlns:a16="http://schemas.microsoft.com/office/drawing/2014/main" id="{CA581E2B-BFD7-033C-0928-CB35587F7C52}"/>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Distribution of continuous numeric features vs Fraud_flag or Fraud_type</a:t>
            </a:r>
          </a:p>
        </p:txBody>
      </p:sp>
      <p:sp>
        <p:nvSpPr>
          <p:cNvPr id="7" name="TextBox 6">
            <a:extLst>
              <a:ext uri="{FF2B5EF4-FFF2-40B4-BE49-F238E27FC236}">
                <a16:creationId xmlns:a16="http://schemas.microsoft.com/office/drawing/2014/main" id="{60122E85-7761-4ACC-11CC-3499F2BA8CE8}"/>
              </a:ext>
            </a:extLst>
          </p:cNvPr>
          <p:cNvSpPr txBox="1"/>
          <p:nvPr/>
        </p:nvSpPr>
        <p:spPr>
          <a:xfrm>
            <a:off x="1050084" y="5809884"/>
            <a:ext cx="6206122" cy="276999"/>
          </a:xfrm>
          <a:prstGeom prst="rect">
            <a:avLst/>
          </a:prstGeom>
          <a:noFill/>
        </p:spPr>
        <p:txBody>
          <a:bodyPr wrap="square" rtlCol="0">
            <a:spAutoFit/>
          </a:bodyPr>
          <a:lstStyle/>
          <a:p>
            <a:r>
              <a:rPr lang="en-US" sz="1200" dirty="0"/>
              <a:t>Fraudulent customers has a wider range of transaction amount, transaction count, order count</a:t>
            </a:r>
          </a:p>
        </p:txBody>
      </p:sp>
    </p:spTree>
    <p:extLst>
      <p:ext uri="{BB962C8B-B14F-4D97-AF65-F5344CB8AC3E}">
        <p14:creationId xmlns:p14="http://schemas.microsoft.com/office/powerpoint/2010/main" val="770686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1516CB1-E8C8-4751-B6A6-46B2D1E72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0DCE49-D4A7-48B8-CB11-E6309CC4FA5C}"/>
              </a:ext>
            </a:extLst>
          </p:cNvPr>
          <p:cNvSpPr>
            <a:spLocks noGrp="1"/>
          </p:cNvSpPr>
          <p:nvPr>
            <p:ph type="title"/>
          </p:nvPr>
        </p:nvSpPr>
        <p:spPr>
          <a:xfrm>
            <a:off x="429768" y="411480"/>
            <a:ext cx="11131298" cy="1106424"/>
          </a:xfrm>
        </p:spPr>
        <p:txBody>
          <a:bodyPr vert="horz" lIns="91440" tIns="45720" rIns="91440" bIns="45720" rtlCol="0" anchor="ctr">
            <a:normAutofit/>
          </a:bodyPr>
          <a:lstStyle/>
          <a:p>
            <a:r>
              <a:rPr lang="en-US" sz="3600" kern="1200" dirty="0">
                <a:solidFill>
                  <a:schemeClr val="tx1"/>
                </a:solidFill>
                <a:latin typeface="+mj-lt"/>
                <a:ea typeface="+mj-ea"/>
                <a:cs typeface="+mj-cs"/>
              </a:rPr>
              <a:t>Fraud detection scoring model is not accurate, due to </a:t>
            </a:r>
            <a:r>
              <a:rPr lang="en-US" sz="3600" b="0" i="0" dirty="0">
                <a:effectLst/>
              </a:rPr>
              <a:t>there are different types of fraud.</a:t>
            </a:r>
            <a:endParaRPr lang="en-US" sz="3600" kern="1200" dirty="0">
              <a:solidFill>
                <a:schemeClr val="tx1"/>
              </a:solidFill>
              <a:latin typeface="+mj-lt"/>
              <a:ea typeface="+mj-ea"/>
              <a:cs typeface="+mj-cs"/>
            </a:endParaRPr>
          </a:p>
        </p:txBody>
      </p:sp>
      <p:sp>
        <p:nvSpPr>
          <p:cNvPr id="16" name="Rectangle 15">
            <a:extLst>
              <a:ext uri="{FF2B5EF4-FFF2-40B4-BE49-F238E27FC236}">
                <a16:creationId xmlns:a16="http://schemas.microsoft.com/office/drawing/2014/main" id="{90C0C0D1-E79A-41FF-8322-256F6DD1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521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954E4129-F7C3-3863-2FD8-1E0218029569}"/>
              </a:ext>
            </a:extLst>
          </p:cNvPr>
          <p:cNvPicPr>
            <a:picLocks noChangeAspect="1"/>
          </p:cNvPicPr>
          <p:nvPr/>
        </p:nvPicPr>
        <p:blipFill rotWithShape="1">
          <a:blip r:embed="rId2"/>
          <a:srcRect r="2" b="2914"/>
          <a:stretch/>
        </p:blipFill>
        <p:spPr>
          <a:xfrm>
            <a:off x="3798414" y="2419478"/>
            <a:ext cx="2458398" cy="3249650"/>
          </a:xfrm>
          <a:prstGeom prst="rect">
            <a:avLst/>
          </a:prstGeom>
        </p:spPr>
      </p:pic>
      <p:pic>
        <p:nvPicPr>
          <p:cNvPr id="5" name="Content Placeholder 4">
            <a:extLst>
              <a:ext uri="{FF2B5EF4-FFF2-40B4-BE49-F238E27FC236}">
                <a16:creationId xmlns:a16="http://schemas.microsoft.com/office/drawing/2014/main" id="{F51777E4-18BA-1056-D82E-10621F83CCD2}"/>
              </a:ext>
            </a:extLst>
          </p:cNvPr>
          <p:cNvPicPr>
            <a:picLocks noGrp="1" noChangeAspect="1"/>
          </p:cNvPicPr>
          <p:nvPr>
            <p:ph idx="1"/>
          </p:nvPr>
        </p:nvPicPr>
        <p:blipFill rotWithShape="1">
          <a:blip r:embed="rId3"/>
          <a:srcRect r="3" b="885"/>
          <a:stretch/>
        </p:blipFill>
        <p:spPr>
          <a:xfrm>
            <a:off x="787747" y="2395137"/>
            <a:ext cx="2512498" cy="3320443"/>
          </a:xfrm>
          <a:prstGeom prst="rect">
            <a:avLst/>
          </a:prstGeom>
        </p:spPr>
      </p:pic>
      <p:sp useBgFill="1">
        <p:nvSpPr>
          <p:cNvPr id="18" name="Rectangle 17">
            <a:extLst>
              <a:ext uri="{FF2B5EF4-FFF2-40B4-BE49-F238E27FC236}">
                <a16:creationId xmlns:a16="http://schemas.microsoft.com/office/drawing/2014/main" id="{395FA420-5595-49D1-9D5F-79EC43B55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4648" y="1721922"/>
            <a:ext cx="3609143" cy="4520560"/>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76656A49-DE32-210E-4921-EF34DAE95653}"/>
              </a:ext>
            </a:extLst>
          </p:cNvPr>
          <p:cNvSpPr txBox="1"/>
          <p:nvPr/>
        </p:nvSpPr>
        <p:spPr>
          <a:xfrm>
            <a:off x="7973784" y="1721922"/>
            <a:ext cx="3798969" cy="395935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400" b="0" i="0" dirty="0">
                <a:effectLst/>
              </a:rPr>
              <a:t>Using the fraud score to predict fraud is not accurate. This is because there are different types of fraud, higher number doesn’t indicate a higher level of risk and the fraud score alone may not capture all the necessary information to differentiate between them.</a:t>
            </a:r>
          </a:p>
          <a:p>
            <a:pPr>
              <a:lnSpc>
                <a:spcPct val="90000"/>
              </a:lnSpc>
              <a:spcAft>
                <a:spcPts val="600"/>
              </a:spcAft>
            </a:pPr>
            <a:endParaRPr lang="en-US" sz="1400" b="0" i="0" dirty="0">
              <a:effectLst/>
            </a:endParaRPr>
          </a:p>
          <a:p>
            <a:pPr indent="-228600">
              <a:lnSpc>
                <a:spcPct val="90000"/>
              </a:lnSpc>
              <a:spcAft>
                <a:spcPts val="600"/>
              </a:spcAft>
              <a:buFont typeface="Arial" panose="020B0604020202020204" pitchFamily="34" charset="0"/>
              <a:buChar char="•"/>
            </a:pPr>
            <a:r>
              <a:rPr lang="en-US" sz="1400" b="0" i="0" dirty="0">
                <a:effectLst/>
              </a:rPr>
              <a:t>For example, in Type 1 fraud cases, the fraud score vary from low to high, indicating a wide range of fraudulent activities. On the other hand, Type 2 fraud cases may have a moderate level of fraud score, which is not be classified as high.</a:t>
            </a:r>
          </a:p>
        </p:txBody>
      </p:sp>
    </p:spTree>
    <p:extLst>
      <p:ext uri="{BB962C8B-B14F-4D97-AF65-F5344CB8AC3E}">
        <p14:creationId xmlns:p14="http://schemas.microsoft.com/office/powerpoint/2010/main" val="3907536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37E47D7-4546-39E4-BA3A-8095195A42C8}"/>
              </a:ext>
            </a:extLst>
          </p:cNvPr>
          <p:cNvSpPr>
            <a:spLocks noGrp="1"/>
          </p:cNvSpPr>
          <p:nvPr>
            <p:ph type="title"/>
          </p:nvPr>
        </p:nvSpPr>
        <p:spPr>
          <a:xfrm>
            <a:off x="1115568" y="548640"/>
            <a:ext cx="10168128" cy="1179576"/>
          </a:xfrm>
        </p:spPr>
        <p:txBody>
          <a:bodyPr>
            <a:normAutofit/>
          </a:bodyPr>
          <a:lstStyle/>
          <a:p>
            <a:r>
              <a:rPr lang="en-US" sz="4000"/>
              <a:t>Content</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65581A0-C3D2-E008-D1EF-2415229BA5AD}"/>
              </a:ext>
            </a:extLst>
          </p:cNvPr>
          <p:cNvSpPr>
            <a:spLocks noGrp="1"/>
          </p:cNvSpPr>
          <p:nvPr>
            <p:ph idx="1"/>
          </p:nvPr>
        </p:nvSpPr>
        <p:spPr>
          <a:xfrm>
            <a:off x="1115568" y="2481943"/>
            <a:ext cx="10168128" cy="3695020"/>
          </a:xfrm>
        </p:spPr>
        <p:txBody>
          <a:bodyPr>
            <a:normAutofit/>
          </a:bodyPr>
          <a:lstStyle/>
          <a:p>
            <a:r>
              <a:rPr lang="en-US" sz="2200" dirty="0"/>
              <a:t>Data preprocessing</a:t>
            </a:r>
          </a:p>
          <a:p>
            <a:r>
              <a:rPr lang="en-US" sz="2200" dirty="0"/>
              <a:t>Exploratory Data Analysis</a:t>
            </a:r>
          </a:p>
          <a:p>
            <a:r>
              <a:rPr lang="en-US" sz="2200" dirty="0"/>
              <a:t>Detect fraudulent customers </a:t>
            </a:r>
          </a:p>
          <a:p>
            <a:r>
              <a:rPr lang="en-US" sz="2200" dirty="0"/>
              <a:t>Detect only “type_2” fraudulent customers</a:t>
            </a:r>
          </a:p>
          <a:p>
            <a:r>
              <a:rPr lang="en-US" sz="2200" dirty="0"/>
              <a:t>Conclusion</a:t>
            </a:r>
          </a:p>
          <a:p>
            <a:endParaRPr lang="en-US" sz="2200" b="1" dirty="0"/>
          </a:p>
        </p:txBody>
      </p:sp>
    </p:spTree>
    <p:extLst>
      <p:ext uri="{BB962C8B-B14F-4D97-AF65-F5344CB8AC3E}">
        <p14:creationId xmlns:p14="http://schemas.microsoft.com/office/powerpoint/2010/main" val="2832786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64" name="Rectangle 6163">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DFEFDA-BD4F-289C-581D-ABC582607A30}"/>
              </a:ext>
            </a:extLst>
          </p:cNvPr>
          <p:cNvSpPr>
            <a:spLocks noGrp="1"/>
          </p:cNvSpPr>
          <p:nvPr>
            <p:ph type="title"/>
          </p:nvPr>
        </p:nvSpPr>
        <p:spPr>
          <a:xfrm>
            <a:off x="429767" y="652094"/>
            <a:ext cx="11201400" cy="1106424"/>
          </a:xfrm>
        </p:spPr>
        <p:txBody>
          <a:bodyPr vert="horz" lIns="91440" tIns="45720" rIns="91440" bIns="45720" rtlCol="0" anchor="ctr">
            <a:normAutofit fontScale="90000"/>
          </a:bodyPr>
          <a:lstStyle/>
          <a:p>
            <a:r>
              <a:rPr lang="en-US" sz="3600" b="1" i="0" kern="1200" dirty="0">
                <a:solidFill>
                  <a:schemeClr val="tx1"/>
                </a:solidFill>
                <a:effectLst/>
                <a:latin typeface="+mj-lt"/>
                <a:ea typeface="+mj-ea"/>
                <a:cs typeface="+mj-cs"/>
              </a:rPr>
              <a:t>Discrete Variables: </a:t>
            </a:r>
            <a:r>
              <a:rPr lang="en-US" sz="3600" b="1" dirty="0"/>
              <a:t>transaction_failed 								             payment_method_registration_failure</a:t>
            </a:r>
            <a:br>
              <a:rPr lang="en-US" sz="3600" b="1" i="0" kern="1200" dirty="0">
                <a:solidFill>
                  <a:schemeClr val="tx1"/>
                </a:solidFill>
                <a:effectLst/>
                <a:latin typeface="+mj-lt"/>
                <a:ea typeface="+mj-ea"/>
                <a:cs typeface="+mj-cs"/>
              </a:rPr>
            </a:br>
            <a:endParaRPr lang="en-US" sz="3600" kern="1200" dirty="0">
              <a:solidFill>
                <a:schemeClr val="tx1"/>
              </a:solidFill>
              <a:latin typeface="+mj-lt"/>
              <a:ea typeface="+mj-ea"/>
              <a:cs typeface="+mj-cs"/>
            </a:endParaRPr>
          </a:p>
        </p:txBody>
      </p:sp>
      <p:sp>
        <p:nvSpPr>
          <p:cNvPr id="6166" name="Rectangle 6165">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6146" name="Picture 2">
            <a:extLst>
              <a:ext uri="{FF2B5EF4-FFF2-40B4-BE49-F238E27FC236}">
                <a16:creationId xmlns:a16="http://schemas.microsoft.com/office/drawing/2014/main" id="{67F5C24D-2B91-6C6F-16CD-5F7C1363C1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29768" y="1749041"/>
            <a:ext cx="6702552" cy="4457197"/>
          </a:xfrm>
          <a:prstGeom prst="rect">
            <a:avLst/>
          </a:prstGeom>
          <a:noFill/>
          <a:extLst>
            <a:ext uri="{909E8E84-426E-40DD-AFC4-6F175D3DCCD1}">
              <a14:hiddenFill xmlns:a14="http://schemas.microsoft.com/office/drawing/2010/main">
                <a:solidFill>
                  <a:srgbClr val="FFFFFF"/>
                </a:solidFill>
              </a14:hiddenFill>
            </a:ext>
          </a:extLst>
        </p:spPr>
      </p:pic>
      <p:sp useBgFill="1">
        <p:nvSpPr>
          <p:cNvPr id="6168" name="Rectangle 6167">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7E208B2-5BCA-540D-BB92-292E5CA98D50}"/>
              </a:ext>
            </a:extLst>
          </p:cNvPr>
          <p:cNvSpPr txBox="1"/>
          <p:nvPr/>
        </p:nvSpPr>
        <p:spPr>
          <a:xfrm>
            <a:off x="7938752" y="2020824"/>
            <a:ext cx="3455097" cy="395935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1" i="0" dirty="0">
                <a:effectLst/>
              </a:rPr>
              <a:t>All Fraud Type 2 has varied numbers of transaction failure, but not necessary payment registration failure.</a:t>
            </a:r>
          </a:p>
        </p:txBody>
      </p:sp>
      <p:sp>
        <p:nvSpPr>
          <p:cNvPr id="6" name="Oval 5">
            <a:extLst>
              <a:ext uri="{FF2B5EF4-FFF2-40B4-BE49-F238E27FC236}">
                <a16:creationId xmlns:a16="http://schemas.microsoft.com/office/drawing/2014/main" id="{1E848D6C-19A9-D58C-93EE-9F1E33623E65}"/>
              </a:ext>
            </a:extLst>
          </p:cNvPr>
          <p:cNvSpPr/>
          <p:nvPr/>
        </p:nvSpPr>
        <p:spPr>
          <a:xfrm>
            <a:off x="4518906" y="3339035"/>
            <a:ext cx="1380449" cy="471948"/>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pic>
        <p:nvPicPr>
          <p:cNvPr id="6148" name="Picture 4">
            <a:extLst>
              <a:ext uri="{FF2B5EF4-FFF2-40B4-BE49-F238E27FC236}">
                <a16:creationId xmlns:a16="http://schemas.microsoft.com/office/drawing/2014/main" id="{5BBF580D-9C42-B013-5DF7-3EE602B123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765" y="1522137"/>
            <a:ext cx="7049505" cy="4683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171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73" name="Rectangle 6172">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75" name="Rectangle 6174">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EDFEFDA-BD4F-289C-581D-ABC582607A30}"/>
              </a:ext>
            </a:extLst>
          </p:cNvPr>
          <p:cNvSpPr>
            <a:spLocks noGrp="1"/>
          </p:cNvSpPr>
          <p:nvPr>
            <p:ph type="title"/>
          </p:nvPr>
        </p:nvSpPr>
        <p:spPr>
          <a:xfrm>
            <a:off x="841247" y="978619"/>
            <a:ext cx="3410712" cy="1106424"/>
          </a:xfrm>
        </p:spPr>
        <p:txBody>
          <a:bodyPr vert="horz" lIns="91440" tIns="45720" rIns="91440" bIns="45720" rtlCol="0" anchor="ctr">
            <a:normAutofit/>
          </a:bodyPr>
          <a:lstStyle/>
          <a:p>
            <a:r>
              <a:rPr lang="en-US" sz="2600" b="1" i="0" kern="1200">
                <a:solidFill>
                  <a:schemeClr val="tx1"/>
                </a:solidFill>
                <a:effectLst/>
                <a:latin typeface="+mj-lt"/>
                <a:ea typeface="+mj-ea"/>
                <a:cs typeface="+mj-cs"/>
              </a:rPr>
              <a:t>Discrete Variables: </a:t>
            </a:r>
            <a:r>
              <a:rPr lang="en-US" sz="2600" b="1" kern="1200">
                <a:solidFill>
                  <a:schemeClr val="tx1"/>
                </a:solidFill>
                <a:latin typeface="+mj-lt"/>
                <a:ea typeface="+mj-ea"/>
                <a:cs typeface="+mj-cs"/>
              </a:rPr>
              <a:t>payment_method_type </a:t>
            </a:r>
            <a:endParaRPr lang="en-US" sz="2600" kern="1200">
              <a:solidFill>
                <a:schemeClr val="tx1"/>
              </a:solidFill>
              <a:latin typeface="+mj-lt"/>
              <a:ea typeface="+mj-ea"/>
              <a:cs typeface="+mj-cs"/>
            </a:endParaRPr>
          </a:p>
        </p:txBody>
      </p:sp>
      <p:sp>
        <p:nvSpPr>
          <p:cNvPr id="6177" name="Rectangle 6176">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179" name="Rectangle 6178">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57E208B2-5BCA-540D-BB92-292E5CA98D50}"/>
              </a:ext>
            </a:extLst>
          </p:cNvPr>
          <p:cNvSpPr txBox="1"/>
          <p:nvPr/>
        </p:nvSpPr>
        <p:spPr>
          <a:xfrm>
            <a:off x="841248" y="2252870"/>
            <a:ext cx="3412219" cy="356025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700" b="1" dirty="0"/>
              <a:t>The chance of fraud:</a:t>
            </a:r>
          </a:p>
          <a:p>
            <a:pPr indent="-228600">
              <a:lnSpc>
                <a:spcPct val="90000"/>
              </a:lnSpc>
              <a:spcAft>
                <a:spcPts val="600"/>
              </a:spcAft>
              <a:buFont typeface="Arial" panose="020B0604020202020204" pitchFamily="34" charset="0"/>
              <a:buChar char="•"/>
            </a:pPr>
            <a:endParaRPr lang="en-US" sz="1700" b="1" i="0" dirty="0">
              <a:effectLst/>
            </a:endParaRPr>
          </a:p>
          <a:p>
            <a:pPr>
              <a:lnSpc>
                <a:spcPct val="90000"/>
              </a:lnSpc>
              <a:spcAft>
                <a:spcPts val="600"/>
              </a:spcAft>
            </a:pPr>
            <a:r>
              <a:rPr lang="en-US" sz="1700" b="1" dirty="0"/>
              <a:t>Apple pay &gt; bitcoin &gt; PayPal</a:t>
            </a:r>
          </a:p>
          <a:p>
            <a:pPr>
              <a:lnSpc>
                <a:spcPct val="90000"/>
              </a:lnSpc>
              <a:spcAft>
                <a:spcPts val="600"/>
              </a:spcAft>
            </a:pPr>
            <a:endParaRPr lang="en-US" sz="1700" b="1" i="0" dirty="0">
              <a:effectLst/>
            </a:endParaRPr>
          </a:p>
          <a:p>
            <a:pPr>
              <a:lnSpc>
                <a:spcPct val="90000"/>
              </a:lnSpc>
              <a:spcAft>
                <a:spcPts val="600"/>
              </a:spcAft>
            </a:pPr>
            <a:endParaRPr lang="en-US" sz="1700" b="1" dirty="0"/>
          </a:p>
          <a:p>
            <a:pPr>
              <a:lnSpc>
                <a:spcPct val="90000"/>
              </a:lnSpc>
              <a:spcAft>
                <a:spcPts val="600"/>
              </a:spcAft>
            </a:pPr>
            <a:r>
              <a:rPr lang="en-US" sz="1700" b="1" dirty="0"/>
              <a:t>The chance of fraud type2</a:t>
            </a:r>
          </a:p>
          <a:p>
            <a:pPr>
              <a:lnSpc>
                <a:spcPct val="90000"/>
              </a:lnSpc>
              <a:spcAft>
                <a:spcPts val="600"/>
              </a:spcAft>
            </a:pPr>
            <a:endParaRPr lang="en-US" sz="1700" b="1" i="0" dirty="0">
              <a:effectLst/>
            </a:endParaRPr>
          </a:p>
          <a:p>
            <a:pPr>
              <a:lnSpc>
                <a:spcPct val="90000"/>
              </a:lnSpc>
              <a:spcAft>
                <a:spcPts val="600"/>
              </a:spcAft>
            </a:pPr>
            <a:r>
              <a:rPr lang="en-US" sz="1700" b="1" dirty="0"/>
              <a:t>Bitcoin&gt; apple pay&gt; PayPal </a:t>
            </a:r>
            <a:endParaRPr lang="en-US" sz="1700" b="1" i="0" dirty="0">
              <a:effectLst/>
            </a:endParaRPr>
          </a:p>
        </p:txBody>
      </p:sp>
      <p:pic>
        <p:nvPicPr>
          <p:cNvPr id="6" name="Picture 5">
            <a:extLst>
              <a:ext uri="{FF2B5EF4-FFF2-40B4-BE49-F238E27FC236}">
                <a16:creationId xmlns:a16="http://schemas.microsoft.com/office/drawing/2014/main" id="{D68CB058-E1D5-D3C5-72BF-564227E11023}"/>
              </a:ext>
            </a:extLst>
          </p:cNvPr>
          <p:cNvPicPr>
            <a:picLocks noChangeAspect="1"/>
          </p:cNvPicPr>
          <p:nvPr/>
        </p:nvPicPr>
        <p:blipFill>
          <a:blip r:embed="rId2"/>
          <a:stretch>
            <a:fillRect/>
          </a:stretch>
        </p:blipFill>
        <p:spPr>
          <a:xfrm>
            <a:off x="4988433" y="0"/>
            <a:ext cx="6858000" cy="6858000"/>
          </a:xfrm>
          <a:prstGeom prst="rect">
            <a:avLst/>
          </a:prstGeom>
        </p:spPr>
      </p:pic>
    </p:spTree>
    <p:extLst>
      <p:ext uri="{BB962C8B-B14F-4D97-AF65-F5344CB8AC3E}">
        <p14:creationId xmlns:p14="http://schemas.microsoft.com/office/powerpoint/2010/main" val="1800729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73" name="Rectangle 6172">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75" name="Rectangle 6174">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EDFEFDA-BD4F-289C-581D-ABC582607A30}"/>
              </a:ext>
            </a:extLst>
          </p:cNvPr>
          <p:cNvSpPr>
            <a:spLocks noGrp="1"/>
          </p:cNvSpPr>
          <p:nvPr>
            <p:ph type="title"/>
          </p:nvPr>
        </p:nvSpPr>
        <p:spPr>
          <a:xfrm>
            <a:off x="841247" y="978619"/>
            <a:ext cx="3410712" cy="1106424"/>
          </a:xfrm>
        </p:spPr>
        <p:txBody>
          <a:bodyPr vert="horz" lIns="91440" tIns="45720" rIns="91440" bIns="45720" rtlCol="0" anchor="ctr">
            <a:normAutofit fontScale="90000"/>
          </a:bodyPr>
          <a:lstStyle/>
          <a:p>
            <a:r>
              <a:rPr lang="en-US" sz="2600" b="1" i="0" kern="1200" dirty="0">
                <a:solidFill>
                  <a:schemeClr val="tx1"/>
                </a:solidFill>
                <a:effectLst/>
                <a:latin typeface="+mj-lt"/>
                <a:ea typeface="+mj-ea"/>
                <a:cs typeface="+mj-cs"/>
              </a:rPr>
              <a:t>Discrete Variables: </a:t>
            </a:r>
            <a:r>
              <a:rPr lang="en-US" sz="2600" b="1" kern="1200" dirty="0">
                <a:solidFill>
                  <a:schemeClr val="tx1"/>
                </a:solidFill>
                <a:latin typeface="+mj-lt"/>
                <a:ea typeface="+mj-ea"/>
                <a:cs typeface="+mj-cs"/>
              </a:rPr>
              <a:t>payment_method_provider </a:t>
            </a:r>
            <a:endParaRPr lang="en-US" sz="2600" kern="1200" dirty="0">
              <a:solidFill>
                <a:schemeClr val="tx1"/>
              </a:solidFill>
              <a:latin typeface="+mj-lt"/>
              <a:ea typeface="+mj-ea"/>
              <a:cs typeface="+mj-cs"/>
            </a:endParaRPr>
          </a:p>
        </p:txBody>
      </p:sp>
      <p:sp>
        <p:nvSpPr>
          <p:cNvPr id="6177" name="Rectangle 6176">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179" name="Rectangle 6178">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57E208B2-5BCA-540D-BB92-292E5CA98D50}"/>
              </a:ext>
            </a:extLst>
          </p:cNvPr>
          <p:cNvSpPr txBox="1"/>
          <p:nvPr/>
        </p:nvSpPr>
        <p:spPr>
          <a:xfrm>
            <a:off x="841248" y="2252870"/>
            <a:ext cx="3412219" cy="356025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700" b="1" dirty="0"/>
              <a:t>High chance of fraud:</a:t>
            </a:r>
          </a:p>
          <a:p>
            <a:pPr indent="-228600">
              <a:lnSpc>
                <a:spcPct val="90000"/>
              </a:lnSpc>
              <a:spcAft>
                <a:spcPts val="600"/>
              </a:spcAft>
              <a:buFont typeface="Arial" panose="020B0604020202020204" pitchFamily="34" charset="0"/>
              <a:buChar char="•"/>
            </a:pPr>
            <a:endParaRPr lang="en-US" sz="1700" b="1" i="0" dirty="0">
              <a:effectLst/>
            </a:endParaRPr>
          </a:p>
          <a:p>
            <a:pPr>
              <a:lnSpc>
                <a:spcPct val="90000"/>
              </a:lnSpc>
              <a:spcAft>
                <a:spcPts val="600"/>
              </a:spcAft>
            </a:pPr>
            <a:r>
              <a:rPr lang="en-US" sz="1700" b="1" dirty="0"/>
              <a:t>Visa_16 digit, JCB_16 digit</a:t>
            </a:r>
          </a:p>
          <a:p>
            <a:pPr>
              <a:lnSpc>
                <a:spcPct val="90000"/>
              </a:lnSpc>
              <a:spcAft>
                <a:spcPts val="600"/>
              </a:spcAft>
            </a:pPr>
            <a:endParaRPr lang="en-US" sz="1700" b="1" i="0" dirty="0">
              <a:effectLst/>
            </a:endParaRPr>
          </a:p>
          <a:p>
            <a:pPr>
              <a:lnSpc>
                <a:spcPct val="90000"/>
              </a:lnSpc>
              <a:spcAft>
                <a:spcPts val="600"/>
              </a:spcAft>
            </a:pPr>
            <a:endParaRPr lang="en-US" sz="1700" b="1" dirty="0"/>
          </a:p>
          <a:p>
            <a:pPr marL="285750" indent="-285750">
              <a:lnSpc>
                <a:spcPct val="90000"/>
              </a:lnSpc>
              <a:spcAft>
                <a:spcPts val="600"/>
              </a:spcAft>
              <a:buFont typeface="Arial" panose="020B0604020202020204" pitchFamily="34" charset="0"/>
              <a:buChar char="•"/>
            </a:pPr>
            <a:r>
              <a:rPr lang="en-US" sz="1700" b="1" dirty="0"/>
              <a:t>High chance of fraud type2</a:t>
            </a:r>
          </a:p>
          <a:p>
            <a:pPr>
              <a:lnSpc>
                <a:spcPct val="90000"/>
              </a:lnSpc>
              <a:spcAft>
                <a:spcPts val="600"/>
              </a:spcAft>
            </a:pPr>
            <a:endParaRPr lang="en-US" sz="1700" b="1" i="0" dirty="0">
              <a:effectLst/>
            </a:endParaRPr>
          </a:p>
          <a:p>
            <a:pPr>
              <a:lnSpc>
                <a:spcPct val="90000"/>
              </a:lnSpc>
              <a:spcAft>
                <a:spcPts val="600"/>
              </a:spcAft>
            </a:pPr>
            <a:r>
              <a:rPr lang="en-US" sz="1700" b="1" dirty="0"/>
              <a:t>Voyager</a:t>
            </a:r>
            <a:endParaRPr lang="en-US" sz="1700" b="1" i="0" dirty="0">
              <a:effectLst/>
            </a:endParaRPr>
          </a:p>
        </p:txBody>
      </p:sp>
      <p:pic>
        <p:nvPicPr>
          <p:cNvPr id="7172" name="Picture 4">
            <a:extLst>
              <a:ext uri="{FF2B5EF4-FFF2-40B4-BE49-F238E27FC236}">
                <a16:creationId xmlns:a16="http://schemas.microsoft.com/office/drawing/2014/main" id="{0507EC33-BC4D-23DE-63B3-EA87AE2E36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7610" y="0"/>
            <a:ext cx="5265737"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a:extLst>
              <a:ext uri="{FF2B5EF4-FFF2-40B4-BE49-F238E27FC236}">
                <a16:creationId xmlns:a16="http://schemas.microsoft.com/office/drawing/2014/main" id="{093766CD-87D2-4C71-184A-3811C4615483}"/>
              </a:ext>
            </a:extLst>
          </p:cNvPr>
          <p:cNvSpPr/>
          <p:nvPr/>
        </p:nvSpPr>
        <p:spPr>
          <a:xfrm>
            <a:off x="9002415" y="6129544"/>
            <a:ext cx="737420" cy="678311"/>
          </a:xfrm>
          <a:prstGeom prst="ellips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Tree>
    <p:extLst>
      <p:ext uri="{BB962C8B-B14F-4D97-AF65-F5344CB8AC3E}">
        <p14:creationId xmlns:p14="http://schemas.microsoft.com/office/powerpoint/2010/main" val="2938858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00CEE87-9046-3CDA-725D-27813044D1DD}"/>
              </a:ext>
            </a:extLst>
          </p:cNvPr>
          <p:cNvSpPr>
            <a:spLocks noGrp="1"/>
          </p:cNvSpPr>
          <p:nvPr>
            <p:ph type="title"/>
          </p:nvPr>
        </p:nvSpPr>
        <p:spPr>
          <a:xfrm>
            <a:off x="371094" y="1161288"/>
            <a:ext cx="3438144" cy="1239012"/>
          </a:xfrm>
        </p:spPr>
        <p:txBody>
          <a:bodyPr anchor="ctr">
            <a:normAutofit/>
          </a:bodyPr>
          <a:lstStyle/>
          <a:p>
            <a:r>
              <a:rPr lang="en-US" sz="2400" b="1" i="0" dirty="0">
                <a:effectLst/>
                <a:latin typeface="Helvetica Neue"/>
              </a:rPr>
              <a:t>customer_ip_address</a:t>
            </a:r>
            <a:br>
              <a:rPr lang="en-US" sz="2400" b="1" i="0" dirty="0">
                <a:effectLst/>
                <a:latin typeface="Helvetica Neue"/>
              </a:rPr>
            </a:br>
            <a:endParaRPr lang="en-US" sz="2400" dirty="0"/>
          </a:p>
        </p:txBody>
      </p:sp>
      <p:sp>
        <p:nvSpPr>
          <p:cNvPr id="17" name="Rectangle 1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2D0114C3-076E-6F5C-6CCD-9068A9806C0D}"/>
              </a:ext>
            </a:extLst>
          </p:cNvPr>
          <p:cNvSpPr>
            <a:spLocks noGrp="1"/>
          </p:cNvSpPr>
          <p:nvPr>
            <p:ph idx="1"/>
          </p:nvPr>
        </p:nvSpPr>
        <p:spPr>
          <a:xfrm>
            <a:off x="371094" y="2718054"/>
            <a:ext cx="3438906" cy="3207258"/>
          </a:xfrm>
        </p:spPr>
        <p:txBody>
          <a:bodyPr anchor="t">
            <a:normAutofit/>
          </a:bodyPr>
          <a:lstStyle/>
          <a:p>
            <a:r>
              <a:rPr lang="en-US" sz="1700" dirty="0"/>
              <a:t>More fraud is IPv4</a:t>
            </a:r>
          </a:p>
          <a:p>
            <a:endParaRPr lang="en-US" sz="1700" dirty="0"/>
          </a:p>
          <a:p>
            <a:r>
              <a:rPr lang="en-US" sz="1700" dirty="0"/>
              <a:t>There could be other ways to group customer_ip_address</a:t>
            </a:r>
          </a:p>
        </p:txBody>
      </p:sp>
      <p:pic>
        <p:nvPicPr>
          <p:cNvPr id="4" name="Content Placeholder 3">
            <a:extLst>
              <a:ext uri="{FF2B5EF4-FFF2-40B4-BE49-F238E27FC236}">
                <a16:creationId xmlns:a16="http://schemas.microsoft.com/office/drawing/2014/main" id="{E14AA9F5-9931-B35D-AA29-8C32E252DED5}"/>
              </a:ext>
            </a:extLst>
          </p:cNvPr>
          <p:cNvPicPr>
            <a:picLocks noChangeAspect="1"/>
          </p:cNvPicPr>
          <p:nvPr/>
        </p:nvPicPr>
        <p:blipFill>
          <a:blip r:embed="rId2"/>
          <a:stretch>
            <a:fillRect/>
          </a:stretch>
        </p:blipFill>
        <p:spPr>
          <a:xfrm>
            <a:off x="4901184" y="1956450"/>
            <a:ext cx="6922008" cy="3045683"/>
          </a:xfrm>
          <a:prstGeom prst="rect">
            <a:avLst/>
          </a:prstGeom>
        </p:spPr>
      </p:pic>
    </p:spTree>
    <p:extLst>
      <p:ext uri="{BB962C8B-B14F-4D97-AF65-F5344CB8AC3E}">
        <p14:creationId xmlns:p14="http://schemas.microsoft.com/office/powerpoint/2010/main" val="4171606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44" name="Rectangle 8222">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700CEE87-9046-3CDA-725D-27813044D1DD}"/>
              </a:ext>
            </a:extLst>
          </p:cNvPr>
          <p:cNvSpPr>
            <a:spLocks noGrp="1"/>
          </p:cNvSpPr>
          <p:nvPr>
            <p:ph type="title"/>
          </p:nvPr>
        </p:nvSpPr>
        <p:spPr>
          <a:xfrm>
            <a:off x="157466" y="923314"/>
            <a:ext cx="4800600" cy="1325563"/>
          </a:xfrm>
        </p:spPr>
        <p:txBody>
          <a:bodyPr anchor="b">
            <a:normAutofit/>
          </a:bodyPr>
          <a:lstStyle/>
          <a:p>
            <a:r>
              <a:rPr lang="en-US" b="1" i="0" dirty="0">
                <a:solidFill>
                  <a:schemeClr val="bg1"/>
                </a:solidFill>
                <a:effectLst/>
                <a:latin typeface="Helvetica Neue"/>
              </a:rPr>
              <a:t>States</a:t>
            </a:r>
            <a:br>
              <a:rPr lang="en-US" b="1" i="0" dirty="0">
                <a:solidFill>
                  <a:schemeClr val="bg1"/>
                </a:solidFill>
                <a:effectLst/>
                <a:latin typeface="Helvetica Neue"/>
              </a:rPr>
            </a:br>
            <a:endParaRPr lang="en-US" dirty="0">
              <a:solidFill>
                <a:schemeClr val="bg1"/>
              </a:solidFill>
            </a:endParaRPr>
          </a:p>
        </p:txBody>
      </p:sp>
      <p:cxnSp>
        <p:nvCxnSpPr>
          <p:cNvPr id="8245" name="Straight Connector 8224">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8196" name="Picture 4">
            <a:extLst>
              <a:ext uri="{FF2B5EF4-FFF2-40B4-BE49-F238E27FC236}">
                <a16:creationId xmlns:a16="http://schemas.microsoft.com/office/drawing/2014/main" id="{05911F73-9C8A-7D13-7E07-06D146264EC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2665413"/>
            <a:ext cx="6031228" cy="144749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2D0114C3-076E-6F5C-6CCD-9068A9806C0D}"/>
              </a:ext>
            </a:extLst>
          </p:cNvPr>
          <p:cNvSpPr>
            <a:spLocks noGrp="1"/>
          </p:cNvSpPr>
          <p:nvPr>
            <p:ph idx="1"/>
          </p:nvPr>
        </p:nvSpPr>
        <p:spPr>
          <a:xfrm>
            <a:off x="506835" y="2257121"/>
            <a:ext cx="4800600" cy="3711571"/>
          </a:xfrm>
        </p:spPr>
        <p:txBody>
          <a:bodyPr>
            <a:normAutofit/>
          </a:bodyPr>
          <a:lstStyle/>
          <a:p>
            <a:r>
              <a:rPr lang="en-US" sz="2000" dirty="0">
                <a:solidFill>
                  <a:schemeClr val="bg1"/>
                </a:solidFill>
              </a:rPr>
              <a:t>High-cardinality categorical feature: overfitting problem, encoders tuning or group the values</a:t>
            </a:r>
          </a:p>
          <a:p>
            <a:endParaRPr lang="en-US" sz="2000" dirty="0">
              <a:solidFill>
                <a:schemeClr val="bg1"/>
              </a:solidFill>
            </a:endParaRPr>
          </a:p>
          <a:p>
            <a:r>
              <a:rPr lang="en-US" sz="2000" dirty="0">
                <a:solidFill>
                  <a:schemeClr val="bg1"/>
                </a:solidFill>
              </a:rPr>
              <a:t>PR, DC, ND, SD, WY, DE, KY, SC, MT, AS, ME, MO, IN, VT, MP, NJ, PW, HI are all not fraud</a:t>
            </a:r>
          </a:p>
          <a:p>
            <a:endParaRPr lang="en-US" sz="2000" dirty="0">
              <a:solidFill>
                <a:schemeClr val="bg1"/>
              </a:solidFill>
            </a:endParaRPr>
          </a:p>
          <a:p>
            <a:r>
              <a:rPr lang="en-US" sz="2000" dirty="0">
                <a:solidFill>
                  <a:schemeClr val="bg1"/>
                </a:solidFill>
              </a:rPr>
              <a:t>military, MH, LA CO, WV are all type2 fraud.</a:t>
            </a:r>
          </a:p>
          <a:p>
            <a:endParaRPr lang="en-US" sz="2000" dirty="0">
              <a:solidFill>
                <a:schemeClr val="bg1"/>
              </a:solidFill>
            </a:endParaRPr>
          </a:p>
          <a:p>
            <a:pPr marL="0" indent="0">
              <a:buNone/>
            </a:pPr>
            <a:endParaRPr lang="en-US" sz="2000" dirty="0">
              <a:solidFill>
                <a:schemeClr val="bg1"/>
              </a:solidFill>
            </a:endParaRPr>
          </a:p>
        </p:txBody>
      </p:sp>
      <p:pic>
        <p:nvPicPr>
          <p:cNvPr id="8198" name="Picture 6">
            <a:extLst>
              <a:ext uri="{FF2B5EF4-FFF2-40B4-BE49-F238E27FC236}">
                <a16:creationId xmlns:a16="http://schemas.microsoft.com/office/drawing/2014/main" id="{CC5954D4-7DB0-6402-4EFF-5BDB8F5362A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5999" y="4237536"/>
            <a:ext cx="6031226" cy="1447494"/>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a:extLst>
              <a:ext uri="{FF2B5EF4-FFF2-40B4-BE49-F238E27FC236}">
                <a16:creationId xmlns:a16="http://schemas.microsoft.com/office/drawing/2014/main" id="{D53A7603-040A-BE2E-5AF4-79B87E8F70C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095999" y="192540"/>
            <a:ext cx="2194821" cy="2280334"/>
          </a:xfrm>
          <a:prstGeom prst="rect">
            <a:avLst/>
          </a:prstGeom>
          <a:noFill/>
          <a:extLst>
            <a:ext uri="{909E8E84-426E-40DD-AFC4-6F175D3DCCD1}">
              <a14:hiddenFill xmlns:a14="http://schemas.microsoft.com/office/drawing/2010/main">
                <a:solidFill>
                  <a:srgbClr val="FFFFFF"/>
                </a:solidFill>
              </a14:hiddenFill>
            </a:ext>
          </a:extLst>
        </p:spPr>
      </p:pic>
      <p:cxnSp>
        <p:nvCxnSpPr>
          <p:cNvPr id="8246" name="Straight Connector 8226">
            <a:extLst>
              <a:ext uri="{FF2B5EF4-FFF2-40B4-BE49-F238E27FC236}">
                <a16:creationId xmlns:a16="http://schemas.microsoft.com/office/drawing/2014/main" id="{B7188D9B-1674-419B-A379-D1632A7EC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29053"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016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45" name="Rectangle 9235">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246" name="Freeform: Shape 9237">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247" name="Freeform: Shape 9239">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6D66B3D-F83E-6A00-4D24-4329A8D258CC}"/>
              </a:ext>
            </a:extLst>
          </p:cNvPr>
          <p:cNvSpPr>
            <a:spLocks noGrp="1"/>
          </p:cNvSpPr>
          <p:nvPr>
            <p:ph type="title"/>
          </p:nvPr>
        </p:nvSpPr>
        <p:spPr>
          <a:xfrm>
            <a:off x="438913" y="859536"/>
            <a:ext cx="4832802" cy="1243584"/>
          </a:xfrm>
        </p:spPr>
        <p:txBody>
          <a:bodyPr>
            <a:normAutofit fontScale="90000"/>
          </a:bodyPr>
          <a:lstStyle/>
          <a:p>
            <a:r>
              <a:rPr lang="en-US" sz="1600" b="1" i="0" dirty="0">
                <a:effectLst/>
                <a:latin typeface="Helvetica Neue"/>
              </a:rPr>
              <a:t>Relationship between variables</a:t>
            </a:r>
            <a:br>
              <a:rPr lang="en-US" sz="1600" b="1" i="0" dirty="0">
                <a:effectLst/>
                <a:latin typeface="Helvetica Neue"/>
              </a:rPr>
            </a:br>
            <a:br>
              <a:rPr lang="en-US" sz="1600" b="1" i="0" dirty="0">
                <a:effectLst/>
                <a:latin typeface="Helvetica Neue"/>
              </a:rPr>
            </a:br>
            <a:br>
              <a:rPr lang="en-US" sz="1600" b="1" i="0" dirty="0">
                <a:effectLst/>
                <a:latin typeface="Helvetica Neue"/>
              </a:rPr>
            </a:br>
            <a:r>
              <a:rPr lang="en-US" sz="1600" b="1" i="0" dirty="0">
                <a:effectLst/>
                <a:latin typeface="Helvetica Neue"/>
              </a:rPr>
              <a:t>Correlation between continuous numeric features</a:t>
            </a:r>
            <a:br>
              <a:rPr lang="en-US" sz="1600" b="1" i="0" dirty="0">
                <a:effectLst/>
                <a:latin typeface="Helvetica Neue"/>
              </a:rPr>
            </a:br>
            <a:endParaRPr lang="en-US" sz="1600" dirty="0"/>
          </a:p>
        </p:txBody>
      </p:sp>
      <p:sp>
        <p:nvSpPr>
          <p:cNvPr id="9248" name="Rectangle 9241">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244" name="Rectangle 9243">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B87A6A2-731A-662B-9530-2CAC484759E4}"/>
              </a:ext>
            </a:extLst>
          </p:cNvPr>
          <p:cNvSpPr>
            <a:spLocks noGrp="1"/>
          </p:cNvSpPr>
          <p:nvPr>
            <p:ph idx="1"/>
          </p:nvPr>
        </p:nvSpPr>
        <p:spPr>
          <a:xfrm>
            <a:off x="438912" y="2512611"/>
            <a:ext cx="4832803" cy="3664351"/>
          </a:xfrm>
        </p:spPr>
        <p:txBody>
          <a:bodyPr>
            <a:normAutofit lnSpcReduction="10000"/>
          </a:bodyPr>
          <a:lstStyle/>
          <a:p>
            <a:r>
              <a:rPr lang="en-US" sz="1800" b="0" i="0" dirty="0">
                <a:effectLst/>
                <a:latin typeface="Helvetica Neue"/>
              </a:rPr>
              <a:t>payment_method_type_card has linear correlation with transactions_count, orders_count.</a:t>
            </a:r>
          </a:p>
          <a:p>
            <a:endParaRPr lang="en-US" sz="1800" b="0" i="0" dirty="0">
              <a:effectLst/>
              <a:latin typeface="Helvetica Neue"/>
            </a:endParaRPr>
          </a:p>
          <a:p>
            <a:r>
              <a:rPr lang="en-US" sz="1800" b="0" i="0" dirty="0">
                <a:effectLst/>
                <a:latin typeface="Helvetica Neue"/>
              </a:rPr>
              <a:t>transactions_count and orders_count show strong correlation.</a:t>
            </a:r>
          </a:p>
          <a:p>
            <a:endParaRPr lang="en-US" sz="1800" dirty="0">
              <a:latin typeface="Helvetica Neue"/>
            </a:endParaRPr>
          </a:p>
          <a:p>
            <a:r>
              <a:rPr lang="en-US" sz="1800" b="0" i="0" dirty="0">
                <a:effectLst/>
                <a:latin typeface="Helvetica Neue"/>
              </a:rPr>
              <a:t>Transactions_count show high multicollinearity with other variables.</a:t>
            </a:r>
          </a:p>
          <a:p>
            <a:endParaRPr lang="en-US" sz="1800" b="0" i="0" dirty="0">
              <a:effectLst/>
              <a:latin typeface="Helvetica Neue"/>
            </a:endParaRPr>
          </a:p>
          <a:p>
            <a:r>
              <a:rPr lang="en-US" sz="1800" b="0" i="0" dirty="0">
                <a:effectLst/>
                <a:latin typeface="Helvetica Neue"/>
              </a:rPr>
              <a:t>Orders_count show high multicollinearity with other variables.</a:t>
            </a:r>
          </a:p>
          <a:p>
            <a:endParaRPr lang="en-US" sz="1800" dirty="0"/>
          </a:p>
        </p:txBody>
      </p:sp>
      <p:pic>
        <p:nvPicPr>
          <p:cNvPr id="9218" name="Picture 2">
            <a:extLst>
              <a:ext uri="{FF2B5EF4-FFF2-40B4-BE49-F238E27FC236}">
                <a16:creationId xmlns:a16="http://schemas.microsoft.com/office/drawing/2014/main" id="{84E03E11-83D5-1A3E-BBE4-D6F27142BDF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54867" y="517599"/>
            <a:ext cx="3881386" cy="394049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05703A0-226A-9DB0-E15C-1122FFE463E4}"/>
              </a:ext>
            </a:extLst>
          </p:cNvPr>
          <p:cNvPicPr>
            <a:picLocks noChangeAspect="1"/>
          </p:cNvPicPr>
          <p:nvPr/>
        </p:nvPicPr>
        <p:blipFill>
          <a:blip r:embed="rId3"/>
          <a:stretch>
            <a:fillRect/>
          </a:stretch>
        </p:blipFill>
        <p:spPr>
          <a:xfrm>
            <a:off x="7538474" y="4550802"/>
            <a:ext cx="2997779" cy="2214488"/>
          </a:xfrm>
          <a:prstGeom prst="rect">
            <a:avLst/>
          </a:prstGeom>
        </p:spPr>
      </p:pic>
    </p:spTree>
    <p:extLst>
      <p:ext uri="{BB962C8B-B14F-4D97-AF65-F5344CB8AC3E}">
        <p14:creationId xmlns:p14="http://schemas.microsoft.com/office/powerpoint/2010/main" val="37097956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58" name="Rectangle 9257">
            <a:extLst>
              <a:ext uri="{FF2B5EF4-FFF2-40B4-BE49-F238E27FC236}">
                <a16:creationId xmlns:a16="http://schemas.microsoft.com/office/drawing/2014/main" id="{21516CB1-E8C8-4751-B6A6-46B2D1E72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D66B3D-F83E-6A00-4D24-4329A8D258CC}"/>
              </a:ext>
            </a:extLst>
          </p:cNvPr>
          <p:cNvSpPr>
            <a:spLocks noGrp="1"/>
          </p:cNvSpPr>
          <p:nvPr>
            <p:ph type="title"/>
          </p:nvPr>
        </p:nvSpPr>
        <p:spPr>
          <a:xfrm>
            <a:off x="329098" y="736092"/>
            <a:ext cx="11131298" cy="1106424"/>
          </a:xfrm>
        </p:spPr>
        <p:txBody>
          <a:bodyPr>
            <a:normAutofit fontScale="90000"/>
          </a:bodyPr>
          <a:lstStyle/>
          <a:p>
            <a:r>
              <a:rPr lang="en-US" sz="2000" b="1" i="0" dirty="0">
                <a:effectLst/>
                <a:latin typeface="Helvetica Neue"/>
              </a:rPr>
              <a:t>Relationship between target and variables</a:t>
            </a:r>
            <a:br>
              <a:rPr lang="en-US" sz="2000" b="1" i="0" dirty="0">
                <a:effectLst/>
                <a:latin typeface="Helvetica Neue"/>
              </a:rPr>
            </a:br>
            <a:br>
              <a:rPr lang="en-US" sz="2000" b="1" i="0" dirty="0">
                <a:effectLst/>
                <a:latin typeface="Helvetica Neue"/>
              </a:rPr>
            </a:br>
            <a:br>
              <a:rPr lang="en-US" sz="2000" b="1" i="0" dirty="0">
                <a:effectLst/>
                <a:latin typeface="Helvetica Neue"/>
              </a:rPr>
            </a:br>
            <a:endParaRPr lang="en-US" sz="2000" dirty="0"/>
          </a:p>
        </p:txBody>
      </p:sp>
      <p:sp>
        <p:nvSpPr>
          <p:cNvPr id="9260" name="Rectangle 9259">
            <a:extLst>
              <a:ext uri="{FF2B5EF4-FFF2-40B4-BE49-F238E27FC236}">
                <a16:creationId xmlns:a16="http://schemas.microsoft.com/office/drawing/2014/main" id="{90C0C0D1-E79A-41FF-8322-256F6DD1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521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220" name="Picture 4">
            <a:extLst>
              <a:ext uri="{FF2B5EF4-FFF2-40B4-BE49-F238E27FC236}">
                <a16:creationId xmlns:a16="http://schemas.microsoft.com/office/drawing/2014/main" id="{BB000974-D19A-5305-ACB8-FFF055FA4B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394" b="3361"/>
          <a:stretch/>
        </p:blipFill>
        <p:spPr bwMode="auto">
          <a:xfrm>
            <a:off x="329098" y="1721922"/>
            <a:ext cx="3955935" cy="4368485"/>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0ED059C1-E3CE-5994-4E4F-6B1559DA816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391" b="3361"/>
          <a:stretch/>
        </p:blipFill>
        <p:spPr bwMode="auto">
          <a:xfrm>
            <a:off x="4301812" y="1721922"/>
            <a:ext cx="3810342" cy="4368485"/>
          </a:xfrm>
          <a:prstGeom prst="rect">
            <a:avLst/>
          </a:prstGeom>
          <a:noFill/>
          <a:extLst>
            <a:ext uri="{909E8E84-426E-40DD-AFC4-6F175D3DCCD1}">
              <a14:hiddenFill xmlns:a14="http://schemas.microsoft.com/office/drawing/2010/main">
                <a:solidFill>
                  <a:srgbClr val="FFFFFF"/>
                </a:solidFill>
              </a14:hiddenFill>
            </a:ext>
          </a:extLst>
        </p:spPr>
      </p:pic>
      <p:sp useBgFill="1">
        <p:nvSpPr>
          <p:cNvPr id="9262" name="Rectangle 9261">
            <a:extLst>
              <a:ext uri="{FF2B5EF4-FFF2-40B4-BE49-F238E27FC236}">
                <a16:creationId xmlns:a16="http://schemas.microsoft.com/office/drawing/2014/main" id="{395FA420-5595-49D1-9D5F-79EC43B55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4648" y="1721922"/>
            <a:ext cx="3609143" cy="4520560"/>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B87A6A2-731A-662B-9530-2CAC484759E4}"/>
              </a:ext>
            </a:extLst>
          </p:cNvPr>
          <p:cNvSpPr>
            <a:spLocks noGrp="1"/>
          </p:cNvSpPr>
          <p:nvPr>
            <p:ph idx="1"/>
          </p:nvPr>
        </p:nvSpPr>
        <p:spPr>
          <a:xfrm>
            <a:off x="8309348" y="2020824"/>
            <a:ext cx="2956060" cy="3959352"/>
          </a:xfrm>
        </p:spPr>
        <p:txBody>
          <a:bodyPr anchor="ctr">
            <a:normAutofit/>
          </a:bodyPr>
          <a:lstStyle/>
          <a:p>
            <a:r>
              <a:rPr lang="en-US" sz="1200" b="0" i="0" dirty="0">
                <a:solidFill>
                  <a:srgbClr val="000000"/>
                </a:solidFill>
                <a:effectLst/>
                <a:latin typeface="Helvetica Neue"/>
              </a:rPr>
              <a:t>Fraud_flag has strong association with fraud score, payments_count, orders_count.</a:t>
            </a:r>
          </a:p>
          <a:p>
            <a:endParaRPr lang="en-US" sz="1200" b="0" i="0" dirty="0">
              <a:solidFill>
                <a:srgbClr val="000000"/>
              </a:solidFill>
              <a:effectLst/>
              <a:latin typeface="Helvetica Neue"/>
            </a:endParaRPr>
          </a:p>
          <a:p>
            <a:r>
              <a:rPr lang="en-US" sz="1200" b="0" i="0" dirty="0">
                <a:solidFill>
                  <a:srgbClr val="000000"/>
                </a:solidFill>
                <a:effectLst/>
                <a:latin typeface="Helvetica Neue"/>
              </a:rPr>
              <a:t>Fraud_type has strong association with payment provider voyager, transaction failed.</a:t>
            </a:r>
            <a:endParaRPr lang="en-US" sz="1800" dirty="0"/>
          </a:p>
        </p:txBody>
      </p:sp>
    </p:spTree>
    <p:extLst>
      <p:ext uri="{BB962C8B-B14F-4D97-AF65-F5344CB8AC3E}">
        <p14:creationId xmlns:p14="http://schemas.microsoft.com/office/powerpoint/2010/main" val="1616862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51" name="Rectangle 10250">
            <a:extLst>
              <a:ext uri="{FF2B5EF4-FFF2-40B4-BE49-F238E27FC236}">
                <a16:creationId xmlns:a16="http://schemas.microsoft.com/office/drawing/2014/main" id="{26FF42C2-EA15-4154-B242-E98E88CED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253" name="Rectangle 10252">
            <a:extLst>
              <a:ext uri="{FF2B5EF4-FFF2-40B4-BE49-F238E27FC236}">
                <a16:creationId xmlns:a16="http://schemas.microsoft.com/office/drawing/2014/main" id="{D79DE9F7-28C4-4856-BA57-D696E124C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92741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EB3770-E8DA-2ADE-ED40-A7FDA6D80EB7}"/>
              </a:ext>
            </a:extLst>
          </p:cNvPr>
          <p:cNvSpPr>
            <a:spLocks noGrp="1"/>
          </p:cNvSpPr>
          <p:nvPr>
            <p:ph type="title"/>
          </p:nvPr>
        </p:nvSpPr>
        <p:spPr>
          <a:xfrm>
            <a:off x="838199" y="978408"/>
            <a:ext cx="4056530" cy="1106424"/>
          </a:xfrm>
        </p:spPr>
        <p:txBody>
          <a:bodyPr>
            <a:normAutofit/>
          </a:bodyPr>
          <a:lstStyle/>
          <a:p>
            <a:r>
              <a:rPr lang="en-US" sz="1800" b="1" i="0" dirty="0">
                <a:effectLst/>
                <a:latin typeface="Helvetica Neue"/>
              </a:rPr>
              <a:t>Relationship between variables</a:t>
            </a:r>
            <a:endParaRPr lang="en-US" sz="1800" dirty="0"/>
          </a:p>
        </p:txBody>
      </p:sp>
      <p:sp>
        <p:nvSpPr>
          <p:cNvPr id="10255" name="Rectangle 10254">
            <a:extLst>
              <a:ext uri="{FF2B5EF4-FFF2-40B4-BE49-F238E27FC236}">
                <a16:creationId xmlns:a16="http://schemas.microsoft.com/office/drawing/2014/main" id="{E1F9ED9C-121B-44C6-A308-5824769C4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57" name="Rectangle 10256">
            <a:extLst>
              <a:ext uri="{FF2B5EF4-FFF2-40B4-BE49-F238E27FC236}">
                <a16:creationId xmlns:a16="http://schemas.microsoft.com/office/drawing/2014/main" id="{4A5F8185-F27B-4E99-A06C-007336FE3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95865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EF7F13A-B4A6-6EE0-FF21-D35C6033D9B7}"/>
              </a:ext>
            </a:extLst>
          </p:cNvPr>
          <p:cNvSpPr>
            <a:spLocks noGrp="1"/>
          </p:cNvSpPr>
          <p:nvPr>
            <p:ph idx="1"/>
          </p:nvPr>
        </p:nvSpPr>
        <p:spPr>
          <a:xfrm>
            <a:off x="838199" y="2359152"/>
            <a:ext cx="4056530" cy="3429000"/>
          </a:xfrm>
        </p:spPr>
        <p:txBody>
          <a:bodyPr>
            <a:normAutofit/>
          </a:bodyPr>
          <a:lstStyle/>
          <a:p>
            <a:r>
              <a:rPr lang="en-US" sz="1800" b="0" i="0" dirty="0">
                <a:effectLst/>
                <a:latin typeface="Helvetica Neue"/>
              </a:rPr>
              <a:t>transactions_count and orders_count show strong correlation.</a:t>
            </a:r>
            <a:endParaRPr lang="en-US" sz="1800" b="0" i="0" dirty="0">
              <a:solidFill>
                <a:srgbClr val="000000"/>
              </a:solidFill>
              <a:effectLst/>
              <a:latin typeface="Helvetica Neue"/>
            </a:endParaRPr>
          </a:p>
          <a:p>
            <a:endParaRPr lang="en-US" sz="1800" dirty="0">
              <a:solidFill>
                <a:srgbClr val="000000"/>
              </a:solidFill>
              <a:latin typeface="Helvetica Neue"/>
            </a:endParaRPr>
          </a:p>
          <a:p>
            <a:r>
              <a:rPr lang="en-US" sz="1800" b="0" i="0" dirty="0">
                <a:solidFill>
                  <a:srgbClr val="000000"/>
                </a:solidFill>
                <a:effectLst/>
                <a:latin typeface="Helvetica Neue"/>
              </a:rPr>
              <a:t>Fraud_flag has strong association with fraud score, payments_count</a:t>
            </a:r>
          </a:p>
          <a:p>
            <a:endParaRPr lang="en-US" sz="1800" dirty="0">
              <a:solidFill>
                <a:srgbClr val="000000"/>
              </a:solidFill>
              <a:latin typeface="Helvetica Neue"/>
            </a:endParaRPr>
          </a:p>
          <a:p>
            <a:r>
              <a:rPr lang="en-US" sz="1800" dirty="0">
                <a:solidFill>
                  <a:srgbClr val="000000"/>
                </a:solidFill>
                <a:latin typeface="Helvetica Neue"/>
              </a:rPr>
              <a:t>A high fraud score does not necessarily indicate the presence of fraud.</a:t>
            </a:r>
            <a:endParaRPr lang="en-US" sz="1800" dirty="0"/>
          </a:p>
        </p:txBody>
      </p:sp>
      <p:pic>
        <p:nvPicPr>
          <p:cNvPr id="10244" name="Picture 4">
            <a:extLst>
              <a:ext uri="{FF2B5EF4-FFF2-40B4-BE49-F238E27FC236}">
                <a16:creationId xmlns:a16="http://schemas.microsoft.com/office/drawing/2014/main" id="{A7C4EA16-81A7-ECC1-F9DF-3AAB9D44BBC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8420" y="566928"/>
            <a:ext cx="2370237" cy="2338913"/>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0F41FADB-1CEF-9EC3-CEED-C3DF1D0C307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214080" y="564969"/>
            <a:ext cx="2370238" cy="2338914"/>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a:extLst>
              <a:ext uri="{FF2B5EF4-FFF2-40B4-BE49-F238E27FC236}">
                <a16:creationId xmlns:a16="http://schemas.microsoft.com/office/drawing/2014/main" id="{6815D312-1B85-9CA8-610F-63AAAF00625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846705" y="3208143"/>
            <a:ext cx="5989328" cy="2859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446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3" name="Rectangle 11272">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275" name="Rectangle 11274">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EB3770-E8DA-2ADE-ED40-A7FDA6D80EB7}"/>
              </a:ext>
            </a:extLst>
          </p:cNvPr>
          <p:cNvSpPr>
            <a:spLocks noGrp="1"/>
          </p:cNvSpPr>
          <p:nvPr>
            <p:ph type="title"/>
          </p:nvPr>
        </p:nvSpPr>
        <p:spPr>
          <a:xfrm>
            <a:off x="841247" y="978619"/>
            <a:ext cx="3410712" cy="1106424"/>
          </a:xfrm>
        </p:spPr>
        <p:txBody>
          <a:bodyPr>
            <a:normAutofit/>
          </a:bodyPr>
          <a:lstStyle/>
          <a:p>
            <a:r>
              <a:rPr lang="en-US" sz="2000" b="1" i="0">
                <a:effectLst/>
                <a:latin typeface="Helvetica Neue"/>
              </a:rPr>
              <a:t>The association between two categorical variables</a:t>
            </a:r>
            <a:br>
              <a:rPr lang="en-US" sz="2000" b="1" i="0">
                <a:effectLst/>
                <a:latin typeface="Helvetica Neue"/>
              </a:rPr>
            </a:br>
            <a:endParaRPr lang="en-US" sz="2000"/>
          </a:p>
        </p:txBody>
      </p:sp>
      <p:sp>
        <p:nvSpPr>
          <p:cNvPr id="11277" name="Rectangle 11276">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279" name="Rectangle 11278">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270" name="Content Placeholder 11269">
            <a:extLst>
              <a:ext uri="{FF2B5EF4-FFF2-40B4-BE49-F238E27FC236}">
                <a16:creationId xmlns:a16="http://schemas.microsoft.com/office/drawing/2014/main" id="{0D450F5B-EDD2-99E5-EFA9-C5932B0AEFA5}"/>
              </a:ext>
            </a:extLst>
          </p:cNvPr>
          <p:cNvSpPr>
            <a:spLocks noGrp="1"/>
          </p:cNvSpPr>
          <p:nvPr>
            <p:ph idx="1"/>
          </p:nvPr>
        </p:nvSpPr>
        <p:spPr>
          <a:xfrm>
            <a:off x="841248" y="2252870"/>
            <a:ext cx="3412219" cy="3560251"/>
          </a:xfrm>
        </p:spPr>
        <p:txBody>
          <a:bodyPr>
            <a:normAutofit/>
          </a:bodyPr>
          <a:lstStyle/>
          <a:p>
            <a:r>
              <a:rPr lang="en-US" sz="1700" dirty="0"/>
              <a:t>Fraud_flag has some association with state</a:t>
            </a:r>
          </a:p>
        </p:txBody>
      </p:sp>
      <p:pic>
        <p:nvPicPr>
          <p:cNvPr id="11266" name="Picture 2">
            <a:extLst>
              <a:ext uri="{FF2B5EF4-FFF2-40B4-BE49-F238E27FC236}">
                <a16:creationId xmlns:a16="http://schemas.microsoft.com/office/drawing/2014/main" id="{B7E32A4D-C1B4-7BE4-30DD-C6EA4B7FA89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20640" y="1689536"/>
            <a:ext cx="6656832" cy="3378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1222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Rectangle 2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4FACAA-49D8-E58F-6E0F-5AF0625DB72F}"/>
              </a:ext>
            </a:extLst>
          </p:cNvPr>
          <p:cNvSpPr>
            <a:spLocks noGrp="1"/>
          </p:cNvSpPr>
          <p:nvPr>
            <p:ph type="title"/>
          </p:nvPr>
        </p:nvSpPr>
        <p:spPr>
          <a:xfrm>
            <a:off x="635569" y="80990"/>
            <a:ext cx="10168128" cy="1179576"/>
          </a:xfrm>
        </p:spPr>
        <p:txBody>
          <a:bodyPr>
            <a:normAutofit/>
          </a:bodyPr>
          <a:lstStyle/>
          <a:p>
            <a:r>
              <a:rPr lang="en-US" sz="4000" dirty="0"/>
              <a:t>EDA</a:t>
            </a:r>
          </a:p>
        </p:txBody>
      </p:sp>
      <p:sp>
        <p:nvSpPr>
          <p:cNvPr id="25" name="Rectangle 2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EEF3E98-E315-09FE-EEDD-0FED179BBD99}"/>
              </a:ext>
            </a:extLst>
          </p:cNvPr>
          <p:cNvSpPr>
            <a:spLocks noGrp="1"/>
          </p:cNvSpPr>
          <p:nvPr>
            <p:ph idx="1"/>
          </p:nvPr>
        </p:nvSpPr>
        <p:spPr>
          <a:xfrm>
            <a:off x="908304" y="1260566"/>
            <a:ext cx="10168128" cy="3695020"/>
          </a:xfrm>
        </p:spPr>
        <p:txBody>
          <a:bodyPr>
            <a:noAutofit/>
          </a:bodyPr>
          <a:lstStyle/>
          <a:p>
            <a:pPr marL="0" indent="0">
              <a:buNone/>
            </a:pPr>
            <a:r>
              <a:rPr lang="en-US" sz="1200" dirty="0"/>
              <a:t>1. Target</a:t>
            </a:r>
          </a:p>
          <a:p>
            <a:pPr marL="0" indent="0">
              <a:buNone/>
            </a:pPr>
            <a:r>
              <a:rPr lang="en-US" sz="1200" dirty="0"/>
              <a:t>         - Fraud_flag:66% False, 34% True</a:t>
            </a:r>
          </a:p>
          <a:p>
            <a:pPr marL="0" indent="0">
              <a:buNone/>
            </a:pPr>
            <a:r>
              <a:rPr lang="en-US" sz="1200" dirty="0"/>
              <a:t>         - Fraud_type:66% unknown, 30.9% type_1, 3.1% type_2 (imbalanced data)</a:t>
            </a:r>
          </a:p>
          <a:p>
            <a:pPr marL="0" indent="0">
              <a:buNone/>
            </a:pPr>
            <a:r>
              <a:rPr lang="en-US" sz="1200" dirty="0"/>
              <a:t>2. Continuous variables show good variance vs Fraud_flag and Fraud_type. Fraudulent customers has a wider range of transaction amount, transaction count, order count. </a:t>
            </a:r>
            <a:r>
              <a:rPr lang="en-US" sz="1200" b="0" i="0" dirty="0">
                <a:effectLst/>
              </a:rPr>
              <a:t>Type 1 fraud cases, the fraud score vary from low to high, indicating a wide range of fraudulent activities. On the other hand, Type 2 fraud cases may have a moderate level of fraud score, which is not be classified as high.</a:t>
            </a:r>
            <a:endParaRPr lang="en-US" sz="1200" dirty="0"/>
          </a:p>
          <a:p>
            <a:pPr marL="0" indent="0">
              <a:buNone/>
            </a:pPr>
            <a:r>
              <a:rPr lang="en-US" sz="1200" dirty="0"/>
              <a:t>All Fraud Type 2 has varied numbers of transaction failure, but not necessary payment registration failure.</a:t>
            </a:r>
          </a:p>
          <a:p>
            <a:pPr marL="0" indent="0">
              <a:buNone/>
            </a:pPr>
            <a:r>
              <a:rPr lang="en-US" sz="1200" dirty="0"/>
              <a:t>Customers use PayPal have less chance of fraudulent. Otherwise, Customers use PayPal are all Fraud type 2.</a:t>
            </a:r>
          </a:p>
          <a:p>
            <a:pPr marL="0" indent="0">
              <a:buNone/>
            </a:pPr>
            <a:r>
              <a:rPr lang="en-US" sz="1200" dirty="0"/>
              <a:t>Customers use  </a:t>
            </a:r>
            <a:r>
              <a:rPr lang="en-US" sz="1200" b="1" dirty="0"/>
              <a:t>Visa_16 digit, JCB_16 digit</a:t>
            </a:r>
            <a:r>
              <a:rPr lang="en-US" sz="1200" dirty="0"/>
              <a:t> have higher chance of fraudulent. Customers use </a:t>
            </a:r>
            <a:r>
              <a:rPr lang="en-US" sz="1200" b="1" dirty="0"/>
              <a:t>Voyager</a:t>
            </a:r>
            <a:r>
              <a:rPr lang="en-US" sz="1200" dirty="0"/>
              <a:t> have higher chance of type 2 fraudulent. </a:t>
            </a:r>
            <a:endParaRPr lang="en-US" sz="1200" b="1" dirty="0"/>
          </a:p>
          <a:p>
            <a:pPr marL="0" indent="0">
              <a:buNone/>
            </a:pPr>
            <a:r>
              <a:rPr lang="en-US" sz="1200" dirty="0"/>
              <a:t>More fraud is IPv4.</a:t>
            </a:r>
          </a:p>
          <a:p>
            <a:pPr marL="0" indent="0">
              <a:buNone/>
            </a:pPr>
            <a:r>
              <a:rPr lang="en-US" sz="1200" dirty="0"/>
              <a:t>PR, DC, ND, SD, WY, DE, KY, SC, MT, AS, ME, MO, IN, VT, MP, NJ, PW, HI are all not fraud</a:t>
            </a:r>
          </a:p>
          <a:p>
            <a:pPr marL="0" indent="0">
              <a:buNone/>
            </a:pPr>
            <a:r>
              <a:rPr lang="en-US" sz="1200" dirty="0"/>
              <a:t>military, MH, LA CO, WV are all type2 fraud.</a:t>
            </a:r>
          </a:p>
          <a:p>
            <a:pPr marL="0" indent="0">
              <a:buNone/>
            </a:pPr>
            <a:r>
              <a:rPr lang="en-US" sz="1200" dirty="0"/>
              <a:t>3. Linear correlation</a:t>
            </a:r>
          </a:p>
          <a:p>
            <a:pPr marL="0" indent="0">
              <a:buNone/>
            </a:pPr>
            <a:r>
              <a:rPr lang="en-US" sz="1200" dirty="0"/>
              <a:t>        - payment_method_type_card has linear correlation with transactions_count,  orders_count.</a:t>
            </a:r>
          </a:p>
          <a:p>
            <a:pPr marL="0" indent="0">
              <a:buNone/>
            </a:pPr>
            <a:r>
              <a:rPr lang="en-US" sz="1200" dirty="0"/>
              <a:t>        - transactions_count and orders_count show strong linear correlation.</a:t>
            </a:r>
          </a:p>
          <a:p>
            <a:pPr marL="0" indent="0">
              <a:buNone/>
            </a:pPr>
            <a:r>
              <a:rPr lang="en-US" sz="1200" dirty="0"/>
              <a:t>      - Transactions_count and Orders_count show high multicollinearity with other variables.</a:t>
            </a:r>
          </a:p>
          <a:p>
            <a:pPr marL="0" indent="0">
              <a:buNone/>
            </a:pPr>
            <a:r>
              <a:rPr lang="en-US" sz="1200" dirty="0"/>
              <a:t>4. Relation between target and variables</a:t>
            </a:r>
          </a:p>
          <a:p>
            <a:pPr marL="0" indent="0">
              <a:buNone/>
            </a:pPr>
            <a:r>
              <a:rPr lang="en-US" sz="1200" dirty="0"/>
              <a:t>        - Fraud_flag has strong association with fraud score, payments_count, orders_count.</a:t>
            </a:r>
          </a:p>
          <a:p>
            <a:pPr marL="0" indent="0">
              <a:buNone/>
            </a:pPr>
            <a:r>
              <a:rPr lang="en-US" sz="1200" dirty="0"/>
              <a:t>        - Fraud_type has strong association with payment provider voyager.</a:t>
            </a:r>
          </a:p>
          <a:p>
            <a:pPr marL="0" indent="0">
              <a:buNone/>
            </a:pPr>
            <a:r>
              <a:rPr lang="en-US" sz="1200" dirty="0"/>
              <a:t>        - Fraud_flag has some association with state</a:t>
            </a:r>
          </a:p>
          <a:p>
            <a:pPr marL="0" indent="0">
              <a:buNone/>
            </a:pPr>
            <a:endParaRPr lang="en-US" sz="1200" dirty="0"/>
          </a:p>
        </p:txBody>
      </p:sp>
    </p:spTree>
    <p:extLst>
      <p:ext uri="{BB962C8B-B14F-4D97-AF65-F5344CB8AC3E}">
        <p14:creationId xmlns:p14="http://schemas.microsoft.com/office/powerpoint/2010/main" val="1011095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D75F410-CEF6-8E3F-26C6-5C17D3BD21D6}"/>
              </a:ext>
            </a:extLst>
          </p:cNvPr>
          <p:cNvSpPr>
            <a:spLocks noGrp="1"/>
          </p:cNvSpPr>
          <p:nvPr>
            <p:ph type="title"/>
          </p:nvPr>
        </p:nvSpPr>
        <p:spPr>
          <a:xfrm>
            <a:off x="1115568" y="548640"/>
            <a:ext cx="10168128" cy="1179576"/>
          </a:xfrm>
        </p:spPr>
        <p:txBody>
          <a:bodyPr>
            <a:normAutofit/>
          </a:bodyPr>
          <a:lstStyle/>
          <a:p>
            <a:r>
              <a:rPr lang="en-US" sz="4000" dirty="0"/>
              <a:t>Fraud detection Metrics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EE0C03B-68CC-3428-2B33-B8521664408D}"/>
              </a:ext>
            </a:extLst>
          </p:cNvPr>
          <p:cNvSpPr>
            <a:spLocks noGrp="1"/>
          </p:cNvSpPr>
          <p:nvPr>
            <p:ph idx="1"/>
          </p:nvPr>
        </p:nvSpPr>
        <p:spPr>
          <a:xfrm>
            <a:off x="783771" y="2220686"/>
            <a:ext cx="10665823" cy="4140925"/>
          </a:xfrm>
        </p:spPr>
        <p:txBody>
          <a:bodyPr>
            <a:normAutofit/>
          </a:bodyPr>
          <a:lstStyle/>
          <a:p>
            <a:r>
              <a:rPr lang="en-US" sz="2000" b="0" i="0" dirty="0">
                <a:effectLst/>
              </a:rPr>
              <a:t>Scenario 1: </a:t>
            </a:r>
            <a:r>
              <a:rPr lang="en-US" sz="2000" b="1" i="0" dirty="0">
                <a:effectLst/>
              </a:rPr>
              <a:t>High precision, lower recall </a:t>
            </a:r>
            <a:r>
              <a:rPr lang="en-US" sz="2000" b="0" i="0" dirty="0">
                <a:effectLst/>
              </a:rPr>
              <a:t>(stringent fraud control): In this scenario, the organization prioritizes </a:t>
            </a:r>
            <a:r>
              <a:rPr lang="en-US" sz="2000" b="1" i="0" dirty="0">
                <a:effectLst/>
              </a:rPr>
              <a:t>minimizing false positives </a:t>
            </a:r>
            <a:r>
              <a:rPr lang="en-US" sz="2000" b="0" i="0" dirty="0">
                <a:effectLst/>
              </a:rPr>
              <a:t>to ensure that genuine customers are not incorrectly flagged as fraud. The focus is on </a:t>
            </a:r>
            <a:r>
              <a:rPr lang="en-US" sz="2000" b="1" i="0" dirty="0">
                <a:effectLst/>
              </a:rPr>
              <a:t>maintaining a high level of trust and customer satisfaction</a:t>
            </a:r>
            <a:r>
              <a:rPr lang="en-US" sz="2000" b="0" i="0" dirty="0">
                <a:effectLst/>
              </a:rPr>
              <a:t>, even if it means potentially missing some fraudulent cases.</a:t>
            </a:r>
          </a:p>
          <a:p>
            <a:r>
              <a:rPr lang="en-US" sz="2000" b="0" i="0" dirty="0">
                <a:effectLst/>
              </a:rPr>
              <a:t>Scenario 2: </a:t>
            </a:r>
            <a:r>
              <a:rPr lang="en-US" sz="2000" b="1" i="0" dirty="0">
                <a:effectLst/>
              </a:rPr>
              <a:t>High recall, moderate precision </a:t>
            </a:r>
            <a:r>
              <a:rPr lang="en-US" sz="2000" b="0" i="0" dirty="0">
                <a:effectLst/>
              </a:rPr>
              <a:t>(comprehensive fraud detection): In this scenario, the organization aims to capture as many instances of fraud as possible, even if it means tolerating a higher rate of false positives. The focus is on </a:t>
            </a:r>
            <a:r>
              <a:rPr lang="en-US" sz="2000" b="1" i="0" dirty="0">
                <a:effectLst/>
              </a:rPr>
              <a:t>maximizing fraud detection to minimize financial losses.</a:t>
            </a:r>
          </a:p>
          <a:p>
            <a:r>
              <a:rPr lang="en-US" sz="2000" b="0" i="0" dirty="0">
                <a:effectLst/>
              </a:rPr>
              <a:t>Scenario 3: Balanced precision and recall (optimal trade-off): In some cases, there may be a need to strike a balance between precision and recall. </a:t>
            </a:r>
            <a:endParaRPr lang="en-US" sz="2000" dirty="0"/>
          </a:p>
          <a:p>
            <a:pPr marL="0" indent="0">
              <a:buNone/>
            </a:pPr>
            <a:r>
              <a:rPr lang="en-US" sz="2000" dirty="0"/>
              <a:t>The ideal precision and recall </a:t>
            </a:r>
            <a:r>
              <a:rPr lang="en-US" sz="2000" b="0" i="0" dirty="0">
                <a:effectLst/>
              </a:rPr>
              <a:t>will depend on the priorities and constraints of the organization.</a:t>
            </a:r>
            <a:endParaRPr lang="en-US" sz="2000" dirty="0"/>
          </a:p>
        </p:txBody>
      </p:sp>
    </p:spTree>
    <p:extLst>
      <p:ext uri="{BB962C8B-B14F-4D97-AF65-F5344CB8AC3E}">
        <p14:creationId xmlns:p14="http://schemas.microsoft.com/office/powerpoint/2010/main" val="25781690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096BCF-9FCE-1700-9A13-4A4B9BBB061A}"/>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kumimoji="0" lang="en-US" altLang="en-US" sz="5200" b="0" i="0" u="none" strike="noStrike" kern="1200" cap="none" normalizeH="0" baseline="0" dirty="0">
                <a:ln>
                  <a:noFill/>
                </a:ln>
                <a:solidFill>
                  <a:schemeClr val="tx1"/>
                </a:solidFill>
                <a:effectLst/>
                <a:latin typeface="+mj-lt"/>
                <a:ea typeface="+mj-ea"/>
                <a:cs typeface="+mj-cs"/>
              </a:rPr>
              <a:t>Fraud_flag Model</a:t>
            </a:r>
          </a:p>
        </p:txBody>
      </p:sp>
      <p:pic>
        <p:nvPicPr>
          <p:cNvPr id="10" name="Graphic 9" descr="Bar chart">
            <a:extLst>
              <a:ext uri="{FF2B5EF4-FFF2-40B4-BE49-F238E27FC236}">
                <a16:creationId xmlns:a16="http://schemas.microsoft.com/office/drawing/2014/main" id="{2A8E652E-7918-D8A7-4003-D1308278E9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12" name="Graphic 11" descr="Bar chart">
            <a:extLst>
              <a:ext uri="{FF2B5EF4-FFF2-40B4-BE49-F238E27FC236}">
                <a16:creationId xmlns:a16="http://schemas.microsoft.com/office/drawing/2014/main" id="{4C678CBB-D0B3-45C4-82D7-74EA83B1F9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36602785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0DCE49-D4A7-48B8-CB11-E6309CC4FA5C}"/>
              </a:ext>
            </a:extLst>
          </p:cNvPr>
          <p:cNvSpPr>
            <a:spLocks noGrp="1"/>
          </p:cNvSpPr>
          <p:nvPr>
            <p:ph type="title"/>
          </p:nvPr>
        </p:nvSpPr>
        <p:spPr>
          <a:xfrm>
            <a:off x="1115568" y="548640"/>
            <a:ext cx="10168128" cy="1179576"/>
          </a:xfrm>
        </p:spPr>
        <p:txBody>
          <a:bodyPr vert="horz" lIns="91440" tIns="45720" rIns="91440" bIns="45720" rtlCol="0">
            <a:normAutofit/>
          </a:bodyPr>
          <a:lstStyle/>
          <a:p>
            <a:r>
              <a:rPr lang="en-US" sz="4000" b="1" i="0">
                <a:effectLst/>
                <a:cs typeface="Calibri Light" panose="020F0302020204030204" pitchFamily="34" charset="0"/>
              </a:rPr>
              <a:t>Fraud_flag Model </a:t>
            </a:r>
            <a:endParaRPr lang="en-US" sz="4000" kern="1200">
              <a:latin typeface="+mj-lt"/>
              <a:ea typeface="+mj-ea"/>
              <a:cs typeface="+mj-cs"/>
            </a:endParaRPr>
          </a:p>
        </p:txBody>
      </p:sp>
      <p:sp>
        <p:nvSpPr>
          <p:cNvPr id="29" name="Rectangle 28">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Content Placeholder 2">
            <a:extLst>
              <a:ext uri="{FF2B5EF4-FFF2-40B4-BE49-F238E27FC236}">
                <a16:creationId xmlns:a16="http://schemas.microsoft.com/office/drawing/2014/main" id="{A667B264-6CEF-044E-A02C-1E04CDBC1176}"/>
              </a:ext>
            </a:extLst>
          </p:cNvPr>
          <p:cNvSpPr>
            <a:spLocks noGrp="1"/>
          </p:cNvSpPr>
          <p:nvPr>
            <p:ph idx="1"/>
          </p:nvPr>
        </p:nvSpPr>
        <p:spPr>
          <a:xfrm>
            <a:off x="1057868" y="2094015"/>
            <a:ext cx="4571036" cy="4389911"/>
          </a:xfrm>
        </p:spPr>
        <p:txBody>
          <a:bodyPr>
            <a:noAutofit/>
          </a:bodyPr>
          <a:lstStyle/>
          <a:p>
            <a:pPr rtl="0" fontAlgn="base">
              <a:spcBef>
                <a:spcPts val="0"/>
              </a:spcBef>
              <a:spcAft>
                <a:spcPts val="0"/>
              </a:spcAft>
              <a:buFont typeface="Arial" panose="020B0604020202020204" pitchFamily="34" charset="0"/>
              <a:buChar char="•"/>
            </a:pPr>
            <a:r>
              <a:rPr lang="en-US" sz="1600" b="0" i="0" u="none" strike="noStrike" dirty="0">
                <a:effectLst/>
                <a:latin typeface="Lato" panose="020F0502020204030203" pitchFamily="34" charset="0"/>
              </a:rPr>
              <a:t>Data Split</a:t>
            </a:r>
          </a:p>
          <a:p>
            <a:pPr indent="0" rtl="0">
              <a:spcBef>
                <a:spcPts val="0"/>
              </a:spcBef>
              <a:spcAft>
                <a:spcPts val="0"/>
              </a:spcAft>
              <a:buNone/>
            </a:pPr>
            <a:br>
              <a:rPr lang="en-US" sz="1600" b="0" dirty="0">
                <a:effectLst/>
              </a:rPr>
            </a:br>
            <a:r>
              <a:rPr lang="en-US" sz="1600" b="1" i="0" u="none" strike="noStrike" dirty="0">
                <a:effectLst/>
                <a:cs typeface="Latha" panose="020B0502040204020203" pitchFamily="34" charset="0"/>
              </a:rPr>
              <a:t>Data was split as train set and test set using  ‘train_test_split’ with test_size = 0.2, stratify=y.</a:t>
            </a:r>
          </a:p>
          <a:p>
            <a:pPr indent="0" rtl="0">
              <a:spcBef>
                <a:spcPts val="0"/>
              </a:spcBef>
              <a:spcAft>
                <a:spcPts val="0"/>
              </a:spcAft>
              <a:buNone/>
            </a:pPr>
            <a:endParaRPr lang="en-US" sz="1600" b="0" dirty="0">
              <a:effectLst/>
              <a:cs typeface="Latha" panose="020B0502040204020203" pitchFamily="34" charset="0"/>
            </a:endParaRPr>
          </a:p>
          <a:p>
            <a:r>
              <a:rPr lang="en-US" sz="1600" b="0" i="0" dirty="0">
                <a:effectLst/>
                <a:latin typeface="Arial" panose="020B0604020202020204" pitchFamily="34" charset="0"/>
                <a:cs typeface="Arial" panose="020B0604020202020204" pitchFamily="34" charset="0"/>
              </a:rPr>
              <a:t>Missing value: Use arbitrary value imputation.</a:t>
            </a:r>
          </a:p>
          <a:p>
            <a:pPr marL="0" indent="0">
              <a:buNone/>
            </a:pPr>
            <a:endParaRPr lang="en-US" sz="1600" dirty="0">
              <a:latin typeface="Lato" panose="020F0502020204030203" pitchFamily="34" charset="0"/>
            </a:endParaRPr>
          </a:p>
          <a:p>
            <a:r>
              <a:rPr lang="en-US" sz="1600" b="0" i="0" dirty="0">
                <a:effectLst/>
                <a:latin typeface="Arial" panose="020B0604020202020204" pitchFamily="34" charset="0"/>
                <a:cs typeface="Arial" panose="020B0604020202020204" pitchFamily="34" charset="0"/>
              </a:rPr>
              <a:t>Categorical encoders tuning on 'state’:</a:t>
            </a:r>
          </a:p>
          <a:p>
            <a:pPr marL="0" indent="0">
              <a:buNone/>
            </a:pPr>
            <a:endParaRPr lang="en-US" sz="1600" b="0" i="0" dirty="0">
              <a:effectLst/>
              <a:latin typeface="Arial" panose="020B0604020202020204" pitchFamily="34" charset="0"/>
              <a:cs typeface="Arial" panose="020B0604020202020204" pitchFamily="34" charset="0"/>
            </a:endParaRPr>
          </a:p>
          <a:p>
            <a:pPr indent="0">
              <a:spcBef>
                <a:spcPts val="0"/>
              </a:spcBef>
              <a:buNone/>
            </a:pPr>
            <a:r>
              <a:rPr lang="en-US" sz="1600" b="1" dirty="0">
                <a:cs typeface="Latha" panose="020B0502040204020203" pitchFamily="34" charset="0"/>
              </a:rPr>
              <a:t>choose WOEEncoder for now, with high Cross-Validation F1 Score. If there is enough time, need more time to try different encoder. WOEEncoder, are designed to handle categorical variables based on target information, making them suitable for classification problems.</a:t>
            </a:r>
            <a:br>
              <a:rPr lang="en-US" sz="1600" dirty="0"/>
            </a:br>
            <a:endParaRPr lang="en-US" sz="1600" dirty="0"/>
          </a:p>
        </p:txBody>
      </p:sp>
      <p:pic>
        <p:nvPicPr>
          <p:cNvPr id="10" name="Picture 9">
            <a:extLst>
              <a:ext uri="{FF2B5EF4-FFF2-40B4-BE49-F238E27FC236}">
                <a16:creationId xmlns:a16="http://schemas.microsoft.com/office/drawing/2014/main" id="{CC3919F1-9284-A0C0-0CA9-39340785F9A6}"/>
              </a:ext>
            </a:extLst>
          </p:cNvPr>
          <p:cNvPicPr>
            <a:picLocks noChangeAspect="1"/>
          </p:cNvPicPr>
          <p:nvPr/>
        </p:nvPicPr>
        <p:blipFill>
          <a:blip r:embed="rId2"/>
          <a:stretch>
            <a:fillRect/>
          </a:stretch>
        </p:blipFill>
        <p:spPr>
          <a:xfrm>
            <a:off x="6293358" y="2219325"/>
            <a:ext cx="5429250" cy="4638675"/>
          </a:xfrm>
          <a:prstGeom prst="rect">
            <a:avLst/>
          </a:prstGeom>
        </p:spPr>
      </p:pic>
    </p:spTree>
    <p:extLst>
      <p:ext uri="{BB962C8B-B14F-4D97-AF65-F5344CB8AC3E}">
        <p14:creationId xmlns:p14="http://schemas.microsoft.com/office/powerpoint/2010/main" val="28356081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0DCE49-D4A7-48B8-CB11-E6309CC4FA5C}"/>
              </a:ext>
            </a:extLst>
          </p:cNvPr>
          <p:cNvSpPr>
            <a:spLocks noGrp="1"/>
          </p:cNvSpPr>
          <p:nvPr>
            <p:ph type="title"/>
          </p:nvPr>
        </p:nvSpPr>
        <p:spPr>
          <a:xfrm>
            <a:off x="1115568" y="548640"/>
            <a:ext cx="10168128" cy="1179576"/>
          </a:xfrm>
        </p:spPr>
        <p:txBody>
          <a:bodyPr vert="horz" lIns="91440" tIns="45720" rIns="91440" bIns="45720" rtlCol="0">
            <a:normAutofit/>
          </a:bodyPr>
          <a:lstStyle/>
          <a:p>
            <a:r>
              <a:rPr lang="en-US" sz="4000" b="1" i="0">
                <a:effectLst/>
                <a:cs typeface="Calibri Light" panose="020F0302020204030204" pitchFamily="34" charset="0"/>
              </a:rPr>
              <a:t>Fraud_flag Model </a:t>
            </a:r>
            <a:endParaRPr lang="en-US" sz="4000" kern="1200">
              <a:latin typeface="+mj-lt"/>
              <a:ea typeface="+mj-ea"/>
              <a:cs typeface="+mj-cs"/>
            </a:endParaRPr>
          </a:p>
        </p:txBody>
      </p:sp>
      <p:sp>
        <p:nvSpPr>
          <p:cNvPr id="29" name="Rectangle 28">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Content Placeholder 6">
            <a:extLst>
              <a:ext uri="{FF2B5EF4-FFF2-40B4-BE49-F238E27FC236}">
                <a16:creationId xmlns:a16="http://schemas.microsoft.com/office/drawing/2014/main" id="{F70E220A-38FD-2B64-4921-88054BA724CD}"/>
              </a:ext>
            </a:extLst>
          </p:cNvPr>
          <p:cNvPicPr>
            <a:picLocks noGrp="1" noChangeAspect="1"/>
          </p:cNvPicPr>
          <p:nvPr>
            <p:ph idx="1"/>
          </p:nvPr>
        </p:nvPicPr>
        <p:blipFill>
          <a:blip r:embed="rId2"/>
          <a:stretch>
            <a:fillRect/>
          </a:stretch>
        </p:blipFill>
        <p:spPr>
          <a:xfrm>
            <a:off x="3982418" y="3607097"/>
            <a:ext cx="3981450" cy="2000250"/>
          </a:xfrm>
        </p:spPr>
      </p:pic>
      <p:pic>
        <p:nvPicPr>
          <p:cNvPr id="7" name="Picture 6">
            <a:extLst>
              <a:ext uri="{FF2B5EF4-FFF2-40B4-BE49-F238E27FC236}">
                <a16:creationId xmlns:a16="http://schemas.microsoft.com/office/drawing/2014/main" id="{84DB073D-8117-AC73-50AA-DA946F3C932B}"/>
              </a:ext>
            </a:extLst>
          </p:cNvPr>
          <p:cNvPicPr>
            <a:picLocks noChangeAspect="1"/>
          </p:cNvPicPr>
          <p:nvPr/>
        </p:nvPicPr>
        <p:blipFill>
          <a:blip r:embed="rId3"/>
          <a:stretch>
            <a:fillRect/>
          </a:stretch>
        </p:blipFill>
        <p:spPr>
          <a:xfrm>
            <a:off x="8491787" y="3527664"/>
            <a:ext cx="2850397" cy="2393318"/>
          </a:xfrm>
          <a:prstGeom prst="rect">
            <a:avLst/>
          </a:prstGeom>
        </p:spPr>
      </p:pic>
      <p:pic>
        <p:nvPicPr>
          <p:cNvPr id="8" name="Picture 7">
            <a:extLst>
              <a:ext uri="{FF2B5EF4-FFF2-40B4-BE49-F238E27FC236}">
                <a16:creationId xmlns:a16="http://schemas.microsoft.com/office/drawing/2014/main" id="{2AED47A8-C6AE-91F7-A1A5-A21CA5A783A8}"/>
              </a:ext>
            </a:extLst>
          </p:cNvPr>
          <p:cNvPicPr>
            <a:picLocks noChangeAspect="1"/>
          </p:cNvPicPr>
          <p:nvPr/>
        </p:nvPicPr>
        <p:blipFill>
          <a:blip r:embed="rId4"/>
          <a:stretch>
            <a:fillRect/>
          </a:stretch>
        </p:blipFill>
        <p:spPr>
          <a:xfrm>
            <a:off x="438634" y="6074998"/>
            <a:ext cx="2638425" cy="438150"/>
          </a:xfrm>
          <a:prstGeom prst="rect">
            <a:avLst/>
          </a:prstGeom>
        </p:spPr>
      </p:pic>
      <p:sp>
        <p:nvSpPr>
          <p:cNvPr id="9" name="TextBox 8">
            <a:extLst>
              <a:ext uri="{FF2B5EF4-FFF2-40B4-BE49-F238E27FC236}">
                <a16:creationId xmlns:a16="http://schemas.microsoft.com/office/drawing/2014/main" id="{038A84EA-E4A9-9181-9341-8780B4821F2A}"/>
              </a:ext>
            </a:extLst>
          </p:cNvPr>
          <p:cNvSpPr txBox="1"/>
          <p:nvPr/>
        </p:nvSpPr>
        <p:spPr>
          <a:xfrm>
            <a:off x="498834" y="2195665"/>
            <a:ext cx="10193406" cy="1754326"/>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Feature selection </a:t>
            </a:r>
            <a:r>
              <a:rPr lang="en-US" sz="1800" b="0" i="0" dirty="0">
                <a:effectLst/>
                <a:latin typeface="Arial" panose="020B0604020202020204" pitchFamily="34" charset="0"/>
                <a:cs typeface="Arial" panose="020B0604020202020204" pitchFamily="34" charset="0"/>
              </a:rPr>
              <a:t>for modeling: Use Random Feature importance and permutation_importance </a:t>
            </a:r>
          </a:p>
          <a:p>
            <a:pPr marL="0" indent="0">
              <a:buNone/>
            </a:pPr>
            <a:endParaRPr lang="en-US" sz="1800" dirty="0">
              <a:latin typeface="Arial" panose="020B0604020202020204" pitchFamily="34" charset="0"/>
              <a:cs typeface="Arial" panose="020B0604020202020204" pitchFamily="34" charset="0"/>
            </a:endParaRPr>
          </a:p>
          <a:p>
            <a:r>
              <a:rPr lang="en-US" sz="1800" dirty="0">
                <a:latin typeface="Lato" panose="020F0502020204030203" pitchFamily="34" charset="0"/>
              </a:rPr>
              <a:t>Modeling: RandomForest and XGBoost. </a:t>
            </a:r>
            <a:r>
              <a:rPr lang="en-US" sz="1800" b="0" i="0" dirty="0">
                <a:effectLst/>
                <a:latin typeface="Arial" panose="020B0604020202020204" pitchFamily="34" charset="0"/>
                <a:cs typeface="Arial" panose="020B0604020202020204" pitchFamily="34" charset="0"/>
              </a:rPr>
              <a:t>RandomForestClassifier has overfitting problem, try XGBoost with regularization.</a:t>
            </a:r>
            <a:endParaRPr lang="en-US" sz="1800" dirty="0">
              <a:latin typeface="Lato" panose="020F0502020204030203" pitchFamily="34" charset="0"/>
            </a:endParaRPr>
          </a:p>
          <a:p>
            <a:pPr marL="0" indent="0">
              <a:buNone/>
            </a:pPr>
            <a:br>
              <a:rPr lang="en-US" sz="1800" dirty="0"/>
            </a:br>
            <a:endParaRPr lang="en-US" dirty="0"/>
          </a:p>
        </p:txBody>
      </p:sp>
      <p:pic>
        <p:nvPicPr>
          <p:cNvPr id="11" name="Picture 10">
            <a:extLst>
              <a:ext uri="{FF2B5EF4-FFF2-40B4-BE49-F238E27FC236}">
                <a16:creationId xmlns:a16="http://schemas.microsoft.com/office/drawing/2014/main" id="{320AC7BF-3A09-9268-2E1B-A4D0B7A1A3FF}"/>
              </a:ext>
            </a:extLst>
          </p:cNvPr>
          <p:cNvPicPr>
            <a:picLocks noChangeAspect="1"/>
          </p:cNvPicPr>
          <p:nvPr/>
        </p:nvPicPr>
        <p:blipFill>
          <a:blip r:embed="rId5"/>
          <a:stretch>
            <a:fillRect/>
          </a:stretch>
        </p:blipFill>
        <p:spPr>
          <a:xfrm>
            <a:off x="438634" y="3588047"/>
            <a:ext cx="3105150" cy="2019300"/>
          </a:xfrm>
          <a:prstGeom prst="rect">
            <a:avLst/>
          </a:prstGeom>
        </p:spPr>
      </p:pic>
    </p:spTree>
    <p:extLst>
      <p:ext uri="{BB962C8B-B14F-4D97-AF65-F5344CB8AC3E}">
        <p14:creationId xmlns:p14="http://schemas.microsoft.com/office/powerpoint/2010/main" val="27083308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0DCE49-D4A7-48B8-CB11-E6309CC4FA5C}"/>
              </a:ext>
            </a:extLst>
          </p:cNvPr>
          <p:cNvSpPr>
            <a:spLocks noGrp="1"/>
          </p:cNvSpPr>
          <p:nvPr>
            <p:ph type="title"/>
          </p:nvPr>
        </p:nvSpPr>
        <p:spPr>
          <a:xfrm>
            <a:off x="1115568" y="548640"/>
            <a:ext cx="10168128" cy="1179576"/>
          </a:xfrm>
        </p:spPr>
        <p:txBody>
          <a:bodyPr vert="horz" lIns="91440" tIns="45720" rIns="91440" bIns="45720" rtlCol="0">
            <a:normAutofit/>
          </a:bodyPr>
          <a:lstStyle/>
          <a:p>
            <a:r>
              <a:rPr lang="en-US" sz="4000" b="1" i="0" kern="1200" dirty="0">
                <a:solidFill>
                  <a:schemeClr val="tx1"/>
                </a:solidFill>
                <a:effectLst/>
                <a:latin typeface="+mj-lt"/>
                <a:ea typeface="+mj-ea"/>
                <a:cs typeface="+mj-cs"/>
              </a:rPr>
              <a:t>Threshold optimization</a:t>
            </a:r>
            <a:endParaRPr lang="en-US" sz="4000" kern="1200" dirty="0">
              <a:latin typeface="+mj-lt"/>
              <a:ea typeface="+mj-ea"/>
              <a:cs typeface="+mj-cs"/>
            </a:endParaRPr>
          </a:p>
        </p:txBody>
      </p:sp>
      <p:sp>
        <p:nvSpPr>
          <p:cNvPr id="29" name="Rectangle 28">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Picture 2">
            <a:extLst>
              <a:ext uri="{FF2B5EF4-FFF2-40B4-BE49-F238E27FC236}">
                <a16:creationId xmlns:a16="http://schemas.microsoft.com/office/drawing/2014/main" id="{BFF2278D-EC93-3DD4-D9BB-FFE916739AA6}"/>
              </a:ext>
            </a:extLst>
          </p:cNvPr>
          <p:cNvPicPr>
            <a:picLocks noChangeAspect="1"/>
          </p:cNvPicPr>
          <p:nvPr/>
        </p:nvPicPr>
        <p:blipFill>
          <a:blip r:embed="rId2"/>
          <a:stretch>
            <a:fillRect/>
          </a:stretch>
        </p:blipFill>
        <p:spPr>
          <a:xfrm>
            <a:off x="644524" y="2567446"/>
            <a:ext cx="6735763" cy="3260725"/>
          </a:xfrm>
          <a:prstGeom prst="rect">
            <a:avLst/>
          </a:prstGeom>
        </p:spPr>
      </p:pic>
      <p:pic>
        <p:nvPicPr>
          <p:cNvPr id="4" name="Picture 5">
            <a:extLst>
              <a:ext uri="{FF2B5EF4-FFF2-40B4-BE49-F238E27FC236}">
                <a16:creationId xmlns:a16="http://schemas.microsoft.com/office/drawing/2014/main" id="{3106C936-CB5B-8692-86EF-201A11500F8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53313" y="2415496"/>
            <a:ext cx="4094163" cy="3260725"/>
          </a:xfrm>
          <a:prstGeom prst="rect">
            <a:avLst/>
          </a:prstGeom>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9300E55-324C-24CC-7E60-EB98143E089F}"/>
              </a:ext>
            </a:extLst>
          </p:cNvPr>
          <p:cNvSpPr txBox="1"/>
          <p:nvPr/>
        </p:nvSpPr>
        <p:spPr>
          <a:xfrm>
            <a:off x="718457" y="6028509"/>
            <a:ext cx="3474720" cy="261610"/>
          </a:xfrm>
          <a:prstGeom prst="rect">
            <a:avLst/>
          </a:prstGeom>
          <a:noFill/>
        </p:spPr>
        <p:txBody>
          <a:bodyPr wrap="square" rtlCol="0">
            <a:spAutoFit/>
          </a:bodyPr>
          <a:lstStyle/>
          <a:p>
            <a:r>
              <a:rPr lang="en-US" sz="1100" dirty="0"/>
              <a:t>The threshold can be changed based on business needs.</a:t>
            </a:r>
          </a:p>
        </p:txBody>
      </p:sp>
    </p:spTree>
    <p:extLst>
      <p:ext uri="{BB962C8B-B14F-4D97-AF65-F5344CB8AC3E}">
        <p14:creationId xmlns:p14="http://schemas.microsoft.com/office/powerpoint/2010/main" val="1956135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0DCE49-D4A7-48B8-CB11-E6309CC4FA5C}"/>
              </a:ext>
            </a:extLst>
          </p:cNvPr>
          <p:cNvSpPr>
            <a:spLocks noGrp="1"/>
          </p:cNvSpPr>
          <p:nvPr>
            <p:ph type="title"/>
          </p:nvPr>
        </p:nvSpPr>
        <p:spPr>
          <a:xfrm>
            <a:off x="1115568" y="548640"/>
            <a:ext cx="10168128" cy="1179576"/>
          </a:xfrm>
        </p:spPr>
        <p:txBody>
          <a:bodyPr vert="horz" lIns="91440" tIns="45720" rIns="91440" bIns="45720" rtlCol="0">
            <a:normAutofit/>
          </a:bodyPr>
          <a:lstStyle/>
          <a:p>
            <a:r>
              <a:rPr lang="en-US" sz="4000" b="1" i="0" kern="1200" dirty="0">
                <a:solidFill>
                  <a:schemeClr val="tx1"/>
                </a:solidFill>
                <a:effectLst/>
                <a:latin typeface="+mj-lt"/>
                <a:ea typeface="+mj-ea"/>
                <a:cs typeface="+mj-cs"/>
              </a:rPr>
              <a:t>Model Selection</a:t>
            </a:r>
            <a:endParaRPr lang="en-US" sz="4000" kern="1200" dirty="0">
              <a:latin typeface="+mj-lt"/>
              <a:ea typeface="+mj-ea"/>
              <a:cs typeface="+mj-cs"/>
            </a:endParaRPr>
          </a:p>
        </p:txBody>
      </p:sp>
      <p:sp>
        <p:nvSpPr>
          <p:cNvPr id="29" name="Rectangle 28">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TextBox 6">
            <a:extLst>
              <a:ext uri="{FF2B5EF4-FFF2-40B4-BE49-F238E27FC236}">
                <a16:creationId xmlns:a16="http://schemas.microsoft.com/office/drawing/2014/main" id="{B45010ED-D1F1-2F74-B838-9BF45A0D4A78}"/>
              </a:ext>
            </a:extLst>
          </p:cNvPr>
          <p:cNvSpPr txBox="1"/>
          <p:nvPr/>
        </p:nvSpPr>
        <p:spPr>
          <a:xfrm>
            <a:off x="5828957" y="3601630"/>
            <a:ext cx="6097978" cy="1477328"/>
          </a:xfrm>
          <a:prstGeom prst="rect">
            <a:avLst/>
          </a:prstGeom>
          <a:noFill/>
        </p:spPr>
        <p:txBody>
          <a:bodyPr wrap="square">
            <a:spAutoFit/>
          </a:bodyPr>
          <a:lstStyle/>
          <a:p>
            <a:r>
              <a:rPr lang="en-US" b="0" i="0" dirty="0">
                <a:solidFill>
                  <a:srgbClr val="000000"/>
                </a:solidFill>
                <a:effectLst/>
                <a:latin typeface="Helvetica Neue"/>
              </a:rPr>
              <a:t>At high precision, random forest has better recall. Therefore, random forest is selected for our final model.</a:t>
            </a:r>
          </a:p>
          <a:p>
            <a:endParaRPr lang="en-US" dirty="0">
              <a:solidFill>
                <a:srgbClr val="000000"/>
              </a:solidFill>
              <a:latin typeface="Helvetica Neue"/>
            </a:endParaRPr>
          </a:p>
          <a:p>
            <a:r>
              <a:rPr lang="en-US" b="0" i="0" dirty="0">
                <a:solidFill>
                  <a:srgbClr val="000000"/>
                </a:solidFill>
                <a:effectLst/>
                <a:latin typeface="Helvetica Neue"/>
              </a:rPr>
              <a:t>Threshold is optimized for higher precision and recall. At threshold 0.63, precision is 87%, recall is 63%.</a:t>
            </a:r>
            <a:endParaRPr lang="en-US" dirty="0"/>
          </a:p>
        </p:txBody>
      </p:sp>
      <p:pic>
        <p:nvPicPr>
          <p:cNvPr id="15365" name="Picture 5">
            <a:extLst>
              <a:ext uri="{FF2B5EF4-FFF2-40B4-BE49-F238E27FC236}">
                <a16:creationId xmlns:a16="http://schemas.microsoft.com/office/drawing/2014/main" id="{ECC8F831-BA09-97F0-71F4-9D87BDDD63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099" y="2153265"/>
            <a:ext cx="4754925" cy="379890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FB5F99F1-9850-17AD-AF77-E2661BED4F34}"/>
              </a:ext>
            </a:extLst>
          </p:cNvPr>
          <p:cNvSpPr txBox="1"/>
          <p:nvPr/>
        </p:nvSpPr>
        <p:spPr>
          <a:xfrm>
            <a:off x="626850" y="5986194"/>
            <a:ext cx="6096000" cy="646331"/>
          </a:xfrm>
          <a:prstGeom prst="rect">
            <a:avLst/>
          </a:prstGeom>
          <a:noFill/>
        </p:spPr>
        <p:txBody>
          <a:bodyPr wrap="square">
            <a:spAutoFit/>
          </a:bodyPr>
          <a:lstStyle/>
          <a:p>
            <a:r>
              <a:rPr lang="en-US" dirty="0"/>
              <a:t>random forest AUC-PR: 0.7247405372405372</a:t>
            </a:r>
          </a:p>
          <a:p>
            <a:r>
              <a:rPr lang="en-US" dirty="0"/>
              <a:t>xgboost: 0.6879253582212809</a:t>
            </a:r>
          </a:p>
        </p:txBody>
      </p:sp>
    </p:spTree>
    <p:extLst>
      <p:ext uri="{BB962C8B-B14F-4D97-AF65-F5344CB8AC3E}">
        <p14:creationId xmlns:p14="http://schemas.microsoft.com/office/powerpoint/2010/main" val="12471298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096BCF-9FCE-1700-9A13-4A4B9BBB061A}"/>
              </a:ext>
            </a:extLst>
          </p:cNvPr>
          <p:cNvSpPr>
            <a:spLocks noGrp="1"/>
          </p:cNvSpPr>
          <p:nvPr>
            <p:ph type="title"/>
          </p:nvPr>
        </p:nvSpPr>
        <p:spPr>
          <a:xfrm>
            <a:off x="2006600" y="835893"/>
            <a:ext cx="5411343" cy="3165045"/>
          </a:xfrm>
        </p:spPr>
        <p:txBody>
          <a:bodyPr vert="horz" lIns="91440" tIns="45720" rIns="91440" bIns="45720" rtlCol="0" anchor="b">
            <a:normAutofit/>
          </a:bodyPr>
          <a:lstStyle/>
          <a:p>
            <a:r>
              <a:rPr kumimoji="0" lang="en-US" altLang="en-US" sz="5200" b="0" i="0" u="none" strike="noStrike" kern="1200" cap="none" normalizeH="0" baseline="0" dirty="0">
                <a:ln>
                  <a:noFill/>
                </a:ln>
                <a:solidFill>
                  <a:schemeClr val="tx1"/>
                </a:solidFill>
                <a:effectLst/>
                <a:latin typeface="+mj-lt"/>
                <a:ea typeface="+mj-ea"/>
                <a:cs typeface="+mj-cs"/>
              </a:rPr>
              <a:t>Fraud_type Model</a:t>
            </a:r>
          </a:p>
        </p:txBody>
      </p:sp>
      <p:pic>
        <p:nvPicPr>
          <p:cNvPr id="10" name="Graphic 9" descr="Bar chart">
            <a:extLst>
              <a:ext uri="{FF2B5EF4-FFF2-40B4-BE49-F238E27FC236}">
                <a16:creationId xmlns:a16="http://schemas.microsoft.com/office/drawing/2014/main" id="{2A8E652E-7918-D8A7-4003-D1308278E9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12" name="Graphic 11" descr="Bar chart">
            <a:extLst>
              <a:ext uri="{FF2B5EF4-FFF2-40B4-BE49-F238E27FC236}">
                <a16:creationId xmlns:a16="http://schemas.microsoft.com/office/drawing/2014/main" id="{4C678CBB-D0B3-45C4-82D7-74EA83B1F9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10699219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Freeform: Shape 35">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8" name="Freeform: Shape 37">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0DCE49-D4A7-48B8-CB11-E6309CC4FA5C}"/>
              </a:ext>
            </a:extLst>
          </p:cNvPr>
          <p:cNvSpPr>
            <a:spLocks noGrp="1"/>
          </p:cNvSpPr>
          <p:nvPr>
            <p:ph type="title"/>
          </p:nvPr>
        </p:nvSpPr>
        <p:spPr>
          <a:xfrm>
            <a:off x="438913" y="859536"/>
            <a:ext cx="4832802" cy="1243584"/>
          </a:xfrm>
        </p:spPr>
        <p:txBody>
          <a:bodyPr vert="horz" lIns="91440" tIns="45720" rIns="91440" bIns="45720" rtlCol="0" anchor="ctr">
            <a:normAutofit/>
          </a:bodyPr>
          <a:lstStyle/>
          <a:p>
            <a:r>
              <a:rPr lang="en-US" sz="3400" b="1" i="0" dirty="0">
                <a:effectLst/>
              </a:rPr>
              <a:t>Fraud_type Model </a:t>
            </a:r>
            <a:endParaRPr lang="en-US" sz="3400" dirty="0"/>
          </a:p>
        </p:txBody>
      </p:sp>
      <p:sp>
        <p:nvSpPr>
          <p:cNvPr id="40" name="Rectangle 39">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2" name="Rectangle 41">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3D37F1C8-5745-9C94-24AE-3DF3DCE7C562}"/>
              </a:ext>
            </a:extLst>
          </p:cNvPr>
          <p:cNvSpPr txBox="1"/>
          <p:nvPr/>
        </p:nvSpPr>
        <p:spPr>
          <a:xfrm>
            <a:off x="438912" y="2512611"/>
            <a:ext cx="4832803" cy="3664351"/>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b="0" i="0" dirty="0">
                <a:effectLst/>
              </a:rPr>
              <a:t>Select the fraud data to split.</a:t>
            </a:r>
          </a:p>
          <a:p>
            <a:pPr marL="285750" indent="-228600">
              <a:lnSpc>
                <a:spcPct val="90000"/>
              </a:lnSpc>
              <a:spcAft>
                <a:spcPts val="600"/>
              </a:spcAft>
              <a:buFont typeface="Arial" panose="020B0604020202020204" pitchFamily="34" charset="0"/>
              <a:buChar char="•"/>
            </a:pPr>
            <a:endParaRPr lang="en-US" dirty="0"/>
          </a:p>
          <a:p>
            <a:pPr marL="285750" indent="-228600">
              <a:lnSpc>
                <a:spcPct val="90000"/>
              </a:lnSpc>
              <a:spcAft>
                <a:spcPts val="600"/>
              </a:spcAft>
              <a:buFont typeface="Arial" panose="020B0604020202020204" pitchFamily="34" charset="0"/>
              <a:buChar char="•"/>
            </a:pPr>
            <a:r>
              <a:rPr lang="en-US" b="0" i="0" dirty="0">
                <a:effectLst/>
              </a:rPr>
              <a:t>Use arbitrary value imputation missing value.</a:t>
            </a:r>
          </a:p>
          <a:p>
            <a:pPr marL="285750" indent="-228600">
              <a:lnSpc>
                <a:spcPct val="90000"/>
              </a:lnSpc>
              <a:spcAft>
                <a:spcPts val="600"/>
              </a:spcAft>
              <a:buFont typeface="Arial" panose="020B0604020202020204" pitchFamily="34" charset="0"/>
              <a:buChar char="•"/>
            </a:pPr>
            <a:endParaRPr lang="en-US" b="0" i="0" dirty="0">
              <a:effectLst/>
            </a:endParaRPr>
          </a:p>
          <a:p>
            <a:pPr marL="285750" indent="-228600">
              <a:lnSpc>
                <a:spcPct val="90000"/>
              </a:lnSpc>
              <a:spcAft>
                <a:spcPts val="600"/>
              </a:spcAft>
              <a:buFont typeface="Arial" panose="020B0604020202020204" pitchFamily="34" charset="0"/>
              <a:buChar char="•"/>
            </a:pPr>
            <a:r>
              <a:rPr lang="en-US" b="0" i="0" dirty="0">
                <a:effectLst/>
              </a:rPr>
              <a:t>Use Random Feature importance and permutation_importance to select features.</a:t>
            </a:r>
          </a:p>
        </p:txBody>
      </p:sp>
      <p:pic>
        <p:nvPicPr>
          <p:cNvPr id="12" name="Picture 11">
            <a:extLst>
              <a:ext uri="{FF2B5EF4-FFF2-40B4-BE49-F238E27FC236}">
                <a16:creationId xmlns:a16="http://schemas.microsoft.com/office/drawing/2014/main" id="{0A333CA7-5229-E69A-FF32-AEF3D8BA45C5}"/>
              </a:ext>
            </a:extLst>
          </p:cNvPr>
          <p:cNvPicPr>
            <a:picLocks noChangeAspect="1"/>
          </p:cNvPicPr>
          <p:nvPr/>
        </p:nvPicPr>
        <p:blipFill>
          <a:blip r:embed="rId2"/>
          <a:stretch>
            <a:fillRect/>
          </a:stretch>
        </p:blipFill>
        <p:spPr>
          <a:xfrm>
            <a:off x="6524282" y="2103120"/>
            <a:ext cx="4191000" cy="2895600"/>
          </a:xfrm>
          <a:prstGeom prst="rect">
            <a:avLst/>
          </a:prstGeom>
        </p:spPr>
      </p:pic>
    </p:spTree>
    <p:extLst>
      <p:ext uri="{BB962C8B-B14F-4D97-AF65-F5344CB8AC3E}">
        <p14:creationId xmlns:p14="http://schemas.microsoft.com/office/powerpoint/2010/main" val="502779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C4D189-935A-D2D1-BBF3-5BB1DC746F8F}"/>
              </a:ext>
            </a:extLst>
          </p:cNvPr>
          <p:cNvSpPr>
            <a:spLocks noGrp="1"/>
          </p:cNvSpPr>
          <p:nvPr>
            <p:ph type="title"/>
          </p:nvPr>
        </p:nvSpPr>
        <p:spPr>
          <a:xfrm>
            <a:off x="429768" y="411480"/>
            <a:ext cx="11201400" cy="1106424"/>
          </a:xfrm>
        </p:spPr>
        <p:txBody>
          <a:bodyPr>
            <a:normAutofit/>
          </a:bodyPr>
          <a:lstStyle/>
          <a:p>
            <a:r>
              <a:rPr lang="en-US" sz="3600" dirty="0">
                <a:latin typeface="Calibri Light" panose="020F0302020204030204" pitchFamily="34" charset="0"/>
                <a:cs typeface="Calibri Light" panose="020F0302020204030204" pitchFamily="34" charset="0"/>
              </a:rPr>
              <a:t>Imbalanced data</a:t>
            </a:r>
          </a:p>
        </p:txBody>
      </p:sp>
      <p:sp>
        <p:nvSpPr>
          <p:cNvPr id="12" name="Rectangle 11">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4" name="Rectangle 13">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4A7A38E-1CD8-91A4-DECB-C462DCF4EA9F}"/>
              </a:ext>
            </a:extLst>
          </p:cNvPr>
          <p:cNvSpPr>
            <a:spLocks noGrp="1"/>
          </p:cNvSpPr>
          <p:nvPr>
            <p:ph idx="1"/>
          </p:nvPr>
        </p:nvSpPr>
        <p:spPr>
          <a:xfrm>
            <a:off x="7938752" y="2020824"/>
            <a:ext cx="3455097" cy="3959352"/>
          </a:xfrm>
        </p:spPr>
        <p:txBody>
          <a:bodyPr anchor="ctr">
            <a:normAutofit fontScale="85000" lnSpcReduction="20000"/>
          </a:bodyPr>
          <a:lstStyle/>
          <a:p>
            <a:endParaRPr lang="en-US" sz="1800" dirty="0">
              <a:latin typeface="Helvetica Neue"/>
            </a:endParaRPr>
          </a:p>
          <a:p>
            <a:r>
              <a:rPr lang="en-US" sz="1800" dirty="0">
                <a:latin typeface="Helvetica Neue"/>
              </a:rPr>
              <a:t>Data split: stratify=y</a:t>
            </a:r>
          </a:p>
          <a:p>
            <a:r>
              <a:rPr lang="en-US" sz="1800" b="0" i="0" dirty="0" err="1">
                <a:effectLst/>
                <a:latin typeface="Helvetica Neue"/>
              </a:rPr>
              <a:t>class_weight</a:t>
            </a:r>
            <a:r>
              <a:rPr lang="en-US" sz="1800" b="0" i="0" dirty="0">
                <a:effectLst/>
                <a:latin typeface="Helvetica Neue"/>
              </a:rPr>
              <a:t>='balanced'</a:t>
            </a:r>
          </a:p>
          <a:p>
            <a:r>
              <a:rPr lang="en-US" sz="1800" b="0" i="0" dirty="0">
                <a:effectLst/>
                <a:latin typeface="Helvetica Neue"/>
              </a:rPr>
              <a:t>Use BorderlineSMOTE, ADASYN to address class imbalance.</a:t>
            </a:r>
          </a:p>
          <a:p>
            <a:r>
              <a:rPr lang="en-US" sz="1200" b="1" i="0" dirty="0">
                <a:effectLst/>
                <a:latin typeface="-apple-system"/>
              </a:rPr>
              <a:t>ADASYN </a:t>
            </a:r>
            <a:r>
              <a:rPr lang="en-US" sz="1200" b="0" i="0" dirty="0">
                <a:effectLst/>
                <a:latin typeface="-apple-system"/>
              </a:rPr>
              <a:t>Creates new samples by interpolation of samples of the minority class and its closest neighbors. It creates more samples from samples that are harder to classify.</a:t>
            </a:r>
          </a:p>
          <a:p>
            <a:pPr algn="l"/>
            <a:r>
              <a:rPr lang="en-US" sz="1000" b="1" i="0" dirty="0">
                <a:effectLst/>
                <a:latin typeface="-apple-system"/>
              </a:rPr>
              <a:t>Borderline-SMOTE</a:t>
            </a:r>
          </a:p>
          <a:p>
            <a:pPr algn="l">
              <a:buFont typeface="Arial" panose="020B0604020202020204" pitchFamily="34" charset="0"/>
              <a:buChar char="•"/>
            </a:pPr>
            <a:r>
              <a:rPr lang="en-US" sz="1000" b="0" i="0" dirty="0">
                <a:effectLst/>
                <a:latin typeface="-apple-system"/>
              </a:rPr>
              <a:t>Creates new samples by interpolation between samples of the minority class and their closest neighbors.</a:t>
            </a:r>
          </a:p>
          <a:p>
            <a:pPr algn="l">
              <a:buFont typeface="Arial" panose="020B0604020202020204" pitchFamily="34" charset="0"/>
              <a:buChar char="•"/>
            </a:pPr>
            <a:r>
              <a:rPr lang="en-US" sz="1000" b="0" i="0" dirty="0">
                <a:effectLst/>
                <a:latin typeface="-apple-system"/>
              </a:rPr>
              <a:t>It does not use all observations from the minority class as templates, unlike SMOTE.</a:t>
            </a:r>
          </a:p>
          <a:p>
            <a:pPr algn="l">
              <a:buFont typeface="Arial" panose="020B0604020202020204" pitchFamily="34" charset="0"/>
              <a:buChar char="•"/>
            </a:pPr>
            <a:r>
              <a:rPr lang="en-US" sz="1000" b="0" i="0" dirty="0">
                <a:effectLst/>
                <a:latin typeface="-apple-system"/>
              </a:rPr>
              <a:t>It selects those observations (from the minority) for which, most of their neighbors belong to a different class (DANGER group)</a:t>
            </a:r>
          </a:p>
          <a:p>
            <a:pPr algn="l">
              <a:buFont typeface="Arial" panose="020B0604020202020204" pitchFamily="34" charset="0"/>
              <a:buChar char="•"/>
            </a:pPr>
            <a:r>
              <a:rPr lang="en-US" sz="1000" b="0" i="0" dirty="0">
                <a:effectLst/>
                <a:latin typeface="-apple-system"/>
              </a:rPr>
              <a:t>Variant 1 creates new examples, as SMOTE, between samples in the Danger group and their closest neighbors from the minority</a:t>
            </a:r>
          </a:p>
          <a:p>
            <a:pPr algn="l">
              <a:buFont typeface="Arial" panose="020B0604020202020204" pitchFamily="34" charset="0"/>
              <a:buChar char="•"/>
            </a:pPr>
            <a:r>
              <a:rPr lang="en-US" sz="1000" b="0" i="0" dirty="0">
                <a:effectLst/>
                <a:latin typeface="-apple-system"/>
              </a:rPr>
              <a:t>Variant 2 creates new examples between samples in the Danger group and neighbors from minority and majority class</a:t>
            </a:r>
            <a:endParaRPr lang="en-US" sz="1200" b="0" i="0" dirty="0">
              <a:effectLst/>
              <a:latin typeface="-apple-system"/>
            </a:endParaRPr>
          </a:p>
          <a:p>
            <a:r>
              <a:rPr lang="en-US" sz="1800" b="0" i="0" dirty="0">
                <a:effectLst/>
                <a:latin typeface="Helvetica Neue"/>
              </a:rPr>
              <a:t>Try ensemble methods:</a:t>
            </a:r>
          </a:p>
          <a:p>
            <a:endParaRPr lang="en-US" sz="1800" dirty="0"/>
          </a:p>
        </p:txBody>
      </p:sp>
      <p:sp>
        <p:nvSpPr>
          <p:cNvPr id="11" name="TextBox 10">
            <a:extLst>
              <a:ext uri="{FF2B5EF4-FFF2-40B4-BE49-F238E27FC236}">
                <a16:creationId xmlns:a16="http://schemas.microsoft.com/office/drawing/2014/main" id="{7B83074B-1CA1-58B3-529A-B32E534F5AD8}"/>
              </a:ext>
            </a:extLst>
          </p:cNvPr>
          <p:cNvSpPr txBox="1"/>
          <p:nvPr/>
        </p:nvSpPr>
        <p:spPr>
          <a:xfrm>
            <a:off x="8098451" y="5693036"/>
            <a:ext cx="6268064" cy="584775"/>
          </a:xfrm>
          <a:prstGeom prst="rect">
            <a:avLst/>
          </a:prstGeom>
          <a:noFill/>
        </p:spPr>
        <p:txBody>
          <a:bodyPr wrap="square">
            <a:spAutoFit/>
          </a:bodyPr>
          <a:lstStyle/>
          <a:p>
            <a:pPr algn="l">
              <a:buFont typeface="Arial" panose="020B0604020202020204" pitchFamily="34" charset="0"/>
              <a:buChar char="•"/>
            </a:pPr>
            <a:r>
              <a:rPr kumimoji="0" lang="en-US" altLang="en-US" sz="800" b="0" i="0" u="none" strike="noStrike" cap="none" normalizeH="0" baseline="0" dirty="0">
                <a:ln>
                  <a:noFill/>
                </a:ln>
                <a:solidFill>
                  <a:schemeClr val="tx1"/>
                </a:solidFill>
                <a:effectLst/>
                <a:latin typeface="Arial" panose="020B0604020202020204" pitchFamily="34" charset="0"/>
              </a:rPr>
              <a:t>BalancedRandomForestClassifier </a:t>
            </a:r>
            <a:r>
              <a:rPr lang="en-US" sz="800" b="0" i="0" dirty="0">
                <a:effectLst/>
                <a:latin typeface="-apple-system"/>
              </a:rPr>
              <a:t>just bagging</a:t>
            </a:r>
          </a:p>
          <a:p>
            <a:pPr algn="l">
              <a:buFont typeface="Arial" panose="020B0604020202020204" pitchFamily="34" charset="0"/>
              <a:buChar char="•"/>
            </a:pPr>
            <a:r>
              <a:rPr kumimoji="0" lang="en-US" altLang="en-US" sz="800" b="0" i="0" u="none" strike="noStrike" cap="none" normalizeH="0" baseline="0" dirty="0" err="1">
                <a:ln>
                  <a:noFill/>
                </a:ln>
                <a:solidFill>
                  <a:schemeClr val="tx1"/>
                </a:solidFill>
                <a:effectLst/>
                <a:latin typeface="Arial" panose="020B0604020202020204" pitchFamily="34" charset="0"/>
              </a:rPr>
              <a:t>BalancedBaggingClassifier</a:t>
            </a:r>
            <a:r>
              <a:rPr lang="en-US" altLang="en-US" sz="800" dirty="0">
                <a:latin typeface="Arial" panose="020B0604020202020204" pitchFamily="34" charset="0"/>
              </a:rPr>
              <a:t>: </a:t>
            </a:r>
            <a:r>
              <a:rPr lang="en-US" sz="800" b="0" i="0" dirty="0">
                <a:effectLst/>
                <a:latin typeface="-apple-system"/>
              </a:rPr>
              <a:t>bagging + </a:t>
            </a:r>
            <a:r>
              <a:rPr lang="en-US" sz="800" b="0" i="0" dirty="0" err="1">
                <a:effectLst/>
                <a:latin typeface="-apple-system"/>
              </a:rPr>
              <a:t>resamppling</a:t>
            </a:r>
            <a:endParaRPr lang="en-US" sz="800" b="0" i="0" dirty="0">
              <a:effectLst/>
              <a:latin typeface="-apple-system"/>
            </a:endParaRPr>
          </a:p>
          <a:p>
            <a:pPr>
              <a:buFont typeface="Arial" panose="020B0604020202020204" pitchFamily="34" charset="0"/>
              <a:buChar char="•"/>
            </a:pPr>
            <a:r>
              <a:rPr kumimoji="0" lang="en-US" altLang="en-US" sz="800" b="0" i="0" u="none" strike="noStrike" cap="none" normalizeH="0" baseline="0" dirty="0" err="1">
                <a:ln>
                  <a:noFill/>
                </a:ln>
                <a:solidFill>
                  <a:schemeClr val="tx1"/>
                </a:solidFill>
                <a:effectLst/>
                <a:latin typeface="Arial" panose="020B0604020202020204" pitchFamily="34" charset="0"/>
              </a:rPr>
              <a:t>RUSBoostClassifier</a:t>
            </a:r>
            <a:r>
              <a:rPr kumimoji="0" lang="en-US" altLang="en-US" sz="300" b="0" i="0" u="none" strike="noStrike" cap="none" normalizeH="0" baseline="0" dirty="0">
                <a:ln>
                  <a:noFill/>
                </a:ln>
                <a:solidFill>
                  <a:schemeClr val="tx1"/>
                </a:solidFill>
                <a:effectLst/>
              </a:rPr>
              <a:t> </a:t>
            </a:r>
            <a:r>
              <a:rPr lang="en-US" altLang="en-US" sz="800" dirty="0">
                <a:latin typeface="Arial" panose="020B0604020202020204" pitchFamily="34" charset="0"/>
              </a:rPr>
              <a:t>: </a:t>
            </a:r>
            <a:r>
              <a:rPr lang="en-US" sz="800" b="0" i="0" dirty="0">
                <a:effectLst/>
                <a:latin typeface="-apple-system"/>
              </a:rPr>
              <a:t>boosting + resampling</a:t>
            </a:r>
          </a:p>
          <a:p>
            <a:pPr algn="l">
              <a:buFont typeface="Arial" panose="020B0604020202020204" pitchFamily="34" charset="0"/>
              <a:buChar char="•"/>
            </a:pPr>
            <a:r>
              <a:rPr kumimoji="0" lang="en-US" altLang="en-US" sz="800" b="0" i="0" u="none" strike="noStrike" cap="none" normalizeH="0" baseline="0" dirty="0" err="1">
                <a:ln>
                  <a:noFill/>
                </a:ln>
                <a:solidFill>
                  <a:schemeClr val="tx1"/>
                </a:solidFill>
                <a:effectLst/>
                <a:latin typeface="Arial" panose="020B0604020202020204" pitchFamily="34" charset="0"/>
              </a:rPr>
              <a:t>EasyEnsembleClassifier</a:t>
            </a:r>
            <a:r>
              <a:rPr lang="en-US" altLang="en-US" sz="300" dirty="0">
                <a:latin typeface="Arial" panose="020B0604020202020204" pitchFamily="34" charset="0"/>
              </a:rPr>
              <a:t>: </a:t>
            </a:r>
            <a:r>
              <a:rPr lang="en-US" sz="800" b="0" i="0" dirty="0">
                <a:effectLst/>
                <a:latin typeface="-apple-system"/>
              </a:rPr>
              <a:t>bagging + boosting + resampling</a:t>
            </a:r>
          </a:p>
        </p:txBody>
      </p:sp>
      <p:pic>
        <p:nvPicPr>
          <p:cNvPr id="18" name="Picture 17">
            <a:extLst>
              <a:ext uri="{FF2B5EF4-FFF2-40B4-BE49-F238E27FC236}">
                <a16:creationId xmlns:a16="http://schemas.microsoft.com/office/drawing/2014/main" id="{80FDCA69-616E-E6B5-F073-5DAA448E7788}"/>
              </a:ext>
            </a:extLst>
          </p:cNvPr>
          <p:cNvPicPr>
            <a:picLocks noChangeAspect="1"/>
          </p:cNvPicPr>
          <p:nvPr/>
        </p:nvPicPr>
        <p:blipFill>
          <a:blip r:embed="rId2"/>
          <a:stretch>
            <a:fillRect/>
          </a:stretch>
        </p:blipFill>
        <p:spPr>
          <a:xfrm>
            <a:off x="1281324" y="2217550"/>
            <a:ext cx="4994868" cy="3310686"/>
          </a:xfrm>
          <a:prstGeom prst="rect">
            <a:avLst/>
          </a:prstGeom>
        </p:spPr>
      </p:pic>
    </p:spTree>
    <p:extLst>
      <p:ext uri="{BB962C8B-B14F-4D97-AF65-F5344CB8AC3E}">
        <p14:creationId xmlns:p14="http://schemas.microsoft.com/office/powerpoint/2010/main" val="32716311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0DCE49-D4A7-48B8-CB11-E6309CC4FA5C}"/>
              </a:ext>
            </a:extLst>
          </p:cNvPr>
          <p:cNvSpPr>
            <a:spLocks noGrp="1"/>
          </p:cNvSpPr>
          <p:nvPr>
            <p:ph type="title"/>
          </p:nvPr>
        </p:nvSpPr>
        <p:spPr>
          <a:xfrm>
            <a:off x="1115568" y="548640"/>
            <a:ext cx="10168128" cy="1179576"/>
          </a:xfrm>
        </p:spPr>
        <p:txBody>
          <a:bodyPr vert="horz" lIns="91440" tIns="45720" rIns="91440" bIns="45720" rtlCol="0">
            <a:normAutofit/>
          </a:bodyPr>
          <a:lstStyle/>
          <a:p>
            <a:r>
              <a:rPr lang="en-US" sz="4000" b="1" i="0" kern="1200" dirty="0">
                <a:solidFill>
                  <a:schemeClr val="tx1"/>
                </a:solidFill>
                <a:effectLst/>
                <a:latin typeface="+mj-lt"/>
                <a:ea typeface="+mj-ea"/>
                <a:cs typeface="+mj-cs"/>
              </a:rPr>
              <a:t>Threshold optimization</a:t>
            </a:r>
            <a:endParaRPr lang="en-US" sz="4000" kern="1200" dirty="0">
              <a:latin typeface="+mj-lt"/>
              <a:ea typeface="+mj-ea"/>
              <a:cs typeface="+mj-cs"/>
            </a:endParaRPr>
          </a:p>
        </p:txBody>
      </p:sp>
      <p:sp>
        <p:nvSpPr>
          <p:cNvPr id="29" name="Rectangle 28">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8" name="Picture 7">
            <a:extLst>
              <a:ext uri="{FF2B5EF4-FFF2-40B4-BE49-F238E27FC236}">
                <a16:creationId xmlns:a16="http://schemas.microsoft.com/office/drawing/2014/main" id="{6F6A4653-C70F-F5B1-E93C-38818BBC9C6C}"/>
              </a:ext>
            </a:extLst>
          </p:cNvPr>
          <p:cNvPicPr>
            <a:picLocks noChangeAspect="1"/>
          </p:cNvPicPr>
          <p:nvPr/>
        </p:nvPicPr>
        <p:blipFill>
          <a:blip r:embed="rId2"/>
          <a:stretch>
            <a:fillRect/>
          </a:stretch>
        </p:blipFill>
        <p:spPr>
          <a:xfrm>
            <a:off x="7390592" y="2276856"/>
            <a:ext cx="2251784" cy="543534"/>
          </a:xfrm>
          <a:prstGeom prst="rect">
            <a:avLst/>
          </a:prstGeom>
        </p:spPr>
      </p:pic>
      <p:pic>
        <p:nvPicPr>
          <p:cNvPr id="10" name="Picture 9">
            <a:extLst>
              <a:ext uri="{FF2B5EF4-FFF2-40B4-BE49-F238E27FC236}">
                <a16:creationId xmlns:a16="http://schemas.microsoft.com/office/drawing/2014/main" id="{CBC50EA5-04A5-FFFD-BBFA-8FDA79B77C70}"/>
              </a:ext>
            </a:extLst>
          </p:cNvPr>
          <p:cNvPicPr>
            <a:picLocks noChangeAspect="1"/>
          </p:cNvPicPr>
          <p:nvPr/>
        </p:nvPicPr>
        <p:blipFill>
          <a:blip r:embed="rId3"/>
          <a:stretch>
            <a:fillRect/>
          </a:stretch>
        </p:blipFill>
        <p:spPr>
          <a:xfrm>
            <a:off x="1220601" y="2677886"/>
            <a:ext cx="5043930" cy="3303814"/>
          </a:xfrm>
          <a:prstGeom prst="rect">
            <a:avLst/>
          </a:prstGeom>
        </p:spPr>
      </p:pic>
      <p:pic>
        <p:nvPicPr>
          <p:cNvPr id="18434" name="Picture 2">
            <a:extLst>
              <a:ext uri="{FF2B5EF4-FFF2-40B4-BE49-F238E27FC236}">
                <a16:creationId xmlns:a16="http://schemas.microsoft.com/office/drawing/2014/main" id="{60C004AD-58F9-0C91-20BE-C62C20C580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1757" y="2930263"/>
            <a:ext cx="4135237" cy="3303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2717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2562123-285A-16E3-0A3A-10044D4BBED1}"/>
              </a:ext>
            </a:extLst>
          </p:cNvPr>
          <p:cNvSpPr>
            <a:spLocks noGrp="1"/>
          </p:cNvSpPr>
          <p:nvPr>
            <p:ph type="title"/>
          </p:nvPr>
        </p:nvSpPr>
        <p:spPr>
          <a:xfrm>
            <a:off x="1115568" y="548640"/>
            <a:ext cx="10168128" cy="1179576"/>
          </a:xfrm>
        </p:spPr>
        <p:txBody>
          <a:bodyPr>
            <a:normAutofit/>
          </a:bodyPr>
          <a:lstStyle/>
          <a:p>
            <a:r>
              <a:rPr lang="en-US" sz="4000"/>
              <a:t>Summary</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279B2E2-C432-ED19-EA23-986AEB5D11A4}"/>
              </a:ext>
            </a:extLst>
          </p:cNvPr>
          <p:cNvSpPr>
            <a:spLocks noGrp="1"/>
          </p:cNvSpPr>
          <p:nvPr>
            <p:ph idx="1"/>
          </p:nvPr>
        </p:nvSpPr>
        <p:spPr>
          <a:xfrm>
            <a:off x="1115568" y="2481943"/>
            <a:ext cx="10168128" cy="3695020"/>
          </a:xfrm>
        </p:spPr>
        <p:txBody>
          <a:bodyPr>
            <a:normAutofit/>
          </a:bodyPr>
          <a:lstStyle/>
          <a:p>
            <a:pPr marL="0" indent="0">
              <a:buNone/>
            </a:pPr>
            <a:r>
              <a:rPr lang="en-US" sz="2200"/>
              <a:t>If there are more time, I will write a preprocessor for data clean, run SHAP to see Global/local feature importance. </a:t>
            </a:r>
          </a:p>
          <a:p>
            <a:pPr marL="0" indent="0">
              <a:buNone/>
            </a:pPr>
            <a:endParaRPr lang="en-US" sz="2200"/>
          </a:p>
          <a:p>
            <a:pPr marL="0" indent="0">
              <a:buNone/>
            </a:pPr>
            <a:r>
              <a:rPr lang="en-US" sz="2200"/>
              <a:t>If there are more time, I will be understanding more about the IP address to get the geographic location associated with the transaction, if it is matches with the customer address.</a:t>
            </a:r>
          </a:p>
          <a:p>
            <a:pPr marL="0" indent="0">
              <a:buNone/>
            </a:pPr>
            <a:endParaRPr lang="en-US" sz="2200"/>
          </a:p>
          <a:p>
            <a:pPr marL="0" indent="0">
              <a:buNone/>
            </a:pPr>
            <a:r>
              <a:rPr lang="en-US" sz="2200"/>
              <a:t>Additional data may be helpful, the Customer demographics (Age, job, housing…), Customer behavior (shopping history).</a:t>
            </a:r>
          </a:p>
        </p:txBody>
      </p:sp>
    </p:spTree>
    <p:extLst>
      <p:ext uri="{BB962C8B-B14F-4D97-AF65-F5344CB8AC3E}">
        <p14:creationId xmlns:p14="http://schemas.microsoft.com/office/powerpoint/2010/main" val="2985314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096BCF-9FCE-1700-9A13-4A4B9BBB061A}"/>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kumimoji="0" lang="en-US" altLang="en-US" sz="5200" b="0" i="0" u="none" strike="noStrike" kern="1200" cap="none" normalizeH="0" baseline="0">
                <a:ln>
                  <a:noFill/>
                </a:ln>
                <a:solidFill>
                  <a:schemeClr val="tx1"/>
                </a:solidFill>
                <a:effectLst/>
                <a:latin typeface="+mj-lt"/>
                <a:ea typeface="+mj-ea"/>
                <a:cs typeface="+mj-cs"/>
              </a:rPr>
              <a:t>Data preprocessing</a:t>
            </a:r>
            <a:endParaRPr lang="en-US" sz="5200" kern="1200">
              <a:solidFill>
                <a:schemeClr val="tx1"/>
              </a:solidFill>
              <a:latin typeface="+mj-lt"/>
              <a:ea typeface="+mj-ea"/>
              <a:cs typeface="+mj-cs"/>
            </a:endParaRPr>
          </a:p>
        </p:txBody>
      </p:sp>
      <p:pic>
        <p:nvPicPr>
          <p:cNvPr id="10" name="Graphic 9" descr="Bar chart">
            <a:extLst>
              <a:ext uri="{FF2B5EF4-FFF2-40B4-BE49-F238E27FC236}">
                <a16:creationId xmlns:a16="http://schemas.microsoft.com/office/drawing/2014/main" id="{2A8E652E-7918-D8A7-4003-D1308278E9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12" name="Graphic 11" descr="Bar chart">
            <a:extLst>
              <a:ext uri="{FF2B5EF4-FFF2-40B4-BE49-F238E27FC236}">
                <a16:creationId xmlns:a16="http://schemas.microsoft.com/office/drawing/2014/main" id="{4C678CBB-D0B3-45C4-82D7-74EA83B1F9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3757417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0324B1-2388-7FAE-5CC3-B1FE436D04F1}"/>
              </a:ext>
            </a:extLst>
          </p:cNvPr>
          <p:cNvSpPr>
            <a:spLocks noGrp="1"/>
          </p:cNvSpPr>
          <p:nvPr>
            <p:ph type="title"/>
          </p:nvPr>
        </p:nvSpPr>
        <p:spPr>
          <a:xfrm>
            <a:off x="64008" y="280804"/>
            <a:ext cx="10506456" cy="1010264"/>
          </a:xfrm>
        </p:spPr>
        <p:txBody>
          <a:bodyPr anchor="ctr">
            <a:normAutofit/>
          </a:bodyPr>
          <a:lstStyle/>
          <a:p>
            <a:r>
              <a:rPr kumimoji="0" lang="en-US" altLang="en-US" sz="2800" b="0" i="0" u="none" strike="noStrike" cap="none" normalizeH="0" baseline="0" dirty="0">
                <a:ln>
                  <a:noFill/>
                </a:ln>
                <a:effectLst/>
                <a:latin typeface="Helvetica Neue"/>
              </a:rPr>
              <a:t>Data preprocessing</a:t>
            </a:r>
            <a:endParaRPr lang="en-US" sz="2800" dirty="0"/>
          </a:p>
        </p:txBody>
      </p:sp>
      <p:sp>
        <p:nvSpPr>
          <p:cNvPr id="20" name="Rectangle 1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3CAF436-0787-037B-455A-8AF079376D2C}"/>
              </a:ext>
            </a:extLst>
          </p:cNvPr>
          <p:cNvSpPr>
            <a:spLocks noGrp="1"/>
          </p:cNvSpPr>
          <p:nvPr>
            <p:ph idx="1"/>
          </p:nvPr>
        </p:nvSpPr>
        <p:spPr>
          <a:xfrm>
            <a:off x="2227857" y="2146753"/>
            <a:ext cx="3661262" cy="2306007"/>
          </a:xfrm>
        </p:spPr>
        <p:txBody>
          <a:bodyPr>
            <a:noAutofit/>
          </a:bodyPr>
          <a:lstStyle/>
          <a:p>
            <a:pPr marL="0" indent="0" defTabSz="694944">
              <a:spcBef>
                <a:spcPts val="760"/>
              </a:spcBef>
              <a:buNone/>
            </a:pPr>
            <a:r>
              <a:rPr lang="en-US" sz="1216" kern="1200" dirty="0">
                <a:solidFill>
                  <a:schemeClr val="tx1"/>
                </a:solidFill>
                <a:highlight>
                  <a:srgbClr val="00FF00"/>
                </a:highlight>
                <a:latin typeface="+mn-lt"/>
                <a:ea typeface="+mn-ea"/>
                <a:cs typeface="+mn-cs"/>
              </a:rPr>
              <a:t>customer_email                    object</a:t>
            </a:r>
          </a:p>
          <a:p>
            <a:pPr marL="0" indent="0" defTabSz="694944">
              <a:spcBef>
                <a:spcPts val="760"/>
              </a:spcBef>
              <a:buNone/>
            </a:pPr>
            <a:r>
              <a:rPr lang="en-US" sz="1216" kern="1200" dirty="0">
                <a:solidFill>
                  <a:schemeClr val="accent2">
                    <a:lumMod val="50000"/>
                  </a:schemeClr>
                </a:solidFill>
                <a:latin typeface="+mn-lt"/>
                <a:ea typeface="+mn-ea"/>
                <a:cs typeface="+mn-cs"/>
              </a:rPr>
              <a:t>customer_phone                  object</a:t>
            </a:r>
          </a:p>
          <a:p>
            <a:pPr marL="0" indent="0" defTabSz="694944">
              <a:spcBef>
                <a:spcPts val="760"/>
              </a:spcBef>
              <a:buNone/>
            </a:pPr>
            <a:r>
              <a:rPr lang="en-US" sz="1216" kern="1200" dirty="0">
                <a:solidFill>
                  <a:schemeClr val="accent2">
                    <a:lumMod val="50000"/>
                  </a:schemeClr>
                </a:solidFill>
                <a:latin typeface="+mn-lt"/>
                <a:ea typeface="+mn-ea"/>
                <a:cs typeface="+mn-cs"/>
              </a:rPr>
              <a:t>customer_device                  object</a:t>
            </a:r>
          </a:p>
          <a:p>
            <a:pPr marL="0" indent="0" defTabSz="694944">
              <a:spcBef>
                <a:spcPts val="760"/>
              </a:spcBef>
              <a:buNone/>
            </a:pPr>
            <a:r>
              <a:rPr lang="en-US" sz="1216" kern="1200" dirty="0">
                <a:solidFill>
                  <a:schemeClr val="accent2">
                    <a:lumMod val="50000"/>
                  </a:schemeClr>
                </a:solidFill>
                <a:latin typeface="+mn-lt"/>
                <a:ea typeface="+mn-ea"/>
                <a:cs typeface="+mn-cs"/>
              </a:rPr>
              <a:t>customer_ip_address          object</a:t>
            </a:r>
          </a:p>
          <a:p>
            <a:pPr marL="0" indent="0" defTabSz="694944">
              <a:spcBef>
                <a:spcPts val="760"/>
              </a:spcBef>
              <a:buNone/>
            </a:pPr>
            <a:r>
              <a:rPr lang="en-US" sz="1216" kern="1200" dirty="0">
                <a:solidFill>
                  <a:schemeClr val="accent2">
                    <a:lumMod val="50000"/>
                  </a:schemeClr>
                </a:solidFill>
                <a:latin typeface="+mn-lt"/>
                <a:ea typeface="+mn-ea"/>
                <a:cs typeface="+mn-cs"/>
              </a:rPr>
              <a:t>customer_billing_address   object</a:t>
            </a:r>
          </a:p>
          <a:p>
            <a:pPr marL="0" indent="0" defTabSz="694944">
              <a:spcBef>
                <a:spcPts val="760"/>
              </a:spcBef>
              <a:buNone/>
            </a:pPr>
            <a:r>
              <a:rPr lang="en-US" sz="1216" kern="1200" dirty="0">
                <a:solidFill>
                  <a:schemeClr val="accent6">
                    <a:lumMod val="75000"/>
                  </a:schemeClr>
                </a:solidFill>
                <a:latin typeface="+mn-lt"/>
                <a:ea typeface="+mn-ea"/>
                <a:cs typeface="+mn-cs"/>
              </a:rPr>
              <a:t>transactions_count               int64</a:t>
            </a:r>
          </a:p>
          <a:p>
            <a:pPr marL="0" indent="0" defTabSz="694944">
              <a:spcBef>
                <a:spcPts val="760"/>
              </a:spcBef>
              <a:buNone/>
            </a:pPr>
            <a:r>
              <a:rPr lang="en-US" sz="1216" kern="1200" dirty="0">
                <a:solidFill>
                  <a:schemeClr val="accent6">
                    <a:lumMod val="75000"/>
                  </a:schemeClr>
                </a:solidFill>
                <a:latin typeface="+mn-lt"/>
                <a:ea typeface="+mn-ea"/>
                <a:cs typeface="+mn-cs"/>
              </a:rPr>
              <a:t>orders_count                         int64</a:t>
            </a:r>
          </a:p>
          <a:p>
            <a:pPr marL="0" indent="0" defTabSz="694944">
              <a:spcBef>
                <a:spcPts val="760"/>
              </a:spcBef>
              <a:buNone/>
            </a:pPr>
            <a:r>
              <a:rPr lang="en-US" sz="1216" kern="1200" dirty="0">
                <a:solidFill>
                  <a:schemeClr val="accent6">
                    <a:lumMod val="75000"/>
                  </a:schemeClr>
                </a:solidFill>
                <a:latin typeface="+mn-lt"/>
                <a:ea typeface="+mn-ea"/>
                <a:cs typeface="+mn-cs"/>
              </a:rPr>
              <a:t>payments_count                   int64</a:t>
            </a:r>
          </a:p>
          <a:p>
            <a:pPr marL="0" indent="0" defTabSz="694944">
              <a:spcBef>
                <a:spcPts val="760"/>
              </a:spcBef>
              <a:buNone/>
            </a:pPr>
            <a:r>
              <a:rPr lang="en-US" sz="1216" kern="1200" dirty="0">
                <a:solidFill>
                  <a:srgbClr val="FF0000"/>
                </a:solidFill>
                <a:latin typeface="+mn-lt"/>
                <a:ea typeface="+mn-ea"/>
                <a:cs typeface="+mn-cs"/>
              </a:rPr>
              <a:t>fraud_flag                              bool</a:t>
            </a:r>
          </a:p>
          <a:p>
            <a:pPr marL="0" indent="0" defTabSz="694944">
              <a:spcBef>
                <a:spcPts val="760"/>
              </a:spcBef>
              <a:buNone/>
            </a:pPr>
            <a:r>
              <a:rPr lang="en-US" sz="1216" kern="1200" dirty="0">
                <a:solidFill>
                  <a:srgbClr val="FF0000"/>
                </a:solidFill>
                <a:latin typeface="+mn-lt"/>
                <a:ea typeface="+mn-ea"/>
                <a:cs typeface="+mn-cs"/>
              </a:rPr>
              <a:t>fraud_type                            object</a:t>
            </a:r>
          </a:p>
          <a:p>
            <a:pPr marL="0" indent="0" defTabSz="694944">
              <a:spcBef>
                <a:spcPts val="760"/>
              </a:spcBef>
              <a:buNone/>
            </a:pPr>
            <a:r>
              <a:rPr lang="en-US" sz="1216" kern="1200" dirty="0">
                <a:solidFill>
                  <a:schemeClr val="accent6">
                    <a:lumMod val="75000"/>
                  </a:schemeClr>
                </a:solidFill>
                <a:latin typeface="+mn-lt"/>
                <a:ea typeface="+mn-ea"/>
                <a:cs typeface="+mn-cs"/>
              </a:rPr>
              <a:t>fraud_score                          int64</a:t>
            </a:r>
            <a:endParaRPr lang="en-US" sz="1600" dirty="0">
              <a:solidFill>
                <a:schemeClr val="accent6">
                  <a:lumMod val="75000"/>
                </a:schemeClr>
              </a:solidFill>
            </a:endParaRPr>
          </a:p>
        </p:txBody>
      </p:sp>
      <p:sp>
        <p:nvSpPr>
          <p:cNvPr id="5" name="Rectangle 4">
            <a:extLst>
              <a:ext uri="{FF2B5EF4-FFF2-40B4-BE49-F238E27FC236}">
                <a16:creationId xmlns:a16="http://schemas.microsoft.com/office/drawing/2014/main" id="{3077830E-DAC4-5085-47EE-B340F8979D3F}"/>
              </a:ext>
            </a:extLst>
          </p:cNvPr>
          <p:cNvSpPr/>
          <p:nvPr/>
        </p:nvSpPr>
        <p:spPr>
          <a:xfrm>
            <a:off x="2208623" y="2050712"/>
            <a:ext cx="2290839" cy="307807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A1204042-C67D-BE13-AB52-03D99CEFC2C8}"/>
              </a:ext>
            </a:extLst>
          </p:cNvPr>
          <p:cNvSpPr txBox="1"/>
          <p:nvPr/>
        </p:nvSpPr>
        <p:spPr>
          <a:xfrm>
            <a:off x="7232073" y="1457886"/>
            <a:ext cx="1269715" cy="302840"/>
          </a:xfrm>
          <a:prstGeom prst="rect">
            <a:avLst/>
          </a:prstGeom>
          <a:noFill/>
        </p:spPr>
        <p:txBody>
          <a:bodyPr wrap="square" rtlCol="0">
            <a:spAutoFit/>
          </a:bodyPr>
          <a:lstStyle/>
          <a:p>
            <a:pPr defTabSz="694944">
              <a:spcAft>
                <a:spcPts val="600"/>
              </a:spcAft>
            </a:pPr>
            <a:r>
              <a:rPr lang="en-US" sz="1368" kern="1200" dirty="0">
                <a:solidFill>
                  <a:schemeClr val="tx1"/>
                </a:solidFill>
                <a:latin typeface="+mn-lt"/>
                <a:ea typeface="+mn-ea"/>
                <a:cs typeface="+mn-cs"/>
              </a:rPr>
              <a:t>Transactions</a:t>
            </a:r>
            <a:endParaRPr lang="en-US" dirty="0"/>
          </a:p>
        </p:txBody>
      </p:sp>
      <p:sp>
        <p:nvSpPr>
          <p:cNvPr id="11" name="TextBox 10">
            <a:extLst>
              <a:ext uri="{FF2B5EF4-FFF2-40B4-BE49-F238E27FC236}">
                <a16:creationId xmlns:a16="http://schemas.microsoft.com/office/drawing/2014/main" id="{EB2697D2-92FE-DB01-5859-29CF32156BF7}"/>
              </a:ext>
            </a:extLst>
          </p:cNvPr>
          <p:cNvSpPr txBox="1"/>
          <p:nvPr/>
        </p:nvSpPr>
        <p:spPr>
          <a:xfrm>
            <a:off x="6302882" y="2113328"/>
            <a:ext cx="7474949" cy="2655855"/>
          </a:xfrm>
          <a:prstGeom prst="rect">
            <a:avLst/>
          </a:prstGeom>
          <a:noFill/>
        </p:spPr>
        <p:txBody>
          <a:bodyPr wrap="square">
            <a:spAutoFit/>
          </a:bodyPr>
          <a:lstStyle/>
          <a:p>
            <a:pPr defTabSz="694944">
              <a:spcAft>
                <a:spcPts val="600"/>
              </a:spcAft>
            </a:pPr>
            <a:r>
              <a:rPr lang="en-US" sz="1216" kern="1200" dirty="0">
                <a:solidFill>
                  <a:schemeClr val="tx1"/>
                </a:solidFill>
                <a:highlight>
                  <a:srgbClr val="00FF00"/>
                </a:highlight>
                <a:latin typeface="+mn-lt"/>
                <a:ea typeface="+mn-ea"/>
                <a:cs typeface="+mn-cs"/>
              </a:rPr>
              <a:t>customer_email                                            object</a:t>
            </a:r>
          </a:p>
          <a:p>
            <a:pPr defTabSz="694944">
              <a:spcAft>
                <a:spcPts val="600"/>
              </a:spcAft>
            </a:pPr>
            <a:r>
              <a:rPr lang="en-US" sz="1216" kern="1200" dirty="0">
                <a:latin typeface="+mn-lt"/>
                <a:ea typeface="+mn-ea"/>
                <a:cs typeface="+mn-cs"/>
              </a:rPr>
              <a:t>transaction_id                                                object</a:t>
            </a:r>
          </a:p>
          <a:p>
            <a:pPr defTabSz="694944">
              <a:spcAft>
                <a:spcPts val="600"/>
              </a:spcAft>
            </a:pPr>
            <a:r>
              <a:rPr lang="en-US" sz="1216" kern="1200" dirty="0">
                <a:latin typeface="+mn-lt"/>
                <a:ea typeface="+mn-ea"/>
                <a:cs typeface="+mn-cs"/>
              </a:rPr>
              <a:t>order_id                                                          object</a:t>
            </a:r>
          </a:p>
          <a:p>
            <a:pPr defTabSz="694944">
              <a:spcAft>
                <a:spcPts val="600"/>
              </a:spcAft>
            </a:pPr>
            <a:r>
              <a:rPr lang="en-US" sz="1216" kern="1200" dirty="0">
                <a:latin typeface="+mn-lt"/>
                <a:ea typeface="+mn-ea"/>
                <a:cs typeface="+mn-cs"/>
              </a:rPr>
              <a:t>payment_method_id                                    object</a:t>
            </a:r>
          </a:p>
          <a:p>
            <a:pPr defTabSz="694944">
              <a:spcAft>
                <a:spcPts val="600"/>
              </a:spcAft>
            </a:pPr>
            <a:r>
              <a:rPr lang="en-US" sz="1216" kern="1200" dirty="0">
                <a:solidFill>
                  <a:srgbClr val="0070C0"/>
                </a:solidFill>
                <a:latin typeface="+mn-lt"/>
                <a:ea typeface="+mn-ea"/>
                <a:cs typeface="+mn-cs"/>
              </a:rPr>
              <a:t>payment_method_registration_failure     int64</a:t>
            </a:r>
          </a:p>
          <a:p>
            <a:pPr defTabSz="694944">
              <a:spcAft>
                <a:spcPts val="600"/>
              </a:spcAft>
            </a:pPr>
            <a:r>
              <a:rPr lang="en-US" sz="1216" kern="1200" dirty="0">
                <a:solidFill>
                  <a:srgbClr val="7030A0"/>
                </a:solidFill>
                <a:latin typeface="+mn-lt"/>
                <a:ea typeface="+mn-ea"/>
                <a:cs typeface="+mn-cs"/>
              </a:rPr>
              <a:t>payment_method_type                               object</a:t>
            </a:r>
          </a:p>
          <a:p>
            <a:pPr defTabSz="694944">
              <a:spcAft>
                <a:spcPts val="600"/>
              </a:spcAft>
            </a:pPr>
            <a:r>
              <a:rPr lang="en-US" sz="1216" kern="1200" dirty="0">
                <a:solidFill>
                  <a:srgbClr val="7030A0"/>
                </a:solidFill>
                <a:latin typeface="+mn-lt"/>
                <a:ea typeface="+mn-ea"/>
                <a:cs typeface="+mn-cs"/>
              </a:rPr>
              <a:t>payment_method_provider                        object</a:t>
            </a:r>
          </a:p>
          <a:p>
            <a:pPr defTabSz="694944">
              <a:spcAft>
                <a:spcPts val="600"/>
              </a:spcAft>
            </a:pPr>
            <a:r>
              <a:rPr lang="en-US" sz="1216" kern="1200" dirty="0">
                <a:solidFill>
                  <a:srgbClr val="0070C0"/>
                </a:solidFill>
                <a:latin typeface="+mn-lt"/>
                <a:ea typeface="+mn-ea"/>
                <a:cs typeface="+mn-cs"/>
              </a:rPr>
              <a:t>transaction_amount                                      int64</a:t>
            </a:r>
          </a:p>
          <a:p>
            <a:pPr defTabSz="694944">
              <a:spcAft>
                <a:spcPts val="600"/>
              </a:spcAft>
            </a:pPr>
            <a:r>
              <a:rPr lang="en-US" sz="1216" kern="1200" dirty="0">
                <a:solidFill>
                  <a:srgbClr val="0070C0"/>
                </a:solidFill>
                <a:latin typeface="+mn-lt"/>
                <a:ea typeface="+mn-ea"/>
                <a:cs typeface="+mn-cs"/>
              </a:rPr>
              <a:t>transaction_failed                                          int64</a:t>
            </a:r>
          </a:p>
          <a:p>
            <a:pPr defTabSz="694944">
              <a:spcAft>
                <a:spcPts val="600"/>
              </a:spcAft>
            </a:pPr>
            <a:r>
              <a:rPr lang="en-US" sz="1216" kern="1200" dirty="0">
                <a:solidFill>
                  <a:schemeClr val="tx1"/>
                </a:solidFill>
                <a:latin typeface="+mn-lt"/>
                <a:ea typeface="+mn-ea"/>
                <a:cs typeface="+mn-cs"/>
              </a:rPr>
              <a:t>order_state                                                     object</a:t>
            </a:r>
            <a:endParaRPr lang="en-US" sz="1600" dirty="0"/>
          </a:p>
        </p:txBody>
      </p:sp>
      <p:sp>
        <p:nvSpPr>
          <p:cNvPr id="12" name="Rectangle 11">
            <a:extLst>
              <a:ext uri="{FF2B5EF4-FFF2-40B4-BE49-F238E27FC236}">
                <a16:creationId xmlns:a16="http://schemas.microsoft.com/office/drawing/2014/main" id="{C1D545DA-6F7D-424E-C924-2B317EA591D2}"/>
              </a:ext>
            </a:extLst>
          </p:cNvPr>
          <p:cNvSpPr/>
          <p:nvPr/>
        </p:nvSpPr>
        <p:spPr>
          <a:xfrm>
            <a:off x="6302882" y="2052420"/>
            <a:ext cx="3345300" cy="274961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3" name="TextBox 12">
            <a:extLst>
              <a:ext uri="{FF2B5EF4-FFF2-40B4-BE49-F238E27FC236}">
                <a16:creationId xmlns:a16="http://schemas.microsoft.com/office/drawing/2014/main" id="{F6FB2BF9-AEDF-08E1-AF20-0496FE7829F7}"/>
              </a:ext>
            </a:extLst>
          </p:cNvPr>
          <p:cNvSpPr txBox="1"/>
          <p:nvPr/>
        </p:nvSpPr>
        <p:spPr>
          <a:xfrm>
            <a:off x="2208623" y="1639618"/>
            <a:ext cx="1056359" cy="302840"/>
          </a:xfrm>
          <a:prstGeom prst="rect">
            <a:avLst/>
          </a:prstGeom>
          <a:noFill/>
        </p:spPr>
        <p:txBody>
          <a:bodyPr wrap="square" rtlCol="0">
            <a:spAutoFit/>
          </a:bodyPr>
          <a:lstStyle/>
          <a:p>
            <a:pPr defTabSz="694944">
              <a:spcAft>
                <a:spcPts val="600"/>
              </a:spcAft>
            </a:pPr>
            <a:r>
              <a:rPr lang="en-US" sz="1368" kern="1200" dirty="0">
                <a:solidFill>
                  <a:schemeClr val="tx1"/>
                </a:solidFill>
                <a:latin typeface="+mn-lt"/>
                <a:ea typeface="+mn-ea"/>
                <a:cs typeface="+mn-cs"/>
              </a:rPr>
              <a:t>Customers</a:t>
            </a:r>
            <a:endParaRPr lang="en-US" dirty="0"/>
          </a:p>
        </p:txBody>
      </p:sp>
      <p:sp>
        <p:nvSpPr>
          <p:cNvPr id="14" name="Arrow: Right 13">
            <a:extLst>
              <a:ext uri="{FF2B5EF4-FFF2-40B4-BE49-F238E27FC236}">
                <a16:creationId xmlns:a16="http://schemas.microsoft.com/office/drawing/2014/main" id="{3235B699-A906-E0C0-0644-2273EF1D92D9}"/>
              </a:ext>
            </a:extLst>
          </p:cNvPr>
          <p:cNvSpPr/>
          <p:nvPr/>
        </p:nvSpPr>
        <p:spPr>
          <a:xfrm>
            <a:off x="9365155" y="4270235"/>
            <a:ext cx="522057" cy="1825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9DA99E-7FF7-26D4-72DC-EBD76E1E948C}"/>
              </a:ext>
            </a:extLst>
          </p:cNvPr>
          <p:cNvSpPr/>
          <p:nvPr/>
        </p:nvSpPr>
        <p:spPr>
          <a:xfrm>
            <a:off x="9781103" y="4085068"/>
            <a:ext cx="2255978" cy="134907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6" name="TextBox 15">
            <a:extLst>
              <a:ext uri="{FF2B5EF4-FFF2-40B4-BE49-F238E27FC236}">
                <a16:creationId xmlns:a16="http://schemas.microsoft.com/office/drawing/2014/main" id="{A902F08F-48FB-2B6A-7D4E-762CAFBC936D}"/>
              </a:ext>
            </a:extLst>
          </p:cNvPr>
          <p:cNvSpPr txBox="1"/>
          <p:nvPr/>
        </p:nvSpPr>
        <p:spPr>
          <a:xfrm>
            <a:off x="9868122" y="4233673"/>
            <a:ext cx="2435046" cy="1169551"/>
          </a:xfrm>
          <a:prstGeom prst="rect">
            <a:avLst/>
          </a:prstGeom>
          <a:noFill/>
        </p:spPr>
        <p:txBody>
          <a:bodyPr wrap="square" rtlCol="0">
            <a:spAutoFit/>
          </a:bodyPr>
          <a:lstStyle/>
          <a:p>
            <a:r>
              <a:rPr lang="en-US" sz="1400" dirty="0">
                <a:solidFill>
                  <a:srgbClr val="0070C0"/>
                </a:solidFill>
              </a:rPr>
              <a:t>New Feature: </a:t>
            </a:r>
            <a:br>
              <a:rPr lang="en-US" sz="1400" dirty="0">
                <a:solidFill>
                  <a:srgbClr val="0070C0"/>
                </a:solidFill>
              </a:rPr>
            </a:br>
            <a:r>
              <a:rPr lang="en-US" sz="1400" dirty="0">
                <a:solidFill>
                  <a:srgbClr val="0070C0"/>
                </a:solidFill>
              </a:rPr>
              <a:t>transaction_amount</a:t>
            </a:r>
          </a:p>
          <a:p>
            <a:r>
              <a:rPr lang="en-US" sz="1400" dirty="0">
                <a:solidFill>
                  <a:srgbClr val="0070C0"/>
                </a:solidFill>
              </a:rPr>
              <a:t>Transaction_failed</a:t>
            </a:r>
          </a:p>
          <a:p>
            <a:r>
              <a:rPr lang="en-US" sz="1400" kern="1200" dirty="0">
                <a:solidFill>
                  <a:srgbClr val="0070C0"/>
                </a:solidFill>
                <a:latin typeface="+mn-lt"/>
                <a:ea typeface="+mn-ea"/>
                <a:cs typeface="+mn-cs"/>
              </a:rPr>
              <a:t>payment_method_registration_failure</a:t>
            </a:r>
            <a:endParaRPr lang="en-US" sz="1400" dirty="0">
              <a:solidFill>
                <a:srgbClr val="0070C0"/>
              </a:solidFill>
            </a:endParaRPr>
          </a:p>
        </p:txBody>
      </p:sp>
      <p:sp>
        <p:nvSpPr>
          <p:cNvPr id="17" name="Arrow: Right 16">
            <a:extLst>
              <a:ext uri="{FF2B5EF4-FFF2-40B4-BE49-F238E27FC236}">
                <a16:creationId xmlns:a16="http://schemas.microsoft.com/office/drawing/2014/main" id="{B31E2D22-AD5C-E7AC-C7E1-E9BDACDCF5E7}"/>
              </a:ext>
            </a:extLst>
          </p:cNvPr>
          <p:cNvSpPr/>
          <p:nvPr/>
        </p:nvSpPr>
        <p:spPr>
          <a:xfrm rot="10800000">
            <a:off x="1686035" y="2779887"/>
            <a:ext cx="529834" cy="26626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AA22FDDD-5622-C452-ED19-7EA32860BEC2}"/>
              </a:ext>
            </a:extLst>
          </p:cNvPr>
          <p:cNvSpPr/>
          <p:nvPr/>
        </p:nvSpPr>
        <p:spPr>
          <a:xfrm>
            <a:off x="291737" y="2050712"/>
            <a:ext cx="1306285" cy="61830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Check duplicates;</a:t>
            </a:r>
          </a:p>
        </p:txBody>
      </p:sp>
      <p:sp>
        <p:nvSpPr>
          <p:cNvPr id="23" name="TextBox 22">
            <a:extLst>
              <a:ext uri="{FF2B5EF4-FFF2-40B4-BE49-F238E27FC236}">
                <a16:creationId xmlns:a16="http://schemas.microsoft.com/office/drawing/2014/main" id="{615081C5-0FBF-E408-A451-E52915411788}"/>
              </a:ext>
            </a:extLst>
          </p:cNvPr>
          <p:cNvSpPr txBox="1"/>
          <p:nvPr/>
        </p:nvSpPr>
        <p:spPr>
          <a:xfrm>
            <a:off x="228556" y="2661286"/>
            <a:ext cx="1432646" cy="830997"/>
          </a:xfrm>
          <a:prstGeom prst="rect">
            <a:avLst/>
          </a:prstGeom>
          <a:noFill/>
        </p:spPr>
        <p:txBody>
          <a:bodyPr wrap="square">
            <a:spAutoFit/>
          </a:bodyPr>
          <a:lstStyle/>
          <a:p>
            <a:pPr algn="ctr"/>
            <a:r>
              <a:rPr lang="en-US" sz="1600" dirty="0"/>
              <a:t>New features:</a:t>
            </a:r>
          </a:p>
          <a:p>
            <a:pPr algn="ctr"/>
            <a:r>
              <a:rPr lang="en-US" sz="1600" dirty="0"/>
              <a:t>customer_ip and state</a:t>
            </a:r>
          </a:p>
        </p:txBody>
      </p:sp>
      <p:sp>
        <p:nvSpPr>
          <p:cNvPr id="24" name="Rectangle 23">
            <a:extLst>
              <a:ext uri="{FF2B5EF4-FFF2-40B4-BE49-F238E27FC236}">
                <a16:creationId xmlns:a16="http://schemas.microsoft.com/office/drawing/2014/main" id="{71DC048F-89BC-81A6-4526-DA0E3D94BC0D}"/>
              </a:ext>
            </a:extLst>
          </p:cNvPr>
          <p:cNvSpPr/>
          <p:nvPr/>
        </p:nvSpPr>
        <p:spPr>
          <a:xfrm>
            <a:off x="308514" y="2661286"/>
            <a:ext cx="1236617" cy="83099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5" name="Arrow: Right 24">
            <a:extLst>
              <a:ext uri="{FF2B5EF4-FFF2-40B4-BE49-F238E27FC236}">
                <a16:creationId xmlns:a16="http://schemas.microsoft.com/office/drawing/2014/main" id="{02C53969-BA75-0FD5-CFD1-DF4E6C249A4C}"/>
              </a:ext>
            </a:extLst>
          </p:cNvPr>
          <p:cNvSpPr/>
          <p:nvPr/>
        </p:nvSpPr>
        <p:spPr>
          <a:xfrm>
            <a:off x="9482719" y="3633300"/>
            <a:ext cx="680184" cy="185566"/>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C6D328DF-A2A2-EFE7-6DFE-025AF0BDBCC6}"/>
              </a:ext>
            </a:extLst>
          </p:cNvPr>
          <p:cNvSpPr txBox="1"/>
          <p:nvPr/>
        </p:nvSpPr>
        <p:spPr>
          <a:xfrm>
            <a:off x="10184718" y="3221224"/>
            <a:ext cx="1778726" cy="830997"/>
          </a:xfrm>
          <a:prstGeom prst="rect">
            <a:avLst/>
          </a:prstGeom>
          <a:noFill/>
        </p:spPr>
        <p:txBody>
          <a:bodyPr wrap="square">
            <a:spAutoFit/>
          </a:bodyPr>
          <a:lstStyle/>
          <a:p>
            <a:r>
              <a:rPr lang="en-US" sz="1600" dirty="0">
                <a:solidFill>
                  <a:srgbClr val="7030A0"/>
                </a:solidFill>
              </a:rPr>
              <a:t>one-hot encoding and groupby/sum</a:t>
            </a:r>
          </a:p>
          <a:p>
            <a:endParaRPr lang="en-US" sz="1600" dirty="0">
              <a:solidFill>
                <a:srgbClr val="7030A0"/>
              </a:solidFill>
            </a:endParaRPr>
          </a:p>
        </p:txBody>
      </p:sp>
      <p:sp>
        <p:nvSpPr>
          <p:cNvPr id="29" name="Rectangle 28">
            <a:extLst>
              <a:ext uri="{FF2B5EF4-FFF2-40B4-BE49-F238E27FC236}">
                <a16:creationId xmlns:a16="http://schemas.microsoft.com/office/drawing/2014/main" id="{8174FEE4-FBB3-9C60-D713-C1AA4A04530A}"/>
              </a:ext>
            </a:extLst>
          </p:cNvPr>
          <p:cNvSpPr/>
          <p:nvPr/>
        </p:nvSpPr>
        <p:spPr>
          <a:xfrm>
            <a:off x="10218419" y="3089597"/>
            <a:ext cx="1599111" cy="8174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30" name="TextBox 29">
            <a:extLst>
              <a:ext uri="{FF2B5EF4-FFF2-40B4-BE49-F238E27FC236}">
                <a16:creationId xmlns:a16="http://schemas.microsoft.com/office/drawing/2014/main" id="{7F03A7FD-2E8F-7812-8789-5B2F1CDB0EDC}"/>
              </a:ext>
            </a:extLst>
          </p:cNvPr>
          <p:cNvSpPr txBox="1"/>
          <p:nvPr/>
        </p:nvSpPr>
        <p:spPr>
          <a:xfrm>
            <a:off x="9838488" y="5619313"/>
            <a:ext cx="1778726" cy="338554"/>
          </a:xfrm>
          <a:prstGeom prst="rect">
            <a:avLst/>
          </a:prstGeom>
          <a:noFill/>
        </p:spPr>
        <p:txBody>
          <a:bodyPr wrap="square">
            <a:spAutoFit/>
          </a:bodyPr>
          <a:lstStyle/>
          <a:p>
            <a:r>
              <a:rPr lang="en-US" sz="1600" dirty="0">
                <a:solidFill>
                  <a:srgbClr val="0070C0"/>
                </a:solidFill>
              </a:rPr>
              <a:t>groupby/sum</a:t>
            </a:r>
          </a:p>
        </p:txBody>
      </p:sp>
      <p:sp>
        <p:nvSpPr>
          <p:cNvPr id="31" name="Rectangle 30">
            <a:extLst>
              <a:ext uri="{FF2B5EF4-FFF2-40B4-BE49-F238E27FC236}">
                <a16:creationId xmlns:a16="http://schemas.microsoft.com/office/drawing/2014/main" id="{DA1F0D0B-43E5-3D5D-45FA-06DDAB5D8A6A}"/>
              </a:ext>
            </a:extLst>
          </p:cNvPr>
          <p:cNvSpPr/>
          <p:nvPr/>
        </p:nvSpPr>
        <p:spPr>
          <a:xfrm>
            <a:off x="9824336" y="5619314"/>
            <a:ext cx="1336223" cy="3356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32" name="Arrow: Right 31">
            <a:extLst>
              <a:ext uri="{FF2B5EF4-FFF2-40B4-BE49-F238E27FC236}">
                <a16:creationId xmlns:a16="http://schemas.microsoft.com/office/drawing/2014/main" id="{CE8717B8-3649-4A88-C426-F2BC3DE69407}"/>
              </a:ext>
            </a:extLst>
          </p:cNvPr>
          <p:cNvSpPr/>
          <p:nvPr/>
        </p:nvSpPr>
        <p:spPr>
          <a:xfrm rot="5400000">
            <a:off x="10419704" y="5378911"/>
            <a:ext cx="314981" cy="199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Connector: Elbow 36">
            <a:extLst>
              <a:ext uri="{FF2B5EF4-FFF2-40B4-BE49-F238E27FC236}">
                <a16:creationId xmlns:a16="http://schemas.microsoft.com/office/drawing/2014/main" id="{CC97049A-0285-829A-1B8D-C989EAF7839C}"/>
              </a:ext>
            </a:extLst>
          </p:cNvPr>
          <p:cNvCxnSpPr/>
          <p:nvPr/>
        </p:nvCxnSpPr>
        <p:spPr>
          <a:xfrm rot="10800000" flipV="1">
            <a:off x="5582195" y="4802030"/>
            <a:ext cx="2238103" cy="83388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E4A41C7C-3D07-77C0-FF14-17D189F14C9B}"/>
              </a:ext>
            </a:extLst>
          </p:cNvPr>
          <p:cNvSpPr/>
          <p:nvPr/>
        </p:nvSpPr>
        <p:spPr>
          <a:xfrm>
            <a:off x="4221822" y="5251262"/>
            <a:ext cx="1336223" cy="74893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Left join transaction on customer_email</a:t>
            </a:r>
          </a:p>
        </p:txBody>
      </p:sp>
      <p:cxnSp>
        <p:nvCxnSpPr>
          <p:cNvPr id="40" name="Connector: Elbow 39">
            <a:extLst>
              <a:ext uri="{FF2B5EF4-FFF2-40B4-BE49-F238E27FC236}">
                <a16:creationId xmlns:a16="http://schemas.microsoft.com/office/drawing/2014/main" id="{2308C5C7-89A4-2AEB-736B-CBF1C0F73495}"/>
              </a:ext>
            </a:extLst>
          </p:cNvPr>
          <p:cNvCxnSpPr/>
          <p:nvPr/>
        </p:nvCxnSpPr>
        <p:spPr>
          <a:xfrm>
            <a:off x="3161211" y="5128787"/>
            <a:ext cx="1036462" cy="5071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508C1F8-95FD-3B16-D983-0F80F851A5F3}"/>
              </a:ext>
            </a:extLst>
          </p:cNvPr>
          <p:cNvCxnSpPr>
            <a:stCxn id="38" idx="2"/>
          </p:cNvCxnSpPr>
          <p:nvPr/>
        </p:nvCxnSpPr>
        <p:spPr>
          <a:xfrm>
            <a:off x="4889934" y="6000200"/>
            <a:ext cx="4316" cy="224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8F868496-182A-B241-423B-70D34340F3B9}"/>
              </a:ext>
            </a:extLst>
          </p:cNvPr>
          <p:cNvSpPr/>
          <p:nvPr/>
        </p:nvSpPr>
        <p:spPr>
          <a:xfrm>
            <a:off x="3997158" y="6241993"/>
            <a:ext cx="2094525" cy="37471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Raw Data frame</a:t>
            </a:r>
          </a:p>
        </p:txBody>
      </p:sp>
      <p:pic>
        <p:nvPicPr>
          <p:cNvPr id="45" name="Picture 44">
            <a:extLst>
              <a:ext uri="{FF2B5EF4-FFF2-40B4-BE49-F238E27FC236}">
                <a16:creationId xmlns:a16="http://schemas.microsoft.com/office/drawing/2014/main" id="{16C1558D-C73D-DCFF-1EF3-C1E3D2FE5EF0}"/>
              </a:ext>
            </a:extLst>
          </p:cNvPr>
          <p:cNvPicPr>
            <a:picLocks noChangeAspect="1"/>
          </p:cNvPicPr>
          <p:nvPr/>
        </p:nvPicPr>
        <p:blipFill>
          <a:blip r:embed="rId2"/>
          <a:stretch>
            <a:fillRect/>
          </a:stretch>
        </p:blipFill>
        <p:spPr>
          <a:xfrm>
            <a:off x="9424443" y="2126841"/>
            <a:ext cx="2693689" cy="856012"/>
          </a:xfrm>
          <a:prstGeom prst="rect">
            <a:avLst/>
          </a:prstGeom>
        </p:spPr>
      </p:pic>
    </p:spTree>
    <p:extLst>
      <p:ext uri="{BB962C8B-B14F-4D97-AF65-F5344CB8AC3E}">
        <p14:creationId xmlns:p14="http://schemas.microsoft.com/office/powerpoint/2010/main" val="3147828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0324B1-2388-7FAE-5CC3-B1FE436D04F1}"/>
              </a:ext>
            </a:extLst>
          </p:cNvPr>
          <p:cNvSpPr>
            <a:spLocks noGrp="1"/>
          </p:cNvSpPr>
          <p:nvPr>
            <p:ph type="title"/>
          </p:nvPr>
        </p:nvSpPr>
        <p:spPr>
          <a:xfrm>
            <a:off x="64008" y="280804"/>
            <a:ext cx="10506456" cy="1010264"/>
          </a:xfrm>
        </p:spPr>
        <p:txBody>
          <a:bodyPr anchor="ctr">
            <a:normAutofit/>
          </a:bodyPr>
          <a:lstStyle/>
          <a:p>
            <a:r>
              <a:rPr kumimoji="0" lang="en-US" altLang="en-US" sz="2800" b="0" i="0" u="none" strike="noStrike" cap="none" normalizeH="0" baseline="0" dirty="0">
                <a:ln>
                  <a:noFill/>
                </a:ln>
                <a:effectLst/>
                <a:latin typeface="Helvetica Neue"/>
              </a:rPr>
              <a:t>Data preprocessing – Check duplicates</a:t>
            </a:r>
            <a:endParaRPr lang="en-US" sz="2800" dirty="0"/>
          </a:p>
        </p:txBody>
      </p:sp>
      <p:sp>
        <p:nvSpPr>
          <p:cNvPr id="20" name="Rectangle 1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9" name="Picture 8">
            <a:extLst>
              <a:ext uri="{FF2B5EF4-FFF2-40B4-BE49-F238E27FC236}">
                <a16:creationId xmlns:a16="http://schemas.microsoft.com/office/drawing/2014/main" id="{C935EB48-7C1F-6635-CFD8-7D1EFBEB06F0}"/>
              </a:ext>
            </a:extLst>
          </p:cNvPr>
          <p:cNvPicPr>
            <a:picLocks noChangeAspect="1"/>
          </p:cNvPicPr>
          <p:nvPr/>
        </p:nvPicPr>
        <p:blipFill>
          <a:blip r:embed="rId2"/>
          <a:stretch>
            <a:fillRect/>
          </a:stretch>
        </p:blipFill>
        <p:spPr>
          <a:xfrm>
            <a:off x="256169" y="1488948"/>
            <a:ext cx="3105150" cy="4362450"/>
          </a:xfrm>
          <a:prstGeom prst="rect">
            <a:avLst/>
          </a:prstGeom>
        </p:spPr>
      </p:pic>
      <p:sp>
        <p:nvSpPr>
          <p:cNvPr id="10" name="Rectangle 9">
            <a:extLst>
              <a:ext uri="{FF2B5EF4-FFF2-40B4-BE49-F238E27FC236}">
                <a16:creationId xmlns:a16="http://schemas.microsoft.com/office/drawing/2014/main" id="{61884D77-FE3F-6FA7-3ED5-B3C8D84B1314}"/>
              </a:ext>
            </a:extLst>
          </p:cNvPr>
          <p:cNvSpPr/>
          <p:nvPr/>
        </p:nvSpPr>
        <p:spPr>
          <a:xfrm>
            <a:off x="256169" y="2318327"/>
            <a:ext cx="1535686" cy="240146"/>
          </a:xfrm>
          <a:prstGeom prst="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1" name="Rectangle 20">
            <a:extLst>
              <a:ext uri="{FF2B5EF4-FFF2-40B4-BE49-F238E27FC236}">
                <a16:creationId xmlns:a16="http://schemas.microsoft.com/office/drawing/2014/main" id="{26F033A9-6020-FFA1-85AE-F20719BA99A8}"/>
              </a:ext>
            </a:extLst>
          </p:cNvPr>
          <p:cNvSpPr/>
          <p:nvPr/>
        </p:nvSpPr>
        <p:spPr>
          <a:xfrm>
            <a:off x="256169" y="3267778"/>
            <a:ext cx="2164814" cy="546575"/>
          </a:xfrm>
          <a:prstGeom prst="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pic>
        <p:nvPicPr>
          <p:cNvPr id="27" name="Picture 26">
            <a:extLst>
              <a:ext uri="{FF2B5EF4-FFF2-40B4-BE49-F238E27FC236}">
                <a16:creationId xmlns:a16="http://schemas.microsoft.com/office/drawing/2014/main" id="{27085DF5-41BA-7F77-8CD0-4A540CB22C5C}"/>
              </a:ext>
            </a:extLst>
          </p:cNvPr>
          <p:cNvPicPr>
            <a:picLocks noChangeAspect="1"/>
          </p:cNvPicPr>
          <p:nvPr/>
        </p:nvPicPr>
        <p:blipFill>
          <a:blip r:embed="rId3"/>
          <a:stretch>
            <a:fillRect/>
          </a:stretch>
        </p:blipFill>
        <p:spPr>
          <a:xfrm>
            <a:off x="3494487" y="1492621"/>
            <a:ext cx="7305793" cy="5286128"/>
          </a:xfrm>
          <a:prstGeom prst="rect">
            <a:avLst/>
          </a:prstGeom>
        </p:spPr>
      </p:pic>
      <p:sp>
        <p:nvSpPr>
          <p:cNvPr id="30" name="TextBox 29">
            <a:extLst>
              <a:ext uri="{FF2B5EF4-FFF2-40B4-BE49-F238E27FC236}">
                <a16:creationId xmlns:a16="http://schemas.microsoft.com/office/drawing/2014/main" id="{14FA1F3A-EDE8-859D-DEA2-A6FB3469205F}"/>
              </a:ext>
            </a:extLst>
          </p:cNvPr>
          <p:cNvSpPr txBox="1"/>
          <p:nvPr/>
        </p:nvSpPr>
        <p:spPr>
          <a:xfrm>
            <a:off x="256169" y="5864612"/>
            <a:ext cx="2547991" cy="307777"/>
          </a:xfrm>
          <a:prstGeom prst="rect">
            <a:avLst/>
          </a:prstGeom>
          <a:noFill/>
        </p:spPr>
        <p:txBody>
          <a:bodyPr wrap="square" rtlCol="0">
            <a:spAutoFit/>
          </a:bodyPr>
          <a:lstStyle/>
          <a:p>
            <a:r>
              <a:rPr lang="en-US" sz="1400" dirty="0">
                <a:solidFill>
                  <a:srgbClr val="FF0000"/>
                </a:solidFill>
              </a:rPr>
              <a:t>Duplicates are all fraud.</a:t>
            </a:r>
          </a:p>
        </p:txBody>
      </p:sp>
      <p:sp>
        <p:nvSpPr>
          <p:cNvPr id="32" name="TextBox 31">
            <a:extLst>
              <a:ext uri="{FF2B5EF4-FFF2-40B4-BE49-F238E27FC236}">
                <a16:creationId xmlns:a16="http://schemas.microsoft.com/office/drawing/2014/main" id="{53F94AF6-B1D4-CAA6-4CBF-F1FEF6F3A2B6}"/>
              </a:ext>
            </a:extLst>
          </p:cNvPr>
          <p:cNvSpPr txBox="1"/>
          <p:nvPr/>
        </p:nvSpPr>
        <p:spPr>
          <a:xfrm>
            <a:off x="256169" y="6113946"/>
            <a:ext cx="3238318" cy="738664"/>
          </a:xfrm>
          <a:prstGeom prst="rect">
            <a:avLst/>
          </a:prstGeom>
          <a:noFill/>
        </p:spPr>
        <p:txBody>
          <a:bodyPr wrap="square">
            <a:spAutoFit/>
          </a:bodyPr>
          <a:lstStyle/>
          <a:p>
            <a:pPr algn="l"/>
            <a:r>
              <a:rPr lang="en-US" sz="1050" b="1" i="0" dirty="0">
                <a:solidFill>
                  <a:srgbClr val="FF0000"/>
                </a:solidFill>
                <a:effectLst/>
                <a:latin typeface="Helvetica Neue"/>
              </a:rPr>
              <a:t>Duplicated customer_email, customer_ip_address, customer_billing_address are high chance to be fraud.</a:t>
            </a:r>
          </a:p>
        </p:txBody>
      </p:sp>
    </p:spTree>
    <p:extLst>
      <p:ext uri="{BB962C8B-B14F-4D97-AF65-F5344CB8AC3E}">
        <p14:creationId xmlns:p14="http://schemas.microsoft.com/office/powerpoint/2010/main" val="2405384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0324B1-2388-7FAE-5CC3-B1FE436D04F1}"/>
              </a:ext>
            </a:extLst>
          </p:cNvPr>
          <p:cNvSpPr>
            <a:spLocks noGrp="1"/>
          </p:cNvSpPr>
          <p:nvPr>
            <p:ph type="title"/>
          </p:nvPr>
        </p:nvSpPr>
        <p:spPr>
          <a:xfrm>
            <a:off x="128016" y="456387"/>
            <a:ext cx="10506456" cy="1010264"/>
          </a:xfrm>
        </p:spPr>
        <p:txBody>
          <a:bodyPr anchor="ctr">
            <a:normAutofit/>
          </a:bodyPr>
          <a:lstStyle/>
          <a:p>
            <a:r>
              <a:rPr kumimoji="0" lang="en-US" altLang="en-US" sz="2800" b="0" i="0" u="none" strike="noStrike" cap="none" normalizeH="0" baseline="0" dirty="0">
                <a:ln>
                  <a:noFill/>
                </a:ln>
                <a:effectLst/>
                <a:latin typeface="Helvetica Neue"/>
              </a:rPr>
              <a:t>Data preprocessing – customer_ip_address;</a:t>
            </a:r>
            <a:br>
              <a:rPr kumimoji="0" lang="en-US" altLang="en-US" sz="2800" b="0" i="0" u="none" strike="noStrike" cap="none" normalizeH="0" baseline="0" dirty="0">
                <a:ln>
                  <a:noFill/>
                </a:ln>
                <a:effectLst/>
                <a:latin typeface="Helvetica Neue"/>
              </a:rPr>
            </a:br>
            <a:r>
              <a:rPr kumimoji="0" lang="en-US" altLang="en-US" sz="2800" b="0" i="0" u="none" strike="noStrike" cap="none" normalizeH="0" baseline="0" dirty="0">
                <a:ln>
                  <a:noFill/>
                </a:ln>
                <a:effectLst/>
                <a:latin typeface="Helvetica Neue"/>
              </a:rPr>
              <a:t>			        state</a:t>
            </a:r>
            <a:endParaRPr lang="en-US" sz="2800" dirty="0"/>
          </a:p>
        </p:txBody>
      </p:sp>
      <p:sp>
        <p:nvSpPr>
          <p:cNvPr id="20" name="Rectangle 1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9" name="Picture 8">
            <a:extLst>
              <a:ext uri="{FF2B5EF4-FFF2-40B4-BE49-F238E27FC236}">
                <a16:creationId xmlns:a16="http://schemas.microsoft.com/office/drawing/2014/main" id="{DE2278AA-A12A-EB01-8C13-BB3BC63EC682}"/>
              </a:ext>
            </a:extLst>
          </p:cNvPr>
          <p:cNvPicPr>
            <a:picLocks noChangeAspect="1"/>
          </p:cNvPicPr>
          <p:nvPr/>
        </p:nvPicPr>
        <p:blipFill>
          <a:blip r:embed="rId2"/>
          <a:stretch>
            <a:fillRect/>
          </a:stretch>
        </p:blipFill>
        <p:spPr>
          <a:xfrm>
            <a:off x="470137" y="2163006"/>
            <a:ext cx="5481509" cy="3159928"/>
          </a:xfrm>
          <a:prstGeom prst="rect">
            <a:avLst/>
          </a:prstGeom>
        </p:spPr>
      </p:pic>
      <p:pic>
        <p:nvPicPr>
          <p:cNvPr id="10" name="Content Placeholder 6">
            <a:extLst>
              <a:ext uri="{FF2B5EF4-FFF2-40B4-BE49-F238E27FC236}">
                <a16:creationId xmlns:a16="http://schemas.microsoft.com/office/drawing/2014/main" id="{77FC4E4D-11AB-AF84-3C51-32B7CA16ACDD}"/>
              </a:ext>
            </a:extLst>
          </p:cNvPr>
          <p:cNvPicPr>
            <a:picLocks noChangeAspect="1"/>
          </p:cNvPicPr>
          <p:nvPr/>
        </p:nvPicPr>
        <p:blipFill>
          <a:blip r:embed="rId3"/>
          <a:stretch>
            <a:fillRect/>
          </a:stretch>
        </p:blipFill>
        <p:spPr>
          <a:xfrm>
            <a:off x="6198781" y="2163006"/>
            <a:ext cx="5523082" cy="2941040"/>
          </a:xfrm>
          <a:prstGeom prst="rect">
            <a:avLst/>
          </a:prstGeom>
        </p:spPr>
      </p:pic>
      <p:pic>
        <p:nvPicPr>
          <p:cNvPr id="12" name="Picture 11">
            <a:extLst>
              <a:ext uri="{FF2B5EF4-FFF2-40B4-BE49-F238E27FC236}">
                <a16:creationId xmlns:a16="http://schemas.microsoft.com/office/drawing/2014/main" id="{F66C5314-0F9E-2CB7-96E9-6E2BE45840C5}"/>
              </a:ext>
            </a:extLst>
          </p:cNvPr>
          <p:cNvPicPr>
            <a:picLocks noChangeAspect="1"/>
          </p:cNvPicPr>
          <p:nvPr/>
        </p:nvPicPr>
        <p:blipFill>
          <a:blip r:embed="rId4"/>
          <a:stretch>
            <a:fillRect/>
          </a:stretch>
        </p:blipFill>
        <p:spPr>
          <a:xfrm>
            <a:off x="727280" y="5264331"/>
            <a:ext cx="1568205" cy="1339766"/>
          </a:xfrm>
          <a:prstGeom prst="rect">
            <a:avLst/>
          </a:prstGeom>
        </p:spPr>
      </p:pic>
      <p:pic>
        <p:nvPicPr>
          <p:cNvPr id="14" name="Picture 13">
            <a:extLst>
              <a:ext uri="{FF2B5EF4-FFF2-40B4-BE49-F238E27FC236}">
                <a16:creationId xmlns:a16="http://schemas.microsoft.com/office/drawing/2014/main" id="{45218DFF-48FE-D16C-6ABF-2BDF702827EE}"/>
              </a:ext>
            </a:extLst>
          </p:cNvPr>
          <p:cNvPicPr>
            <a:picLocks noChangeAspect="1"/>
          </p:cNvPicPr>
          <p:nvPr/>
        </p:nvPicPr>
        <p:blipFill>
          <a:blip r:embed="rId5"/>
          <a:stretch>
            <a:fillRect/>
          </a:stretch>
        </p:blipFill>
        <p:spPr>
          <a:xfrm>
            <a:off x="7739335" y="5048750"/>
            <a:ext cx="1533525" cy="1638300"/>
          </a:xfrm>
          <a:prstGeom prst="rect">
            <a:avLst/>
          </a:prstGeom>
        </p:spPr>
      </p:pic>
    </p:spTree>
    <p:extLst>
      <p:ext uri="{BB962C8B-B14F-4D97-AF65-F5344CB8AC3E}">
        <p14:creationId xmlns:p14="http://schemas.microsoft.com/office/powerpoint/2010/main" val="2624860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0324B1-2388-7FAE-5CC3-B1FE436D04F1}"/>
              </a:ext>
            </a:extLst>
          </p:cNvPr>
          <p:cNvSpPr>
            <a:spLocks noGrp="1"/>
          </p:cNvSpPr>
          <p:nvPr>
            <p:ph type="title"/>
          </p:nvPr>
        </p:nvSpPr>
        <p:spPr>
          <a:xfrm>
            <a:off x="64008" y="280804"/>
            <a:ext cx="10506456" cy="1010264"/>
          </a:xfrm>
        </p:spPr>
        <p:txBody>
          <a:bodyPr anchor="ctr">
            <a:normAutofit/>
          </a:bodyPr>
          <a:lstStyle/>
          <a:p>
            <a:r>
              <a:rPr kumimoji="0" lang="en-US" altLang="en-US" sz="2800" b="0" i="0" u="none" strike="noStrike" cap="none" normalizeH="0" baseline="0" dirty="0">
                <a:ln>
                  <a:noFill/>
                </a:ln>
                <a:effectLst/>
                <a:latin typeface="Helvetica Neue"/>
              </a:rPr>
              <a:t>Data preprocessing – transaction_amount</a:t>
            </a:r>
            <a:endParaRPr lang="en-US" sz="2800" dirty="0"/>
          </a:p>
        </p:txBody>
      </p:sp>
      <p:sp>
        <p:nvSpPr>
          <p:cNvPr id="20" name="Rectangle 1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itle 1">
            <a:extLst>
              <a:ext uri="{FF2B5EF4-FFF2-40B4-BE49-F238E27FC236}">
                <a16:creationId xmlns:a16="http://schemas.microsoft.com/office/drawing/2014/main" id="{E05B6F67-D116-71B2-5672-2D57BDEEA94A}"/>
              </a:ext>
            </a:extLst>
          </p:cNvPr>
          <p:cNvSpPr txBox="1">
            <a:spLocks/>
          </p:cNvSpPr>
          <p:nvPr/>
        </p:nvSpPr>
        <p:spPr>
          <a:xfrm>
            <a:off x="128016" y="1572388"/>
            <a:ext cx="3474166" cy="11423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a:solidFill>
                  <a:srgbClr val="000000"/>
                </a:solidFill>
                <a:latin typeface="Helvetica Neue"/>
              </a:rPr>
              <a:t>In customers table, calculate total successful transaction amount by each customer.</a:t>
            </a:r>
            <a:br>
              <a:rPr lang="en-US" sz="1800" b="1">
                <a:solidFill>
                  <a:srgbClr val="000000"/>
                </a:solidFill>
                <a:latin typeface="Helvetica Neue"/>
              </a:rPr>
            </a:br>
            <a:endParaRPr lang="en-US" sz="1800" dirty="0"/>
          </a:p>
        </p:txBody>
      </p:sp>
      <p:pic>
        <p:nvPicPr>
          <p:cNvPr id="4" name="Content Placeholder 4">
            <a:extLst>
              <a:ext uri="{FF2B5EF4-FFF2-40B4-BE49-F238E27FC236}">
                <a16:creationId xmlns:a16="http://schemas.microsoft.com/office/drawing/2014/main" id="{74E34160-4669-0FD8-3609-D8AA10E3913C}"/>
              </a:ext>
            </a:extLst>
          </p:cNvPr>
          <p:cNvPicPr>
            <a:picLocks noGrp="1" noChangeAspect="1"/>
          </p:cNvPicPr>
          <p:nvPr>
            <p:ph idx="1"/>
          </p:nvPr>
        </p:nvPicPr>
        <p:blipFill>
          <a:blip r:embed="rId2"/>
          <a:stretch>
            <a:fillRect/>
          </a:stretch>
        </p:blipFill>
        <p:spPr>
          <a:xfrm>
            <a:off x="3730198" y="1597793"/>
            <a:ext cx="7063601" cy="4979403"/>
          </a:xfrm>
        </p:spPr>
      </p:pic>
      <p:sp>
        <p:nvSpPr>
          <p:cNvPr id="5" name="Rectangle 4">
            <a:extLst>
              <a:ext uri="{FF2B5EF4-FFF2-40B4-BE49-F238E27FC236}">
                <a16:creationId xmlns:a16="http://schemas.microsoft.com/office/drawing/2014/main" id="{B2145D30-8B2D-0570-3248-FDC25B1C277B}"/>
              </a:ext>
            </a:extLst>
          </p:cNvPr>
          <p:cNvSpPr/>
          <p:nvPr/>
        </p:nvSpPr>
        <p:spPr>
          <a:xfrm>
            <a:off x="562178" y="4107095"/>
            <a:ext cx="1672046" cy="67926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31F97476-92DE-FE36-5FF0-312FEA002D1C}"/>
              </a:ext>
            </a:extLst>
          </p:cNvPr>
          <p:cNvSpPr txBox="1"/>
          <p:nvPr/>
        </p:nvSpPr>
        <p:spPr>
          <a:xfrm>
            <a:off x="562484" y="4216942"/>
            <a:ext cx="1671740" cy="523220"/>
          </a:xfrm>
          <a:prstGeom prst="rect">
            <a:avLst/>
          </a:prstGeom>
          <a:noFill/>
        </p:spPr>
        <p:txBody>
          <a:bodyPr wrap="none" rtlCol="0">
            <a:spAutoFit/>
          </a:bodyPr>
          <a:lstStyle/>
          <a:p>
            <a:r>
              <a:rPr lang="en-US" sz="1400" dirty="0">
                <a:solidFill>
                  <a:srgbClr val="0070C0"/>
                </a:solidFill>
              </a:rPr>
              <a:t>New Feature: </a:t>
            </a:r>
            <a:br>
              <a:rPr lang="en-US" sz="1400" dirty="0">
                <a:solidFill>
                  <a:srgbClr val="0070C0"/>
                </a:solidFill>
              </a:rPr>
            </a:br>
            <a:r>
              <a:rPr lang="en-US" sz="1400" dirty="0">
                <a:solidFill>
                  <a:srgbClr val="0070C0"/>
                </a:solidFill>
              </a:rPr>
              <a:t>transaction_amount</a:t>
            </a:r>
          </a:p>
        </p:txBody>
      </p:sp>
    </p:spTree>
    <p:extLst>
      <p:ext uri="{BB962C8B-B14F-4D97-AF65-F5344CB8AC3E}">
        <p14:creationId xmlns:p14="http://schemas.microsoft.com/office/powerpoint/2010/main" val="2134982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0324B1-2388-7FAE-5CC3-B1FE436D04F1}"/>
              </a:ext>
            </a:extLst>
          </p:cNvPr>
          <p:cNvSpPr>
            <a:spLocks noGrp="1"/>
          </p:cNvSpPr>
          <p:nvPr>
            <p:ph type="title"/>
          </p:nvPr>
        </p:nvSpPr>
        <p:spPr>
          <a:xfrm>
            <a:off x="64008" y="280804"/>
            <a:ext cx="10506456" cy="1010264"/>
          </a:xfrm>
        </p:spPr>
        <p:txBody>
          <a:bodyPr anchor="ctr">
            <a:normAutofit/>
          </a:bodyPr>
          <a:lstStyle/>
          <a:p>
            <a:r>
              <a:rPr kumimoji="0" lang="en-US" altLang="en-US" sz="2800" b="0" i="0" u="none" strike="noStrike" cap="none" normalizeH="0" baseline="0" dirty="0">
                <a:ln>
                  <a:noFill/>
                </a:ln>
                <a:effectLst/>
                <a:latin typeface="Helvetica Neue"/>
              </a:rPr>
              <a:t>Data preprocessing – good customers</a:t>
            </a:r>
            <a:endParaRPr lang="en-US" sz="2800" dirty="0"/>
          </a:p>
        </p:txBody>
      </p:sp>
      <p:sp>
        <p:nvSpPr>
          <p:cNvPr id="20" name="Rectangle 1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itle 1">
            <a:extLst>
              <a:ext uri="{FF2B5EF4-FFF2-40B4-BE49-F238E27FC236}">
                <a16:creationId xmlns:a16="http://schemas.microsoft.com/office/drawing/2014/main" id="{4A66AA09-4906-9C3D-1BA7-AA1C2DBCCFC3}"/>
              </a:ext>
            </a:extLst>
          </p:cNvPr>
          <p:cNvSpPr txBox="1">
            <a:spLocks/>
          </p:cNvSpPr>
          <p:nvPr/>
        </p:nvSpPr>
        <p:spPr>
          <a:xfrm>
            <a:off x="207132" y="1454453"/>
            <a:ext cx="3770745"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solidFill>
                  <a:srgbClr val="000000"/>
                </a:solidFill>
                <a:latin typeface="Helvetica Neue"/>
              </a:rPr>
              <a:t>In transactions table, we define “good customers” as customers who never failed any transactions. Return the good customer list.</a:t>
            </a:r>
            <a:br>
              <a:rPr lang="en-US" sz="1600" b="1" dirty="0">
                <a:solidFill>
                  <a:srgbClr val="000000"/>
                </a:solidFill>
                <a:latin typeface="Helvetica Neue"/>
              </a:rPr>
            </a:br>
            <a:endParaRPr lang="en-US" sz="1600" dirty="0"/>
          </a:p>
        </p:txBody>
      </p:sp>
      <p:pic>
        <p:nvPicPr>
          <p:cNvPr id="4" name="Content Placeholder 4">
            <a:extLst>
              <a:ext uri="{FF2B5EF4-FFF2-40B4-BE49-F238E27FC236}">
                <a16:creationId xmlns:a16="http://schemas.microsoft.com/office/drawing/2014/main" id="{CE2E7873-706E-6E3B-F81F-02267278AEAD}"/>
              </a:ext>
            </a:extLst>
          </p:cNvPr>
          <p:cNvPicPr>
            <a:picLocks noGrp="1" noChangeAspect="1"/>
          </p:cNvPicPr>
          <p:nvPr>
            <p:ph idx="1"/>
          </p:nvPr>
        </p:nvPicPr>
        <p:blipFill>
          <a:blip r:embed="rId2"/>
          <a:stretch>
            <a:fillRect/>
          </a:stretch>
        </p:blipFill>
        <p:spPr>
          <a:xfrm>
            <a:off x="3977877" y="1390008"/>
            <a:ext cx="7791975" cy="5151755"/>
          </a:xfrm>
        </p:spPr>
      </p:pic>
    </p:spTree>
    <p:extLst>
      <p:ext uri="{BB962C8B-B14F-4D97-AF65-F5344CB8AC3E}">
        <p14:creationId xmlns:p14="http://schemas.microsoft.com/office/powerpoint/2010/main" val="1349670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c2aef23-8334-4af0-9d15-123a4245d85d}" enabled="0" method="" siteId="{fc2aef23-8334-4af0-9d15-123a4245d85d}" removed="1"/>
</clbl:labelList>
</file>

<file path=docProps/app.xml><?xml version="1.0" encoding="utf-8"?>
<Properties xmlns="http://schemas.openxmlformats.org/officeDocument/2006/extended-properties" xmlns:vt="http://schemas.openxmlformats.org/officeDocument/2006/docPropsVTypes">
  <TotalTime>0</TotalTime>
  <Words>2055</Words>
  <Application>Microsoft Office PowerPoint</Application>
  <PresentationFormat>Widescreen</PresentationFormat>
  <Paragraphs>241</Paragraphs>
  <Slides>39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-apple-system</vt:lpstr>
      <vt:lpstr>Arial</vt:lpstr>
      <vt:lpstr>Calibri</vt:lpstr>
      <vt:lpstr>Calibri Light</vt:lpstr>
      <vt:lpstr>Helvetica Neue</vt:lpstr>
      <vt:lpstr>Lato</vt:lpstr>
      <vt:lpstr>Söhne</vt:lpstr>
      <vt:lpstr>Office Theme</vt:lpstr>
      <vt:lpstr>Fraud detection</vt:lpstr>
      <vt:lpstr>Content</vt:lpstr>
      <vt:lpstr>Fraud detection Metrics</vt:lpstr>
      <vt:lpstr>Data preprocessing</vt:lpstr>
      <vt:lpstr>Data preprocessing</vt:lpstr>
      <vt:lpstr>Data preprocessing – Check duplicates</vt:lpstr>
      <vt:lpstr>Data preprocessing – customer_ip_address;            state</vt:lpstr>
      <vt:lpstr>Data preprocessing – transaction_amount</vt:lpstr>
      <vt:lpstr>Data preprocessing – good customers</vt:lpstr>
      <vt:lpstr>Data preprocessing – payment_method_registration_failure       transaction_failed</vt:lpstr>
      <vt:lpstr>Data preprocessing – payment_method_type                                     payment_method_provider </vt:lpstr>
      <vt:lpstr>Data preprocessing</vt:lpstr>
      <vt:lpstr>Data preprocessing – Overview</vt:lpstr>
      <vt:lpstr>Data preprocessing –Data Quality</vt:lpstr>
      <vt:lpstr>Exploratory Data Analysis </vt:lpstr>
      <vt:lpstr>Target</vt:lpstr>
      <vt:lpstr>Continuous Numerical Features</vt:lpstr>
      <vt:lpstr>Distribution of continuous numeric features vs Fraud_flag or Fraud_type</vt:lpstr>
      <vt:lpstr>Fraud detection scoring model is not accurate, due to there are different types of fraud.</vt:lpstr>
      <vt:lpstr>Discrete Variables: transaction_failed                      payment_method_registration_failure </vt:lpstr>
      <vt:lpstr>Discrete Variables: payment_method_type </vt:lpstr>
      <vt:lpstr>Discrete Variables: payment_method_provider </vt:lpstr>
      <vt:lpstr>customer_ip_address </vt:lpstr>
      <vt:lpstr>States </vt:lpstr>
      <vt:lpstr>Relationship between variables   Correlation between continuous numeric features </vt:lpstr>
      <vt:lpstr>Relationship between target and variables   </vt:lpstr>
      <vt:lpstr>Relationship between variables</vt:lpstr>
      <vt:lpstr>The association between two categorical variables </vt:lpstr>
      <vt:lpstr>EDA</vt:lpstr>
      <vt:lpstr>Fraud_flag Model</vt:lpstr>
      <vt:lpstr>Fraud_flag Model </vt:lpstr>
      <vt:lpstr>Fraud_flag Model </vt:lpstr>
      <vt:lpstr>Threshold optimization</vt:lpstr>
      <vt:lpstr>Model Selection</vt:lpstr>
      <vt:lpstr>Fraud_type Model</vt:lpstr>
      <vt:lpstr>Fraud_type Model </vt:lpstr>
      <vt:lpstr>Imbalanced data</vt:lpstr>
      <vt:lpstr>Threshold optimization</vt:lpstr>
      <vt:lpstr>Summary</vt:lpstr>
    </vt:vector>
  </TitlesOfParts>
  <Company>arxada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Radial Data Challenge</dc:title>
  <dc:creator>Xunan Zhu - Morristown</dc:creator>
  <cp:lastModifiedBy>Xunan Zhu - Morristown</cp:lastModifiedBy>
  <cp:revision>1</cp:revision>
  <dcterms:created xsi:type="dcterms:W3CDTF">2023-06-16T13:05:33Z</dcterms:created>
  <dcterms:modified xsi:type="dcterms:W3CDTF">2023-06-23T13:48:36Z</dcterms:modified>
</cp:coreProperties>
</file>