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5040313" cy="2879725"/>
  <p:notesSz cx="6858000" cy="9144000"/>
  <p:defaultTextStyle>
    <a:defPPr>
      <a:defRPr lang="zh-CN"/>
    </a:defPPr>
    <a:lvl1pPr marL="0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190058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380116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570174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760232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950290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140348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330406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1520464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471289"/>
            <a:ext cx="3780235" cy="1002571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512522"/>
            <a:ext cx="3780235" cy="695267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1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53319"/>
            <a:ext cx="1086817" cy="24404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53319"/>
            <a:ext cx="3197449" cy="244043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2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717932"/>
            <a:ext cx="4347270" cy="119788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927150"/>
            <a:ext cx="4347270" cy="629940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2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766593"/>
            <a:ext cx="2142133" cy="18271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766593"/>
            <a:ext cx="2142133" cy="18271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53319"/>
            <a:ext cx="4347270" cy="5566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705933"/>
            <a:ext cx="2132288" cy="34596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1051899"/>
            <a:ext cx="2132288" cy="15471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705933"/>
            <a:ext cx="2142790" cy="34596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051899"/>
            <a:ext cx="2142790" cy="15471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7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3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982"/>
            <a:ext cx="1625632" cy="671936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14627"/>
            <a:ext cx="2551658" cy="2046471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863918"/>
            <a:ext cx="1625632" cy="1600514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982"/>
            <a:ext cx="1625632" cy="671936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14627"/>
            <a:ext cx="2551658" cy="2046471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863918"/>
            <a:ext cx="1625632" cy="1600514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2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53319"/>
            <a:ext cx="434727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766593"/>
            <a:ext cx="434727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669079"/>
            <a:ext cx="113407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93F9-1F77-4C86-8CB1-78605AC4A4C3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669079"/>
            <a:ext cx="170110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669079"/>
            <a:ext cx="113407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CC14-F978-4D42-B75B-64B5B300D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40313" cy="287972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30039" y="927239"/>
            <a:ext cx="3780234" cy="836234"/>
          </a:xfrm>
          <a:prstGeom prst="rect">
            <a:avLst/>
          </a:prstGeom>
        </p:spPr>
        <p:txBody>
          <a:bodyPr vert="horz" lIns="37802" tIns="18901" rIns="37802" bIns="189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38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早读软件 </a:t>
            </a:r>
            <a:r>
              <a:rPr lang="en-US" altLang="zh-CN" sz="3638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V4</a:t>
            </a:r>
            <a:br>
              <a:rPr lang="en-US" altLang="zh-CN" sz="3638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654" dirty="0"/>
              <a:t>明明可以靠脸，却偏偏要靠才华</a:t>
            </a:r>
            <a:endParaRPr lang="zh-CN" altLang="en-US" sz="1654" dirty="0"/>
          </a:p>
        </p:txBody>
      </p:sp>
    </p:spTree>
    <p:extLst>
      <p:ext uri="{BB962C8B-B14F-4D97-AF65-F5344CB8AC3E}">
        <p14:creationId xmlns:p14="http://schemas.microsoft.com/office/powerpoint/2010/main" val="30203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40313" cy="2879725"/>
          </a:xfr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30039" y="927239"/>
            <a:ext cx="3780234" cy="836234"/>
          </a:xfrm>
          <a:prstGeom prst="rect">
            <a:avLst/>
          </a:prstGeom>
        </p:spPr>
        <p:txBody>
          <a:bodyPr vert="horz" lIns="37802" tIns="18901" rIns="37802" bIns="189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38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早读软件 </a:t>
            </a:r>
            <a:r>
              <a:rPr lang="en-US" altLang="zh-CN" sz="3638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V4</a:t>
            </a:r>
            <a:br>
              <a:rPr lang="en-US" altLang="zh-CN" sz="3638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654" dirty="0">
                <a:solidFill>
                  <a:schemeClr val="bg1"/>
                </a:solidFill>
              </a:rPr>
              <a:t>明明可以靠脸，却偏偏要靠才华</a:t>
            </a:r>
            <a:endParaRPr lang="zh-CN" altLang="en-US" sz="1654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313" cy="2991481"/>
          </a:xfrm>
        </p:spPr>
      </p:pic>
    </p:spTree>
    <p:extLst>
      <p:ext uri="{BB962C8B-B14F-4D97-AF65-F5344CB8AC3E}">
        <p14:creationId xmlns:p14="http://schemas.microsoft.com/office/powerpoint/2010/main" val="1462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040313" cy="2879725"/>
          </a:xfrm>
        </p:spPr>
      </p:pic>
    </p:spTree>
    <p:extLst>
      <p:ext uri="{BB962C8B-B14F-4D97-AF65-F5344CB8AC3E}">
        <p14:creationId xmlns:p14="http://schemas.microsoft.com/office/powerpoint/2010/main" val="11392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040312" cy="2879724"/>
          </a:xfrm>
        </p:spPr>
      </p:pic>
    </p:spTree>
    <p:extLst>
      <p:ext uri="{BB962C8B-B14F-4D97-AF65-F5344CB8AC3E}">
        <p14:creationId xmlns:p14="http://schemas.microsoft.com/office/powerpoint/2010/main" val="10003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040313" cy="3003592"/>
          </a:xfrm>
        </p:spPr>
      </p:pic>
    </p:spTree>
    <p:extLst>
      <p:ext uri="{BB962C8B-B14F-4D97-AF65-F5344CB8AC3E}">
        <p14:creationId xmlns:p14="http://schemas.microsoft.com/office/powerpoint/2010/main" val="32498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40313" cy="2879725"/>
          </a:xfrm>
        </p:spPr>
      </p:pic>
    </p:spTree>
    <p:extLst>
      <p:ext uri="{BB962C8B-B14F-4D97-AF65-F5344CB8AC3E}">
        <p14:creationId xmlns:p14="http://schemas.microsoft.com/office/powerpoint/2010/main" val="4323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5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</Words>
  <Application>Microsoft Office PowerPoint</Application>
  <PresentationFormat>自定义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早读软件 V4 明明可以靠脸，却偏偏要靠才华</dc:title>
  <dc:creator>张梓煜</dc:creator>
  <cp:lastModifiedBy>张梓煜</cp:lastModifiedBy>
  <cp:revision>5</cp:revision>
  <dcterms:created xsi:type="dcterms:W3CDTF">2017-01-16T12:07:01Z</dcterms:created>
  <dcterms:modified xsi:type="dcterms:W3CDTF">2017-01-17T12:22:44Z</dcterms:modified>
</cp:coreProperties>
</file>