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313" r:id="rId3"/>
    <p:sldId id="258" r:id="rId4"/>
    <p:sldId id="314" r:id="rId5"/>
    <p:sldId id="312" r:id="rId6"/>
    <p:sldId id="286" r:id="rId7"/>
    <p:sldId id="280" r:id="rId8"/>
    <p:sldId id="311" r:id="rId9"/>
    <p:sldId id="310" r:id="rId10"/>
    <p:sldId id="281" r:id="rId11"/>
    <p:sldId id="260" r:id="rId12"/>
    <p:sldId id="315" r:id="rId13"/>
    <p:sldId id="304" r:id="rId14"/>
    <p:sldId id="302" r:id="rId15"/>
    <p:sldId id="301" r:id="rId16"/>
    <p:sldId id="303" r:id="rId17"/>
    <p:sldId id="26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852" autoAdjust="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Layout" Target="../slideLayouts/slideLayout7.xml"/><Relationship Id="rId4" Type="http://schemas.openxmlformats.org/officeDocument/2006/relationships/tags" Target="../tags/tag44.xml"/></Relationships>
</file>

<file path=ppt/slides/_rels/slide14.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jpeg"/><Relationship Id="rId5" Type="http://schemas.openxmlformats.org/officeDocument/2006/relationships/slideLayout" Target="../slideLayouts/slideLayout8.xml"/><Relationship Id="rId4" Type="http://schemas.openxmlformats.org/officeDocument/2006/relationships/tags" Target="../tags/tag48.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10" Type="http://schemas.openxmlformats.org/officeDocument/2006/relationships/image" Target="../media/image3.jpeg"/><Relationship Id="rId4" Type="http://schemas.openxmlformats.org/officeDocument/2006/relationships/tags" Target="../tags/tag52.xml"/><Relationship Id="rId9"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4.jpe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8.xml"/><Relationship Id="rId5" Type="http://schemas.openxmlformats.org/officeDocument/2006/relationships/tags" Target="../tags/tag60.xml"/><Relationship Id="rId4" Type="http://schemas.openxmlformats.org/officeDocument/2006/relationships/tags" Target="../tags/tag59.xml"/></Relationships>
</file>

<file path=ppt/slides/_rels/slide17.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slideLayout" Target="../slideLayouts/slideLayout2.xml"/><Relationship Id="rId4" Type="http://schemas.openxmlformats.org/officeDocument/2006/relationships/tags" Target="../tags/tag12.xml"/><Relationship Id="rId9" Type="http://schemas.openxmlformats.org/officeDocument/2006/relationships/tags" Target="../tags/tag17.xml"/></Relationships>
</file>

<file path=ppt/slides/_rels/slide5.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7.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hyperlink" Target="https://blog.csdn.net/weixin_30687587/article/details/96960663" TargetMode="External"/><Relationship Id="rId4" Type="http://schemas.openxmlformats.org/officeDocument/2006/relationships/tags" Target="../tags/tag31.xml"/><Relationship Id="rId9"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478530" y="2444750"/>
            <a:ext cx="5904230" cy="1106805"/>
          </a:xfrm>
          <a:prstGeom prst="rect">
            <a:avLst/>
          </a:prstGeom>
          <a:noFill/>
        </p:spPr>
        <p:txBody>
          <a:bodyPr wrap="square" rtlCol="0">
            <a:spAutoFit/>
            <a:scene3d>
              <a:camera prst="orthographicFront"/>
              <a:lightRig rig="threePt" dir="t"/>
            </a:scene3d>
          </a:bodyPr>
          <a:lstStyle/>
          <a:p>
            <a:pPr algn="ctr"/>
            <a:r>
              <a:rPr lang="zh-CN" altLang="en-US" sz="6600" b="1" dirty="0">
                <a:ln w="50800" cap="rnd" cmpd="thickThin">
                  <a:solidFill>
                    <a:schemeClr val="bg1"/>
                  </a:solidFill>
                  <a:prstDash val="solid"/>
                </a:ln>
                <a:noFill/>
                <a:effectLst>
                  <a:glow rad="127000">
                    <a:srgbClr val="70FEFE">
                      <a:alpha val="54000"/>
                    </a:srgbClr>
                  </a:glow>
                  <a:reflection blurRad="6350" stA="25000" endPos="45500" dir="5400000" sy="-100000" algn="bl" rotWithShape="0"/>
                </a:effectLst>
                <a:latin typeface="汉仪铸字卡酷体简" charset="0"/>
                <a:ea typeface="汉仪铸字卡酷体简" charset="0"/>
                <a:sym typeface="+mn-ea"/>
              </a:rPr>
              <a:t>大数据可视化</a:t>
            </a:r>
            <a:endParaRPr lang="zh-CN" altLang="en-US" sz="6600" dirty="0">
              <a:gradFill>
                <a:gsLst>
                  <a:gs pos="21000">
                    <a:srgbClr val="53575C"/>
                  </a:gs>
                  <a:gs pos="88000">
                    <a:srgbClr val="C5C7CA"/>
                  </a:gs>
                </a:gsLst>
                <a:lin ang="5400000"/>
              </a:gradFill>
              <a:effectLst/>
              <a:latin typeface="站酷文艺体" panose="02000603000000000000" charset="-122"/>
              <a:ea typeface="站酷文艺体" panose="02000603000000000000" charset="-122"/>
              <a:cs typeface="Impact" panose="020B0806030902050204" charset="0"/>
            </a:endParaRPr>
          </a:p>
        </p:txBody>
      </p:sp>
      <p:sp>
        <p:nvSpPr>
          <p:cNvPr id="2" name="文本框 1"/>
          <p:cNvSpPr txBox="1"/>
          <p:nvPr/>
        </p:nvSpPr>
        <p:spPr>
          <a:xfrm>
            <a:off x="7055069" y="4639353"/>
            <a:ext cx="5044965" cy="1569660"/>
          </a:xfrm>
          <a:prstGeom prst="rect">
            <a:avLst/>
          </a:prstGeom>
          <a:noFill/>
        </p:spPr>
        <p:txBody>
          <a:bodyPr wrap="square" rtlCol="0">
            <a:spAutoFit/>
          </a:bodyPr>
          <a:lstStyle/>
          <a:p>
            <a:r>
              <a:rPr lang="zh-CN" altLang="en-US" sz="3200" b="1" dirty="0">
                <a:ln w="50800" cap="rnd" cmpd="thickThin">
                  <a:solidFill>
                    <a:schemeClr val="bg1"/>
                  </a:solidFill>
                  <a:prstDash val="solid"/>
                </a:ln>
                <a:noFill/>
                <a:effectLst>
                  <a:glow rad="127000">
                    <a:srgbClr val="70FEFE">
                      <a:alpha val="54000"/>
                    </a:srgbClr>
                  </a:glow>
                  <a:reflection blurRad="6350" stA="25000" endPos="45500" dir="5400000" sy="-100000" algn="bl" rotWithShape="0"/>
                </a:effectLst>
                <a:latin typeface="站酷文艺体" panose="02000603000000000000" charset="-122"/>
                <a:ea typeface="站酷文艺体" panose="02000603000000000000" charset="-122"/>
                <a:sym typeface="+mn-ea"/>
              </a:rPr>
              <a:t>小组成员  </a:t>
            </a:r>
            <a:endParaRPr lang="en-US" altLang="zh-CN" sz="3200" b="1" dirty="0">
              <a:ln w="50800" cap="rnd" cmpd="thickThin">
                <a:solidFill>
                  <a:schemeClr val="bg1"/>
                </a:solidFill>
                <a:prstDash val="solid"/>
              </a:ln>
              <a:noFill/>
              <a:effectLst>
                <a:glow rad="127000">
                  <a:srgbClr val="70FEFE">
                    <a:alpha val="54000"/>
                  </a:srgbClr>
                </a:glow>
                <a:reflection blurRad="6350" stA="25000" endPos="45500" dir="5400000" sy="-100000" algn="bl" rotWithShape="0"/>
              </a:effectLst>
              <a:latin typeface="站酷文艺体" panose="02000603000000000000" charset="-122"/>
              <a:ea typeface="站酷文艺体" panose="02000603000000000000" charset="-122"/>
              <a:sym typeface="+mn-ea"/>
            </a:endParaRPr>
          </a:p>
          <a:p>
            <a:pPr algn="r"/>
            <a:r>
              <a:rPr lang="zh-CN" altLang="en-US" sz="3200" b="1" dirty="0">
                <a:ln w="50800" cap="rnd" cmpd="thickThin">
                  <a:solidFill>
                    <a:schemeClr val="bg1"/>
                  </a:solidFill>
                  <a:prstDash val="solid"/>
                </a:ln>
                <a:noFill/>
                <a:effectLst>
                  <a:glow rad="127000">
                    <a:srgbClr val="70FEFE">
                      <a:alpha val="54000"/>
                    </a:srgbClr>
                  </a:glow>
                  <a:reflection blurRad="6350" stA="25000" endPos="45500" dir="5400000" sy="-100000" algn="bl" rotWithShape="0"/>
                </a:effectLst>
                <a:latin typeface="站酷文艺体" panose="02000603000000000000" charset="-122"/>
                <a:ea typeface="站酷文艺体" panose="02000603000000000000" charset="-122"/>
                <a:sym typeface="+mn-ea"/>
              </a:rPr>
              <a:t>孙萃 </a:t>
            </a:r>
            <a:r>
              <a:rPr lang="en-US" altLang="zh-CN" sz="3200" b="1" dirty="0">
                <a:ln w="50800" cap="rnd" cmpd="thickThin">
                  <a:solidFill>
                    <a:schemeClr val="bg1"/>
                  </a:solidFill>
                  <a:prstDash val="solid"/>
                </a:ln>
                <a:noFill/>
                <a:effectLst>
                  <a:glow rad="127000">
                    <a:srgbClr val="70FEFE">
                      <a:alpha val="54000"/>
                    </a:srgbClr>
                  </a:glow>
                  <a:reflection blurRad="6350" stA="25000" endPos="45500" dir="5400000" sy="-100000" algn="bl" rotWithShape="0"/>
                </a:effectLst>
                <a:latin typeface="站酷文艺体" panose="02000603000000000000" charset="-122"/>
                <a:ea typeface="站酷文艺体" panose="02000603000000000000" charset="-122"/>
                <a:sym typeface="+mn-ea"/>
              </a:rPr>
              <a:t>2007010219</a:t>
            </a:r>
          </a:p>
          <a:p>
            <a:pPr algn="r"/>
            <a:r>
              <a:rPr lang="zh-CN" altLang="en-US" sz="3200" b="1" dirty="0">
                <a:ln w="50800" cap="rnd" cmpd="thickThin">
                  <a:solidFill>
                    <a:schemeClr val="bg1"/>
                  </a:solidFill>
                  <a:prstDash val="solid"/>
                </a:ln>
                <a:noFill/>
                <a:effectLst>
                  <a:glow rad="127000">
                    <a:srgbClr val="70FEFE">
                      <a:alpha val="54000"/>
                    </a:srgbClr>
                  </a:glow>
                  <a:reflection blurRad="6350" stA="25000" endPos="45500" dir="5400000" sy="-100000" algn="bl" rotWithShape="0"/>
                </a:effectLst>
                <a:latin typeface="站酷文艺体" panose="02000603000000000000" charset="-122"/>
                <a:ea typeface="站酷文艺体" panose="02000603000000000000" charset="-122"/>
                <a:sym typeface="+mn-ea"/>
              </a:rPr>
              <a:t>赵梓洋 </a:t>
            </a:r>
            <a:r>
              <a:rPr lang="en-US" altLang="zh-CN" sz="3200" b="1" dirty="0">
                <a:ln w="50800" cap="rnd" cmpd="thickThin">
                  <a:solidFill>
                    <a:schemeClr val="bg1"/>
                  </a:solidFill>
                  <a:prstDash val="solid"/>
                </a:ln>
                <a:noFill/>
                <a:effectLst>
                  <a:glow rad="127000">
                    <a:srgbClr val="70FEFE">
                      <a:alpha val="54000"/>
                    </a:srgbClr>
                  </a:glow>
                  <a:reflection blurRad="6350" stA="25000" endPos="45500" dir="5400000" sy="-100000" algn="bl" rotWithShape="0"/>
                </a:effectLst>
                <a:latin typeface="站酷文艺体" panose="02000603000000000000" charset="-122"/>
                <a:ea typeface="站酷文艺体" panose="02000603000000000000" charset="-122"/>
                <a:sym typeface="+mn-ea"/>
              </a:rPr>
              <a:t>2007010230</a:t>
            </a:r>
            <a:endParaRPr lang="zh-CN" altLang="en-US" sz="32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amond(in)">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diamond(in)">
                                      <p:cBhvr>
                                        <p:cTn id="17" dur="20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diamond(in)">
                                      <p:cBhvr>
                                        <p:cTn id="2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8"/>
            <a:ext cx="10515600" cy="1325563"/>
          </a:xfrm>
        </p:spPr>
        <p:txBody>
          <a:bodyPr>
            <a:normAutofit/>
          </a:bodyPr>
          <a:lstStyle/>
          <a:p>
            <a:pPr algn="ctr"/>
            <a:r>
              <a:rPr lang="zh-CN" altLang="en-US" sz="5400" b="1" dirty="0">
                <a:solidFill>
                  <a:schemeClr val="bg1"/>
                </a:solidFill>
                <a:latin typeface="华文彩云" panose="02010800040101010101" charset="-122"/>
                <a:ea typeface="华文彩云" panose="02010800040101010101" charset="-122"/>
                <a:cs typeface="华文彩云" panose="02010800040101010101" charset="-122"/>
              </a:rPr>
              <a:t>三</a:t>
            </a:r>
            <a:r>
              <a:rPr lang="en-US" altLang="zh-CN" sz="5400" b="1" dirty="0">
                <a:solidFill>
                  <a:schemeClr val="bg1"/>
                </a:solidFill>
                <a:latin typeface="华文彩云" panose="02010800040101010101" charset="-122"/>
                <a:ea typeface="华文彩云" panose="02010800040101010101" charset="-122"/>
                <a:cs typeface="华文彩云" panose="02010800040101010101" charset="-122"/>
              </a:rPr>
              <a:t>.</a:t>
            </a:r>
            <a:r>
              <a:rPr lang="zh-CN" altLang="en-US" sz="5400" b="1" dirty="0">
                <a:solidFill>
                  <a:schemeClr val="bg1"/>
                </a:solidFill>
                <a:latin typeface="华文彩云" panose="02010800040101010101" charset="-122"/>
                <a:ea typeface="华文彩云" panose="02010800040101010101" charset="-122"/>
                <a:cs typeface="华文彩云" panose="02010800040101010101" charset="-122"/>
              </a:rPr>
              <a:t>实施</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3"/>
          <p:cNvSpPr txBox="1"/>
          <p:nvPr>
            <p:custDataLst>
              <p:tags r:id="rId2"/>
            </p:custDataLst>
          </p:nvPr>
        </p:nvSpPr>
        <p:spPr>
          <a:xfrm flipH="1">
            <a:off x="2228214" y="159799"/>
            <a:ext cx="9963784" cy="6458616"/>
          </a:xfrm>
          <a:prstGeom prst="rect">
            <a:avLst/>
          </a:prstGeom>
          <a:solidFill>
            <a:schemeClr val="bg1">
              <a:alpha val="24000"/>
            </a:schemeClr>
          </a:solidFill>
          <a:ln>
            <a:noFill/>
            <a:prstDash val="sysDash"/>
          </a:ln>
        </p:spPr>
        <p:txBody>
          <a:bodyPr vert="horz" lIns="91440" tIns="45720" rIns="91440" bIns="45720" rtlCol="0" anchor="ctr" anchorCtr="0">
            <a:no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1</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、需求分析</a:t>
            </a:r>
          </a:p>
          <a:p>
            <a:pPr algn="l"/>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需求分析是大数据可视化项目开展的前提，要描述项目背景与目的、业务目标、业务范围、业务需求和功能需求等内容，明确实施单位对可视化的期望和需求。包括需要分析的主题、各主题可能查看的角度、需要发泄企业各方面的规律、用户的需求等内容。</a:t>
            </a:r>
          </a:p>
          <a:p>
            <a:pPr algn="l"/>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2</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、建设数据仓库</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数据集市的模型</a:t>
            </a:r>
          </a:p>
          <a:p>
            <a:pPr algn="l"/>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数据仓库</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数据集市的模型是在需求分析的基础上建立起来的。数据仓库</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数据集市建模除了数据库的</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ER</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建模和关系建模，还包括专门针对数据仓库的维度建模技术。维度建模的关键在于明确下面四个问题：</a:t>
            </a:r>
          </a:p>
          <a:p>
            <a:pPr algn="l"/>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1</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）哪些维度对主题分析有用？</a:t>
            </a:r>
          </a:p>
          <a:p>
            <a:pPr algn="l"/>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2</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）如何使用现有数据生成维表？</a:t>
            </a:r>
          </a:p>
          <a:p>
            <a:pPr algn="l"/>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3</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）用什么指标来</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度量</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主题？</a:t>
            </a:r>
          </a:p>
          <a:p>
            <a:pPr algn="l"/>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4</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）如何使用现有数据生成事实表？</a:t>
            </a:r>
          </a:p>
          <a:p>
            <a:pPr algn="l"/>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3</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、数据抽取、清洗、转换、加载（</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ETL</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p>
          <a:p>
            <a:pPr algn="l"/>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数据抽取是指将数据仓库</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集市需要的数据从各个业务系统中抽离出来，因为每个业务系统的数据质量不同，所以要对每个数据源建立不同的抽取程序，每个数据抽取流程都需要使用接口将元数据传送到清洗和转换阶段。</a:t>
            </a:r>
          </a:p>
          <a:p>
            <a:pPr algn="l"/>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数据清洗的目的是保证抽取的原数据的质量符合数据仓库</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集市的要求并保持数据的一致性。</a:t>
            </a:r>
          </a:p>
          <a:p>
            <a:pPr algn="l"/>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数据转换是整个</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ETL</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过程的核心部分，主要是对原数据进行计算和放大。数据加载是按照数据仓库</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集市模型中各个实体之间的关系将数据加载到目标表中。</a:t>
            </a:r>
          </a:p>
          <a:p>
            <a:pPr algn="l"/>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4</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、建立可视化场景</a:t>
            </a:r>
          </a:p>
          <a:p>
            <a:pPr algn="l"/>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建立可视化场景是对数据仓库</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集市中的数据进行分析处理的成果，用户能够借此从多个角度查看企业</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单位的运营状况，按照不同的主题和方式探查企业</a:t>
            </a:r>
            <a:r>
              <a:rPr lang="en-US" altLang="zh-CN"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a:t>
            </a:r>
            <a:r>
              <a:rPr lang="zh-CN" altLang="en-US" sz="1600" i="0" dirty="0">
                <a:solidFill>
                  <a:schemeClr val="bg1"/>
                </a:solidFill>
                <a:effectLst/>
                <a:latin typeface="汉仪雅酷黑简" panose="00020600040101010101" charset="-122"/>
                <a:ea typeface="汉仪雅酷黑简" panose="00020600040101010101" charset="-122"/>
                <a:cs typeface="汉仪雅酷黑简" panose="00020600040101010101" charset="-122"/>
              </a:rPr>
              <a:t>单位业务内容的核心数据，从而作出更精准的预测和判断。</a:t>
            </a:r>
          </a:p>
          <a:p>
            <a:endParaRPr lang="zh-CN" altLang="en-US" sz="1600" dirty="0">
              <a:solidFill>
                <a:schemeClr val="bg1"/>
              </a:solidFill>
              <a:latin typeface="汉仪雅酷黑简" panose="00020600040101010101" charset="-122"/>
              <a:ea typeface="汉仪雅酷黑简" panose="00020600040101010101" charset="-122"/>
              <a:cs typeface="汉仪雅酷黑简" panose="00020600040101010101" charset="-122"/>
            </a:endParaRPr>
          </a:p>
        </p:txBody>
      </p:sp>
      <p:sp>
        <p:nvSpPr>
          <p:cNvPr id="6" name="椭圆 5"/>
          <p:cNvSpPr/>
          <p:nvPr/>
        </p:nvSpPr>
        <p:spPr>
          <a:xfrm>
            <a:off x="655320" y="537210"/>
            <a:ext cx="742950" cy="7429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solidFill>
                  <a:schemeClr val="accent1">
                    <a:lumMod val="50000"/>
                  </a:schemeClr>
                </a:solidFill>
                <a:latin typeface="站酷文艺体" panose="02000603000000000000" charset="-122"/>
                <a:ea typeface="站酷文艺体" panose="02000603000000000000" charset="-122"/>
              </a:rPr>
              <a:t>章</a:t>
            </a:r>
          </a:p>
        </p:txBody>
      </p:sp>
      <p:sp>
        <p:nvSpPr>
          <p:cNvPr id="7" name="椭圆 6"/>
          <p:cNvSpPr/>
          <p:nvPr/>
        </p:nvSpPr>
        <p:spPr>
          <a:xfrm>
            <a:off x="1485265" y="537210"/>
            <a:ext cx="742950" cy="742950"/>
          </a:xfrm>
          <a:prstGeom prst="ellipse">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solidFill>
                  <a:schemeClr val="bg1"/>
                </a:solidFill>
                <a:latin typeface="站酷文艺体" panose="02000603000000000000" charset="-122"/>
                <a:ea typeface="站酷文艺体" panose="02000603000000000000" charset="-122"/>
              </a:rPr>
              <a:t>三</a:t>
            </a:r>
          </a:p>
        </p:txBody>
      </p:sp>
      <p:sp>
        <p:nvSpPr>
          <p:cNvPr id="8" name="文本框 7"/>
          <p:cNvSpPr txBox="1"/>
          <p:nvPr/>
        </p:nvSpPr>
        <p:spPr>
          <a:xfrm>
            <a:off x="911543" y="1298575"/>
            <a:ext cx="1062355" cy="398780"/>
          </a:xfrm>
          <a:prstGeom prst="rect">
            <a:avLst/>
          </a:prstGeom>
          <a:noFill/>
        </p:spPr>
        <p:txBody>
          <a:bodyPr wrap="none" rtlCol="0">
            <a:spAutoFit/>
          </a:bodyPr>
          <a:lstStyle/>
          <a:p>
            <a:pPr algn="ctr"/>
            <a:r>
              <a:rPr lang="en-US" altLang="zh-CN" sz="2000">
                <a:solidFill>
                  <a:schemeClr val="bg1"/>
                </a:solidFill>
                <a:latin typeface="站酷文艺体" panose="02000603000000000000" charset="-122"/>
                <a:ea typeface="站酷文艺体" panose="02000603000000000000" charset="-122"/>
              </a:rPr>
              <a:t>PART A</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 calcmode="lin" valueType="num">
                                      <p:cBhvr additive="base">
                                        <p:cTn id="2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8">
                                            <p:txEl>
                                              <p:pRg st="1" end="1"/>
                                            </p:txEl>
                                          </p:spTgt>
                                        </p:tgtEl>
                                        <p:attrNameLst>
                                          <p:attrName>style.visibility</p:attrName>
                                        </p:attrNameLst>
                                      </p:cBhvr>
                                      <p:to>
                                        <p:strVal val="visible"/>
                                      </p:to>
                                    </p:set>
                                    <p:anim calcmode="lin" valueType="num">
                                      <p:cBhvr additive="base">
                                        <p:cTn id="24"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8">
                                            <p:txEl>
                                              <p:pRg st="2" end="2"/>
                                            </p:txEl>
                                          </p:spTgt>
                                        </p:tgtEl>
                                        <p:attrNameLst>
                                          <p:attrName>style.visibility</p:attrName>
                                        </p:attrNameLst>
                                      </p:cBhvr>
                                      <p:to>
                                        <p:strVal val="visible"/>
                                      </p:to>
                                    </p:set>
                                    <p:anim calcmode="lin" valueType="num">
                                      <p:cBhvr additive="base">
                                        <p:cTn id="28"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8">
                                            <p:txEl>
                                              <p:pRg st="2" end="2"/>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8">
                                            <p:txEl>
                                              <p:pRg st="3" end="3"/>
                                            </p:txEl>
                                          </p:spTgt>
                                        </p:tgtEl>
                                        <p:attrNameLst>
                                          <p:attrName>style.visibility</p:attrName>
                                        </p:attrNameLst>
                                      </p:cBhvr>
                                      <p:to>
                                        <p:strVal val="visible"/>
                                      </p:to>
                                    </p:set>
                                    <p:anim calcmode="lin" valueType="num">
                                      <p:cBhvr additive="base">
                                        <p:cTn id="32"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8">
                                            <p:txEl>
                                              <p:pRg st="3" end="3"/>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8">
                                            <p:txEl>
                                              <p:pRg st="4" end="4"/>
                                            </p:txEl>
                                          </p:spTgt>
                                        </p:tgtEl>
                                        <p:attrNameLst>
                                          <p:attrName>style.visibility</p:attrName>
                                        </p:attrNameLst>
                                      </p:cBhvr>
                                      <p:to>
                                        <p:strVal val="visible"/>
                                      </p:to>
                                    </p:set>
                                    <p:anim calcmode="lin" valueType="num">
                                      <p:cBhvr additive="base">
                                        <p:cTn id="36"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
                                            <p:txEl>
                                              <p:pRg st="4" end="4"/>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8">
                                            <p:txEl>
                                              <p:pRg st="5" end="5"/>
                                            </p:txEl>
                                          </p:spTgt>
                                        </p:tgtEl>
                                        <p:attrNameLst>
                                          <p:attrName>style.visibility</p:attrName>
                                        </p:attrNameLst>
                                      </p:cBhvr>
                                      <p:to>
                                        <p:strVal val="visible"/>
                                      </p:to>
                                    </p:set>
                                    <p:anim calcmode="lin" valueType="num">
                                      <p:cBhvr additive="base">
                                        <p:cTn id="40"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8">
                                            <p:txEl>
                                              <p:pRg st="5" end="5"/>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8">
                                            <p:txEl>
                                              <p:pRg st="6" end="6"/>
                                            </p:txEl>
                                          </p:spTgt>
                                        </p:tgtEl>
                                        <p:attrNameLst>
                                          <p:attrName>style.visibility</p:attrName>
                                        </p:attrNameLst>
                                      </p:cBhvr>
                                      <p:to>
                                        <p:strVal val="visible"/>
                                      </p:to>
                                    </p:set>
                                    <p:anim calcmode="lin" valueType="num">
                                      <p:cBhvr additive="base">
                                        <p:cTn id="44"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8">
                                            <p:txEl>
                                              <p:pRg st="6" end="6"/>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8">
                                            <p:txEl>
                                              <p:pRg st="7" end="7"/>
                                            </p:txEl>
                                          </p:spTgt>
                                        </p:tgtEl>
                                        <p:attrNameLst>
                                          <p:attrName>style.visibility</p:attrName>
                                        </p:attrNameLst>
                                      </p:cBhvr>
                                      <p:to>
                                        <p:strVal val="visible"/>
                                      </p:to>
                                    </p:set>
                                    <p:anim calcmode="lin" valueType="num">
                                      <p:cBhvr additive="base">
                                        <p:cTn id="48" dur="500" fill="hold"/>
                                        <p:tgtEl>
                                          <p:spTgt spid="18">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8">
                                            <p:txEl>
                                              <p:pRg st="7" end="7"/>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8">
                                            <p:txEl>
                                              <p:pRg st="8" end="8"/>
                                            </p:txEl>
                                          </p:spTgt>
                                        </p:tgtEl>
                                        <p:attrNameLst>
                                          <p:attrName>style.visibility</p:attrName>
                                        </p:attrNameLst>
                                      </p:cBhvr>
                                      <p:to>
                                        <p:strVal val="visible"/>
                                      </p:to>
                                    </p:set>
                                    <p:anim calcmode="lin" valueType="num">
                                      <p:cBhvr additive="base">
                                        <p:cTn id="52" dur="500" fill="hold"/>
                                        <p:tgtEl>
                                          <p:spTgt spid="18">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8">
                                            <p:txEl>
                                              <p:pRg st="8" end="8"/>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8">
                                            <p:txEl>
                                              <p:pRg st="9" end="9"/>
                                            </p:txEl>
                                          </p:spTgt>
                                        </p:tgtEl>
                                        <p:attrNameLst>
                                          <p:attrName>style.visibility</p:attrName>
                                        </p:attrNameLst>
                                      </p:cBhvr>
                                      <p:to>
                                        <p:strVal val="visible"/>
                                      </p:to>
                                    </p:set>
                                    <p:anim calcmode="lin" valueType="num">
                                      <p:cBhvr additive="base">
                                        <p:cTn id="56" dur="500" fill="hold"/>
                                        <p:tgtEl>
                                          <p:spTgt spid="18">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8">
                                            <p:txEl>
                                              <p:pRg st="9" end="9"/>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8">
                                            <p:txEl>
                                              <p:pRg st="10" end="10"/>
                                            </p:txEl>
                                          </p:spTgt>
                                        </p:tgtEl>
                                        <p:attrNameLst>
                                          <p:attrName>style.visibility</p:attrName>
                                        </p:attrNameLst>
                                      </p:cBhvr>
                                      <p:to>
                                        <p:strVal val="visible"/>
                                      </p:to>
                                    </p:set>
                                    <p:anim calcmode="lin" valueType="num">
                                      <p:cBhvr additive="base">
                                        <p:cTn id="60" dur="500" fill="hold"/>
                                        <p:tgtEl>
                                          <p:spTgt spid="18">
                                            <p:txEl>
                                              <p:pRg st="10" end="1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8">
                                            <p:txEl>
                                              <p:pRg st="10" end="10"/>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8">
                                            <p:txEl>
                                              <p:pRg st="11" end="11"/>
                                            </p:txEl>
                                          </p:spTgt>
                                        </p:tgtEl>
                                        <p:attrNameLst>
                                          <p:attrName>style.visibility</p:attrName>
                                        </p:attrNameLst>
                                      </p:cBhvr>
                                      <p:to>
                                        <p:strVal val="visible"/>
                                      </p:to>
                                    </p:set>
                                    <p:anim calcmode="lin" valueType="num">
                                      <p:cBhvr additive="base">
                                        <p:cTn id="64" dur="500" fill="hold"/>
                                        <p:tgtEl>
                                          <p:spTgt spid="18">
                                            <p:txEl>
                                              <p:pRg st="11" end="11"/>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8">
                                            <p:txEl>
                                              <p:pRg st="11" end="11"/>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18">
                                            <p:txEl>
                                              <p:pRg st="12" end="12"/>
                                            </p:txEl>
                                          </p:spTgt>
                                        </p:tgtEl>
                                        <p:attrNameLst>
                                          <p:attrName>style.visibility</p:attrName>
                                        </p:attrNameLst>
                                      </p:cBhvr>
                                      <p:to>
                                        <p:strVal val="visible"/>
                                      </p:to>
                                    </p:set>
                                    <p:anim calcmode="lin" valueType="num">
                                      <p:cBhvr additive="base">
                                        <p:cTn id="68" dur="500" fill="hold"/>
                                        <p:tgtEl>
                                          <p:spTgt spid="18">
                                            <p:txEl>
                                              <p:pRg st="12" end="1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8">
                                            <p:txEl>
                                              <p:pRg st="12" end="12"/>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18">
                                            <p:txEl>
                                              <p:pRg st="13" end="13"/>
                                            </p:txEl>
                                          </p:spTgt>
                                        </p:tgtEl>
                                        <p:attrNameLst>
                                          <p:attrName>style.visibility</p:attrName>
                                        </p:attrNameLst>
                                      </p:cBhvr>
                                      <p:to>
                                        <p:strVal val="visible"/>
                                      </p:to>
                                    </p:set>
                                    <p:anim calcmode="lin" valueType="num">
                                      <p:cBhvr additive="base">
                                        <p:cTn id="72" dur="500" fill="hold"/>
                                        <p:tgtEl>
                                          <p:spTgt spid="18">
                                            <p:txEl>
                                              <p:pRg st="13" end="1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80E6EC6-66D8-414F-A19B-80B3E9E82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9" y="166179"/>
            <a:ext cx="11996542" cy="6691821"/>
          </a:xfrm>
          <a:prstGeom prst="rect">
            <a:avLst/>
          </a:prstGeom>
        </p:spPr>
      </p:pic>
    </p:spTree>
    <p:extLst>
      <p:ext uri="{BB962C8B-B14F-4D97-AF65-F5344CB8AC3E}">
        <p14:creationId xmlns:p14="http://schemas.microsoft.com/office/powerpoint/2010/main" val="24866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1"/>
          <p:cNvSpPr>
            <a:spLocks noChangeAspect="1"/>
          </p:cNvSpPr>
          <p:nvPr>
            <p:custDataLst>
              <p:tags r:id="rId2"/>
            </p:custDataLst>
          </p:nvPr>
        </p:nvSpPr>
        <p:spPr>
          <a:xfrm>
            <a:off x="1293955" y="1323220"/>
            <a:ext cx="815283" cy="639829"/>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6" name="任意多边形 31"/>
          <p:cNvSpPr>
            <a:spLocks noChangeAspect="1"/>
          </p:cNvSpPr>
          <p:nvPr>
            <p:custDataLst>
              <p:tags r:id="rId3"/>
            </p:custDataLst>
          </p:nvPr>
        </p:nvSpPr>
        <p:spPr>
          <a:xfrm rot="10800000">
            <a:off x="10038961" y="4860578"/>
            <a:ext cx="859084" cy="674203"/>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1535430" y="2895600"/>
            <a:ext cx="9144064" cy="1066800"/>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lang="zh-CN" altLang="en-US" sz="4400" b="1" spc="160" dirty="0">
                <a:solidFill>
                  <a:schemeClr val="lt1"/>
                </a:solidFill>
                <a:latin typeface="微软雅黑" panose="020B0503020204020204" charset="-122"/>
                <a:ea typeface="微软雅黑" panose="020B0503020204020204" charset="-122"/>
              </a:rPr>
              <a:t>四、方向</a:t>
            </a:r>
          </a:p>
        </p:txBody>
      </p:sp>
    </p:spTree>
    <p:custDataLst>
      <p:tags r:id="rId1"/>
    </p:custData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761963" y="1094686"/>
            <a:ext cx="5105438" cy="706219"/>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lang="zh-CN" altLang="en-US" sz="4000" b="1" spc="160" dirty="0">
                <a:solidFill>
                  <a:schemeClr val="accent1"/>
                </a:solidFill>
                <a:latin typeface="微软雅黑" panose="020B0503020204020204" charset="-122"/>
                <a:ea typeface="微软雅黑" panose="020B0503020204020204" charset="-122"/>
              </a:rPr>
              <a:t>宏观态度可视化</a:t>
            </a:r>
          </a:p>
        </p:txBody>
      </p:sp>
      <p:pic>
        <p:nvPicPr>
          <p:cNvPr id="5" name="图片 4"/>
          <p:cNvPicPr>
            <a:picLocks noChangeAspect="1"/>
          </p:cNvPicPr>
          <p:nvPr>
            <p:custDataLst>
              <p:tags r:id="rId3"/>
            </p:custDataLst>
          </p:nvPr>
        </p:nvPicPr>
        <p:blipFill rotWithShape="1">
          <a:blip r:embed="rId6"/>
          <a:srcRect l="10956" r="10956"/>
          <a:stretch>
            <a:fillRect/>
          </a:stretch>
        </p:blipFill>
        <p:spPr>
          <a:xfrm>
            <a:off x="761963" y="2105714"/>
            <a:ext cx="5105400" cy="3657600"/>
          </a:xfrm>
          <a:custGeom>
            <a:avLst/>
            <a:gdLst/>
            <a:ahLst/>
            <a:cxnLst>
              <a:cxn ang="3">
                <a:pos x="hc" y="t"/>
              </a:cxn>
              <a:cxn ang="cd2">
                <a:pos x="l" y="vc"/>
              </a:cxn>
              <a:cxn ang="cd4">
                <a:pos x="hc" y="b"/>
              </a:cxn>
              <a:cxn ang="0">
                <a:pos x="r" y="vc"/>
              </a:cxn>
            </a:cxnLst>
            <a:rect l="l" t="t" r="r" b="b"/>
            <a:pathLst>
              <a:path w="8880" h="4800">
                <a:moveTo>
                  <a:pt x="0" y="0"/>
                </a:moveTo>
                <a:lnTo>
                  <a:pt x="8880" y="0"/>
                </a:lnTo>
                <a:lnTo>
                  <a:pt x="8880" y="4800"/>
                </a:lnTo>
                <a:lnTo>
                  <a:pt x="0" y="4800"/>
                </a:lnTo>
                <a:lnTo>
                  <a:pt x="0" y="0"/>
                </a:lnTo>
                <a:close/>
              </a:path>
            </a:pathLst>
          </a:custGeom>
        </p:spPr>
      </p:pic>
      <p:sp>
        <p:nvSpPr>
          <p:cNvPr id="11" name="Title 6"/>
          <p:cNvSpPr txBox="1"/>
          <p:nvPr>
            <p:custDataLst>
              <p:tags r:id="rId4"/>
            </p:custDataLst>
          </p:nvPr>
        </p:nvSpPr>
        <p:spPr>
          <a:xfrm>
            <a:off x="6324612" y="457200"/>
            <a:ext cx="5105425" cy="594360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态势可视化是在特定环境中对随时间推移而不断动作并变化的目标实体进行觉察、认知、理解，最终展示整体态势。此类大数据可视化应用通过建立复杂的仿真环境，通过大量数据多维度的积累，可以直观、灵活、逼真地展示宏观态势，从而让非专业人士很快掌握某一领域的整体态势、特征。</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9">
            <a:alphaModFix amt="94000"/>
          </a:blip>
          <a:stretch>
            <a:fillRect/>
          </a:stretch>
        </a:blipFill>
        <a:effectLst/>
      </p:bgPr>
    </p:bg>
    <p:spTree>
      <p:nvGrpSpPr>
        <p:cNvPr id="1" name=""/>
        <p:cNvGrpSpPr/>
        <p:nvPr/>
      </p:nvGrpSpPr>
      <p:grpSpPr>
        <a:xfrm>
          <a:off x="0" y="0"/>
          <a:ext cx="0" cy="0"/>
          <a:chOff x="0" y="0"/>
          <a:chExt cx="0" cy="0"/>
        </a:xfrm>
      </p:grpSpPr>
      <p:sp>
        <p:nvSpPr>
          <p:cNvPr id="3" name="Object 901"/>
          <p:cNvSpPr txBox="1"/>
          <p:nvPr>
            <p:custDataLst>
              <p:tags r:id="rId2"/>
            </p:custDataLst>
          </p:nvPr>
        </p:nvSpPr>
        <p:spPr>
          <a:xfrm>
            <a:off x="609562" y="609480"/>
            <a:ext cx="10972876" cy="752474"/>
          </a:xfrm>
          <a:prstGeom prst="rect">
            <a:avLst/>
          </a:prstGeom>
        </p:spPr>
        <p:txBody>
          <a:bodyPr vert="horz" lIns="63500" tIns="25400" rIns="63500" bIns="25400" rtlCol="0" anchor="b" anchorCtr="0">
            <a:normAutofit/>
          </a:bodyPr>
          <a:lstStyle/>
          <a:p>
            <a:pPr marL="0" indent="0" algn="l" fontAlgn="auto">
              <a:lnSpc>
                <a:spcPct val="100000"/>
              </a:lnSpc>
              <a:spcBef>
                <a:spcPts val="0"/>
              </a:spcBef>
              <a:spcAft>
                <a:spcPts val="0"/>
              </a:spcAft>
              <a:buSzPct val="100000"/>
              <a:buNone/>
            </a:pPr>
            <a:r>
              <a:rPr lang="zh-CN" altLang="en-US" sz="4300" b="1" i="0" spc="320" dirty="0">
                <a:solidFill>
                  <a:schemeClr val="accent1"/>
                </a:solidFill>
                <a:latin typeface="微软雅黑" panose="020B0503020204020204" charset="-122"/>
                <a:ea typeface="微软雅黑" panose="020B0503020204020204" charset="-122"/>
              </a:rPr>
              <a:t>设备仿真运行可视化</a:t>
            </a:r>
          </a:p>
        </p:txBody>
      </p:sp>
      <p:sp>
        <p:nvSpPr>
          <p:cNvPr id="5" name="Object 902"/>
          <p:cNvSpPr txBox="1"/>
          <p:nvPr>
            <p:custDataLst>
              <p:tags r:id="rId3"/>
            </p:custDataLst>
          </p:nvPr>
        </p:nvSpPr>
        <p:spPr>
          <a:xfrm>
            <a:off x="609562" y="1387354"/>
            <a:ext cx="10972876" cy="405257"/>
          </a:xfrm>
          <a:prstGeom prst="rect">
            <a:avLst/>
          </a:prstGeom>
        </p:spPr>
        <p:txBody>
          <a:bodyPr vert="horz" lIns="63500" tIns="25400" rIns="63500" bIns="25400" rtlCol="0" anchor="t" anchorCtr="0">
            <a:normAutofit fontScale="65000" lnSpcReduction="20000"/>
          </a:bodyPr>
          <a:lstStyle/>
          <a:p>
            <a:pPr marL="0" indent="0" algn="l" fontAlgn="auto">
              <a:lnSpc>
                <a:spcPct val="100000"/>
              </a:lnSpc>
              <a:spcBef>
                <a:spcPts val="0"/>
              </a:spcBef>
              <a:spcAft>
                <a:spcPts val="0"/>
              </a:spcAft>
              <a:buSzPct val="100000"/>
            </a:pPr>
            <a:r>
              <a:rPr lang="zh-CN" altLang="en-US" sz="2200" spc="80" dirty="0">
                <a:solidFill>
                  <a:schemeClr val="lt1">
                    <a:lumMod val="85000"/>
                  </a:schemeClr>
                </a:solidFill>
                <a:latin typeface="微软雅黑" panose="020B0503020204020204" charset="-122"/>
                <a:ea typeface="微软雅黑" panose="020B0503020204020204" charset="-122"/>
              </a:rPr>
              <a:t>通过图像、三维动画以及计算机程控技术与实体模型相融合，实现对设备的可视化表达，使管理者对其所管理的设备有形象具体的概念，对设备所处的位置、外形及所有参数一目了然，会大大减少管理者的劳动强度，提高管理效率和管理水平。</a:t>
            </a:r>
          </a:p>
        </p:txBody>
      </p:sp>
      <p:pic>
        <p:nvPicPr>
          <p:cNvPr id="6" name="图片 5"/>
          <p:cNvPicPr>
            <a:picLocks noChangeAspect="1"/>
          </p:cNvPicPr>
          <p:nvPr>
            <p:custDataLst>
              <p:tags r:id="rId4"/>
            </p:custDataLst>
          </p:nvPr>
        </p:nvPicPr>
        <p:blipFill rotWithShape="1">
          <a:blip r:embed="rId10"/>
          <a:srcRect t="6731" b="6731"/>
          <a:stretch>
            <a:fillRect/>
          </a:stretch>
        </p:blipFill>
        <p:spPr>
          <a:xfrm>
            <a:off x="609561" y="2095869"/>
            <a:ext cx="10647018" cy="5031207"/>
          </a:xfrm>
          <a:custGeom>
            <a:avLst/>
            <a:gdLst/>
            <a:ahLst/>
            <a:cxnLst>
              <a:cxn ang="3">
                <a:pos x="hc" y="t"/>
              </a:cxn>
              <a:cxn ang="cd2">
                <a:pos x="l" y="vc"/>
              </a:cxn>
              <a:cxn ang="cd4">
                <a:pos x="hc" y="b"/>
              </a:cxn>
              <a:cxn ang="0">
                <a:pos x="r" y="vc"/>
              </a:cxn>
            </a:cxnLst>
            <a:rect l="l" t="t" r="r" b="b"/>
            <a:pathLst>
              <a:path w="7680" h="5279">
                <a:moveTo>
                  <a:pt x="0" y="0"/>
                </a:moveTo>
                <a:lnTo>
                  <a:pt x="7680" y="0"/>
                </a:lnTo>
                <a:lnTo>
                  <a:pt x="7680" y="5279"/>
                </a:lnTo>
                <a:lnTo>
                  <a:pt x="0" y="5279"/>
                </a:lnTo>
                <a:lnTo>
                  <a:pt x="0" y="0"/>
                </a:lnTo>
                <a:close/>
              </a:path>
            </a:pathLst>
          </a:custGeom>
        </p:spPr>
      </p:pic>
      <p:sp>
        <p:nvSpPr>
          <p:cNvPr id="11" name="Title 6"/>
          <p:cNvSpPr txBox="1"/>
          <p:nvPr>
            <p:custDataLst>
              <p:tags r:id="rId5"/>
            </p:custDataLst>
          </p:nvPr>
        </p:nvSpPr>
        <p:spPr>
          <a:xfrm>
            <a:off x="7930857" y="3162549"/>
            <a:ext cx="3499104" cy="3085959"/>
          </a:xfrm>
          <a:prstGeom prst="rect">
            <a:avLst/>
          </a:prstGeom>
          <a:noFill/>
          <a:ln w="3175">
            <a:noFill/>
            <a:prstDash val="dash"/>
          </a:ln>
        </p:spPr>
        <p:txBody>
          <a:bodyPr wrap="square" lIns="63500" tIns="25400" rIns="63500" bIns="25400" anchor="t" anchorCtr="0">
            <a:normAutofit fontScale="975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endParaRPr lang="zh-CN" altLang="en-US" sz="1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1" name="AutoShape 3"/>
          <p:cNvSpPr>
            <a:spLocks noChangeAspect="1" noChangeArrowheads="1" noTextEdit="1"/>
          </p:cNvSpPr>
          <p:nvPr>
            <p:custDataLst>
              <p:tags r:id="rId6"/>
            </p:custDataLst>
          </p:nvPr>
        </p:nvSpPr>
        <p:spPr bwMode="auto">
          <a:xfrm flipH="1" flipV="1">
            <a:off x="10603826" y="2095749"/>
            <a:ext cx="82613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2" name="Freeform 5"/>
          <p:cNvSpPr>
            <a:spLocks noEditPoints="1"/>
          </p:cNvSpPr>
          <p:nvPr>
            <p:custDataLst>
              <p:tags r:id="rId7"/>
            </p:custDataLst>
          </p:nvPr>
        </p:nvSpPr>
        <p:spPr bwMode="auto">
          <a:xfrm flipH="1" flipV="1">
            <a:off x="10599416" y="2092813"/>
            <a:ext cx="827605" cy="764936"/>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Tree>
    <p:custDataLst>
      <p:tags r:id="rId1"/>
    </p:custDataLst>
  </p:cSld>
  <p:clrMapOvr>
    <a:masterClrMapping/>
  </p:clrMapOvr>
  <p:transition>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901"/>
          <p:cNvSpPr txBox="1"/>
          <p:nvPr>
            <p:custDataLst>
              <p:tags r:id="rId2"/>
            </p:custDataLst>
          </p:nvPr>
        </p:nvSpPr>
        <p:spPr>
          <a:xfrm>
            <a:off x="609562" y="609480"/>
            <a:ext cx="10972876" cy="752474"/>
          </a:xfrm>
          <a:prstGeom prst="rect">
            <a:avLst/>
          </a:prstGeom>
        </p:spPr>
        <p:txBody>
          <a:bodyPr vert="horz" lIns="63500" tIns="25400" rIns="63500" bIns="25400" rtlCol="0" anchor="b" anchorCtr="0">
            <a:normAutofit/>
          </a:bodyPr>
          <a:lstStyle/>
          <a:p>
            <a:pPr marL="0" indent="0" algn="l" fontAlgn="auto">
              <a:lnSpc>
                <a:spcPct val="100000"/>
              </a:lnSpc>
              <a:spcBef>
                <a:spcPts val="0"/>
              </a:spcBef>
              <a:spcAft>
                <a:spcPts val="0"/>
              </a:spcAft>
              <a:buSzPct val="100000"/>
              <a:buNone/>
            </a:pPr>
            <a:r>
              <a:rPr lang="zh-CN" altLang="en-US" sz="4300" b="1" i="0" spc="320" dirty="0">
                <a:solidFill>
                  <a:schemeClr val="accent1"/>
                </a:solidFill>
                <a:latin typeface="微软雅黑" panose="020B0503020204020204" charset="-122"/>
                <a:ea typeface="微软雅黑" panose="020B0503020204020204" charset="-122"/>
              </a:rPr>
              <a:t>数据统计分析可视化</a:t>
            </a:r>
          </a:p>
        </p:txBody>
      </p:sp>
      <p:sp>
        <p:nvSpPr>
          <p:cNvPr id="5" name="Object 902"/>
          <p:cNvSpPr txBox="1"/>
          <p:nvPr>
            <p:custDataLst>
              <p:tags r:id="rId3"/>
            </p:custDataLst>
          </p:nvPr>
        </p:nvSpPr>
        <p:spPr>
          <a:xfrm>
            <a:off x="609562" y="1387354"/>
            <a:ext cx="10972876" cy="403860"/>
          </a:xfrm>
          <a:prstGeom prst="rect">
            <a:avLst/>
          </a:prstGeom>
        </p:spPr>
        <p:txBody>
          <a:bodyPr vert="horz" lIns="63500" tIns="25400" rIns="63500" bIns="25400" rtlCol="0" anchor="t" anchorCtr="0">
            <a:normAutofit fontScale="87500"/>
          </a:bodyPr>
          <a:lstStyle/>
          <a:p>
            <a:pPr marL="0" indent="0" algn="l" fontAlgn="auto">
              <a:lnSpc>
                <a:spcPct val="100000"/>
              </a:lnSpc>
              <a:spcBef>
                <a:spcPts val="0"/>
              </a:spcBef>
              <a:spcAft>
                <a:spcPts val="0"/>
              </a:spcAft>
              <a:buSzPct val="100000"/>
            </a:pPr>
            <a:r>
              <a:rPr lang="zh-CN" altLang="en-US" sz="2200" spc="80" dirty="0">
                <a:solidFill>
                  <a:schemeClr val="lt1">
                    <a:lumMod val="85000"/>
                  </a:schemeClr>
                </a:solidFill>
                <a:latin typeface="微软雅黑" panose="020B0503020204020204" charset="-122"/>
                <a:ea typeface="微软雅黑" panose="020B0503020204020204" charset="-122"/>
              </a:rPr>
              <a:t>此领域是目前媒体大众提及最多的应用，可用于商业智能、政府决策、公众服务、市场营销等领域。</a:t>
            </a:r>
          </a:p>
        </p:txBody>
      </p:sp>
      <p:pic>
        <p:nvPicPr>
          <p:cNvPr id="7" name="图片 6"/>
          <p:cNvPicPr>
            <a:picLocks noChangeAspect="1"/>
          </p:cNvPicPr>
          <p:nvPr>
            <p:custDataLst>
              <p:tags r:id="rId4"/>
            </p:custDataLst>
          </p:nvPr>
        </p:nvPicPr>
        <p:blipFill rotWithShape="1">
          <a:blip r:embed="rId7"/>
          <a:srcRect l="22660" r="22660"/>
          <a:stretch>
            <a:fillRect/>
          </a:stretch>
        </p:blipFill>
        <p:spPr>
          <a:xfrm>
            <a:off x="609600" y="1932961"/>
            <a:ext cx="3993931" cy="4112606"/>
          </a:xfrm>
          <a:custGeom>
            <a:avLst/>
            <a:gdLst/>
            <a:ahLst/>
            <a:cxnLst>
              <a:cxn ang="3">
                <a:pos x="hc" y="t"/>
              </a:cxn>
              <a:cxn ang="cd2">
                <a:pos x="l" y="vc"/>
              </a:cxn>
              <a:cxn ang="cd4">
                <a:pos x="hc" y="b"/>
              </a:cxn>
              <a:cxn ang="0">
                <a:pos x="r" y="vc"/>
              </a:cxn>
            </a:cxnLst>
            <a:rect l="l" t="t" r="r" b="b"/>
            <a:pathLst>
              <a:path w="5760" h="6493">
                <a:moveTo>
                  <a:pt x="0" y="0"/>
                </a:moveTo>
                <a:lnTo>
                  <a:pt x="5760" y="0"/>
                </a:lnTo>
                <a:lnTo>
                  <a:pt x="5760" y="6493"/>
                </a:lnTo>
                <a:lnTo>
                  <a:pt x="0" y="6493"/>
                </a:lnTo>
                <a:lnTo>
                  <a:pt x="0" y="0"/>
                </a:lnTo>
                <a:close/>
              </a:path>
            </a:pathLst>
          </a:custGeom>
        </p:spPr>
      </p:pic>
      <p:sp>
        <p:nvSpPr>
          <p:cNvPr id="11" name="Title 6"/>
          <p:cNvSpPr txBox="1"/>
          <p:nvPr>
            <p:custDataLst>
              <p:tags r:id="rId5"/>
            </p:custDataLst>
          </p:nvPr>
        </p:nvSpPr>
        <p:spPr>
          <a:xfrm>
            <a:off x="5105400" y="1932961"/>
            <a:ext cx="6477000" cy="431555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0050" lvl="0" indent="-400050" algn="l" fontAlgn="ctr">
              <a:lnSpc>
                <a:spcPct val="130000"/>
              </a:lnSpc>
              <a:spcBef>
                <a:spcPts val="1000"/>
              </a:spcBef>
              <a:spcAft>
                <a:spcPts val="0"/>
              </a:spcAft>
              <a:buSzPct val="100000"/>
              <a:buFont typeface="+mj-ea"/>
              <a:buAutoNum type="ea1JpnChsDbPeriod"/>
            </a:pPr>
            <a:endParaRPr lang="en-US" altLang="zh-CN" sz="1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endParaRPr>
          </a:p>
        </p:txBody>
      </p:sp>
      <p:pic>
        <p:nvPicPr>
          <p:cNvPr id="4" name="图片 3">
            <a:extLst>
              <a:ext uri="{FF2B5EF4-FFF2-40B4-BE49-F238E27FC236}">
                <a16:creationId xmlns:a16="http://schemas.microsoft.com/office/drawing/2014/main" id="{75FB207C-A8D9-4A1E-966B-9340854539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1932961"/>
            <a:ext cx="12107916" cy="4837768"/>
          </a:xfrm>
          <a:prstGeom prst="rect">
            <a:avLst/>
          </a:prstGeom>
        </p:spPr>
      </p:pic>
    </p:spTree>
    <p:custDataLst>
      <p:tags r:id="rId1"/>
    </p:custData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custDataLst>
              <p:tags r:id="rId2"/>
            </p:custDataLst>
          </p:nvPr>
        </p:nvGrpSpPr>
        <p:grpSpPr>
          <a:xfrm>
            <a:off x="4010017" y="1343649"/>
            <a:ext cx="4171315" cy="4171321"/>
            <a:chOff x="942332" y="1127749"/>
            <a:chExt cx="4171315" cy="4171321"/>
          </a:xfrm>
          <a:solidFill>
            <a:schemeClr val="lt1">
              <a:alpha val="44000"/>
            </a:schemeClr>
          </a:solidFill>
        </p:grpSpPr>
        <p:sp>
          <p:nvSpPr>
            <p:cNvPr id="13" name="空心弧 12"/>
            <p:cNvSpPr/>
            <p:nvPr>
              <p:custDataLst>
                <p:tags r:id="rId4"/>
              </p:custDataLst>
            </p:nvPr>
          </p:nvSpPr>
          <p:spPr>
            <a:xfrm>
              <a:off x="942332" y="1127749"/>
              <a:ext cx="4171311" cy="4171319"/>
            </a:xfrm>
            <a:prstGeom prst="blockArc">
              <a:avLst>
                <a:gd name="adj1" fmla="val 10831273"/>
                <a:gd name="adj2" fmla="val 13564816"/>
                <a:gd name="adj3" fmla="val 6268"/>
              </a:avLst>
            </a:prstGeom>
            <a:gr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solidFill>
              </a:endParaRPr>
            </a:p>
          </p:txBody>
        </p:sp>
        <p:sp>
          <p:nvSpPr>
            <p:cNvPr id="14" name="空心弧 13"/>
            <p:cNvSpPr/>
            <p:nvPr>
              <p:custDataLst>
                <p:tags r:id="rId5"/>
              </p:custDataLst>
            </p:nvPr>
          </p:nvSpPr>
          <p:spPr>
            <a:xfrm>
              <a:off x="942332" y="1127749"/>
              <a:ext cx="4171311" cy="4171315"/>
            </a:xfrm>
            <a:prstGeom prst="blockArc">
              <a:avLst>
                <a:gd name="adj1" fmla="val 13578872"/>
                <a:gd name="adj2" fmla="val 16208642"/>
                <a:gd name="adj3" fmla="val 6354"/>
              </a:avLst>
            </a:prstGeom>
            <a:gr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solidFill>
              </a:endParaRPr>
            </a:p>
          </p:txBody>
        </p:sp>
        <p:sp>
          <p:nvSpPr>
            <p:cNvPr id="15" name="空心弧 14"/>
            <p:cNvSpPr/>
            <p:nvPr>
              <p:custDataLst>
                <p:tags r:id="rId6"/>
              </p:custDataLst>
            </p:nvPr>
          </p:nvSpPr>
          <p:spPr>
            <a:xfrm>
              <a:off x="942332" y="1127749"/>
              <a:ext cx="4171315" cy="4171313"/>
            </a:xfrm>
            <a:prstGeom prst="blockArc">
              <a:avLst>
                <a:gd name="adj1" fmla="val 16210574"/>
                <a:gd name="adj2" fmla="val 18892479"/>
                <a:gd name="adj3" fmla="val 622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solidFill>
              </a:endParaRPr>
            </a:p>
          </p:txBody>
        </p:sp>
        <p:sp>
          <p:nvSpPr>
            <p:cNvPr id="16" name="空心弧 15"/>
            <p:cNvSpPr/>
            <p:nvPr>
              <p:custDataLst>
                <p:tags r:id="rId7"/>
              </p:custDataLst>
            </p:nvPr>
          </p:nvSpPr>
          <p:spPr>
            <a:xfrm>
              <a:off x="942332" y="1127749"/>
              <a:ext cx="4171311" cy="4171315"/>
            </a:xfrm>
            <a:prstGeom prst="blockArc">
              <a:avLst>
                <a:gd name="adj1" fmla="val 18900246"/>
                <a:gd name="adj2" fmla="val 82723"/>
                <a:gd name="adj3" fmla="val 6404"/>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solidFill>
              </a:endParaRPr>
            </a:p>
          </p:txBody>
        </p:sp>
        <p:sp>
          <p:nvSpPr>
            <p:cNvPr id="17" name="空心弧 16"/>
            <p:cNvSpPr/>
            <p:nvPr>
              <p:custDataLst>
                <p:tags r:id="rId8"/>
              </p:custDataLst>
            </p:nvPr>
          </p:nvSpPr>
          <p:spPr>
            <a:xfrm>
              <a:off x="942332" y="1127749"/>
              <a:ext cx="4171311" cy="4171319"/>
            </a:xfrm>
            <a:prstGeom prst="blockArc">
              <a:avLst>
                <a:gd name="adj1" fmla="val 10778"/>
                <a:gd name="adj2" fmla="val 2777269"/>
                <a:gd name="adj3" fmla="val 6320"/>
              </a:avLst>
            </a:prstGeom>
            <a:gr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solidFill>
              </a:endParaRPr>
            </a:p>
          </p:txBody>
        </p:sp>
        <p:sp>
          <p:nvSpPr>
            <p:cNvPr id="18" name="空心弧 17"/>
            <p:cNvSpPr/>
            <p:nvPr>
              <p:custDataLst>
                <p:tags r:id="rId9"/>
              </p:custDataLst>
            </p:nvPr>
          </p:nvSpPr>
          <p:spPr>
            <a:xfrm>
              <a:off x="942332" y="1127749"/>
              <a:ext cx="4171311" cy="4171319"/>
            </a:xfrm>
            <a:prstGeom prst="blockArc">
              <a:avLst>
                <a:gd name="adj1" fmla="val 2739317"/>
                <a:gd name="adj2" fmla="val 5366301"/>
                <a:gd name="adj3" fmla="val 6307"/>
              </a:avLst>
            </a:prstGeom>
            <a:gr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solidFill>
              </a:endParaRPr>
            </a:p>
          </p:txBody>
        </p:sp>
        <p:sp>
          <p:nvSpPr>
            <p:cNvPr id="19" name="空心弧 18"/>
            <p:cNvSpPr/>
            <p:nvPr>
              <p:custDataLst>
                <p:tags r:id="rId10"/>
              </p:custDataLst>
            </p:nvPr>
          </p:nvSpPr>
          <p:spPr>
            <a:xfrm>
              <a:off x="942332" y="1127749"/>
              <a:ext cx="4171311" cy="4171317"/>
            </a:xfrm>
            <a:prstGeom prst="blockArc">
              <a:avLst>
                <a:gd name="adj1" fmla="val 5371560"/>
                <a:gd name="adj2" fmla="val 7985616"/>
                <a:gd name="adj3" fmla="val 6221"/>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solidFill>
              </a:endParaRPr>
            </a:p>
          </p:txBody>
        </p:sp>
        <p:sp>
          <p:nvSpPr>
            <p:cNvPr id="20" name="空心弧 19"/>
            <p:cNvSpPr/>
            <p:nvPr>
              <p:custDataLst>
                <p:tags r:id="rId11"/>
              </p:custDataLst>
            </p:nvPr>
          </p:nvSpPr>
          <p:spPr>
            <a:xfrm>
              <a:off x="942332" y="1127749"/>
              <a:ext cx="4171311" cy="4171321"/>
            </a:xfrm>
            <a:prstGeom prst="blockArc">
              <a:avLst>
                <a:gd name="adj1" fmla="val 7990581"/>
                <a:gd name="adj2" fmla="val 10853784"/>
                <a:gd name="adj3" fmla="val 6276"/>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solidFill>
              </a:endParaRPr>
            </a:p>
          </p:txBody>
        </p:sp>
      </p:grpSp>
      <p:sp>
        <p:nvSpPr>
          <p:cNvPr id="30" name="文本占位符 3"/>
          <p:cNvSpPr txBox="1"/>
          <p:nvPr>
            <p:custDataLst>
              <p:tags r:id="rId3"/>
            </p:custDataLst>
          </p:nvPr>
        </p:nvSpPr>
        <p:spPr>
          <a:xfrm>
            <a:off x="4204242" y="1568357"/>
            <a:ext cx="3600000" cy="3600000"/>
          </a:xfrm>
          <a:prstGeom prst="ellipse">
            <a:avLst/>
          </a:prstGeom>
          <a:no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8000" b="1" dirty="0">
                <a:solidFill>
                  <a:schemeClr val="bg1"/>
                </a:solidFill>
                <a:latin typeface="站酷文艺体" panose="02000603000000000000" charset="-122"/>
                <a:ea typeface="站酷文艺体" panose="02000603000000000000" charset="-122"/>
              </a:rPr>
              <a:t>再见</a:t>
            </a:r>
          </a:p>
        </p:txBody>
      </p:sp>
    </p:spTree>
    <p:custDataLst>
      <p:tags r:id="rId1"/>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9"/>
          <a:stretch>
            <a:fillRect/>
          </a:stretch>
        </a:blipFill>
        <a:effectLst/>
      </p:bgPr>
    </p:bg>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4108704"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cxnSp>
        <p:nvCxnSpPr>
          <p:cNvPr id="9" name="直接连接符 8"/>
          <p:cNvCxnSpPr/>
          <p:nvPr>
            <p:custDataLst>
              <p:tags r:id="rId3"/>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4"/>
            </p:custDataLst>
          </p:nvPr>
        </p:nvSpPr>
        <p:spPr>
          <a:xfrm>
            <a:off x="609600" y="609600"/>
            <a:ext cx="2894978" cy="727710"/>
          </a:xfrm>
          <a:prstGeom prst="rect">
            <a:avLst/>
          </a:prstGeom>
          <a:noFill/>
        </p:spPr>
        <p:txBody>
          <a:bodyPr wrap="square" lIns="63500" tIns="25400" rIns="63500" bIns="25400" rtlCol="0" anchor="t" anchorCtr="0">
            <a:normAutofit/>
          </a:bodyPr>
          <a:lstStyle/>
          <a:p>
            <a:pPr marL="0" lvl="0" indent="0" algn="l">
              <a:lnSpc>
                <a:spcPct val="110000"/>
              </a:lnSpc>
              <a:spcBef>
                <a:spcPts val="0"/>
              </a:spcBef>
              <a:spcAft>
                <a:spcPts val="0"/>
              </a:spcAft>
              <a:buSzPct val="100000"/>
              <a:buFontTx/>
              <a:buNone/>
            </a:pPr>
            <a:r>
              <a:rPr lang="zh-CN" altLang="en-US" sz="4000" b="1" spc="240">
                <a:solidFill>
                  <a:schemeClr val="lt1"/>
                </a:solidFill>
                <a:latin typeface="微软雅黑" panose="020B0503020204020204" charset="-122"/>
                <a:ea typeface="微软雅黑" panose="020B0503020204020204" charset="-122"/>
              </a:rPr>
              <a:t>目</a:t>
            </a:r>
          </a:p>
        </p:txBody>
      </p:sp>
      <p:sp>
        <p:nvSpPr>
          <p:cNvPr id="12" name="文本框 11"/>
          <p:cNvSpPr txBox="1"/>
          <p:nvPr>
            <p:custDataLst>
              <p:tags r:id="rId5"/>
            </p:custDataLst>
          </p:nvPr>
        </p:nvSpPr>
        <p:spPr>
          <a:xfrm>
            <a:off x="609600" y="1362710"/>
            <a:ext cx="2895613" cy="673563"/>
          </a:xfrm>
          <a:prstGeom prst="rect">
            <a:avLst/>
          </a:prstGeom>
          <a:noFill/>
        </p:spPr>
        <p:txBody>
          <a:bodyPr wrap="square" lIns="63500" tIns="25400" rIns="63500" bIns="25400" rtlCol="0">
            <a:noAutofit/>
          </a:bodyPr>
          <a:lstStyle/>
          <a:p>
            <a:pPr marL="0" indent="0" algn="l" fontAlgn="auto">
              <a:lnSpc>
                <a:spcPct val="120000"/>
              </a:lnSpc>
              <a:spcBef>
                <a:spcPts val="0"/>
              </a:spcBef>
              <a:spcAft>
                <a:spcPts val="0"/>
              </a:spcAft>
              <a:buSzPct val="100000"/>
              <a:buNone/>
            </a:pPr>
            <a:r>
              <a:rPr lang="zh-CN" altLang="en-US" sz="4000" spc="100">
                <a:solidFill>
                  <a:schemeClr val="lt1"/>
                </a:solidFill>
                <a:latin typeface="微软雅黑" panose="020B0503020204020204" charset="-122"/>
                <a:ea typeface="微软雅黑" panose="020B0503020204020204" charset="-122"/>
              </a:rPr>
              <a:t>录</a:t>
            </a:r>
          </a:p>
        </p:txBody>
      </p:sp>
      <p:sp>
        <p:nvSpPr>
          <p:cNvPr id="14" name="Title 6"/>
          <p:cNvSpPr txBox="1"/>
          <p:nvPr>
            <p:custDataLst>
              <p:tags r:id="rId6"/>
            </p:custDataLst>
          </p:nvPr>
        </p:nvSpPr>
        <p:spPr>
          <a:xfrm>
            <a:off x="609605" y="2362219"/>
            <a:ext cx="2895613" cy="11430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en-US" altLang="zh-CN" sz="2000" spc="10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CONTENTS</a:t>
            </a:r>
          </a:p>
        </p:txBody>
      </p:sp>
      <p:sp>
        <p:nvSpPr>
          <p:cNvPr id="15" name="Title 6"/>
          <p:cNvSpPr txBox="1"/>
          <p:nvPr>
            <p:custDataLst>
              <p:tags r:id="rId7"/>
            </p:custDataLst>
          </p:nvPr>
        </p:nvSpPr>
        <p:spPr>
          <a:xfrm>
            <a:off x="5029240" y="1676386"/>
            <a:ext cx="6432588" cy="390527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30000"/>
              </a:lnSpc>
              <a:spcBef>
                <a:spcPts val="1000"/>
              </a:spcBef>
              <a:spcAft>
                <a:spcPts val="0"/>
              </a:spcAft>
              <a:buSzPct val="100000"/>
              <a:buFont typeface="Wingdings" panose="05000000000000000000" charset="0"/>
            </a:pPr>
            <a:r>
              <a:rPr altLang="zh-CN"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     1  </a:t>
            </a:r>
            <a:r>
              <a:rPr lang="zh-CN" altLang="en-US"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概念</a:t>
            </a:r>
          </a:p>
          <a:p>
            <a:pPr marL="285750" lvl="1" indent="0" algn="l" fontAlgn="auto">
              <a:lnSpc>
                <a:spcPct val="120000"/>
              </a:lnSpc>
              <a:spcBef>
                <a:spcPts val="0"/>
              </a:spcBef>
              <a:spcAft>
                <a:spcPts val="800"/>
              </a:spcAft>
              <a:buSzPct val="100000"/>
              <a:buFont typeface="Arial" panose="020B0604020202020204" pitchFamily="34" charset="0"/>
              <a:buNone/>
            </a:pPr>
            <a:r>
              <a:rPr lang="zh-CN" altLang="en-US"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   </a:t>
            </a:r>
            <a:r>
              <a:rPr lang="en-US" altLang="zh-CN"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2  </a:t>
            </a:r>
            <a:r>
              <a:rPr lang="zh-CN" altLang="en-US"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发展</a:t>
            </a:r>
          </a:p>
          <a:p>
            <a:pPr marL="508000" lvl="2" indent="0" algn="l" fontAlgn="ctr">
              <a:lnSpc>
                <a:spcPct val="130000"/>
              </a:lnSpc>
              <a:spcBef>
                <a:spcPts val="0"/>
              </a:spcBef>
              <a:spcAft>
                <a:spcPts val="0"/>
              </a:spcAft>
              <a:buSzPct val="100000"/>
              <a:buFont typeface="Arial" panose="020B0604020202020204" pitchFamily="34" charset="0"/>
              <a:buNone/>
            </a:pPr>
            <a:r>
              <a:rPr lang="zh-CN" altLang="en-US"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  </a:t>
            </a:r>
            <a:r>
              <a:rPr lang="en-US" altLang="zh-CN"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3  </a:t>
            </a:r>
            <a:r>
              <a:rPr lang="zh-CN" altLang="en-US"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实施</a:t>
            </a:r>
          </a:p>
          <a:p>
            <a:pPr marL="508000" lvl="2" indent="0" algn="l" fontAlgn="ctr">
              <a:lnSpc>
                <a:spcPct val="130000"/>
              </a:lnSpc>
              <a:spcBef>
                <a:spcPts val="0"/>
              </a:spcBef>
              <a:spcAft>
                <a:spcPts val="0"/>
              </a:spcAft>
              <a:buSzPct val="100000"/>
              <a:buFont typeface="Arial" panose="020B0604020202020204" pitchFamily="34" charset="0"/>
              <a:buNone/>
            </a:pPr>
            <a:r>
              <a:rPr lang="zh-CN" altLang="en-US"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  </a:t>
            </a:r>
            <a:r>
              <a:rPr lang="en-US" altLang="zh-CN"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4  </a:t>
            </a:r>
            <a:r>
              <a:rPr lang="zh-CN" altLang="en-US" sz="44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方向</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amond(in)">
                                      <p:cBhvr>
                                        <p:cTn id="7" dur="2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strips(down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strips(downLeft)">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975735" y="3268345"/>
            <a:ext cx="321310" cy="32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accent1">
                  <a:lumMod val="50000"/>
                </a:schemeClr>
              </a:solidFill>
              <a:latin typeface="站酷文艺体" panose="02000603000000000000" charset="-122"/>
              <a:ea typeface="站酷文艺体" panose="02000603000000000000" charset="-122"/>
            </a:endParaRPr>
          </a:p>
        </p:txBody>
      </p:sp>
      <p:sp>
        <p:nvSpPr>
          <p:cNvPr id="7" name="椭圆 6"/>
          <p:cNvSpPr/>
          <p:nvPr/>
        </p:nvSpPr>
        <p:spPr>
          <a:xfrm>
            <a:off x="7937500" y="3268345"/>
            <a:ext cx="321310" cy="321310"/>
          </a:xfrm>
          <a:prstGeom prst="ellipse">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站酷文艺体" panose="02000603000000000000" charset="-122"/>
              <a:ea typeface="站酷文艺体" panose="02000603000000000000" charset="-122"/>
            </a:endParaRPr>
          </a:p>
        </p:txBody>
      </p:sp>
      <p:sp>
        <p:nvSpPr>
          <p:cNvPr id="5" name="文本框 4"/>
          <p:cNvSpPr txBox="1"/>
          <p:nvPr/>
        </p:nvSpPr>
        <p:spPr>
          <a:xfrm>
            <a:off x="4701069" y="3043172"/>
            <a:ext cx="2499360" cy="2153285"/>
          </a:xfrm>
          <a:prstGeom prst="rect">
            <a:avLst/>
          </a:prstGeom>
          <a:noFill/>
        </p:spPr>
        <p:txBody>
          <a:bodyPr wrap="none" rtlCol="0">
            <a:spAutoFit/>
          </a:bodyPr>
          <a:lstStyle/>
          <a:p>
            <a:pPr algn="ctr"/>
            <a:r>
              <a:rPr lang="zh-CN" altLang="en-US" sz="5400" dirty="0">
                <a:solidFill>
                  <a:schemeClr val="bg1"/>
                </a:solidFill>
                <a:latin typeface="华文琥珀" panose="02010800040101010101" charset="-122"/>
                <a:ea typeface="华文琥珀" panose="02010800040101010101" charset="-122"/>
                <a:cs typeface="华文琥珀" panose="02010800040101010101" charset="-122"/>
              </a:rPr>
              <a:t>一</a:t>
            </a:r>
            <a:r>
              <a:rPr lang="en-US" altLang="zh-CN" sz="5400" dirty="0">
                <a:solidFill>
                  <a:schemeClr val="bg1"/>
                </a:solidFill>
                <a:latin typeface="华文琥珀" panose="02010800040101010101" charset="-122"/>
                <a:ea typeface="华文琥珀" panose="02010800040101010101" charset="-122"/>
                <a:cs typeface="华文琥珀" panose="02010800040101010101" charset="-122"/>
              </a:rPr>
              <a:t>.</a:t>
            </a:r>
            <a:r>
              <a:rPr lang="zh-CN" altLang="en-US" sz="5400" dirty="0">
                <a:solidFill>
                  <a:schemeClr val="bg1"/>
                </a:solidFill>
                <a:latin typeface="华文琥珀" panose="02010800040101010101" charset="-122"/>
                <a:ea typeface="华文琥珀" panose="02010800040101010101" charset="-122"/>
                <a:cs typeface="华文琥珀" panose="02010800040101010101" charset="-122"/>
              </a:rPr>
              <a:t>概念</a:t>
            </a:r>
            <a:endParaRPr lang="en-US" altLang="zh-CN" sz="5400" dirty="0">
              <a:solidFill>
                <a:schemeClr val="bg1"/>
              </a:solidFill>
              <a:latin typeface="华文琥珀" panose="02010800040101010101" charset="-122"/>
              <a:ea typeface="华文琥珀" panose="02010800040101010101" charset="-122"/>
              <a:cs typeface="华文琥珀" panose="02010800040101010101" charset="-122"/>
            </a:endParaRPr>
          </a:p>
          <a:p>
            <a:pPr algn="ctr"/>
            <a:endParaRPr lang="en-US" altLang="zh-CN" sz="8000" dirty="0">
              <a:solidFill>
                <a:schemeClr val="bg1"/>
              </a:solidFill>
              <a:latin typeface="华文琥珀" panose="02010800040101010101" charset="-122"/>
              <a:ea typeface="华文琥珀" panose="02010800040101010101" charset="-122"/>
              <a:cs typeface="华文琥珀" panose="02010800040101010101"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0" y="8"/>
            <a:ext cx="4238368" cy="6857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2" name="任意多边形: 形状 21"/>
          <p:cNvSpPr/>
          <p:nvPr>
            <p:custDataLst>
              <p:tags r:id="rId3"/>
            </p:custDataLst>
          </p:nvPr>
        </p:nvSpPr>
        <p:spPr>
          <a:xfrm>
            <a:off x="4238364" y="-6"/>
            <a:ext cx="5058037" cy="5759747"/>
          </a:xfrm>
          <a:custGeom>
            <a:avLst/>
            <a:gdLst>
              <a:gd name="connsiteX0" fmla="*/ 3126891 w 5058037"/>
              <a:gd name="connsiteY0" fmla="*/ 0 h 5759747"/>
              <a:gd name="connsiteX1" fmla="*/ 5058037 w 5058037"/>
              <a:gd name="connsiteY1" fmla="*/ 0 h 5759747"/>
              <a:gd name="connsiteX2" fmla="*/ 0 w 5058037"/>
              <a:gd name="connsiteY2" fmla="*/ 5759747 h 5759747"/>
              <a:gd name="connsiteX3" fmla="*/ 0 w 5058037"/>
              <a:gd name="connsiteY3" fmla="*/ 3560690 h 5759747"/>
            </a:gdLst>
            <a:ahLst/>
            <a:cxnLst>
              <a:cxn ang="0">
                <a:pos x="connsiteX0" y="connsiteY0"/>
              </a:cxn>
              <a:cxn ang="0">
                <a:pos x="connsiteX1" y="connsiteY1"/>
              </a:cxn>
              <a:cxn ang="0">
                <a:pos x="connsiteX2" y="connsiteY2"/>
              </a:cxn>
              <a:cxn ang="0">
                <a:pos x="connsiteX3" y="connsiteY3"/>
              </a:cxn>
            </a:cxnLst>
            <a:rect l="l" t="t" r="r" b="b"/>
            <a:pathLst>
              <a:path w="5058037" h="5759747">
                <a:moveTo>
                  <a:pt x="3126891" y="0"/>
                </a:moveTo>
                <a:lnTo>
                  <a:pt x="5058037" y="0"/>
                </a:lnTo>
                <a:lnTo>
                  <a:pt x="0" y="5759747"/>
                </a:lnTo>
                <a:lnTo>
                  <a:pt x="0" y="3560690"/>
                </a:lnTo>
                <a:close/>
              </a:path>
            </a:pathLst>
          </a:cu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p:nvPr>
            <p:custDataLst>
              <p:tags r:id="rId4"/>
            </p:custDataLst>
          </p:nvPr>
        </p:nvSpPr>
        <p:spPr>
          <a:xfrm>
            <a:off x="7229214" y="1206713"/>
            <a:ext cx="4962786" cy="5651281"/>
          </a:xfrm>
          <a:custGeom>
            <a:avLst/>
            <a:gdLst>
              <a:gd name="connsiteX0" fmla="*/ 4962786 w 4962786"/>
              <a:gd name="connsiteY0" fmla="*/ 0 h 5651281"/>
              <a:gd name="connsiteX1" fmla="*/ 4962786 w 4962786"/>
              <a:gd name="connsiteY1" fmla="*/ 2199057 h 5651281"/>
              <a:gd name="connsiteX2" fmla="*/ 1931146 w 4962786"/>
              <a:gd name="connsiteY2" fmla="*/ 5651281 h 5651281"/>
              <a:gd name="connsiteX3" fmla="*/ 0 w 4962786"/>
              <a:gd name="connsiteY3" fmla="*/ 5651281 h 5651281"/>
            </a:gdLst>
            <a:ahLst/>
            <a:cxnLst>
              <a:cxn ang="0">
                <a:pos x="connsiteX0" y="connsiteY0"/>
              </a:cxn>
              <a:cxn ang="0">
                <a:pos x="connsiteX1" y="connsiteY1"/>
              </a:cxn>
              <a:cxn ang="0">
                <a:pos x="connsiteX2" y="connsiteY2"/>
              </a:cxn>
              <a:cxn ang="0">
                <a:pos x="connsiteX3" y="connsiteY3"/>
              </a:cxn>
            </a:cxnLst>
            <a:rect l="l" t="t" r="r" b="b"/>
            <a:pathLst>
              <a:path w="4962786" h="5651281">
                <a:moveTo>
                  <a:pt x="4962786" y="0"/>
                </a:moveTo>
                <a:lnTo>
                  <a:pt x="4962786" y="2199057"/>
                </a:lnTo>
                <a:lnTo>
                  <a:pt x="1931146" y="5651281"/>
                </a:lnTo>
                <a:lnTo>
                  <a:pt x="0" y="5651281"/>
                </a:lnTo>
                <a:close/>
              </a:path>
            </a:pathLst>
          </a:cu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6" name="平行四边形 15"/>
          <p:cNvSpPr/>
          <p:nvPr>
            <p:custDataLst>
              <p:tags r:id="rId5"/>
            </p:custDataLst>
          </p:nvPr>
        </p:nvSpPr>
        <p:spPr>
          <a:xfrm>
            <a:off x="4238364" y="-7"/>
            <a:ext cx="7953636" cy="6858000"/>
          </a:xfrm>
          <a:prstGeom prst="parallelogram">
            <a:avLst>
              <a:gd name="adj" fmla="val 87817"/>
            </a:avLst>
          </a:pr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6"/>
            </p:custDataLst>
          </p:nvPr>
        </p:nvSpPr>
        <p:spPr>
          <a:xfrm>
            <a:off x="4238365" y="717235"/>
            <a:ext cx="7953635" cy="5423523"/>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355713" y="4300526"/>
            <a:ext cx="3526939" cy="457120"/>
          </a:xfrm>
          <a:prstGeom prst="rect">
            <a:avLst/>
          </a:prstGeom>
          <a:noFill/>
        </p:spPr>
        <p:txBody>
          <a:bodyPr wrap="square" lIns="90170" tIns="46990" rIns="90170" bIns="46990" rtlCol="0" anchor="t">
            <a:normAutofit/>
          </a:bodyPr>
          <a:lstStyle>
            <a:defPPr>
              <a:defRPr lang="zh-CN"/>
            </a:defPPr>
            <a:lvl1pPr fontAlgn="auto">
              <a:lnSpc>
                <a:spcPct val="130000"/>
              </a:lnSpc>
              <a:spcAft>
                <a:spcPts val="1000"/>
              </a:spcAft>
              <a:defRPr sz="1600" spc="150"/>
            </a:lvl1pPr>
          </a:lstStyle>
          <a:p>
            <a:pPr marL="0" lvl="0" indent="0" algn="l">
              <a:lnSpc>
                <a:spcPct val="120000"/>
              </a:lnSpc>
              <a:spcBef>
                <a:spcPts val="0"/>
              </a:spcBef>
              <a:spcAft>
                <a:spcPts val="0"/>
              </a:spcAft>
              <a:buSzPct val="100000"/>
              <a:buNone/>
            </a:pPr>
            <a:r>
              <a:rPr lang="en-US" altLang="zh-CN" sz="2000">
                <a:solidFill>
                  <a:schemeClr val="bg1"/>
                </a:solidFill>
                <a:latin typeface="Arial" panose="020B0604020202020204" pitchFamily="34" charset="0"/>
                <a:ea typeface="微软雅黑" panose="020B0503020204020204" charset="-122"/>
              </a:rPr>
              <a:t>PART A</a:t>
            </a:r>
          </a:p>
        </p:txBody>
      </p:sp>
      <p:sp>
        <p:nvSpPr>
          <p:cNvPr id="9" name="矩形 8"/>
          <p:cNvSpPr/>
          <p:nvPr>
            <p:custDataLst>
              <p:tags r:id="rId8"/>
            </p:custDataLst>
          </p:nvPr>
        </p:nvSpPr>
        <p:spPr>
          <a:xfrm>
            <a:off x="4779432" y="1127650"/>
            <a:ext cx="6911097" cy="4602695"/>
          </a:xfrm>
          <a:prstGeom prst="rect">
            <a:avLst/>
          </a:prstGeom>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buClr>
                <a:schemeClr val="accent1">
                  <a:lumMod val="20000"/>
                  <a:lumOff val="80000"/>
                </a:schemeClr>
              </a:buClr>
              <a:buSzPct val="100000"/>
              <a:buFont typeface="Wingdings" panose="05000000000000000000" pitchFamily="2" charset="2"/>
              <a:buChar char="l"/>
            </a:pPr>
            <a:r>
              <a:rPr lang="zh-CN" altLang="en-US" spc="150" dirty="0">
                <a:solidFill>
                  <a:schemeClr val="tx1">
                    <a:lumMod val="75000"/>
                    <a:lumOff val="25000"/>
                  </a:schemeClr>
                </a:solidFill>
                <a:latin typeface="Arial" panose="020B0604020202020204" pitchFamily="34" charset="0"/>
                <a:ea typeface="微软雅黑" panose="020B0503020204020204" charset="-122"/>
              </a:rPr>
              <a:t>大数据可视化，是将大量的异构系统数据进行采集，整合及利用大数据分析能力和计算机视觉技术，结合关联分析、空间分析和多维分析等多种分析手段，挖掘对应数据业务算法模型，最终将分析结果通过可视化的界面进行展示，为高层领导提供业务决策依据，引导决策者做出有效的决策，实现大数据落地的业务场景，体现数据价值，全面提高决策层数据可视化、信息化水平。</a:t>
            </a:r>
          </a:p>
          <a:p>
            <a:pPr marL="285750" lvl="0" indent="-285750" algn="l">
              <a:lnSpc>
                <a:spcPct val="120000"/>
              </a:lnSpc>
              <a:spcBef>
                <a:spcPts val="0"/>
              </a:spcBef>
              <a:spcAft>
                <a:spcPts val="0"/>
              </a:spcAft>
              <a:buClr>
                <a:schemeClr val="accent1">
                  <a:lumMod val="20000"/>
                  <a:lumOff val="80000"/>
                </a:schemeClr>
              </a:buClr>
              <a:buSzPct val="100000"/>
              <a:buFont typeface="Wingdings" panose="05000000000000000000" pitchFamily="2" charset="2"/>
              <a:buChar char="l"/>
            </a:pPr>
            <a:endParaRPr lang="en-US" altLang="zh-CN" spc="150" dirty="0">
              <a:solidFill>
                <a:schemeClr val="tx1">
                  <a:lumMod val="75000"/>
                  <a:lumOff val="25000"/>
                </a:schemeClr>
              </a:solidFill>
              <a:latin typeface="Arial" panose="020B0604020202020204" pitchFamily="34" charset="0"/>
              <a:ea typeface="微软雅黑" panose="020B0503020204020204" charset="-122"/>
            </a:endParaRPr>
          </a:p>
        </p:txBody>
      </p:sp>
      <p:sp>
        <p:nvSpPr>
          <p:cNvPr id="10" name="文本框 9"/>
          <p:cNvSpPr txBox="1"/>
          <p:nvPr>
            <p:custDataLst>
              <p:tags r:id="rId9"/>
            </p:custDataLst>
          </p:nvPr>
        </p:nvSpPr>
        <p:spPr>
          <a:xfrm>
            <a:off x="355712" y="1669004"/>
            <a:ext cx="3526939" cy="2103239"/>
          </a:xfrm>
          <a:prstGeom prst="rect">
            <a:avLst/>
          </a:prstGeom>
          <a:noFill/>
        </p:spPr>
        <p:txBody>
          <a:bodyPr wrap="square" rtlCol="0" anchor="b" anchorCtr="0">
            <a:normAutofit/>
          </a:bodyPr>
          <a:lstStyle/>
          <a:p>
            <a:pPr marL="0" indent="0" algn="l">
              <a:lnSpc>
                <a:spcPct val="120000"/>
              </a:lnSpc>
              <a:spcBef>
                <a:spcPts val="0"/>
              </a:spcBef>
              <a:spcAft>
                <a:spcPts val="0"/>
              </a:spcAft>
              <a:buSzPct val="100000"/>
              <a:buNone/>
            </a:pPr>
            <a:r>
              <a:rPr lang="zh-CN" altLang="en-US" sz="4800" b="1" spc="300">
                <a:solidFill>
                  <a:schemeClr val="lt1"/>
                </a:solidFill>
                <a:latin typeface="Arial" panose="020B0604020202020204" pitchFamily="34" charset="0"/>
                <a:ea typeface="微软雅黑" panose="020B0503020204020204" charset="-122"/>
              </a:rPr>
              <a:t>章一</a:t>
            </a:r>
          </a:p>
        </p:txBody>
      </p:sp>
    </p:spTree>
    <p:custDataLst>
      <p:tags r:id="rId1"/>
    </p:custDataLst>
  </p:cSld>
  <p:clrMapOvr>
    <a:masterClrMapping/>
  </p:clrMapOvr>
  <p:transition>
    <p:wheel spokes="8"/>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7"/>
          <p:cNvSpPr/>
          <p:nvPr>
            <p:custDataLst>
              <p:tags r:id="rId2"/>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 name="任意多边形: 形状 10"/>
          <p:cNvSpPr/>
          <p:nvPr>
            <p:custDataLst>
              <p:tags r:id="rId3"/>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2" name="直角三角形 11"/>
          <p:cNvSpPr/>
          <p:nvPr>
            <p:custDataLst>
              <p:tags r:id="rId4"/>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grpSp>
        <p:nvGrpSpPr>
          <p:cNvPr id="14" name="组合 13"/>
          <p:cNvGrpSpPr>
            <a:grpSpLocks noChangeAspect="1"/>
          </p:cNvGrpSpPr>
          <p:nvPr>
            <p:custDataLst>
              <p:tags r:id="rId5"/>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grpSp>
      <p:sp>
        <p:nvSpPr>
          <p:cNvPr id="20" name="任意多边形: 形状 11"/>
          <p:cNvSpPr/>
          <p:nvPr>
            <p:custDataLst>
              <p:tags r:id="rId6"/>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1828815" y="1118795"/>
            <a:ext cx="7924864" cy="711552"/>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pPr>
            <a:r>
              <a:rPr lang="zh-CN" altLang="en-US" sz="4000" b="1" spc="160" dirty="0">
                <a:solidFill>
                  <a:schemeClr val="accent1"/>
                </a:solidFill>
                <a:latin typeface="微软雅黑" panose="020B0503020204020204" charset="-122"/>
                <a:ea typeface="微软雅黑" panose="020B0503020204020204" charset="-122"/>
              </a:rPr>
              <a:t>相关基本概念.</a:t>
            </a:r>
          </a:p>
        </p:txBody>
      </p:sp>
      <p:sp>
        <p:nvSpPr>
          <p:cNvPr id="4" name="Title 6"/>
          <p:cNvSpPr txBox="1"/>
          <p:nvPr>
            <p:custDataLst>
              <p:tags r:id="rId8"/>
            </p:custDataLst>
          </p:nvPr>
        </p:nvSpPr>
        <p:spPr>
          <a:xfrm>
            <a:off x="1828800" y="2135155"/>
            <a:ext cx="8686864" cy="319896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0050" lvl="0" indent="-400050" algn="l" fontAlgn="ctr">
              <a:lnSpc>
                <a:spcPct val="130000"/>
              </a:lnSpc>
              <a:spcBef>
                <a:spcPts val="1000"/>
              </a:spcBef>
              <a:spcAft>
                <a:spcPts val="0"/>
              </a:spcAft>
              <a:buSzPct val="100000"/>
              <a:buFont typeface="+mj-ea"/>
              <a:buAutoNum type="ea1JpnChsDbPeriod"/>
            </a:pPr>
            <a:r>
              <a:rPr altLang="zh-CN" sz="19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1</a:t>
            </a:r>
            <a:r>
              <a:rPr lang="zh-CN" altLang="en-US" sz="19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数据空间：是由n维属性和m个元素组成的数据集所构成的多维信息空间；</a:t>
            </a: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9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2</a:t>
            </a:r>
            <a:r>
              <a:rPr lang="zh-CN" altLang="en-US" sz="19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数据开发：是指利用一定的算法和工具对数据进行定量的推演和计算；</a:t>
            </a:r>
          </a:p>
          <a:p>
            <a:pPr marL="400050" lvl="0" indent="-400050" algn="l" fontAlgn="ctr">
              <a:lnSpc>
                <a:spcPct val="130000"/>
              </a:lnSpc>
              <a:spcBef>
                <a:spcPts val="1000"/>
              </a:spcBef>
              <a:spcAft>
                <a:spcPts val="0"/>
              </a:spcAft>
              <a:buSzPct val="100000"/>
              <a:buFont typeface="+mj-ea"/>
              <a:buAutoNum type="ea1JpnChsDbPeriod"/>
            </a:pPr>
            <a:r>
              <a:rPr altLang="zh-CN" sz="19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3</a:t>
            </a:r>
            <a:r>
              <a:rPr lang="zh-CN" altLang="en-US" sz="19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数据分析：指对多维数据进行切片、块、旋转等动作剖析数据，从而能多角度多侧面观察数据；</a:t>
            </a: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9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4</a:t>
            </a:r>
            <a:r>
              <a:rPr lang="zh-CN" altLang="en-US" sz="19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数据可视化：是指将大型数据集中的数据以图形图像形式表示，并利用数据分析和开发工具发现其中未知信息的处理过程。</a:t>
            </a:r>
          </a:p>
        </p:txBody>
      </p:sp>
    </p:spTree>
    <p:custDataLst>
      <p:tags r:id="rId1"/>
    </p:custDataLst>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9" y="166179"/>
            <a:ext cx="11996542" cy="6691821"/>
          </a:xfrm>
          <a:prstGeom prst="rect">
            <a:avLst/>
          </a:prstGeom>
        </p:spPr>
      </p:pic>
    </p:spTree>
  </p:cSld>
  <p:clrMapOvr>
    <a:masterClrMapping/>
  </p:clrMapOvr>
  <p:transition>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82357" y="3089429"/>
            <a:ext cx="3027285" cy="923330"/>
          </a:xfrm>
          <a:prstGeom prst="rect">
            <a:avLst/>
          </a:prstGeom>
          <a:noFill/>
        </p:spPr>
        <p:txBody>
          <a:bodyPr wrap="square" rtlCol="0">
            <a:spAutoFit/>
          </a:bodyPr>
          <a:lstStyle/>
          <a:p>
            <a:r>
              <a:rPr lang="zh-CN" altLang="en-US" sz="5400" b="1" dirty="0">
                <a:solidFill>
                  <a:schemeClr val="bg1"/>
                </a:solidFill>
              </a:rPr>
              <a:t>二</a:t>
            </a:r>
            <a:r>
              <a:rPr lang="en-US" altLang="zh-CN" sz="5400" b="1" dirty="0">
                <a:solidFill>
                  <a:schemeClr val="bg1"/>
                </a:solidFill>
              </a:rPr>
              <a:t>.</a:t>
            </a:r>
            <a:r>
              <a:rPr lang="zh-CN" altLang="en-US" sz="5400" b="1" dirty="0">
                <a:solidFill>
                  <a:schemeClr val="bg1"/>
                </a:solidFill>
              </a:rPr>
              <a:t>发展</a:t>
            </a:r>
          </a:p>
        </p:txBody>
      </p:sp>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custDataLst>
              <p:tags r:id="rId2"/>
            </p:custDataLst>
          </p:nvPr>
        </p:nvSpPr>
        <p:spPr>
          <a:xfrm>
            <a:off x="0" y="1304066"/>
            <a:ext cx="12192000" cy="4249867"/>
          </a:xfrm>
          <a:custGeom>
            <a:avLst/>
            <a:gdLst>
              <a:gd name="connsiteX0" fmla="*/ 0 w 12192000"/>
              <a:gd name="connsiteY0" fmla="*/ 0 h 4300477"/>
              <a:gd name="connsiteX1" fmla="*/ 12192000 w 12192000"/>
              <a:gd name="connsiteY1" fmla="*/ 0 h 4300477"/>
              <a:gd name="connsiteX2" fmla="*/ 12192000 w 12192000"/>
              <a:gd name="connsiteY2" fmla="*/ 4057631 h 4300477"/>
              <a:gd name="connsiteX3" fmla="*/ 2998549 w 12192000"/>
              <a:gd name="connsiteY3" fmla="*/ 4057631 h 4300477"/>
              <a:gd name="connsiteX4" fmla="*/ 2752403 w 12192000"/>
              <a:gd name="connsiteY4" fmla="*/ 4300477 h 4300477"/>
              <a:gd name="connsiteX5" fmla="*/ 2469723 w 12192000"/>
              <a:gd name="connsiteY5" fmla="*/ 4057631 h 4300477"/>
              <a:gd name="connsiteX6" fmla="*/ 0 w 12192000"/>
              <a:gd name="connsiteY6" fmla="*/ 4057631 h 4300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00477">
                <a:moveTo>
                  <a:pt x="0" y="0"/>
                </a:moveTo>
                <a:lnTo>
                  <a:pt x="12192000" y="0"/>
                </a:lnTo>
                <a:lnTo>
                  <a:pt x="12192000" y="4057631"/>
                </a:lnTo>
                <a:lnTo>
                  <a:pt x="2998549" y="4057631"/>
                </a:lnTo>
                <a:lnTo>
                  <a:pt x="2752403" y="4300477"/>
                </a:lnTo>
                <a:lnTo>
                  <a:pt x="2469723" y="4057631"/>
                </a:lnTo>
                <a:lnTo>
                  <a:pt x="0" y="405763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3"/>
            </p:custDataLst>
          </p:nvPr>
        </p:nvSpPr>
        <p:spPr>
          <a:xfrm>
            <a:off x="655368" y="562525"/>
            <a:ext cx="10440101" cy="646331"/>
          </a:xfrm>
          <a:prstGeom prst="rect">
            <a:avLst/>
          </a:prstGeom>
          <a:noFill/>
        </p:spPr>
        <p:txBody>
          <a:bodyPr wrap="square" lIns="91440" tIns="45720" rIns="91440" bIns="45720" rtlCol="0">
            <a:normAutofit fontScale="97500"/>
          </a:bodyPr>
          <a:lstStyle/>
          <a:p>
            <a:pPr fontAlgn="auto"/>
            <a:r>
              <a:rPr lang="zh-CN" altLang="en-US" sz="3600" b="1" spc="300">
                <a:solidFill>
                  <a:schemeClr val="accent1"/>
                </a:solidFill>
                <a:uFillTx/>
                <a:latin typeface="Arial" panose="020B0604020202020204" pitchFamily="34" charset="0"/>
                <a:ea typeface="微软雅黑" panose="020B0503020204020204" charset="-122"/>
                <a:sym typeface="Arial" panose="020B0604020202020204" pitchFamily="34" charset="0"/>
              </a:rPr>
              <a:t>发展历史</a:t>
            </a:r>
          </a:p>
        </p:txBody>
      </p:sp>
      <p:sp>
        <p:nvSpPr>
          <p:cNvPr id="5" name="文本框 4"/>
          <p:cNvSpPr txBox="1"/>
          <p:nvPr>
            <p:custDataLst>
              <p:tags r:id="rId4"/>
            </p:custDataLst>
          </p:nvPr>
        </p:nvSpPr>
        <p:spPr>
          <a:xfrm>
            <a:off x="655368" y="5553933"/>
            <a:ext cx="10852237" cy="709918"/>
          </a:xfrm>
          <a:prstGeom prst="rect">
            <a:avLst/>
          </a:prstGeom>
          <a:noFill/>
        </p:spPr>
        <p:txBody>
          <a:bodyPr wrap="square" lIns="91440" tIns="45720" rIns="91440" bIns="45720" rtlCol="0">
            <a:normAutofit/>
          </a:bodyPr>
          <a:lstStyle>
            <a:defPPr>
              <a:defRPr lang="zh-CN"/>
            </a:defPPr>
            <a:lvl1pPr fontAlgn="auto">
              <a:lnSpc>
                <a:spcPct val="130000"/>
              </a:lnSpc>
              <a:spcAft>
                <a:spcPts val="1000"/>
              </a:spcAft>
              <a:defRPr sz="1600" spc="150"/>
            </a:lvl1pPr>
          </a:lstStyle>
          <a:p>
            <a:pPr marL="0" lvl="0" indent="0" algn="l">
              <a:lnSpc>
                <a:spcPct val="130000"/>
              </a:lnSpc>
              <a:spcBef>
                <a:spcPts val="0"/>
              </a:spcBef>
              <a:spcAft>
                <a:spcPts val="1000"/>
              </a:spcAft>
              <a:buSzPct val="100000"/>
              <a:buNone/>
            </a:pPr>
            <a:r>
              <a:rPr lang="zh-CN" altLang="en-US" sz="1500" dirty="0">
                <a:solidFill>
                  <a:schemeClr val="lt1"/>
                </a:solidFill>
                <a:latin typeface="Arial" panose="020B0604020202020204" pitchFamily="34" charset="0"/>
                <a:ea typeface="微软雅黑" panose="020B0503020204020204" charset="-122"/>
              </a:rPr>
              <a:t>取自</a:t>
            </a:r>
            <a:r>
              <a:rPr lang="en-US" altLang="zh-CN" sz="1500" dirty="0">
                <a:solidFill>
                  <a:schemeClr val="accent3">
                    <a:lumMod val="20000"/>
                    <a:lumOff val="80000"/>
                  </a:schemeClr>
                </a:solidFill>
                <a:latin typeface="Arial" panose="020B0604020202020204" pitchFamily="34" charset="0"/>
                <a:ea typeface="微软雅黑" panose="020B0503020204020204" charset="-122"/>
                <a:hlinkClick r:id="rId10">
                  <a:extLst>
                    <a:ext uri="{A12FA001-AC4F-418D-AE19-62706E023703}">
                      <ahyp:hlinkClr xmlns:ahyp="http://schemas.microsoft.com/office/drawing/2018/hyperlinkcolor" val="tx"/>
                    </a:ext>
                  </a:extLst>
                </a:hlinkClick>
              </a:rPr>
              <a:t>https://blog.csdn.net/weixin_30687587/article/details/96960663</a:t>
            </a:r>
          </a:p>
        </p:txBody>
      </p:sp>
      <p:grpSp>
        <p:nvGrpSpPr>
          <p:cNvPr id="8" name="组合 7"/>
          <p:cNvGrpSpPr>
            <a:grpSpLocks noChangeAspect="1"/>
          </p:cNvGrpSpPr>
          <p:nvPr>
            <p:custDataLst>
              <p:tags r:id="rId5"/>
            </p:custDataLst>
          </p:nvPr>
        </p:nvGrpSpPr>
        <p:grpSpPr>
          <a:xfrm>
            <a:off x="11095469" y="615533"/>
            <a:ext cx="701070" cy="611756"/>
            <a:chOff x="3213087" y="1347855"/>
            <a:chExt cx="723914" cy="631689"/>
          </a:xfrm>
          <a:solidFill>
            <a:schemeClr val="bg1">
              <a:lumMod val="95000"/>
            </a:schemeClr>
          </a:solidFill>
        </p:grpSpPr>
        <p:sp>
          <p:nvSpPr>
            <p:cNvPr id="9" name="任意多边形: 形状 8"/>
            <p:cNvSpPr>
              <a:spLocks noChangeAspect="1"/>
            </p:cNvSpPr>
            <p:nvPr>
              <p:custDataLst>
                <p:tags r:id="rId7"/>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prstClr val="black"/>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 name="任意多边形: 形状 9"/>
            <p:cNvSpPr>
              <a:spLocks noChangeAspect="1"/>
            </p:cNvSpPr>
            <p:nvPr>
              <p:custDataLst>
                <p:tags r:id="rId8"/>
              </p:custDataLst>
            </p:nvPr>
          </p:nvSpPr>
          <p:spPr>
            <a:xfrm>
              <a:off x="3625706" y="1347856"/>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prstClr val="black"/>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sym typeface="Arial" panose="020B0604020202020204" pitchFamily="34" charset="0"/>
              </a:endParaRPr>
            </a:p>
          </p:txBody>
        </p:sp>
      </p:grpSp>
      <p:sp>
        <p:nvSpPr>
          <p:cNvPr id="11" name="矩形 10"/>
          <p:cNvSpPr/>
          <p:nvPr>
            <p:custDataLst>
              <p:tags r:id="rId6"/>
            </p:custDataLst>
          </p:nvPr>
        </p:nvSpPr>
        <p:spPr>
          <a:xfrm>
            <a:off x="669881" y="1477372"/>
            <a:ext cx="10852236" cy="3689497"/>
          </a:xfrm>
          <a:prstGeom prst="rect">
            <a:avLst/>
          </a:prstGeom>
        </p:spPr>
        <p:txBody>
          <a:bodyPr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charset="-122"/>
              </a:rPr>
              <a:t>1.17世纪前：早期地图与图表————W.snell于1617年首创三角测量法。</a:t>
            </a: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charset="-122"/>
              </a:rPr>
              <a:t>2.1600—1699： 测量与理论————据的获取方式主要集中于时间，空间，距离的测量上，对数据的应用集中于制作地图，天文分析(开普勒的行星运动定律1609)上，笛卡尔发展出了解析几何和坐标系</a:t>
            </a: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charset="-122"/>
              </a:rPr>
              <a:t>3.1700-1799：新的图形形式————英国工业革命以及牛顿对天体的研究，以及后来微积分方程等的建立，都推动着对数据向精准化以及量化的阶段发展，Wiliam Playfair在1765年创造了第一个时间线图，第一张柱状图。</a:t>
            </a: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charset="-122"/>
              </a:rPr>
              <a:t>4.1800—1849：现代信息图形设计的开端————1801年英国地质学家william Smith绘制了第一幅地质图，引领了一场在地图上表现量化信息的潮流，也被称为“改变世界的地图”。</a:t>
            </a:r>
          </a:p>
          <a:p>
            <a:pPr marL="285750" lvl="0" indent="-285750" algn="l" fontAlgn="ctr">
              <a:lnSpc>
                <a:spcPct val="130000"/>
              </a:lnSpc>
              <a:spcBef>
                <a:spcPts val="1000"/>
              </a:spcBef>
              <a:spcAft>
                <a:spcPts val="0"/>
              </a:spcAft>
              <a:buSzPct val="100000"/>
              <a:buFont typeface="Wingdings" panose="05000000000000000000" charset="0"/>
              <a:buChar char="l"/>
            </a:pPr>
            <a:r>
              <a:rPr lang="en-US" altLang="zh-CN" sz="1500" spc="150" dirty="0">
                <a:solidFill>
                  <a:schemeClr val="tx1">
                    <a:lumMod val="75000"/>
                    <a:lumOff val="25000"/>
                  </a:schemeClr>
                </a:solidFill>
                <a:latin typeface="Arial" panose="020B0604020202020204" pitchFamily="34" charset="0"/>
                <a:ea typeface="微软雅黑" panose="020B0503020204020204" charset="-122"/>
              </a:rPr>
              <a:t>5.1850-1899：数据制图的黄金时期————这一时期法国工程师Charles Joseph Minard绘制了多幅有意义的可视化作品，被称为“法国的Playfair”，他最著名的作品是用二维的表达方式</a:t>
            </a:r>
          </a:p>
        </p:txBody>
      </p:sp>
    </p:spTree>
    <p:custDataLst>
      <p:tags r:id="rId1"/>
    </p:custDataLst>
  </p:cSld>
  <p:clrMapOvr>
    <a:masterClrMapping/>
  </p:clrMapOvr>
  <p:transition>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066800"/>
            <a:ext cx="12192000" cy="47244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11" name="Title 6"/>
          <p:cNvSpPr txBox="1"/>
          <p:nvPr>
            <p:custDataLst>
              <p:tags r:id="rId3"/>
            </p:custDataLst>
          </p:nvPr>
        </p:nvSpPr>
        <p:spPr>
          <a:xfrm>
            <a:off x="1219320" y="1214120"/>
            <a:ext cx="9753359" cy="44297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400050" algn="l" fontAlgn="ctr">
              <a:lnSpc>
                <a:spcPct val="130000"/>
              </a:lnSpc>
              <a:spcBef>
                <a:spcPts val="1000"/>
              </a:spcBef>
              <a:spcAft>
                <a:spcPts val="0"/>
              </a:spcAft>
              <a:buSzPct val="100000"/>
              <a:buFont typeface="+mj-ea"/>
              <a:buNone/>
            </a:pPr>
            <a:r>
              <a:rPr lang="en-US" altLang="zh-CN" sz="15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1900—1 949：现代休眠期————一时期人类收集、展现数据的方式并没有得到根本上的创新，统计学在这一时期也没有大的发展，所以整个上半叶都是休眠期。但这一时期的蛰伏与统计学者潜心的研究才让数据可视化在本世纪后期迎来了复苏与更快速的发展，可视化黄金时代的结束，并非是可视化的终点。</a:t>
            </a:r>
            <a:br>
              <a:rPr lang="en-US" altLang="zh-CN" sz="15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br>
            <a:r>
              <a:rPr lang="en-US" altLang="zh-CN" sz="15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1950-1974：</a:t>
            </a:r>
            <a:r>
              <a:rPr lang="zh-CN" altLang="en-US" sz="15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复苏期</a:t>
            </a:r>
            <a:r>
              <a:rPr lang="en-US" altLang="zh-CN" sz="15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 JohnW.Tukey发表了有划时代意义的论文“The Future of Data Analysis”成功的让科学界将探索性数据分析(EDA)视为不同于数学统计的另一独立学科，并在本世纪后期首次采用了茎叶图、盒形图等新的可视化图形形式，成为可视化新时代的开启性人物</a:t>
            </a:r>
            <a:br>
              <a:rPr lang="en-US" altLang="zh-CN" sz="15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br>
            <a:r>
              <a:rPr lang="en-US" altLang="zh-CN" sz="15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1975至2011年 动态交互式数据可视化————二十世纪七十年代到八十年代，人们主要尝试使用多维定量数据的静态图来表现静态数据，八十年代中期动态统计图开始出现，最终在上世纪末两种方式开始合并，试图实现动态、可交互的数据可视化，于是动态交互式的数据可视化方式成为新的发展主题。</a:t>
            </a:r>
            <a:br>
              <a:rPr lang="en-US" altLang="zh-CN" sz="15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br>
            <a:r>
              <a:rPr lang="en-US" altLang="zh-CN" sz="1500" spc="100" dirty="0">
                <a:ln w="3175">
                  <a:noFill/>
                  <a:prstDash val="dash"/>
                </a:ln>
                <a:solidFill>
                  <a:schemeClr val="lt1"/>
                </a:solidFill>
                <a:latin typeface="微软雅黑" panose="020B0503020204020204" charset="-122"/>
                <a:ea typeface="微软雅黑" panose="020B0503020204020204" charset="-122"/>
                <a:cs typeface="微软雅黑" panose="020B0503020204020204" charset="-122"/>
              </a:rPr>
              <a:t>2012至今：大数据时代————2012年，我们进入数据驱动的时代。掌握数据就能掌握发展方向，因此人们对数据可视化技术的依赖程度也不断加深。大数据时代的到来对数据可视化的发展有着冲击性的影响，试图继续以传统展现形式来表达庞大的数据量中的信息是不可能的，大规模的动态化数据要依靠更有效的处理算法和表达形式才能够传达出有价值的信息，因此大数据可视化的研究成为新的时代命题。</a:t>
            </a:r>
          </a:p>
        </p:txBody>
      </p:sp>
    </p:spTree>
    <p:custDataLst>
      <p:tags r:id="rId1"/>
    </p:custData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201_1*i*1"/>
  <p:tag name="KSO_WM_TEMPLATE_CATEGORY" val="diagram"/>
  <p:tag name="KSO_WM_TEMPLATE_INDEX" val="2020520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201_1*i*2"/>
  <p:tag name="KSO_WM_TEMPLATE_CATEGORY" val="diagram"/>
  <p:tag name="KSO_WM_TEMPLATE_INDEX" val="20205201"/>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201_1*i*3"/>
  <p:tag name="KSO_WM_TEMPLATE_CATEGORY" val="diagram"/>
  <p:tag name="KSO_WM_TEMPLATE_INDEX" val="20205201"/>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201_1*i*4"/>
  <p:tag name="KSO_WM_TEMPLATE_CATEGORY" val="diagram"/>
  <p:tag name="KSO_WM_TEMPLATE_INDEX" val="20205201"/>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201_1*i*5"/>
  <p:tag name="KSO_WM_TEMPLATE_CATEGORY" val="diagram"/>
  <p:tag name="KSO_WM_TEMPLATE_INDEX" val="20205201"/>
  <p:tag name="KSO_WM_UNIT_LAYERLEVEL" val="1"/>
  <p:tag name="KSO_WM_TAG_VERSION" val="1.0"/>
  <p:tag name="KSO_WM_BEAUTIFY_FLAG" val="#wm#"/>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TEXT_PART_ID_V2" val="d-4-2"/>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diagram20205201_1*b*1"/>
  <p:tag name="KSO_WM_TEMPLATE_CATEGORY" val="diagram"/>
  <p:tag name="KSO_WM_TEMPLATE_INDEX" val="20205201"/>
  <p:tag name="KSO_WM_UNIT_LAYERLEVEL" val="1"/>
  <p:tag name="KSO_WM_TAG_VERSION" val="1.0"/>
  <p:tag name="KSO_WM_BEAUTIFY_FLAG" val="#wm#"/>
  <p:tag name="KSO_WM_UNIT_PRESET_TEXT" val="单击此处添加您的副标题"/>
  <p:tag name="KSO_WM_UNIT_TEXT_FILL_FORE_SCHEMECOLOR_INDEX_BRIGHTNESS" val="0"/>
  <p:tag name="KSO_WM_UNIT_TEXT_FILL_FORE_SCHEMECOLOR_INDEX" val="14"/>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VALUE" val="629"/>
  <p:tag name="KSO_WM_UNIT_HIGHLIGHT" val="0"/>
  <p:tag name="KSO_WM_UNIT_COMPATIBLE" val="0"/>
  <p:tag name="KSO_WM_UNIT_DIAGRAM_ISNUMVISUAL" val="0"/>
  <p:tag name="KSO_WM_UNIT_DIAGRAM_ISREFERUNIT" val="0"/>
  <p:tag name="KSO_WM_UNIT_TYPE" val="f"/>
  <p:tag name="KSO_WM_UNIT_INDEX" val="1"/>
  <p:tag name="KSO_WM_UNIT_ID" val="diagram20205201_1*f*1"/>
  <p:tag name="KSO_WM_TEMPLATE_CATEGORY" val="diagram"/>
  <p:tag name="KSO_WM_TEMPLATE_INDEX" val="20205201"/>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 name="KSO_WM_UNIT_TEXT_FILL_FORE_SCHEMECOLOR_INDEX_BRIGHTNESS" val="0.25"/>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5201_1*a*1"/>
  <p:tag name="KSO_WM_TEMPLATE_CATEGORY" val="diagram"/>
  <p:tag name="KSO_WM_TEMPLATE_INDEX" val="20205201"/>
  <p:tag name="KSO_WM_UNIT_LAYERLEVEL" val="1"/>
  <p:tag name="KSO_WM_TAG_VERSION" val="1.0"/>
  <p:tag name="KSO_WM_BEAUTIFY_FLAG" val="#wm#"/>
  <p:tag name="KSO_WM_UNIT_PRESET_TEXT" val="单击此处&#10;添加大标题"/>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8609"/>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12-04T09:33:51&quot;,&quot;maxSize&quot;:{&quot;size1&quot;:31.100000000000001},&quot;minSize&quot;:{&quot;size1&quot;:26.699999999999999},&quot;normalSize&quot;:{&quot;size1&quot;:26.700185185185187},&quot;subLayout&quot;:[{&quot;id&quot;:&quot;2020-12-04T09:33:51&quot;,&quot;margin&quot;:{&quot;bottom&quot;:0.026000002399086952,&quot;left&quot;:5.0799999237060547,&quot;right&quot;:6.7729997634887695,&quot;top&quot;:2.9630000591278076},&quot;type&quot;:0},{&quot;id&quot;:&quot;2020-12-04T09:33:51&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5fc991fe22acda37acd8f7cc"/>
  <p:tag name="KSO_WM_TEMPLATE_ASSEMBLE_GROUPID" val="5fc991fe22acda37acd8f7cc"/>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5fc991fe22acda37acd8f7cc"/>
  <p:tag name="KSO_WM_TEMPLATE_ASSEMBLE_GROUPID" val="5fc991fe22acda37acd8f7cc"/>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6172"/>
  <p:tag name="KSO_WM_SLIDE_ID" val="diagram2021617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6*540"/>
  <p:tag name="KSO_WM_SLIDE_POSITION" val="0*0"/>
  <p:tag name="KSO_WM_TAG_VERSION" val="1.0"/>
  <p:tag name="KSO_WM_SLIDE_LAYOUT" val="a_b_f"/>
  <p:tag name="KSO_WM_SLIDE_LAYOUT_CNT" val="1_1_2"/>
  <p:tag name="KSO_WM_SLIDE_LAYOUT_INFO" val="{&quot;direction&quot;:1,&quot;id&quot;:&quot;2020-11-19T10:29:37&quot;,&quot;maxSize&quot;:{&quot;size1&quot;:33.700000000000003},&quot;minSize&quot;:{&quot;size1&quot;:33.700000000000003},&quot;normalSize&quot;:{&quot;size1&quot;:33.700000000000003},&quot;subLayout&quot;:[{&quot;backgroundInfo&quot;:[{&quot;bottom&quot;:0,&quot;bottomAbs&quot;:false,&quot;left&quot;:0,&quot;leftAbs&quot;:false,&quot;right&quot;:0,&quot;rightAbs&quot;:false,&quot;top&quot;:0,&quot;topAbs&quot;:false,&quot;type&quot;:&quot;leftRight&quot;}],&quot;id&quot;:&quot;2020-11-19T10:29:37&quot;,&quot;maxSize&quot;:{&quot;size1&quot;:70.299999999999997},&quot;minSize&quot;:{&quot;size1&quot;:30.100000000000001},&quot;normalSize&quot;:{&quot;size1&quot;:30.100000000000001},&quot;subLayout&quot;:[{&quot;id&quot;:&quot;2020-11-19T10:29:37&quot;,&quot;margin&quot;:{&quot;bottom&quot;:0.026000002399086952,&quot;left&quot;:1.6929999589920044,&quot;right&quot;:1.6670000553131104,&quot;top&quot;:1.6929999589920044},&quot;type&quot;:0},{&quot;id&quot;:&quot;2020-11-19T10:29:37&quot;,&quot;margin&quot;:{&quot;bottom&quot;:1.7289999723434448,&quot;left&quot;:1.6929999589920044,&quot;right&quot;:1.6670000553131104,&quot;top&quot;:0.81999999284744263},&quot;type&quot;:0}],&quot;type&quot;:0},{&quot;id&quot;:&quot;2020-11-19T10:29:37&quot;,&quot;margin&quot;:{&quot;bottom&quot;:1.7289999723434448,&quot;left&quot;:1.7200000286102295,&quot;right&quot;:1.7280000448226929,&quot;top&quot;:1.7289999723434448},&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f998712faa657a542"/>
  <p:tag name="KSO_WM_CHIP_FILLPROP" val="[[{&quot;text_align&quot;:&quot;lt&quot;,&quot;text_direction&quot;:&quot;horizontal&quot;,&quot;support_big_font&quot;:false,&quot;picture_toward&quot;:0,&quot;picture_dockside&quot;:[],&quot;fill_id&quot;:&quot;0225a0da544a47ff86a9118303bddb87&quot;,&quot;fill_align&quot;:&quot;lt&quot;,&quot;chip_types&quot;:[&quot;header&quot;]},{&quot;text_align&quot;:&quot;lt&quot;,&quot;text_direction&quot;:&quot;horizontal&quot;,&quot;support_big_font&quot;:false,&quot;picture_toward&quot;:0,&quot;picture_dockside&quot;:[],&quot;fill_id&quot;:&quot;992797c1661747f09e07c78fa79955c3&quot;,&quot;fill_align&quot;:&quot;lt&quot;,&quot;chip_types&quot;:[&quot;text&quot;]},{&quot;text_align&quot;:&quot;lm&quot;,&quot;text_direction&quot;:&quot;horizontal&quot;,&quot;support_features&quot;:[&quot;collage&quot;],&quot;support_big_font&quot;:false,&quot;picture_toward&quot;:0,&quot;picture_dockside&quot;:[],&quot;fill_id&quot;:&quot;0829cf37f72e4d7bad062c0a24a4eaae&quot;,&quot;fill_align&quot;:&quot;cm&quot;,&quot;chip_types&quot;:[&quot;diagram&quot;,&quot;text&quot;,&quot;picture&quot;,&quot;chart&quot;,&quot;table&quot;,&quot;video&quot;]}]]"/>
  <p:tag name="KSO_WM_CHIP_DECFILLPROP" val="[]"/>
  <p:tag name="FIXED_XID_TMP" val="5fab54f0341d2fac3cfce989"/>
  <p:tag name="KSO_WM_CHIP_GROUPID" val="5fab54f0341d2fac3cfce989"/>
  <p:tag name="KSO_WM_SLIDE_BK_DARK_LIGHT" val="2"/>
  <p:tag name="KSO_WM_SLIDE_BACKGROUND_TYPE" val="leftRight"/>
  <p:tag name="KSO_WM_SLIDE_SUPPORT_FEATURE_TYPE" val="0"/>
  <p:tag name="KSO_WM_TEMPLATE_ASSEMBLE_XID" val="5fb5d88e2a846156eda54868"/>
  <p:tag name="KSO_WM_TEMPLATE_ASSEMBLE_GROUPID" val="5fb5d88e2a846156eda5486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5fc991fe22acda37acd8f7cc"/>
  <p:tag name="KSO_WM_TEMPLATE_ASSEMBLE_GROUPID" val="5fc991fe22acda37acd8f7cc"/>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5fc991fe22acda37acd8f7cc"/>
  <p:tag name="KSO_WM_TEMPLATE_ASSEMBLE_GROUPID" val="5fc991fe22acda37acd8f7cc"/>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5fc991fe22acda37acd8f7cc"/>
  <p:tag name="KSO_WM_TEMPLATE_ASSEMBLE_GROUPID" val="5fc991fe22acda37acd8f7cc"/>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5fc991fe22acda37acd8f7cc"/>
  <p:tag name="KSO_WM_TEMPLATE_ASSEMBLE_GROUPID" val="5fc991fe22acda37acd8f7cc"/>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85b9f953daa46b088fb848546316c7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d85ab0f332d4db88c72c3c17577c5dc"/>
  <p:tag name="KSO_WM_UNIT_TEXT_FILL_FORE_SCHEMECOLOR_INDEX_BRIGHTNESS" val="0"/>
  <p:tag name="KSO_WM_UNIT_TEXT_FILL_FORE_SCHEMECOLOR_INDEX" val="13"/>
  <p:tag name="KSO_WM_UNIT_TEXT_FILL_TYPE" val="1"/>
  <p:tag name="KSO_WM_TEMPLATE_ASSEMBLE_XID" val="5fc991fe22acda37acd8f7cc"/>
  <p:tag name="KSO_WM_TEMPLATE_ASSEMBLE_GROUPID" val="5fc991fe22acda37acd8f7cc"/>
</p:tagLst>
</file>

<file path=ppt/tags/tag2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2b90e1019e5a4f948ccea3e0e6ed0bf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1a7ea1e5361458dbf7a5060d085d24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c991fe22acda37acd8f7cc"/>
  <p:tag name="KSO_WM_TEMPLATE_ASSEMBLE_GROUPID" val="5fc991fe22acda37acd8f7cc"/>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5fc991fe22acda37acd8f7cc"/>
  <p:tag name="KSO_WM_TEMPLATE_ASSEMBLE_GROUPID" val="5fc991fe22acda37acd8f7cc"/>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5fc991fe22acda37acd8f7cc"/>
  <p:tag name="KSO_WM_TEMPLATE_ASSEMBLE_GROUPID" val="5fc991fe22acda37acd8f7cc"/>
</p:tagLst>
</file>

<file path=ppt/tags/tag28.xml><?xml version="1.0" encoding="utf-8"?>
<p:tagLst xmlns:a="http://schemas.openxmlformats.org/drawingml/2006/main" xmlns:r="http://schemas.openxmlformats.org/officeDocument/2006/relationships" xmlns:p="http://schemas.openxmlformats.org/presentationml/2006/main">
  <p:tag name="KSO_WM_SLIDE_ID" val="diagram20204958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48"/>
  <p:tag name="KSO_WM_SLIDE_POSITION" val="0*44"/>
  <p:tag name="KSO_WM_TAG_VERSION" val="1.0"/>
  <p:tag name="KSO_WM_BEAUTIFY_FLAG" val="#wm#"/>
  <p:tag name="KSO_WM_TEMPLATE_CATEGORY" val="diagram"/>
  <p:tag name="KSO_WM_TEMPLATE_INDEX" val="20204958"/>
  <p:tag name="KSO_WM_SLIDE_LAYOUT" val="a_f"/>
  <p:tag name="KSO_WM_SLIDE_LAYOUT_CNT" val="1_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PLACING_PICTURE_MD4" val="0"/>
  <p:tag name="KSO_WM_UNIT_TYPE" val="i"/>
  <p:tag name="KSO_WM_UNIT_INDEX" val="1"/>
  <p:tag name="KSO_WM_UNIT_ID" val="diagram20204958_1*i*1"/>
  <p:tag name="KSO_WM_TEMPLATE_CATEGORY" val="diagram"/>
  <p:tag name="KSO_WM_TEMPLATE_INDEX" val="20204958"/>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172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6172"/>
  <p:tag name="KSO_WM_UNIT_VALUE" val="425"/>
  <p:tag name="KSO_WM_TEMPLATE_ASSEMBLE_XID" val="5fb5d88e2a846156eda54868"/>
  <p:tag name="KSO_WM_TEMPLATE_ASSEMBLE_GROUPID" val="5fb5d88e2a846156eda54868"/>
</p:tagLst>
</file>

<file path=ppt/tags/tag30.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ISNUMDGMTITLE" val="0"/>
  <p:tag name="KSO_WM_UNIT_PRESET_TEXT" val="单击此处添加大标题内容"/>
  <p:tag name="KSO_WM_UNIT_NOCLEAR" val="0"/>
  <p:tag name="KSO_WM_UNIT_VALUE" val="17"/>
  <p:tag name="KSO_WM_UNIT_HIGHLIGHT" val="0"/>
  <p:tag name="KSO_WM_UNIT_COMPATIBLE" val="0"/>
  <p:tag name="KSO_WM_UNIT_DIAGRAM_ISNUMVISUAL" val="0"/>
  <p:tag name="KSO_WM_UNIT_DIAGRAM_ISREFERUNIT" val="0"/>
  <p:tag name="KSO_WM_UNIT_PLACING_PICTURE_MD4" val="0"/>
  <p:tag name="KSO_WM_UNIT_TYPE" val="a"/>
  <p:tag name="KSO_WM_UNIT_INDEX" val="1"/>
  <p:tag name="KSO_WM_UNIT_ID" val="diagram20204958_1*a*1"/>
  <p:tag name="KSO_WM_TEMPLATE_CATEGORY" val="diagram"/>
  <p:tag name="KSO_WM_TEMPLATE_INDEX" val="2020495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TEXT_PART_ID_V2" val="d-4-2"/>
  <p:tag name="KSO_WM_UNIT_PRESET_TEXT" val="点击此处添加正文，文字是您思想的提炼，为了最终呈现发布的良好效果，请尽量言简意赅的阐述观点；根据需要可酌情增减文字，以便观者可以准确理解您所传达的信息。"/>
  <p:tag name="KSO_WM_UNIT_NOCLEAR" val="0"/>
  <p:tag name="KSO_WM_UNIT_VALUE" val="104"/>
  <p:tag name="KSO_WM_UNIT_HIGHLIGHT" val="0"/>
  <p:tag name="KSO_WM_UNIT_COMPATIBLE" val="0"/>
  <p:tag name="KSO_WM_UNIT_DIAGRAM_ISNUMVISUAL" val="0"/>
  <p:tag name="KSO_WM_UNIT_DIAGRAM_ISREFERUNIT" val="0"/>
  <p:tag name="KSO_WM_UNIT_PLACING_PICTURE_MD4" val="0"/>
  <p:tag name="KSO_WM_UNIT_TYPE" val="f"/>
  <p:tag name="KSO_WM_UNIT_INDEX" val="2"/>
  <p:tag name="KSO_WM_UNIT_ID" val="diagram20204958_1*f*2"/>
  <p:tag name="KSO_WM_TEMPLATE_CATEGORY" val="diagram"/>
  <p:tag name="KSO_WM_TEMPLATE_INDEX" val="20204958"/>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PLACING_PICTURE_MD4" val="0"/>
  <p:tag name="KSO_WM_UNIT_TYPE" val="i"/>
  <p:tag name="KSO_WM_UNIT_INDEX" val="2"/>
  <p:tag name="KSO_WM_UNIT_ID" val="diagram20204958_1*i*2"/>
  <p:tag name="KSO_WM_TEMPLATE_CATEGORY" val="diagram"/>
  <p:tag name="KSO_WM_TEMPLATE_INDEX" val="2020495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
  <p:tag name="KSO_WM_UNIT_NOCLEAR" val="0"/>
  <p:tag name="KSO_WM_UNIT_VALUE" val="1260"/>
  <p:tag name="KSO_WM_UNIT_HIGHLIGHT" val="0"/>
  <p:tag name="KSO_WM_UNIT_COMPATIBLE" val="0"/>
  <p:tag name="KSO_WM_UNIT_DIAGRAM_ISNUMVISUAL" val="0"/>
  <p:tag name="KSO_WM_UNIT_DIAGRAM_ISREFERUNIT" val="0"/>
  <p:tag name="KSO_WM_UNIT_PLACING_PICTURE_MD4" val="0"/>
  <p:tag name="KSO_WM_UNIT_TYPE" val="f"/>
  <p:tag name="KSO_WM_UNIT_INDEX" val="1"/>
  <p:tag name="KSO_WM_UNIT_ID" val="diagram20204958_1*f*1"/>
  <p:tag name="KSO_WM_TEMPLATE_CATEGORY" val="diagram"/>
  <p:tag name="KSO_WM_TEMPLATE_INDEX" val="20204958"/>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PLACING_PICTURE_MD4" val="0"/>
  <p:tag name="KSO_WM_UNIT_TYPE" val="i"/>
  <p:tag name="KSO_WM_UNIT_INDEX" val="3"/>
  <p:tag name="KSO_WM_UNIT_ID" val="diagram20204958_1*i*3"/>
  <p:tag name="KSO_WM_TEMPLATE_CATEGORY" val="diagram"/>
  <p:tag name="KSO_WM_TEMPLATE_INDEX" val="20204958"/>
  <p:tag name="KSO_WM_UNIT_LAYERLEVEL" val="1"/>
  <p:tag name="KSO_WM_TAG_VERSION" val="1.0"/>
  <p:tag name="KSO_WM_BEAUTIFY_FLAG" val="#wm#"/>
  <p:tag name="KSO_WM_UNIT_FILL_FORE_SCHEMECOLOR_INDEX_BRIGHTNESS" val="-0.05"/>
  <p:tag name="KSO_WM_UNIT_FILL_FORE_SCHEMECOLOR_INDEX" val="14"/>
  <p:tag name="KSO_WM_UNI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PLACING_PICTURE_MD4" val="0"/>
  <p:tag name="KSO_WM_UNIT_TYPE" val="i"/>
  <p:tag name="KSO_WM_UNIT_INDEX" val="4"/>
  <p:tag name="KSO_WM_UNIT_ID" val="diagram20204958_1*i*4"/>
  <p:tag name="KSO_WM_TEMPLATE_CATEGORY" val="diagram"/>
  <p:tag name="KSO_WM_TEMPLATE_INDEX" val="20204958"/>
  <p:tag name="KSO_WM_UNIT_LAYERLEVEL" val="1"/>
  <p:tag name="KSO_WM_TAG_VERSION" val="1.0"/>
  <p:tag name="KSO_WM_BEAUTIFY_FLAG" val="#wm#"/>
  <p:tag name="KSO_WM_UNIT_FILL_FORE_SCHEMECOLOR_INDEX_BRIGHTNESS" val="-0.05"/>
  <p:tag name="KSO_WM_UNIT_FILL_FORE_SCHEMECOLOR_INDEX" val="14"/>
  <p:tag name="KSO_WM_UNI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315"/>
  <p:tag name="KSO_WM_SLIDE_LAYOUT_INFO" val="{&quot;direction&quot;:1,&quot;id&quot;:&quot;2020-12-09T17:52:18&quot;,&quot;maxSize&quot;:{&quot;size1&quot;:100},&quot;minSize&quot;:{&quot;size1&quot;:100},&quot;normalSize&quot;:{&quot;size1&quot;:100},&quot;subLayout&quot;:[{&quot;backgroundInfo&quot;:[{&quot;bottom&quot;:0.15555556100000001,&quot;bottomAbs&quot;:false,&quot;left&quot;:0,&quot;leftAbs&quot;:false,&quot;right&quot;:0,&quot;rightAbs&quot;:false,&quot;top&quot;:0.15555556100000001,&quot;topAbs&quot;:false,&quot;type&quot;:&quot;belt&quot;}],&quot;id&quot;:&quot;2020-12-09T17:52:18&quot;,&quot;maxSize&quot;:{&quot;size1&quot;:15.483165411595945},&quot;minSize&quot;:{&quot;size1&quot;:15.483165411595945},&quot;normalSize&quot;:{&quot;size1&quot;:15.483165411595945},&quot;subLayout&quot;:[{&quot;id&quot;:&quot;2020-12-09T17:52:18&quot;,&quot;type&quot;:0},{&quot;id&quot;:&quot;2020-12-09T17:52:18&quot;,&quot;maxSize&quot;:{&quot;size1&quot;:81.698401001411085},&quot;minSize&quot;:{&quot;size1&quot;:81.698401001411085},&quot;normalSize&quot;:{&quot;size1&quot;:81.698401001411085},&quot;subLayout&quot;:[{&quot;backgroundInfo&quot;:[{&quot;bottom&quot;:0,&quot;bottomAbs&quot;:false,&quot;left&quot;:0,&quot;leftAbs&quot;:false,&quot;right&quot;:0,&quot;rightAbs&quot;:false,&quot;top&quot;:0,&quot;topAbs&quot;:false,&quot;type&quot;:&quot;belt&quot;}],&quot;id&quot;:&quot;2020-12-09T17:52:18&quot;,&quot;margin&quot;:{&quot;bottom&quot;:0.42300000786781311,&quot;left&quot;:3.3870000839233398,&quot;right&quot;:3.3870000839233398,&quot;top&quot;:0.42300000786781311},&quot;type&quot;:0},{&quot;id&quot;:&quot;2020-12-09T17:52:18&quot;,&quot;type&quot;:0}],&quot;type&quot;:0}],&quot;type&quot;:0},{&quot;id&quot;:&quot;2020-12-09T17:52:18&quot;,&quot;type&quot;:0}],&quot;type&quot;:0}"/>
  <p:tag name="KSO_WM_SLIDE_CAN_ADD_NAVIGATION" val="1"/>
  <p:tag name="KSO_WM_SLIDE_BACKGROUND" val="[&quot;belt&quot;]"/>
  <p:tag name="KSO_WM_SLIDE_RATIO" val="1.777778"/>
  <p:tag name="KSO_WM_CHIP_INFOS" val="{&quot;type&quot;:0,&quot;layout_type&quot;:&quot;full&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f19c8605d5daf04fe6008"/>
  <p:tag name="KSO_WM_SLIDE_ID" val="diagram20207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371"/>
  <p:tag name="KSO_WM_SLIDE_POSITION" val="0*84"/>
  <p:tag name="KSO_WM_TAG_VERSION" val="1.0"/>
  <p:tag name="KSO_WM_SLIDE_LAYOUT" val="f"/>
  <p:tag name="KSO_WM_SLIDE_LAYOUT_CNT" val="1"/>
  <p:tag name="KSO_WM_CHIP_FILLPROP" val="[[{&quot;text_align&quot;:&quot;lm&quot;,&quot;text_direction&quot;:&quot;horizontal&quot;,&quot;support_features&quot;:[&quot;collage&quot;,&quot;carousel&quot;],&quot;support_big_font&quot;:false,&quot;fill_id&quot;:&quot;5b370d9c62884a6b9c7db59bf9b89d92&quot;,&quot;fill_align&quot;:&quot;cm&quot;,&quot;chip_types&quot;:[&quot;diagram&quot;,&quot;pictext&quot;,&quot;picture&quot;,&quot;chart&quot;,&quot;table&quot;,&quot;video&quot;]}],[{&quot;text_align&quot;:&quot;lm&quot;,&quot;text_direction&quot;:&quot;horizontal&quot;,&quot;support_big_font&quot;:false,&quot;fill_id&quot;:&quot;5b370d9c62884a6b9c7db59bf9b89d92&quot;,&quot;fill_align&quot;:&quot;lm&quot;,&quot;chip_types&quot;:[&quot;text&quot;]}]]"/>
  <p:tag name="KSO_WM_CHIP_DECFILLPROP" val="[]"/>
  <p:tag name="KSO_WM_CHIP_GROUPID" val="5e6f19c8605d5daf04fe6007"/>
  <p:tag name="KSO_WM_SLIDE_BK_DARK_LIGHT" val="2"/>
  <p:tag name="KSO_WM_SLIDE_BACKGROUND_TYPE" val="belt"/>
  <p:tag name="KSO_WM_SLIDE_SUPPORT_FEATURE_TYPE" val="0"/>
  <p:tag name="KSO_WM_TEMPLATE_ASSEMBLE_XID" val="5fd09e2a1fa9d42129dcaec7"/>
  <p:tag name="KSO_WM_TEMPLATE_ASSEMBLE_GROUPID" val="5fd09e2a1fa9d42129dcaec7"/>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7315_1*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315"/>
  <p:tag name="KSO_WM_UNIT_VALUE" val="901"/>
  <p:tag name="KSO_WM_TEMPLATE_ASSEMBLE_XID" val="5fd09e2a1fa9d42129dcaec7"/>
  <p:tag name="KSO_WM_TEMPLATE_ASSEMBLE_GROUPID" val="5fd09e2a1fa9d42129dcaec7"/>
</p:tagLst>
</file>

<file path=ppt/tags/tag3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b006fa1e3cf949e0bd6ec39894d9d7b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c918e873ff441ec8ac2dc60ce16f652"/>
  <p:tag name="KSO_WM_UNIT_TEXT_FILL_FORE_SCHEMECOLOR_INDEX_BRIGHTNESS" val="0.25"/>
  <p:tag name="KSO_WM_UNIT_TEXT_FILL_FORE_SCHEMECOLOR_INDEX" val="13"/>
  <p:tag name="KSO_WM_UNIT_TEXT_FILL_TYPE" val="1"/>
  <p:tag name="KSO_WM_TEMPLATE_ASSEMBLE_XID" val="5fd09e2a1fa9d42129dcaec7"/>
  <p:tag name="KSO_WM_TEMPLATE_ASSEMBLE_GROUPID" val="5fd09e2a1fa9d42129dcaec7"/>
</p:tagLst>
</file>

<file path=ppt/tags/tag39.xml><?xml version="1.0" encoding="utf-8"?>
<p:tagLst xmlns:a="http://schemas.openxmlformats.org/drawingml/2006/main" xmlns:r="http://schemas.openxmlformats.org/officeDocument/2006/relationships" xmlns:p="http://schemas.openxmlformats.org/presentationml/2006/main">
  <p:tag name="KSO_WM_SLIDE_ID" val="150995274"/>
  <p:tag name="KSO_WM_SLIDE_INDEX" val="31"/>
  <p:tag name="KSO_WM_SLIDE_ITEM_CNT" val="4"/>
  <p:tag name="KSO_WM_SLIDE_LAYOUT" val="a_m"/>
  <p:tag name="KSO_WM_SLIDE_LAYOUT_CNT" val="1_1"/>
  <p:tag name="KSO_WM_SLIDE_TYPE" val="text"/>
  <p:tag name="KSO_WM_BEAUTIFY_FLAG" val="#wm#"/>
  <p:tag name="KSO_WM_SLIDE_POSITION" val="58*160"/>
  <p:tag name="KSO_WM_SLIDE_SIZE" val="836*278"/>
  <p:tag name="KSO_WM_TEMPLATE_CATEGORY" val="preset"/>
  <p:tag name="KSO_WM_TEMPLATE_INDEX" val="1"/>
  <p:tag name="KSO_WM_TAG_VERSION" val="1.0"/>
  <p:tag name="KSO_WM_DIAGRAM_GROUP_CODE" val="第十组"/>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6172_1*i*2"/>
  <p:tag name="KSO_WM_TEMPLATE_CATEGORY" val="diagram"/>
  <p:tag name="KSO_WM_TEMPLATE_INDEX" val="20216172"/>
  <p:tag name="KSO_WM_UNIT_LAYERLEVEL" val="1"/>
  <p:tag name="KSO_WM_TAG_VERSION" val="1.0"/>
  <p:tag name="KSO_WM_BEAUTIFY_FLAG" val="#wm#"/>
  <p:tag name="KSO_WM_UNIT_BLOCK" val="0"/>
  <p:tag name="KSO_WM_UNIT_SM_LIMIT_TYPE" val="2"/>
  <p:tag name="KSO_WM_UNIT_DEC_AREA_ID" val="3370971afbb94bb8ab187cd14b4e8a0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f998712faa657a542"/>
  <p:tag name="KSO_WM_UNIT_LINE_FORE_SCHEMECOLOR_INDEX_BRIGHTNESS" val="0"/>
  <p:tag name="KSO_WM_UNIT_LINE_FORE_SCHEMECOLOR_INDEX" val="5"/>
  <p:tag name="KSO_WM_UNIT_LINE_FILL_TYPE" val="2"/>
  <p:tag name="KSO_WM_TEMPLATE_ASSEMBLE_XID" val="5fb5d88e2a846156eda54868"/>
  <p:tag name="KSO_WM_TEMPLATE_ASSEMBLE_GROUPID" val="5fb5d88e2a846156eda54868"/>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h_f"/>
  <p:tag name="KSO_WM_UNIT_INDEX" val="1_3_1"/>
  <p:tag name="KSO_WM_UNIT_ID" val="150995274*m_h_f*1_3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1.xml><?xml version="1.0" encoding="utf-8"?>
<p:tagLst xmlns:a="http://schemas.openxmlformats.org/drawingml/2006/main" xmlns:r="http://schemas.openxmlformats.org/officeDocument/2006/relationships" xmlns:p="http://schemas.openxmlformats.org/presentationml/2006/main">
  <p:tag name="KSO_WM_SLIDE_ID" val="diagram20209344_1"/>
  <p:tag name="KSO_WM_TEMPLATE_SUBCATEGORY" val="21"/>
  <p:tag name="KSO_WM_SLIDE_TYPE" val="text"/>
  <p:tag name="KSO_WM_SLIDE_SUBTYPE" val="pureTxt"/>
  <p:tag name="KSO_WM_SLIDE_ITEM_CNT" val="0"/>
  <p:tag name="KSO_WM_SLIDE_INDEX" val="1"/>
  <p:tag name="KSO_WM_SLIDE_SIZE" val="756*331"/>
  <p:tag name="KSO_WM_SLIDE_POSITION" val="101*104"/>
  <p:tag name="KSO_WM_TAG_VERSION" val="1.0"/>
  <p:tag name="KSO_WM_BEAUTIFY_FLAG" val="#wm#"/>
  <p:tag name="KSO_WM_TEMPLATE_CATEGORY" val="diagram"/>
  <p:tag name="KSO_WM_TEMPLATE_INDEX" val="20209344"/>
  <p:tag name="KSO_WM_SLIDE_LAYOUT" val="a"/>
  <p:tag name="KSO_WM_SLIDE_LAYOUT_CNT" val="1"/>
  <p:tag name="KSO_WM_TEMPLATE_MASTER_TYPE" val="0"/>
  <p:tag name="KSO_WM_TEMPLATE_COLOR_TYPE" val="1"/>
  <p:tag name="KSO_WM_SLIDE_RATIO" val="1.777778"/>
  <p:tag name="KSO_WM_SLIDE_LAYOUT_INFO" val="{&quot;backgroundInfo&quot;:[{&quot;bottom&quot;:0,&quot;bottomAbs&quot;:false,&quot;left&quot;:0,&quot;leftAbs&quot;:false,&quot;right&quot;:0,&quot;rightAbs&quot;:false,&quot;top&quot;:0,&quot;topAbs&quot;:false,&quot;type&quot;:&quot;general&quot;}],&quot;id&quot;:&quot;2020-12-09T18:48:33&quot;,&quot;maxSize&quot;:{&quot;size1&quot;:0},&quot;minSize&quot;:{&quot;size1&quot;:0},&quot;normalSize&quot;:{&quot;size1&quot;:0},&quot;subLayout&quot;:[{&quot;id&quot;:&quot;2020-12-09T18:48:33&quot;,&quot;type&quot;:0},{&quot;id&quot;:&quot;2020-12-09T18:48:33&quot;,&quot;maxSize&quot;:{&quot;size1&quot;:33.299999999999997},&quot;minSize&quot;:{&quot;size1&quot;:33.299999999999997},&quot;normalSize&quot;:{&quot;size1&quot;:33.299999999999997},&quot;subLayout&quot;:[{&quot;id&quot;:&quot;2020-12-09T18:48:33&quot;,&quot;margin&quot;:{&quot;bottom&quot;:0.89699995517730713,&quot;left&quot;:3.5940001010894775,&quot;right&quot;:28.007999420166016,&quot;top&quot;:3.6760001182556152},&quot;type&quot;:0},{&quot;id&quot;:&quot;2020-12-09T18:48:33&quot;,&quot;maxSize&quot;:{&quot;size1&quot;:50},&quot;minSize&quot;:{&quot;size1&quot;:50},&quot;normalSize&quot;:{&quot;size1&quot;:50},&quot;subLayout&quot;:[{&quot;id&quot;:&quot;2020-12-09T18:48:33&quot;,&quot;margin&quot;:{&quot;bottom&quot;:0,&quot;left&quot;:4.2649998664855957,&quot;right&quot;:4.2010002136230469,&quot;top&quot;:0},&quot;type&quot;:0},{&quot;id&quot;:&quot;2020-12-09T18:48:33&quot;,&quot;margin&quot;:{&quot;bottom&quot;:3.6760001182556152,&quot;left&quot;:27.88599967956543,&quot;right&quot;:3.5940001010894775,&quot;top&quot;:0.80199998617172241},&quot;type&quot;:0}],&quot;type&quot;:0}],&quot;type&quot;:0}],&quot;type&quot;:0}"/>
  <p:tag name="KSO_WM_CHIP_INFOS" val="{&quot;type&quot;:0,&quot;layout_type&quot;:&quot;full&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c78fec7d9f4d442ca0ed700ee78be74c&quot;,&quot;fill_align&quot;:&quot;cm&quot;,&quot;chip_types&quot;:[&quot;header&quot;]}],[{&quot;text_align&quot;:&quot;lm&quot;,&quot;text_direction&quot;:&quot;horizontal&quot;,&quot;support_big_font&quot;:true,&quot;picture_toward&quot;:0,&quot;picture_dockside&quot;:[],&quot;fill_id&quot;:&quot;c78fec7d9f4d442ca0ed700ee78be74c&quot;,&quot;fill_align&quot;:&quot;cm&quot;,&quot;chip_types&quot;:[&quot;text&quot;]}]]"/>
  <p:tag name="KSO_WM_CHIP_XID" val="5eecbcf1a758c1ec0b708d3f"/>
  <p:tag name="KSO_WM_SLIDE_CAN_ADD_NAVIGATION" val="1"/>
  <p:tag name="KSO_WM_CHIP_DECFILLPROP" val="[]"/>
  <p:tag name="KSO_WM_SLIDE_BACKGROUND" val="[&quot;general&quot;]"/>
  <p:tag name="KSO_WM_CHIP_GROUPID" val="5eecbcf1a758c1ec0b708d3e"/>
  <p:tag name="KSO_WM_SLIDE_BK_DARK_LIGHT" val="2"/>
  <p:tag name="KSO_WM_SLIDE_BACKGROUND_TYPE" val="general"/>
  <p:tag name="KSO_WM_SLIDE_SUPPORT_FEATURE_TYPE" val="0"/>
  <p:tag name="KSO_WM_TEMPLATE_ASSEMBLE_XID" val="5fd0ab811fa9d42129dd26a1"/>
  <p:tag name="KSO_WM_TEMPLATE_ASSEMBLE_GROUPID" val="5fd0ab811fa9d42129dd26a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344_1*i*1"/>
  <p:tag name="KSO_WM_TEMPLATE_CATEGORY" val="diagram"/>
  <p:tag name="KSO_WM_TEMPLATE_INDEX" val="20209344"/>
  <p:tag name="KSO_WM_UNIT_LAYERLEVEL" val="1"/>
  <p:tag name="KSO_WM_TAG_VERSION" val="1.0"/>
  <p:tag name="KSO_WM_BEAUTIFY_FLAG" val="#wm#"/>
  <p:tag name="KSO_WM_UNIT_BLOCK" val="0"/>
  <p:tag name="KSO_WM_UNIT_SM_LIMIT_TYPE" val="2"/>
  <p:tag name="KSO_WM_UNIT_DEC_AREA_ID" val="21332f97fbba4e12806446ed40358a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5fd0ab811fa9d42129dd26a1"/>
  <p:tag name="KSO_WM_TEMPLATE_ASSEMBLE_GROUPID" val="5fd0ab811fa9d42129dd26a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344_1*i*2"/>
  <p:tag name="KSO_WM_TEMPLATE_CATEGORY" val="diagram"/>
  <p:tag name="KSO_WM_TEMPLATE_INDEX" val="20209344"/>
  <p:tag name="KSO_WM_UNIT_LAYERLEVEL" val="1"/>
  <p:tag name="KSO_WM_TAG_VERSION" val="1.0"/>
  <p:tag name="KSO_WM_BEAUTIFY_FLAG" val="#wm#"/>
  <p:tag name="KSO_WM_UNIT_BLOCK" val="0"/>
  <p:tag name="KSO_WM_UNIT_SM_LIMIT_TYPE" val="2"/>
  <p:tag name="KSO_WM_UNIT_DEC_AREA_ID" val="7449436611fd4da6bb61f062c2f41787"/>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5fd0ab811fa9d42129dd26a1"/>
  <p:tag name="KSO_WM_TEMPLATE_ASSEMBLE_GROUPID" val="5fd0ab811fa9d42129dd26a1"/>
</p:tagLst>
</file>

<file path=ppt/tags/tag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9344_1*a*1"/>
  <p:tag name="KSO_WM_TEMPLATE_CATEGORY" val="diagram"/>
  <p:tag name="KSO_WM_TEMPLATE_INDEX" val="2020934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85e9cc6a6cf4a10af0fbfded51baf5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7f247788cd343b39a9af1e3aad01e6e"/>
  <p:tag name="KSO_WM_UNIT_SUPPORT_BIG_FONT" val="1"/>
  <p:tag name="KSO_WM_UNIT_TEXT_FILL_FORE_SCHEMECOLOR_INDEX_BRIGHTNESS" val="0"/>
  <p:tag name="KSO_WM_UNIT_TEXT_FILL_FORE_SCHEMECOLOR_INDEX" val="13"/>
  <p:tag name="KSO_WM_UNIT_TEXT_FILL_TYPE" val="1"/>
  <p:tag name="KSO_WM_TEMPLATE_ASSEMBLE_XID" val="5fd0ab811fa9d42129dd26a1"/>
  <p:tag name="KSO_WM_TEMPLATE_ASSEMBLE_GROUPID" val="5fd0ab811fa9d42129dd26a1"/>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490"/>
  <p:tag name="KSO_WM_SLIDE_LAYOUT_INFO" val="{&quot;backgroundInfo&quot;:[{&quot;bottom&quot;:0,&quot;bottomAbs&quot;:false,&quot;left&quot;:0,&quot;leftAbs&quot;:false,&quot;right&quot;:0,&quot;rightAbs&quot;:false,&quot;top&quot;:0,&quot;topAbs&quot;:false,&quot;type&quot;:&quot;general&quot;}],&quot;direction&quot;:1,&quot;id&quot;:&quot;2020-10-28T21:09:42&quot;,&quot;maxSize&quot;:{&quot;size1&quot;:56.199647201087409},&quot;minSize&quot;:{&quot;size1&quot;:49.999647201087406},&quot;normalSize&quot;:{&quot;size1&quot;:51.824647201087416},&quot;subLayout&quot;:[{&quot;id&quot;:&quot;2020-10-28T21:09:42&quot;,&quot;maxSize&quot;:{&quot;size1&quot;:44.037345956873011},&quot;minSize&quot;:{&quot;size1&quot;:26.237345956873011},&quot;normalSize&quot;:{&quot;size1&quot;:26.348642253169306},&quot;subLayout&quot;:[{&quot;id&quot;:&quot;2020-10-28T21:09:42&quot;,&quot;margin&quot;:{&quot;bottom&quot;:0.026000002399086952,&quot;left&quot;:2.1170001029968262,&quot;right&quot;:1.2439998388290405,&quot;top&quot;:2.1170001029968262},&quot;type&quot;:0},{&quot;id&quot;:&quot;2020-10-28T21:09:42&quot;,&quot;margin&quot;:{&quot;bottom&quot;:2.1170001029968262,&quot;left&quot;:2.1170001029968262,&quot;right&quot;:1.2439998388290405,&quot;top&quot;:0.81999999284744263},&quot;type&quot;:0}],&quot;type&quot;:0},{&quot;id&quot;:&quot;2020-10-28T21:09:42&quot;,&quot;margin&quot;:{&quot;bottom&quot;:1.2699999809265137,&quot;left&quot;:0,&quot;right&quot;:2.1170001029968262,&quot;top&quot;:1.2699999809265137},&quot;type&quot;:0}],&quot;type&quot;:0}"/>
  <p:tag name="KSO_WM_SLIDE_BACKGROUND" val="[&quot;general&quot;]"/>
  <p:tag name="KSO_WM_SLIDE_RATIO" val="1.777778"/>
  <p:tag name="KSO_WM_SLIDE_ID" val="diagram2021449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40*420"/>
  <p:tag name="KSO_WM_SLIDE_POSITION" val="60*60"/>
  <p:tag name="KSO_WM_TAG_VERSION" val="1.0"/>
  <p:tag name="KSO_WM_SLIDE_LAYOUT" val="a_d_f"/>
  <p:tag name="KSO_WM_SLIDE_LAYOUT_CNT" val="1_1_1"/>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1b805c6bccd04b379090300748345bd0&quot;,&quot;fill_align&quot;:&quot;lb&quot;,&quot;text_align&quot;:&quot;lb&quot;,&quot;text_direction&quot;:&quot;horizontal&quot;,&quot;chip_types&quot;:[&quot;header&quot;]},{&quot;fill_id&quot;:&quot;3fe77acd71f84459bae1c17a325b49fe&quot;,&quot;fill_align&quot;:&quot;lt&quot;,&quot;text_align&quot;:&quot;lt&quot;,&quot;text_direction&quot;:&quot;horizontal&quot;,&quot;chip_types&quot;:[&quot;text&quot;,&quot;picture&quot;,&quot;chart&quot;,&quot;table&quot;]},{&quot;fill_id&quot;:&quot;630c36f9094644bbb21868162f8fa0cf&quot;,&quot;fill_align&quot;:&quot;lm&quot;,&quot;text_align&quot;:&quot;lm&quot;,&quot;text_direction&quot;:&quot;horizontal&quot;,&quot;chip_types&quot;:[&quot;diagram&quot;,&quot;pictext&quot;,&quot;text&quot;,&quot;picture&quot;,&quot;chart&quot;,&quot;table&quot;,&quot;video&quot;],&quot;support_features&quot;:[&quot;collage&quot;,&quot;carousel&quot;,&quot;creativecrop&quot;]}]]"/>
  <p:tag name="KSO_WM_CHIP_XID" val="5eecb344a758c1ec0b708a51"/>
  <p:tag name="KSO_WM_CHIP_DECFILLPROP" val="[]"/>
  <p:tag name="KSO_WM_CHIP_GROUPID" val="5eecb344a758c1ec0b708a50"/>
  <p:tag name="KSO_WM_SLIDE_BK_DARK_LIGHT" val="2"/>
  <p:tag name="KSO_WM_SLIDE_BACKGROUND_TYPE" val="general"/>
  <p:tag name="KSO_WM_SLIDE_SUPPORT_FEATURE_TYPE" val="0"/>
  <p:tag name="KSO_WM_TEMPLATE_ASSEMBLE_XID" val="5f996d95e01a7e847d6edea4"/>
  <p:tag name="KSO_WM_TEMPLATE_ASSEMBLE_GROUPID" val="5f996d95e01a7e847d6edea4"/>
</p:tagLst>
</file>

<file path=ppt/tags/tag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4490_1*a*1"/>
  <p:tag name="KSO_WM_TEMPLATE_CATEGORY" val="diagram"/>
  <p:tag name="KSO_WM_TEMPLATE_INDEX" val="20214490"/>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100d70b9e05b4c9387297425faa7599e"/>
  <p:tag name="KSO_WM_UNIT_DECORATE_INFO" val=""/>
  <p:tag name="KSO_WM_UNIT_SM_LIMIT_TYPE" val=""/>
  <p:tag name="KSO_WM_CHIP_FILLAREA_FILL_RULE" val="{&quot;fill_align&quot;:&quot;lb&quot;,&quot;fill_mode&quot;:&quot;full&quot;,&quot;sacle_strategy&quot;:&quot;smart&quot;}"/>
  <p:tag name="KSO_WM_ASSEMBLE_CHIP_INDEX" val="32a9dc2a9b0a4583860b2d4e100cf321"/>
  <p:tag name="KSO_WM_UNIT_TEXT_FILL_FORE_SCHEMECOLOR_INDEX_BRIGHTNESS" val="0"/>
  <p:tag name="KSO_WM_UNIT_TEXT_FILL_FORE_SCHEMECOLOR_INDEX" val="13"/>
  <p:tag name="KSO_WM_UNIT_TEXT_FILL_TYPE" val="1"/>
  <p:tag name="KSO_WM_TEMPLATE_ASSEMBLE_XID" val="5f996d95e01a7e847d6edea4"/>
  <p:tag name="KSO_WM_TEMPLATE_ASSEMBLE_GROUPID" val="5f996d95e01a7e847d6edea4"/>
</p:tagLst>
</file>

<file path=ppt/tags/tag47.xml><?xml version="1.0" encoding="utf-8"?>
<p:tagLst xmlns:a="http://schemas.openxmlformats.org/drawingml/2006/main" xmlns:r="http://schemas.openxmlformats.org/officeDocument/2006/relationships" xmlns:p="http://schemas.openxmlformats.org/presentationml/2006/main">
  <p:tag name="KSO_WM_UNIT_VALUE" val="846*1565"/>
  <p:tag name="KSO_WM_UNIT_HIGHLIGHT" val="0"/>
  <p:tag name="KSO_WM_UNIT_COMPATIBLE" val="0"/>
  <p:tag name="KSO_WM_UNIT_DIAGRAM_ISNUMVISUAL" val="0"/>
  <p:tag name="KSO_WM_UNIT_DIAGRAM_ISREFERUNIT" val="0"/>
  <p:tag name="KSO_WM_UNIT_TYPE" val="d"/>
  <p:tag name="KSO_WM_UNIT_INDEX" val="1"/>
  <p:tag name="KSO_WM_UNIT_ID" val="diagram20214490_1*d*1"/>
  <p:tag name="KSO_WM_TEMPLATE_CATEGORY" val="diagram"/>
  <p:tag name="KSO_WM_TEMPLATE_INDEX" val="20214490"/>
  <p:tag name="KSO_WM_UNIT_LAYERLEVEL" val="1"/>
  <p:tag name="KSO_WM_TAG_VERSION" val="1.0"/>
  <p:tag name="KSO_WM_BEAUTIFY_FLAG" val="#wm#"/>
  <p:tag name="KSO_WM_CHIP_GROUPID" val="5e7310da9a230a26b9e88a19"/>
  <p:tag name="KSO_WM_CHIP_XID" val="5e7310da9a230a26b9e88a1a"/>
  <p:tag name="KSO_WM_UNIT_DEC_AREA_ID" val="8fae55d40c794ef6b7fc0b7af342630a"/>
  <p:tag name="KSO_WM_UNIT_DECORATE_INFO" val=""/>
  <p:tag name="KSO_WM_UNIT_SM_LIMIT_TYPE" val=""/>
  <p:tag name="KSO_WM_CHIP_FILLAREA_FILL_RULE" val="{&quot;fill_align&quot;:&quot;lt&quot;,&quot;fill_mode&quot;:&quot;full&quot;,&quot;sacle_strategy&quot;:&quot;smart&quot;}"/>
  <p:tag name="KSO_WM_ASSEMBLE_CHIP_INDEX" val="ac82fd18d4824721ae2910816ec40382"/>
  <p:tag name="KSO_WM_UNIT_PLACING_PICTURE" val="ac82fd18d4824721ae2910816ec40382"/>
  <p:tag name="KSO_WM_UNIT_SUPPORT_UNIT_TYPE" val="[&quot;d&quot;,&quot;α&quot;,&quot;β&quot;]"/>
  <p:tag name="KSO_WM_TEMPLATE_ASSEMBLE_XID" val="5f996d95e01a7e847d6edea4"/>
  <p:tag name="KSO_WM_TEMPLATE_ASSEMBLE_GROUPID" val="5f996d95e01a7e847d6edea4"/>
  <p:tag name="KSO_WM_UNIT_PLACING_PICTURE_USER_VIEWPORT" val="{&quot;height&quot;:5760,&quot;width&quot;:8040}"/>
</p:tagLst>
</file>

<file path=ppt/tags/tag4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4490_1*f*1"/>
  <p:tag name="KSO_WM_TEMPLATE_CATEGORY" val="diagram"/>
  <p:tag name="KSO_WM_TEMPLATE_INDEX" val="20214490"/>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cecf87a2a30e4b9796f4d51abb1d6792"/>
  <p:tag name="KSO_WM_UNIT_DECORATE_INFO" val=""/>
  <p:tag name="KSO_WM_UNIT_SM_LIMIT_TYPE" val=""/>
  <p:tag name="KSO_WM_CHIP_FILLAREA_FILL_RULE" val="{&quot;fill_align&quot;:&quot;lm&quot;,&quot;fill_mode&quot;:&quot;full&quot;,&quot;sacle_strategy&quot;:&quot;smart&quot;}"/>
  <p:tag name="KSO_WM_ASSEMBLE_CHIP_INDEX" val="cfc4496354d44f0997ebd9c8d874e75b"/>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996d95e01a7e847d6edea4"/>
  <p:tag name="KSO_WM_TEMPLATE_ASSEMBLE_GROUPID" val="5f996d95e01a7e847d6edea4"/>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739"/>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412553136823a5e612f"/>
  <p:tag name="KSO_WM_SLIDE_BACKGROUND" val="[&quot;general&quot;]"/>
  <p:tag name="KSO_WM_SLIDE_RATIO" val="1.777778"/>
  <p:tag name="KSO_WM_SLIDE_CAN_ADD_NAVIGATION" val="1"/>
  <p:tag name="KSO_WM_SLIDE_ID" val="diagram2021473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08"/>
  <p:tag name="KSO_WM_SLIDE_POSITION" val="48*48"/>
  <p:tag name="KSO_WM_TAG_VERSION" val="1.0"/>
  <p:tag name="KSO_WM_SLIDE_LAYOUT" val="a_b_d_f"/>
  <p:tag name="KSO_WM_SLIDE_LAYOUT_CNT" val="1_1_1_1"/>
  <p:tag name="KSO_WM_CHIP_FILLPROP" val="[[{&quot;text_align&quot;:&quot;lt&quot;,&quot;text_direction&quot;:&quot;horizontal&quot;,&quot;support_big_font&quot;:false,&quot;fill_id&quot;:&quot;fbc1d1c81b9c4bca8f09873cfc4ac6db&quot;,&quot;fill_align&quot;:&quot;lt&quot;,&quot;chip_types&quot;:[&quot;header&quot;]},{&quot;text_align&quot;:&quot;lt&quot;,&quot;text_direction&quot;:&quot;horizontal&quot;,&quot;support_features&quot;:[&quot;collage&quot;,&quot;carousel&quot;],&quot;support_big_font&quot;:false,&quot;fill_id&quot;:&quot;a83167bc542341d7945730c046c29049&quot;,&quot;fill_align&quot;:&quot;lt&quot;,&quot;chip_types&quot;:[&quot;diagram&quot;,&quot;pictext&quot;,&quot;picture&quot;,&quot;chart&quot;,&quot;table&quot;,&quot;video&quot;]},{&quot;text_align&quot;:&quot;lt&quot;,&quot;text_direction&quot;:&quot;horizontal&quot;,&quot;support_big_font&quot;:true,&quot;fill_id&quot;:&quot;4c5d53f7f971444ba57a8b8c40d985c5&quot;,&quot;fill_align&quot;:&quot;lt&quot;,&quot;chip_types&quot;:[&quot;text&quot;]}]]"/>
  <p:tag name="KSO_WM_CHIP_GROUPID" val="5f5ee1ca4d6848d78f644aec"/>
  <p:tag name="KSO_WM_SLIDE_LAYOUT_INFO" val="{&quot;backgroundInfo&quot;:[{&quot;bottom&quot;:0,&quot;bottomAbs&quot;:false,&quot;left&quot;:0,&quot;leftAbs&quot;:false,&quot;right&quot;:0,&quot;rightAbs&quot;:false,&quot;top&quot;:0,&quot;topAbs&quot;:false,&quot;type&quot;:&quot;general&quot;}],&quot;id&quot;:&quot;2020-11-10T14:44:12&quot;,&quot;maxSize&quot;:{&quot;size1&quot;:31.100000000000001},&quot;minSize&quot;:{&quot;size1&quot;:22.199999999999999},&quot;normalSize&quot;:{&quot;size1&quot;:30.560940472949653},&quot;subLayout&quot;:[{&quot;id&quot;:&quot;2020-11-10T14:44:12&quot;,&quot;margin&quot;:{&quot;bottom&quot;:0.84700000286102295,&quot;left&quot;:1.6929999589920044,&quot;right&quot;:1.6929999589920044,&quot;top&quot;:1.6929999589920044},&quot;type&quot;:0},{&quot;direction&quot;:1,&quot;id&quot;:&quot;2020-11-10T14:44:12&quot;,&quot;maxSize&quot;:{&quot;size1&quot;:64.999680177055168},&quot;minSize&quot;:{&quot;size1&quot;:44.999680177055176},&quot;normalSize&quot;:{&quot;size1&quot;:64.999680177055168},&quot;subLayout&quot;:[{&quot;id&quot;:&quot;2020-11-10T14:44:12&quot;,&quot;margin&quot;:{&quot;bottom&quot;:1.6929999589920044,&quot;left&quot;:1.6929999589920044,&quot;right&quot;:1.2439998388290405,&quot;top&quot;:0},&quot;type&quot;:0},{&quot;id&quot;:&quot;2020-11-10T14:44:12&quot;,&quot;margin&quot;:{&quot;bottom&quot;:1.6929999589920044,&quot;left&quot;:0.026000002399086952,&quot;right&quot;:2.1170001029968262,&quot;top&quot;:2.9630000591278076},&quot;type&quot;:0}],&quot;type&quot;:0}],&quot;type&quot;:0}"/>
  <p:tag name="FIXED_XID_TMP" val="5f5ee1ca4d6848d78f644aec"/>
  <p:tag name="KSO_WM_CHIP_DECFILLPROP" val="[]"/>
  <p:tag name="KSO_WM_SLIDE_BK_DARK_LIGHT" val="2"/>
  <p:tag name="KSO_WM_SLIDE_BACKGROUND_TYPE" val="general"/>
  <p:tag name="KSO_WM_SLIDE_SUPPORT_FEATURE_TYPE" val="3"/>
  <p:tag name="KSO_WM_TEMPLATE_ASSEMBLE_XID" val="5faa36bb0f63d42c4847732f"/>
  <p:tag name="KSO_WM_TEMPLATE_ASSEMBLE_GROUPID" val="5faa36bb0f63d42c4847732f"/>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172_1*a*1"/>
  <p:tag name="KSO_WM_TEMPLATE_CATEGORY" val="diagram"/>
  <p:tag name="KSO_WM_TEMPLATE_INDEX" val="20216172"/>
  <p:tag name="KSO_WM_UNIT_LAYERLEVEL" val="1"/>
  <p:tag name="KSO_WM_TAG_VERSION" val="1.0"/>
  <p:tag name="KSO_WM_BEAUTIFY_FLAG" val="#wm#"/>
  <p:tag name="KSO_WM_UNIT_ISCONTENTSTITLE" val="0"/>
  <p:tag name="KSO_WM_UNIT_ISNUMDGMTITLE" val="0"/>
  <p:tag name="KSO_WM_UNIT_NOCLEAR" val="0"/>
  <p:tag name="KSO_WM_UNIT_VALUE" val="6"/>
  <p:tag name="KSO_WM_UNIT_TYPE" val="a"/>
  <p:tag name="KSO_WM_UNIT_INDEX" val="1"/>
  <p:tag name="KSO_WM_UNIT_PRESET_TEXT" val="标题"/>
  <p:tag name="KSO_WM_CHIP_GROUPID" val="5fb3a2d3bfe68cd3a08997f1"/>
  <p:tag name="KSO_WM_CHIP_XID" val="5fb3a2d3bfe68cd3a08997f2"/>
  <p:tag name="KSO_WM_UNIT_DEC_AREA_ID" val="af0b4a5ae9fa415589ffa9ac36f8f1d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adaptive&quot;,&quot;sacle_strategy&quot;:&quot;smart&quot;}"/>
  <p:tag name="KSO_WM_ASSEMBLE_CHIP_INDEX" val="9d9d536c4573414e809badf4a1ddd66d"/>
  <p:tag name="KSO_WM_UNIT_TEXT_FILL_FORE_SCHEMECOLOR_INDEX_BRIGHTNESS" val="0.15"/>
  <p:tag name="KSO_WM_UNIT_TEXT_FILL_FORE_SCHEMECOLOR_INDEX" val="13"/>
  <p:tag name="KSO_WM_UNIT_TEXT_FILL_TYPE" val="1"/>
  <p:tag name="KSO_WM_TEMPLATE_ASSEMBLE_XID" val="5fb5d88e2a846156eda54868"/>
  <p:tag name="KSO_WM_TEMPLATE_ASSEMBLE_GROUPID" val="5fb5d88e2a846156eda54868"/>
</p:tagLst>
</file>

<file path=ppt/tags/tag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diagram20214739_1*a*1"/>
  <p:tag name="KSO_WM_TEMPLATE_CATEGORY" val="diagram"/>
  <p:tag name="KSO_WM_TEMPLATE_INDEX" val="20214739"/>
  <p:tag name="KSO_WM_UNIT_LAYERLEVEL" val="1"/>
  <p:tag name="KSO_WM_TAG_VERSION" val="1.0"/>
  <p:tag name="KSO_WM_BEAUTIFY_FLAG" val="#wm#"/>
  <p:tag name="KSO_WM_UNIT_SHOW_EDIT_AREA_INDICATION" val="1"/>
  <p:tag name="KSO_WM_UNIT_DEFAULT_FONT" val="24;44;4"/>
  <p:tag name="KSO_WM_UNIT_BLOCK" val="0"/>
  <p:tag name="KSO_WM_UNIT_DEC_AREA_ID" val="955e38c598c84009b52288e37fcfb21e"/>
  <p:tag name="KSO_WM_CHIP_GROUPID" val="5f0681562c9c209bb8bb14eb"/>
  <p:tag name="KSO_WM_CHIP_XID" val="5f0681562c9c209bb8bb14ec"/>
  <p:tag name="KSO_WM_CHIP_FILLAREA_FILL_RULE" val="{&quot;fill_align&quot;:&quot;lt&quot;,&quot;fill_mode&quot;:&quot;full&quot;,&quot;sacle_strategy&quot;:&quot;smart&quot;}"/>
  <p:tag name="KSO_WM_ASSEMBLE_CHIP_INDEX" val="fdc38299648c457098473d478c556a55"/>
  <p:tag name="KSO_WM_UNIT_TEXT_FILL_FORE_SCHEMECOLOR_INDEX_BRIGHTNESS" val="0"/>
  <p:tag name="KSO_WM_UNIT_TEXT_FILL_FORE_SCHEMECOLOR_INDEX" val="13"/>
  <p:tag name="KSO_WM_UNIT_TEXT_FILL_TYPE" val="1"/>
  <p:tag name="KSO_WM_TEMPLATE_ASSEMBLE_XID" val="5faa36bb0f63d42c4847732f"/>
  <p:tag name="KSO_WM_TEMPLATE_ASSEMBLE_GROUPID" val="5faa36bb0f63d42c4847732f"/>
</p:tagLst>
</file>

<file path=ppt/tags/tag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3"/>
  <p:tag name="KSO_WM_UNIT_HIGHLIGHT" val="0"/>
  <p:tag name="KSO_WM_UNIT_COMPATIBLE" val="0"/>
  <p:tag name="KSO_WM_UNIT_DIAGRAM_ISNUMVISUAL" val="0"/>
  <p:tag name="KSO_WM_UNIT_DIAGRAM_ISREFERUNIT" val="0"/>
  <p:tag name="KSO_WM_UNIT_TYPE" val="b"/>
  <p:tag name="KSO_WM_UNIT_INDEX" val="1"/>
  <p:tag name="KSO_WM_UNIT_ID" val="diagram20214739_1*b*1"/>
  <p:tag name="KSO_WM_TEMPLATE_CATEGORY" val="diagram"/>
  <p:tag name="KSO_WM_TEMPLATE_INDEX" val="20214739"/>
  <p:tag name="KSO_WM_UNIT_LAYERLEVEL" val="1"/>
  <p:tag name="KSO_WM_TAG_VERSION" val="1.0"/>
  <p:tag name="KSO_WM_BEAUTIFY_FLAG" val="#wm#"/>
  <p:tag name="KSO_WM_UNIT_DEFAULT_FONT" val="18;24;2"/>
  <p:tag name="KSO_WM_UNIT_BLOCK" val="0"/>
  <p:tag name="KSO_WM_UNIT_DEC_AREA_ID" val="0125c37687b0496bb6de4765f07c8f66"/>
  <p:tag name="KSO_WM_CHIP_GROUPID" val="5f0681562c9c209bb8bb14eb"/>
  <p:tag name="KSO_WM_CHIP_XID" val="5f0681562c9c209bb8bb14ec"/>
  <p:tag name="KSO_WM_CHIP_FILLAREA_FILL_RULE" val="{&quot;fill_align&quot;:&quot;lt&quot;,&quot;fill_mode&quot;:&quot;full&quot;,&quot;sacle_strategy&quot;:&quot;smart&quot;}"/>
  <p:tag name="KSO_WM_ASSEMBLE_CHIP_INDEX" val="fdc38299648c457098473d478c556a55"/>
  <p:tag name="KSO_WM_UNIT_TEXT_FILL_FORE_SCHEMECOLOR_INDEX_BRIGHTNESS" val="-0.25"/>
  <p:tag name="KSO_WM_UNIT_TEXT_FILL_FORE_SCHEMECOLOR_INDEX" val="14"/>
  <p:tag name="KSO_WM_UNIT_TEXT_FILL_TYPE" val="1"/>
  <p:tag name="KSO_WM_TEMPLATE_ASSEMBLE_XID" val="5faa36bb0f63d42c4847732f"/>
  <p:tag name="KSO_WM_TEMPLATE_ASSEMBLE_GROUPID" val="5faa36bb0f63d42c4847732f"/>
</p:tagLst>
</file>

<file path=ppt/tags/tag52.xml><?xml version="1.0" encoding="utf-8"?>
<p:tagLst xmlns:a="http://schemas.openxmlformats.org/drawingml/2006/main" xmlns:r="http://schemas.openxmlformats.org/officeDocument/2006/relationships" xmlns:p="http://schemas.openxmlformats.org/presentationml/2006/main">
  <p:tag name="KSO_WM_UNIT_VALUE" val="930*1354"/>
  <p:tag name="KSO_WM_UNIT_HIGHLIGHT" val="0"/>
  <p:tag name="KSO_WM_UNIT_COMPATIBLE" val="1"/>
  <p:tag name="KSO_WM_UNIT_DIAGRAM_ISNUMVISUAL" val="0"/>
  <p:tag name="KSO_WM_UNIT_DIAGRAM_ISREFERUNIT" val="0"/>
  <p:tag name="KSO_WM_UNIT_TYPE" val="d"/>
  <p:tag name="KSO_WM_UNIT_INDEX" val="1"/>
  <p:tag name="KSO_WM_UNIT_ID" val="diagram20214739_1*d*1"/>
  <p:tag name="KSO_WM_TEMPLATE_CATEGORY" val="diagram"/>
  <p:tag name="KSO_WM_TEMPLATE_INDEX" val="20214739"/>
  <p:tag name="KSO_WM_UNIT_LAYERLEVEL" val="1"/>
  <p:tag name="KSO_WM_TAG_VERSION" val="1.0"/>
  <p:tag name="KSO_WM_BEAUTIFY_FLAG" val="#wm#"/>
  <p:tag name="KSO_WM_CHIP_GROUPID" val="5e7310da9a230a26b9e88a19"/>
  <p:tag name="KSO_WM_CHIP_XID" val="5e7310da9a230a26b9e88a1a"/>
  <p:tag name="KSO_WM_UNIT_DEC_AREA_ID" val="1dc4f07f9c2644b7aa44ed46fa7828f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ae272e872a5470a8ce9d32942ef988c"/>
  <p:tag name="KSO_WM_UNIT_PLACING_PICTURE" val="1ae272e872a5470a8ce9d32942ef988c"/>
  <p:tag name="KSO_WM_UNIT_SUPPORT_UNIT_TYPE" val="[&quot;l&quot;,&quot;m&quot;,&quot;n&quot;,&quot;o&quot;,&quot;p&quot;,&quot;q&quot;,&quot;r&quot;,&quot;δ&quot;,&quot;ε&quot;,&quot;ζ&quot;,&quot;η&quot;,&quot;d&quot;,&quot;α&quot;,&quot;β&quot;,&quot;θ&quot;]"/>
  <p:tag name="KSO_WM_TEMPLATE_ASSEMBLE_XID" val="5faa36bb0f63d42c4847732f"/>
  <p:tag name="KSO_WM_TEMPLATE_ASSEMBLE_GROUPID" val="5faa36bb0f63d42c4847732f"/>
</p:tagLst>
</file>

<file path=ppt/tags/tag5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4739_1*f*1"/>
  <p:tag name="KSO_WM_TEMPLATE_CATEGORY" val="diagram"/>
  <p:tag name="KSO_WM_TEMPLATE_INDEX" val="20214739"/>
  <p:tag name="KSO_WM_UNIT_LAYERLEVEL" val="1"/>
  <p:tag name="KSO_WM_TAG_VERSION" val="1.0"/>
  <p:tag name="KSO_WM_BEAUTIFY_FLAG" val="#wm#"/>
  <p:tag name="KSO_WM_UNIT_DEFAULT_FONT" val="14;20;2"/>
  <p:tag name="KSO_WM_UNIT_BLOCK" val="0"/>
  <p:tag name="KSO_WM_UNIT_VALUE" val="42"/>
  <p:tag name="KSO_WM_UNIT_SHOW_EDIT_AREA_INDICATION" val="1"/>
  <p:tag name="KSO_WM_CHIP_GROUPID" val="5e6b05596848fb12bee65ac8"/>
  <p:tag name="KSO_WM_CHIP_XID" val="5e6b05596848fb12bee65aca"/>
  <p:tag name="KSO_WM_UNIT_DEC_AREA_ID" val="62030edd2abb4821b936e475b913a4e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479557689fc4319b5a2b0a2cb7f4c68"/>
  <p:tag name="KSO_WM_UNIT_SUPPORT_BIG_FONT" val="1"/>
  <p:tag name="KSO_WM_UNIT_TEXT_FILL_FORE_SCHEMECOLOR_INDEX_BRIGHTNESS" val="0.25"/>
  <p:tag name="KSO_WM_UNIT_TEXT_FILL_FORE_SCHEMECOLOR_INDEX" val="13"/>
  <p:tag name="KSO_WM_UNIT_TEXT_FILL_TYPE" val="1"/>
  <p:tag name="KSO_WM_TEMPLATE_ASSEMBLE_XID" val="5faa36bb0f63d42c4847732f"/>
  <p:tag name="KSO_WM_TEMPLATE_ASSEMBLE_GROUPID" val="5faa36bb0f63d42c4847732f"/>
</p:tagLst>
</file>

<file path=ppt/tags/tag54.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00ec6bcb22e04fdfb060308a8eb325fc"/>
  <p:tag name="KSO_WM_UNIT_SM_LIMIT_TYPE" val="0"/>
  <p:tag name="KSO_WM_UNIT_HIGHLIGHT" val="0"/>
  <p:tag name="KSO_WM_UNIT_COMPATIBLE" val="0"/>
  <p:tag name="KSO_WM_UNIT_DIAGRAM_ISNUMVISUAL" val="0"/>
  <p:tag name="KSO_WM_UNIT_DIAGRAM_ISREFERUNIT" val="0"/>
  <p:tag name="KSO_WM_UNIT_TYPE" val="i"/>
  <p:tag name="KSO_WM_UNIT_INDEX" val="1"/>
  <p:tag name="KSO_WM_UNIT_ID" val="diagram20214739_1*i*1"/>
  <p:tag name="KSO_WM_TEMPLATE_CATEGORY" val="diagram"/>
  <p:tag name="KSO_WM_TEMPLATE_INDEX" val="20214739"/>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62030edd2abb4821b936e475b913a4e4&quot;,&quot;X&quot;:{&quot;Pos&quot;:2},&quot;Y&quot;:{&quot;Pos&quot;:0}},&quot;whChangeMode&quot;:0}"/>
  <p:tag name="KSO_WM_CHIP_GROUPID" val="5f5ee1ca4d6848d78f644aec"/>
  <p:tag name="KSO_WM_CHIP_XID" val="5f696412553136823a5e612f"/>
  <p:tag name="KSO_WM_UNIT_TEXT_FILL_FORE_SCHEMECOLOR_INDEX_BRIGHTNESS" val="0"/>
  <p:tag name="KSO_WM_UNIT_TEXT_FILL_FORE_SCHEMECOLOR_INDEX" val="13"/>
  <p:tag name="KSO_WM_UNIT_TEXT_FILL_TYPE" val="1"/>
  <p:tag name="KSO_WM_UNIT_VALUE" val="6"/>
  <p:tag name="KSO_WM_TEMPLATE_ASSEMBLE_XID" val="5faa36bb0f63d42c4847732f"/>
  <p:tag name="KSO_WM_TEMPLATE_ASSEMBLE_GROUPID" val="5faa36bb0f63d42c4847732f"/>
</p:tagLst>
</file>

<file path=ppt/tags/tag5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21aaf1c961234c59b72cb91e76a9bda8"/>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4739_1*i*2"/>
  <p:tag name="KSO_WM_TEMPLATE_CATEGORY" val="diagram"/>
  <p:tag name="KSO_WM_TEMPLATE_INDEX" val="20214739"/>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62030edd2abb4821b936e475b913a4e4&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5faa36bb0f63d42c4847732f"/>
  <p:tag name="KSO_WM_TEMPLATE_ASSEMBLE_GROUPID" val="5faa36bb0f63d42c4847732f"/>
</p:tagLst>
</file>

<file path=ppt/tags/tag56.xml><?xml version="1.0" encoding="utf-8"?>
<p:tagLst xmlns:a="http://schemas.openxmlformats.org/drawingml/2006/main" xmlns:r="http://schemas.openxmlformats.org/officeDocument/2006/relationships" xmlns:p="http://schemas.openxmlformats.org/presentationml/2006/main">
  <p:tag name="KSO_WM_SLIDE_LAYOUT_INFO" val="{&quot;backgroundInfo&quot;:[{&quot;bottom&quot;:0,&quot;bottomAbs&quot;:false,&quot;left&quot;:0,&quot;leftAbs&quot;:false,&quot;right&quot;:0,&quot;rightAbs&quot;:false,&quot;top&quot;:0,&quot;topAbs&quot;:false,&quot;type&quot;:&quot;general&quot;}],&quot;id&quot;:&quot;2020-11-10T09:45:03&quot;,&quot;maxSize&quot;:{&quot;size1&quot;:26.699999999999999},&quot;minSize&quot;:{&quot;size1&quot;:20},&quot;normalSize&quot;:{&quot;size1&quot;:26.118605973095473},&quot;subLayout&quot;:[{&quot;id&quot;:&quot;2020-11-10T09:45:03&quot;,&quot;margin&quot;:{&quot;bottom&quot;:0,&quot;left&quot;:1.6929999589920044,&quot;right&quot;:1.6929999589920044,&quot;top&quot;:1.6929999589920044},&quot;type&quot;:0},{&quot;direction&quot;:1,&quot;id&quot;:&quot;2020-11-10T09:45:03&quot;,&quot;maxSize&quot;:{&quot;size1&quot;:47.5},&quot;minSize&quot;:{&quot;size1&quot;:35.100000000000001},&quot;normalSize&quot;:{&quot;size1&quot;:39.475000000000001},&quot;subLayout&quot;:[{&quot;id&quot;:&quot;2020-11-10T09:45:03&quot;,&quot;margin&quot;:{&quot;bottom&quot;:1.6929999589920044,&quot;left&quot;:1.6929999589920044,&quot;right&quot;:0.026000002399086952,&quot;top&quot;:0.84700000286102295},&quot;type&quot;:0},{&quot;id&quot;:&quot;2020-11-10T09:45:03&quot;,&quot;margin&quot;:{&quot;bottom&quot;:1.6929999589920044,&quot;left&quot;:0.81999999284744263,&quot;right&quot;:1.6929999589920044,&quot;top&quot;:0.3970000147819519},&quot;type&quot;:0}],&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41c553136823a5e6195"/>
  <p:tag name="KSO_WM_CHIP_FILLPROP" val="[[{&quot;text_align&quot;:&quot;lt&quot;,&quot;text_direction&quot;:&quot;horizontal&quot;,&quot;support_big_font&quot;:false,&quot;fill_id&quot;:&quot;8188ab2beaf8488e80ff6056c7f7a9e4&quot;,&quot;fill_align&quot;:&quot;lt&quot;,&quot;chip_types&quot;:[&quot;header&quot;]},{&quot;text_align&quot;:&quot;lm&quot;,&quot;text_direction&quot;:&quot;horizontal&quot;,&quot;support_features&quot;:[&quot;collage&quot;],&quot;support_big_font&quot;:false,&quot;fill_id&quot;:&quot;3157b94c2eb249ed8866766aac1ab491&quot;,&quot;fill_align&quot;:&quot;rm&quot;,&quot;chip_types&quot;:[&quot;pictext&quot;,&quot;picture&quot;,&quot;chart&quot;,&quot;table&quot;,&quot;video&quot;]},{&quot;text_align&quot;:&quot;lm&quot;,&quot;text_direction&quot;:&quot;horizontal&quot;,&quot;support_features&quot;:[&quot;collage&quot;,&quot;carousel&quot;],&quot;support_big_font&quot;:false,&quot;fill_id&quot;:&quot;469dbf11c7774f198c4632b8dfc0f8b2&quot;,&quot;fill_align&quot;:&quot;lm&quot;,&quot;chip_types&quot;:[&quot;diagram&quot;,&quot;text&quot;,&quot;picture&quot;,&quot;chart&quot;,&quot;table&quot;,&quot;video&quot;]}],[{&quot;text_align&quot;:&quot;lt&quot;,&quot;text_direction&quot;:&quot;horizontal&quot;,&quot;support_big_font&quot;:false,&quot;fill_id&quot;:&quot;8188ab2beaf8488e80ff6056c7f7a9e4&quot;,&quot;fill_align&quot;:&quot;lt&quot;,&quot;chip_types&quot;:[&quot;header&quot;]},{&quot;text_align&quot;:&quot;lm&quot;,&quot;text_direction&quot;:&quot;horizontal&quot;,&quot;support_big_font&quot;:false,&quot;fill_id&quot;:&quot;3157b94c2eb249ed8866766aac1ab491&quot;,&quot;fill_align&quot;:&quot;rm&quot;,&quot;chip_types&quot;:[&quot;text&quot;]},{&quot;text_align&quot;:&quot;lm&quot;,&quot;text_direction&quot;:&quot;horizontal&quot;,&quot;support_features&quot;:[&quot;collage&quot;,&quot;carousel&quot;],&quot;support_big_font&quot;:false,&quot;fill_id&quot;:&quot;469dbf11c7774f198c4632b8dfc0f8b2&quot;,&quot;fill_align&quot;:&quot;lm&quot;,&quot;chip_types&quot;:[&quot;diagram&quot;,&quot;pictext&quot;,&quot;picture&quot;,&quot;chart&quot;,&quot;table&quot;,&quot;video&quot;]}]]"/>
  <p:tag name="KSO_WM_SLIDE_CAN_ADD_NAVIGATION" val="1"/>
  <p:tag name="KSO_WM_SLIDE_ID" val="diagram2021555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32"/>
  <p:tag name="KSO_WM_SLIDE_POSITION" val="48*48"/>
  <p:tag name="KSO_WM_TAG_VERSION" val="1.0"/>
  <p:tag name="KSO_WM_BEAUTIFY_FLAG" val="#wm#"/>
  <p:tag name="KSO_WM_TEMPLATE_CATEGORY" val="diagram"/>
  <p:tag name="KSO_WM_TEMPLATE_INDEX" val="20215552"/>
  <p:tag name="KSO_WM_SLIDE_LAYOUT" val="a_b_d_f"/>
  <p:tag name="KSO_WM_SLIDE_LAYOUT_CNT" val="1_1_1_1"/>
  <p:tag name="FIXED_XID_TMP" val="5f5ee1ca4d6848d78f644aec"/>
  <p:tag name="KSO_WM_CHIP_DECFILLPROP" val="[]"/>
  <p:tag name="KSO_WM_CHIP_GROUPID" val="5f5ee1ca4d6848d78f644aec"/>
  <p:tag name="KSO_WM_SLIDE_BK_DARK_LIGHT" val="2"/>
  <p:tag name="KSO_WM_SLIDE_BACKGROUND_TYPE" val="general"/>
  <p:tag name="KSO_WM_SLIDE_SUPPORT_FEATURE_TYPE" val="1"/>
  <p:tag name="KSO_WM_TEMPLATE_ASSEMBLE_XID" val="5fa9f095acfdea5937ad644a"/>
  <p:tag name="KSO_WM_TEMPLATE_ASSEMBLE_GROUPID" val="5fa9f095acfdea5937ad644a"/>
</p:tagLst>
</file>

<file path=ppt/tags/tag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大标题内容"/>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diagram20215552_1*a*1"/>
  <p:tag name="KSO_WM_TEMPLATE_CATEGORY" val="diagram"/>
  <p:tag name="KSO_WM_TEMPLATE_INDEX" val="20215552"/>
  <p:tag name="KSO_WM_UNIT_LAYERLEVEL" val="1"/>
  <p:tag name="KSO_WM_TAG_VERSION" val="1.0"/>
  <p:tag name="KSO_WM_BEAUTIFY_FLAG" val="#wm#"/>
  <p:tag name="KSO_WM_UNIT_SHOW_EDIT_AREA_INDICATION" val="1"/>
  <p:tag name="KSO_WM_UNIT_DEFAULT_FONT" val="24;44;4"/>
  <p:tag name="KSO_WM_UNIT_BLOCK" val="0"/>
  <p:tag name="KSO_WM_UNIT_DEC_AREA_ID" val="d7dbff3729414448be7c62fe4c8224ed"/>
  <p:tag name="KSO_WM_CHIP_GROUPID" val="5f0681562c9c209bb8bb14eb"/>
  <p:tag name="KSO_WM_CHIP_XID" val="5f0681562c9c209bb8bb14ec"/>
  <p:tag name="KSO_WM_CHIP_FILLAREA_FILL_RULE" val="{&quot;fill_align&quot;:&quot;lt&quot;,&quot;fill_mode&quot;:&quot;full&quot;,&quot;sacle_strategy&quot;:&quot;smart&quot;}"/>
  <p:tag name="KSO_WM_ASSEMBLE_CHIP_INDEX" val="a00ba848d9c44c11871f42e7179a3595"/>
  <p:tag name="KSO_WM_UNIT_TEXT_FILL_FORE_SCHEMECOLOR_INDEX_BRIGHTNESS" val="0"/>
  <p:tag name="KSO_WM_UNIT_TEXT_FILL_FORE_SCHEMECOLOR_INDEX" val="13"/>
  <p:tag name="KSO_WM_UNIT_TEXT_FILL_TYPE" val="1"/>
  <p:tag name="KSO_WM_TEMPLATE_ASSEMBLE_XID" val="5fa9f095acfdea5937ad644a"/>
  <p:tag name="KSO_WM_TEMPLATE_ASSEMBLE_GROUPID" val="5fa9f095acfdea5937ad644a"/>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3"/>
  <p:tag name="KSO_WM_UNIT_HIGHLIGHT" val="0"/>
  <p:tag name="KSO_WM_UNIT_COMPATIBLE" val="0"/>
  <p:tag name="KSO_WM_UNIT_DIAGRAM_ISNUMVISUAL" val="0"/>
  <p:tag name="KSO_WM_UNIT_DIAGRAM_ISREFERUNIT" val="0"/>
  <p:tag name="KSO_WM_UNIT_TYPE" val="b"/>
  <p:tag name="KSO_WM_UNIT_INDEX" val="1"/>
  <p:tag name="KSO_WM_UNIT_ID" val="diagram20215552_1*b*1"/>
  <p:tag name="KSO_WM_TEMPLATE_CATEGORY" val="diagram"/>
  <p:tag name="KSO_WM_TEMPLATE_INDEX" val="20215552"/>
  <p:tag name="KSO_WM_UNIT_LAYERLEVEL" val="1"/>
  <p:tag name="KSO_WM_TAG_VERSION" val="1.0"/>
  <p:tag name="KSO_WM_BEAUTIFY_FLAG" val="#wm#"/>
  <p:tag name="KSO_WM_UNIT_DEFAULT_FONT" val="18;24;2"/>
  <p:tag name="KSO_WM_UNIT_BLOCK" val="0"/>
  <p:tag name="KSO_WM_UNIT_DEC_AREA_ID" val="d437f41ca45d4e5a98af404193373907"/>
  <p:tag name="KSO_WM_CHIP_GROUPID" val="5f0681562c9c209bb8bb14eb"/>
  <p:tag name="KSO_WM_CHIP_XID" val="5f0681562c9c209bb8bb14ec"/>
  <p:tag name="KSO_WM_CHIP_FILLAREA_FILL_RULE" val="{&quot;fill_align&quot;:&quot;lt&quot;,&quot;fill_mode&quot;:&quot;full&quot;,&quot;sacle_strategy&quot;:&quot;smart&quot;}"/>
  <p:tag name="KSO_WM_ASSEMBLE_CHIP_INDEX" val="a00ba848d9c44c11871f42e7179a3595"/>
  <p:tag name="KSO_WM_UNIT_TEXT_FILL_FORE_SCHEMECOLOR_INDEX_BRIGHTNESS" val="-0.25"/>
  <p:tag name="KSO_WM_UNIT_TEXT_FILL_FORE_SCHEMECOLOR_INDEX" val="14"/>
  <p:tag name="KSO_WM_UNIT_TEXT_FILL_TYPE" val="1"/>
  <p:tag name="KSO_WM_TEMPLATE_ASSEMBLE_XID" val="5fa9f095acfdea5937ad644a"/>
  <p:tag name="KSO_WM_TEMPLATE_ASSEMBLE_GROUPID" val="5fa9f095acfdea5937ad644a"/>
</p:tagLst>
</file>

<file path=ppt/tags/tag59.xml><?xml version="1.0" encoding="utf-8"?>
<p:tagLst xmlns:a="http://schemas.openxmlformats.org/drawingml/2006/main" xmlns:r="http://schemas.openxmlformats.org/officeDocument/2006/relationships" xmlns:p="http://schemas.openxmlformats.org/presentationml/2006/main">
  <p:tag name="KSO_WM_UNIT_VALUE" val="1144*1015"/>
  <p:tag name="KSO_WM_UNIT_HIGHLIGHT" val="0"/>
  <p:tag name="KSO_WM_UNIT_COMPATIBLE" val="0"/>
  <p:tag name="KSO_WM_UNIT_DIAGRAM_ISNUMVISUAL" val="0"/>
  <p:tag name="KSO_WM_UNIT_DIAGRAM_ISREFERUNIT" val="0"/>
  <p:tag name="KSO_WM_UNIT_TYPE" val="d"/>
  <p:tag name="KSO_WM_UNIT_INDEX" val="1"/>
  <p:tag name="KSO_WM_UNIT_ID" val="diagram20215552_1*d*1"/>
  <p:tag name="KSO_WM_TEMPLATE_CATEGORY" val="diagram"/>
  <p:tag name="KSO_WM_TEMPLATE_INDEX" val="20215552"/>
  <p:tag name="KSO_WM_UNIT_LAYERLEVEL" val="1"/>
  <p:tag name="KSO_WM_TAG_VERSION" val="1.0"/>
  <p:tag name="KSO_WM_BEAUTIFY_FLAG" val="#wm#"/>
  <p:tag name="KSO_WM_CHIP_GROUPID" val="5e7310da9a230a26b9e88a19"/>
  <p:tag name="KSO_WM_CHIP_XID" val="5e7310da9a230a26b9e88a1a"/>
  <p:tag name="KSO_WM_UNIT_DEC_AREA_ID" val="9d08d9f401ef45d4b24b76d625be38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3473be5b211c4013b6d0ef73be862608"/>
  <p:tag name="KSO_WM_UNIT_PLACING_PICTURE" val="3473be5b211c4013b6d0ef73be862608"/>
  <p:tag name="KSO_WM_UNIT_SUPPORT_UNIT_TYPE" val="[&quot;d&quot;,&quot;α&quot;,&quot;β&quot;,&quot;θ&quot;]"/>
  <p:tag name="KSO_WM_TEMPLATE_ASSEMBLE_XID" val="5fa9f095acfdea5937ad644a"/>
  <p:tag name="KSO_WM_TEMPLATE_ASSEMBLE_GROUPID" val="5fa9f095acfdea5937ad644a"/>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D" val="diagram20216172_1*b*1"/>
  <p:tag name="KSO_WM_TEMPLATE_CATEGORY" val="diagram"/>
  <p:tag name="KSO_WM_TEMPLATE_INDEX" val="20216172"/>
  <p:tag name="KSO_WM_UNIT_LAYERLEVEL" val="1"/>
  <p:tag name="KSO_WM_TAG_VERSION" val="1.0"/>
  <p:tag name="KSO_WM_BEAUTIFY_FLAG" val="#wm#"/>
  <p:tag name="KSO_WM_UNIT_VALUE" val="24"/>
  <p:tag name="KSO_WM_UNIT_TYPE" val="b"/>
  <p:tag name="KSO_WM_UNIT_INDEX" val="1"/>
  <p:tag name="KSO_WM_UNIT_PRESET_TEXT" val="添加副标题"/>
  <p:tag name="KSO_WM_CHIP_GROUPID" val="5fb3a2d3bfe68cd3a08997f1"/>
  <p:tag name="KSO_WM_CHIP_XID" val="5fb3a2d3bfe68cd3a08997f2"/>
  <p:tag name="KSO_WM_UNIT_DEC_AREA_ID" val="5a5b47e0718b412cbdc9b1c2623f9fc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adaptive&quot;,&quot;sacle_strategy&quot;:&quot;smart&quot;}"/>
  <p:tag name="KSO_WM_ASSEMBLE_CHIP_INDEX" val="9d9d536c4573414e809badf4a1ddd66d"/>
  <p:tag name="KSO_WM_UNIT_TEXT_FILL_FORE_SCHEMECOLOR_INDEX_BRIGHTNESS" val="0.35"/>
  <p:tag name="KSO_WM_UNIT_TEXT_FILL_FORE_SCHEMECOLOR_INDEX" val="13"/>
  <p:tag name="KSO_WM_UNIT_TEXT_FILL_TYPE" val="1"/>
  <p:tag name="KSO_WM_TEMPLATE_ASSEMBLE_XID" val="5fb5d88e2a846156eda54868"/>
  <p:tag name="KSO_WM_TEMPLATE_ASSEMBLE_GROUPID" val="5fb5d88e2a846156eda54868"/>
</p:tagLst>
</file>

<file path=ppt/tags/tag6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5552_1*f*1"/>
  <p:tag name="KSO_WM_TEMPLATE_CATEGORY" val="diagram"/>
  <p:tag name="KSO_WM_TEMPLATE_INDEX" val="20215552"/>
  <p:tag name="KSO_WM_UNIT_LAYERLEVEL" val="1"/>
  <p:tag name="KSO_WM_TAG_VERSION" val="1.0"/>
  <p:tag name="KSO_WM_BEAUTIFY_FLAG" val="#wm#"/>
  <p:tag name="KSO_WM_UNIT_DEFAULT_FONT" val="14;20;2"/>
  <p:tag name="KSO_WM_UNIT_BLOCK" val="0"/>
  <p:tag name="KSO_WM_UNIT_VALUE" val="297"/>
  <p:tag name="KSO_WM_UNIT_SHOW_EDIT_AREA_INDICATION" val="1"/>
  <p:tag name="KSO_WM_CHIP_GROUPID" val="5e6b05596848fb12bee65ac8"/>
  <p:tag name="KSO_WM_CHIP_XID" val="5e6b05596848fb12bee65aca"/>
  <p:tag name="KSO_WM_UNIT_DEC_AREA_ID" val="774e366ce6894cb7b79e02416cabd5f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7133b467cafd4802a0c75d981023193c"/>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a9f095acfdea5937ad644a"/>
  <p:tag name="KSO_WM_TEMPLATE_ASSEMBLE_GROUPID" val="5fa9f095acfdea5937ad644a"/>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preset"/>
  <p:tag name="KSO_WM_TEMPLATE_INDEX"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82*i*2"/>
  <p:tag name="KSO_WM_TEMPLATE_CATEGORY" val="preset"/>
  <p:tag name="KSO_WM_TEMPLATE_INDEX"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n_h_f"/>
  <p:tag name="KSO_WM_UNIT_INDEX" val="1_1_1"/>
  <p:tag name="KSO_WM_UNIT_ID" val="150995282*n_h_f*1_1_1"/>
  <p:tag name="KSO_WM_UNIT_CLEAR" val="1"/>
  <p:tag name="KSO_WM_UNIT_LAYERLEVEL" val="1_1_1"/>
  <p:tag name="KSO_WM_UNIT_VALUE" val="49"/>
  <p:tag name="KSO_WM_UNIT_HIGHLIGHT" val="0"/>
  <p:tag name="KSO_WM_UNIT_COMPATIBLE" val="0"/>
  <p:tag name="KSO_WM_UNIT_PRESET_TEXT" val="请在此处添加文本"/>
  <p:tag name="KSO_WM_BEAUTIFY_FLAG" val="#wm#"/>
  <p:tag name="KSO_WM_DIAGRAM_GROUP_CODE" val="第十二组"/>
  <p:tag name="KSO_WM_UNIT_TEXT_FILL_FORE_SCHEMECOLOR_INDEX" val="13"/>
  <p:tag name="KSO_WM_UNIT_TEXT_FILL_TYPE" val="1"/>
  <p:tag name="KSO_WM_UNIT_USESOURCEFORMAT_APPLY" val="0"/>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n_i"/>
  <p:tag name="KSO_WM_UNIT_INDEX" val="1_1"/>
  <p:tag name="KSO_WM_UNIT_ID" val="150995282*n_i*1_1"/>
  <p:tag name="KSO_WM_UNIT_CLEAR" val="1"/>
  <p:tag name="KSO_WM_UNIT_LAYERLEVEL" val="1_1"/>
  <p:tag name="KSO_WM_BEAUTIFY_FLAG" val="#wm#"/>
  <p:tag name="KSO_WM_DIAGRAM_GROUP_CODE" val="第十二组"/>
  <p:tag name="KSO_WM_UNIT_FILL_FORE_SCHEMECOLOR_INDEX" val="13"/>
  <p:tag name="KSO_WM_UNIT_FILL_TYPE" val="1"/>
  <p:tag name="KSO_WM_UNIT_LINE_FORE_SCHEMECOLOR_INDEX" val="13"/>
  <p:tag name="KSO_WM_UNIT_LINE_FILL_TYPE" val="2"/>
  <p:tag name="KSO_WM_UNIT_TEXT_FILL_FORE_SCHEMECOLOR_INDEX" val="13"/>
  <p:tag name="KSO_WM_UNIT_TEXT_FILL_TYPE" val="1"/>
  <p:tag name="KSO_WM_UNIT_USESOURCEFORMAT_APPLY" val="0"/>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n_i"/>
  <p:tag name="KSO_WM_UNIT_INDEX" val="1_2"/>
  <p:tag name="KSO_WM_UNIT_ID" val="150995282*n_i*1_2"/>
  <p:tag name="KSO_WM_UNIT_CLEAR" val="1"/>
  <p:tag name="KSO_WM_UNIT_LAYERLEVEL" val="1_1"/>
  <p:tag name="KSO_WM_BEAUTIFY_FLAG" val="#wm#"/>
  <p:tag name="KSO_WM_DIAGRAM_GROUP_CODE" val="第十二组"/>
  <p:tag name="KSO_WM_UNIT_FILL_FORE_SCHEMECOLOR_INDEX" val="13"/>
  <p:tag name="KSO_WM_UNIT_FILL_TYPE" val="1"/>
  <p:tag name="KSO_WM_UNIT_LINE_FORE_SCHEMECOLOR_INDEX" val="13"/>
  <p:tag name="KSO_WM_UNIT_LINE_FILL_TYPE" val="2"/>
  <p:tag name="KSO_WM_UNIT_TEXT_FILL_FORE_SCHEMECOLOR_INDEX" val="13"/>
  <p:tag name="KSO_WM_UNIT_TEXT_FILL_TYPE" val="1"/>
  <p:tag name="KSO_WM_UNIT_USESOURCEFORMAT_APPLY" val="0"/>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n_i"/>
  <p:tag name="KSO_WM_UNIT_INDEX" val="1_3"/>
  <p:tag name="KSO_WM_UNIT_ID" val="150995282*n_i*1_3"/>
  <p:tag name="KSO_WM_UNIT_CLEAR" val="1"/>
  <p:tag name="KSO_WM_UNIT_LAYERLEVEL" val="1_1"/>
  <p:tag name="KSO_WM_BEAUTIFY_FLAG" val="#wm#"/>
  <p:tag name="KSO_WM_DIAGRAM_GROUP_CODE" val="第十二组"/>
  <p:tag name="KSO_WM_UNIT_FILL_FORE_SCHEMECOLOR_INDEX" val="13"/>
  <p:tag name="KSO_WM_UNIT_FILL_TYPE" val="1"/>
  <p:tag name="KSO_WM_UNIT_LINE_FORE_SCHEMECOLOR_INDEX" val="13"/>
  <p:tag name="KSO_WM_UNIT_LINE_FILL_TYPE" val="2"/>
  <p:tag name="KSO_WM_UNIT_TEXT_FILL_FORE_SCHEMECOLOR_INDEX" val="13"/>
  <p:tag name="KSO_WM_UNIT_TEXT_FILL_TYPE" val="1"/>
  <p:tag name="KSO_WM_UNIT_USESOURCEFORMAT_APPLY" val="0"/>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n_i"/>
  <p:tag name="KSO_WM_UNIT_INDEX" val="1_4"/>
  <p:tag name="KSO_WM_UNIT_ID" val="150995282*n_i*1_4"/>
  <p:tag name="KSO_WM_UNIT_CLEAR" val="1"/>
  <p:tag name="KSO_WM_UNIT_LAYERLEVEL" val="1_1"/>
  <p:tag name="KSO_WM_BEAUTIFY_FLAG" val="#wm#"/>
  <p:tag name="KSO_WM_DIAGRAM_GROUP_CODE" val="第十二组"/>
  <p:tag name="KSO_WM_UNIT_FILL_FORE_SCHEMECOLOR_INDEX" val="13"/>
  <p:tag name="KSO_WM_UNIT_FILL_TYPE" val="1"/>
  <p:tag name="KSO_WM_UNIT_LINE_FORE_SCHEMECOLOR_INDEX" val="13"/>
  <p:tag name="KSO_WM_UNIT_LINE_FILL_TYPE" val="2"/>
  <p:tag name="KSO_WM_UNIT_TEXT_FILL_FORE_SCHEMECOLOR_INDEX" val="13"/>
  <p:tag name="KSO_WM_UNIT_TEXT_FILL_TYPE" val="1"/>
  <p:tag name="KSO_WM_UNIT_USESOURCEFORMAT_APPLY" val="0"/>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n_i"/>
  <p:tag name="KSO_WM_UNIT_INDEX" val="1_5"/>
  <p:tag name="KSO_WM_UNIT_ID" val="150995282*n_i*1_5"/>
  <p:tag name="KSO_WM_UNIT_CLEAR" val="1"/>
  <p:tag name="KSO_WM_UNIT_LAYERLEVEL" val="1_1"/>
  <p:tag name="KSO_WM_BEAUTIFY_FLAG" val="#wm#"/>
  <p:tag name="KSO_WM_DIAGRAM_GROUP_CODE" val="第十二组"/>
  <p:tag name="KSO_WM_UNIT_FILL_FORE_SCHEMECOLOR_INDEX" val="13"/>
  <p:tag name="KSO_WM_UNIT_FILL_TYPE" val="1"/>
  <p:tag name="KSO_WM_UNIT_LINE_FORE_SCHEMECOLOR_INDEX" val="13"/>
  <p:tag name="KSO_WM_UNIT_LINE_FILL_TYPE" val="2"/>
  <p:tag name="KSO_WM_UNIT_TEXT_FILL_FORE_SCHEMECOLOR_INDEX" val="13"/>
  <p:tag name="KSO_WM_UNIT_TEXT_FILL_TYPE" val="1"/>
  <p:tag name="KSO_WM_UNIT_USESOURCEFORMAT_APPLY" val="0"/>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n_i"/>
  <p:tag name="KSO_WM_UNIT_INDEX" val="1_6"/>
  <p:tag name="KSO_WM_UNIT_ID" val="150995282*n_i*1_6"/>
  <p:tag name="KSO_WM_UNIT_CLEAR" val="1"/>
  <p:tag name="KSO_WM_UNIT_LAYERLEVEL" val="1_1"/>
  <p:tag name="KSO_WM_BEAUTIFY_FLAG" val="#wm#"/>
  <p:tag name="KSO_WM_DIAGRAM_GROUP_CODE" val="第十二组"/>
  <p:tag name="KSO_WM_UNIT_FILL_FORE_SCHEMECOLOR_INDEX" val="13"/>
  <p:tag name="KSO_WM_UNIT_FILL_TYPE" val="1"/>
  <p:tag name="KSO_WM_UNIT_LINE_FORE_SCHEMECOLOR_INDEX" val="13"/>
  <p:tag name="KSO_WM_UNIT_LINE_FILL_TYPE" val="2"/>
  <p:tag name="KSO_WM_UNIT_TEXT_FILL_FORE_SCHEMECOLOR_INDEX" val="13"/>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6172_1*f*1"/>
  <p:tag name="KSO_WM_TEMPLATE_CATEGORY" val="diagram"/>
  <p:tag name="KSO_WM_TEMPLATE_INDEX" val="20216172"/>
  <p:tag name="KSO_WM_UNIT_LAYERLEVEL" val="1"/>
  <p:tag name="KSO_WM_TAG_VERSION" val="1.0"/>
  <p:tag name="KSO_WM_BEAUTIFY_FLAG" val="#wm#"/>
  <p:tag name="KSO_WM_UNIT_DEFAULT_FONT" val="14;20;2"/>
  <p:tag name="KSO_WM_UNIT_BLOCK" val="0"/>
  <p:tag name="KSO_WM_UNIT_VALUE" val="33"/>
  <p:tag name="KSO_WM_UNIT_SHOW_EDIT_AREA_INDICATION" val="1"/>
  <p:tag name="KSO_WM_CHIP_GROUPID" val="5e6b05596848fb12bee65ac8"/>
  <p:tag name="KSO_WM_CHIP_XID" val="5e6b05596848fb12bee65aca"/>
  <p:tag name="KSO_WM_UNIT_DEC_AREA_ID" val="c3e3e0b89b754ec39b7c6c3b7a22d50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125ceeb912c45cfbeea3b18aa9c6501"/>
  <p:tag name="KSO_WM_UNIT_TEXT_FILL_FORE_SCHEMECOLOR_INDEX_BRIGHTNESS" val="0.25"/>
  <p:tag name="KSO_WM_UNIT_TEXT_FILL_FORE_SCHEMECOLOR_INDEX" val="13"/>
  <p:tag name="KSO_WM_UNIT_TEXT_FILL_TYPE" val="1"/>
  <p:tag name="KSO_WM_TEMPLATE_ASSEMBLE_XID" val="5fb5d88e2a846156eda54868"/>
  <p:tag name="KSO_WM_TEMPLATE_ASSEMBLE_GROUPID" val="5fb5d88e2a846156eda54868"/>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n_i"/>
  <p:tag name="KSO_WM_UNIT_INDEX" val="1_7"/>
  <p:tag name="KSO_WM_UNIT_ID" val="150995282*n_i*1_7"/>
  <p:tag name="KSO_WM_UNIT_CLEAR" val="1"/>
  <p:tag name="KSO_WM_UNIT_LAYERLEVEL" val="1_1"/>
  <p:tag name="KSO_WM_BEAUTIFY_FLAG" val="#wm#"/>
  <p:tag name="KSO_WM_DIAGRAM_GROUP_CODE" val="第十二组"/>
  <p:tag name="KSO_WM_UNIT_FILL_FORE_SCHEMECOLOR_INDEX" val="13"/>
  <p:tag name="KSO_WM_UNIT_FILL_TYPE" val="1"/>
  <p:tag name="KSO_WM_UNIT_LINE_FORE_SCHEMECOLOR_INDEX" val="13"/>
  <p:tag name="KSO_WM_UNIT_LINE_FILL_TYPE" val="2"/>
  <p:tag name="KSO_WM_UNIT_TEXT_FILL_FORE_SCHEMECOLOR_INDEX" val="13"/>
  <p:tag name="KSO_WM_UNIT_TEXT_FILL_TYPE" val="1"/>
  <p:tag name="KSO_WM_UNIT_USESOURCEFORMAT_APPLY" val="0"/>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n_i"/>
  <p:tag name="KSO_WM_UNIT_INDEX" val="1_8"/>
  <p:tag name="KSO_WM_UNIT_ID" val="150995282*n_i*1_8"/>
  <p:tag name="KSO_WM_UNIT_CLEAR" val="1"/>
  <p:tag name="KSO_WM_UNIT_LAYERLEVEL" val="1_1"/>
  <p:tag name="KSO_WM_BEAUTIFY_FLAG" val="#wm#"/>
  <p:tag name="KSO_WM_DIAGRAM_GROUP_CODE" val="第十二组"/>
  <p:tag name="KSO_WM_UNIT_FILL_FORE_SCHEMECOLOR_INDEX" val="13"/>
  <p:tag name="KSO_WM_UNIT_FILL_TYPE" val="1"/>
  <p:tag name="KSO_WM_UNIT_LINE_FORE_SCHEMECOLOR_INDEX" val="13"/>
  <p:tag name="KSO_WM_UNIT_LINE_FILL_TYPE" val="2"/>
  <p:tag name="KSO_WM_UNIT_TEXT_FILL_FORE_SCHEMECOLOR_INDEX" val="13"/>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6172_1*f*2"/>
  <p:tag name="KSO_WM_TEMPLATE_CATEGORY" val="diagram"/>
  <p:tag name="KSO_WM_TEMPLATE_INDEX" val="20216172"/>
  <p:tag name="KSO_WM_UNIT_LAYERLEVEL" val="1"/>
  <p:tag name="KSO_WM_TAG_VERSION" val="1.0"/>
  <p:tag name="KSO_WM_BEAUTIFY_FLAG" val="#wm#"/>
  <p:tag name="KSO_WM_UNIT_DEFAULT_FONT" val="14;20;2"/>
  <p:tag name="KSO_WM_UNIT_BLOCK" val="0"/>
  <p:tag name="KSO_WM_UNIT_VALUE" val="250"/>
  <p:tag name="KSO_WM_UNIT_SHOW_EDIT_AREA_INDICATION" val="1"/>
  <p:tag name="KSO_WM_CHIP_GROUPID" val="5e6b05596848fb12bee65ac8"/>
  <p:tag name="KSO_WM_CHIP_XID" val="5e6b05596848fb12bee65aca"/>
  <p:tag name="KSO_WM_UNIT_DEC_AREA_ID" val="3a8a0895f951462abd8d41095cbd8de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f0179cd7c1646ea9c41e601eab24f0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b5d88e2a846156eda54868"/>
  <p:tag name="KSO_WM_TEMPLATE_ASSEMBLE_GROUPID" val="5fb5d88e2a846156eda54868"/>
</p:tagLst>
</file>

<file path=ppt/tags/tag9.xml><?xml version="1.0" encoding="utf-8"?>
<p:tagLst xmlns:a="http://schemas.openxmlformats.org/drawingml/2006/main" xmlns:r="http://schemas.openxmlformats.org/officeDocument/2006/relationships" xmlns:p="http://schemas.openxmlformats.org/presentationml/2006/main">
  <p:tag name="KSO_WM_SLIDE_ID" val="diagram2020520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205201"/>
  <p:tag name="KSO_WM_SLIDE_LAYOUT" val="a_b_f"/>
  <p:tag name="KSO_WM_SLIDE_LAYOUT_CNT" val="1_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994</Words>
  <Application>Microsoft Office PowerPoint</Application>
  <PresentationFormat>宽屏</PresentationFormat>
  <Paragraphs>55</Paragraphs>
  <Slides>17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汉仪雅酷黑简</vt:lpstr>
      <vt:lpstr>汉仪铸字卡酷体简</vt:lpstr>
      <vt:lpstr>华文彩云</vt:lpstr>
      <vt:lpstr>华文琥珀</vt:lpstr>
      <vt:lpstr>微软雅黑</vt:lpstr>
      <vt:lpstr>站酷文艺体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三.实施</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先生 北方</cp:lastModifiedBy>
  <cp:revision>44</cp:revision>
  <dcterms:created xsi:type="dcterms:W3CDTF">2019-02-17T05:13:00Z</dcterms:created>
  <dcterms:modified xsi:type="dcterms:W3CDTF">2020-12-20T01:39:51Z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2052-11.1.0.10024</vt:lpwstr>
  </property>
</Properties>
</file>