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3" r:id="rId2"/>
  </p:sldMasterIdLst>
  <p:notesMasterIdLst>
    <p:notesMasterId r:id="rId26"/>
  </p:notesMasterIdLst>
  <p:handoutMasterIdLst>
    <p:handoutMasterId r:id="rId27"/>
  </p:handoutMasterIdLst>
  <p:sldIdLst>
    <p:sldId id="256" r:id="rId3"/>
    <p:sldId id="284" r:id="rId4"/>
    <p:sldId id="268" r:id="rId5"/>
    <p:sldId id="272" r:id="rId6"/>
    <p:sldId id="273" r:id="rId7"/>
    <p:sldId id="274" r:id="rId8"/>
    <p:sldId id="285" r:id="rId9"/>
    <p:sldId id="289" r:id="rId10"/>
    <p:sldId id="290" r:id="rId11"/>
    <p:sldId id="293" r:id="rId12"/>
    <p:sldId id="287" r:id="rId13"/>
    <p:sldId id="275" r:id="rId14"/>
    <p:sldId id="276" r:id="rId15"/>
    <p:sldId id="277" r:id="rId16"/>
    <p:sldId id="278" r:id="rId17"/>
    <p:sldId id="279" r:id="rId18"/>
    <p:sldId id="280" r:id="rId19"/>
    <p:sldId id="281" r:id="rId20"/>
    <p:sldId id="282" r:id="rId21"/>
    <p:sldId id="288" r:id="rId22"/>
    <p:sldId id="291" r:id="rId23"/>
    <p:sldId id="292" r:id="rId24"/>
    <p:sldId id="265" r:id="rId25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548" userDrawn="1">
          <p15:clr>
            <a:srgbClr val="A4A3A4"/>
          </p15:clr>
        </p15:guide>
        <p15:guide id="3" orient="horz" pos="1398" userDrawn="1">
          <p15:clr>
            <a:srgbClr val="A4A3A4"/>
          </p15:clr>
        </p15:guide>
        <p15:guide id="4" orient="horz" pos="1117" userDrawn="1">
          <p15:clr>
            <a:srgbClr val="A4A3A4"/>
          </p15:clr>
        </p15:guide>
        <p15:guide id="5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41" autoAdjust="0"/>
  </p:normalViewPr>
  <p:slideViewPr>
    <p:cSldViewPr snapToGrid="0" showGuides="1">
      <p:cViewPr>
        <p:scale>
          <a:sx n="100" d="100"/>
          <a:sy n="100" d="100"/>
        </p:scale>
        <p:origin x="-420" y="726"/>
      </p:cViewPr>
      <p:guideLst>
        <p:guide orient="horz" pos="1548"/>
        <p:guide orient="horz" pos="1398"/>
        <p:guide orient="horz" pos="1117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2418"/>
    </p:cViewPr>
  </p:sorterViewPr>
  <p:notesViewPr>
    <p:cSldViewPr snapToGrid="0" showGuides="1">
      <p:cViewPr varScale="1">
        <p:scale>
          <a:sx n="98" d="100"/>
          <a:sy n="98" d="100"/>
        </p:scale>
        <p:origin x="351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6EE82A-41D1-4151-B625-D73086965E86}" type="datetimeFigureOut">
              <a:rPr lang="es-ES" smtClean="0"/>
              <a:t>07/07/2016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FB01CC-32A8-4AF6-91AC-D5C2D20DF673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732104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C58AA0-786D-46D0-BDE2-C6B75AE58344}" type="datetimeFigureOut">
              <a:rPr lang="es-ES" smtClean="0"/>
              <a:t>07/07/2016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754B7D-73B6-4C66-8A54-D41D1352103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379805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754B7D-73B6-4C66-8A54-D41D1352103D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738447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75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330755" name="2 Marcador de notas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s-ES" smtClean="0"/>
          </a:p>
        </p:txBody>
      </p:sp>
      <p:sp>
        <p:nvSpPr>
          <p:cNvPr id="330756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E1E5282-1790-45ED-ACE2-E7EC35FA4BFC}" type="slidenum">
              <a:rPr lang="es-ES">
                <a:solidFill>
                  <a:srgbClr val="000000"/>
                </a:solidFill>
              </a:rPr>
              <a:pPr eaLnBrk="1" hangingPunct="1"/>
              <a:t>13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66375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75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330755" name="2 Marcador de notas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s-ES" smtClean="0"/>
          </a:p>
        </p:txBody>
      </p:sp>
      <p:sp>
        <p:nvSpPr>
          <p:cNvPr id="330756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E1E5282-1790-45ED-ACE2-E7EC35FA4BFC}" type="slidenum">
              <a:rPr lang="es-ES">
                <a:solidFill>
                  <a:srgbClr val="000000"/>
                </a:solidFill>
              </a:rPr>
              <a:pPr eaLnBrk="1" hangingPunct="1"/>
              <a:t>14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66375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75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330755" name="2 Marcador de notas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s-ES" smtClean="0"/>
          </a:p>
        </p:txBody>
      </p:sp>
      <p:sp>
        <p:nvSpPr>
          <p:cNvPr id="330756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E1E5282-1790-45ED-ACE2-E7EC35FA4BFC}" type="slidenum">
              <a:rPr lang="es-ES">
                <a:solidFill>
                  <a:srgbClr val="000000"/>
                </a:solidFill>
              </a:rPr>
              <a:pPr eaLnBrk="1" hangingPunct="1"/>
              <a:t>15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66375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75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330755" name="2 Marcador de notas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s-ES" smtClean="0"/>
          </a:p>
        </p:txBody>
      </p:sp>
      <p:sp>
        <p:nvSpPr>
          <p:cNvPr id="330756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E1E5282-1790-45ED-ACE2-E7EC35FA4BFC}" type="slidenum">
              <a:rPr lang="es-ES">
                <a:solidFill>
                  <a:srgbClr val="000000"/>
                </a:solidFill>
              </a:rPr>
              <a:pPr eaLnBrk="1" hangingPunct="1"/>
              <a:t>16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66375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75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330755" name="2 Marcador de notas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s-ES" smtClean="0"/>
          </a:p>
        </p:txBody>
      </p:sp>
      <p:sp>
        <p:nvSpPr>
          <p:cNvPr id="330756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E1E5282-1790-45ED-ACE2-E7EC35FA4BFC}" type="slidenum">
              <a:rPr lang="es-ES">
                <a:solidFill>
                  <a:srgbClr val="000000"/>
                </a:solidFill>
              </a:rPr>
              <a:pPr eaLnBrk="1" hangingPunct="1"/>
              <a:t>17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66375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75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330755" name="2 Marcador de notas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s-ES" smtClean="0"/>
          </a:p>
        </p:txBody>
      </p:sp>
      <p:sp>
        <p:nvSpPr>
          <p:cNvPr id="330756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E1E5282-1790-45ED-ACE2-E7EC35FA4BFC}" type="slidenum">
              <a:rPr lang="es-ES">
                <a:solidFill>
                  <a:srgbClr val="000000"/>
                </a:solidFill>
              </a:rPr>
              <a:pPr eaLnBrk="1" hangingPunct="1"/>
              <a:t>18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66375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75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330755" name="2 Marcador de notas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s-ES" smtClean="0"/>
          </a:p>
        </p:txBody>
      </p:sp>
      <p:sp>
        <p:nvSpPr>
          <p:cNvPr id="330756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E1E5282-1790-45ED-ACE2-E7EC35FA4BFC}" type="slidenum">
              <a:rPr lang="es-ES">
                <a:solidFill>
                  <a:srgbClr val="000000"/>
                </a:solidFill>
              </a:rPr>
              <a:pPr eaLnBrk="1" hangingPunct="1"/>
              <a:t>19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66375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75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330755" name="2 Marcador de notas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s-ES" smtClean="0"/>
          </a:p>
        </p:txBody>
      </p:sp>
      <p:sp>
        <p:nvSpPr>
          <p:cNvPr id="330756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E1E5282-1790-45ED-ACE2-E7EC35FA4BFC}" type="slidenum">
              <a:rPr lang="es-ES">
                <a:solidFill>
                  <a:srgbClr val="000000"/>
                </a:solidFill>
              </a:rPr>
              <a:pPr eaLnBrk="1" hangingPunct="1"/>
              <a:t>20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84724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75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330755" name="2 Marcador de notas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s-ES" smtClean="0"/>
          </a:p>
        </p:txBody>
      </p:sp>
      <p:sp>
        <p:nvSpPr>
          <p:cNvPr id="330756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E1E5282-1790-45ED-ACE2-E7EC35FA4BFC}" type="slidenum">
              <a:rPr lang="es-ES">
                <a:solidFill>
                  <a:srgbClr val="000000"/>
                </a:solidFill>
              </a:rPr>
              <a:pPr eaLnBrk="1" hangingPunct="1"/>
              <a:t>22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84724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754B7D-73B6-4C66-8A54-D41D1352103D}" type="slidenum">
              <a:rPr lang="es-ES" smtClean="0"/>
              <a:t>23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136120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754B7D-73B6-4C66-8A54-D41D1352103D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628451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754B7D-73B6-4C66-8A54-D41D1352103D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628451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754B7D-73B6-4C66-8A54-D41D1352103D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628451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754B7D-73B6-4C66-8A54-D41D1352103D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628451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75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330755" name="2 Marcador de notas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s-ES" smtClean="0"/>
          </a:p>
        </p:txBody>
      </p:sp>
      <p:sp>
        <p:nvSpPr>
          <p:cNvPr id="330756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E1E5282-1790-45ED-ACE2-E7EC35FA4BFC}" type="slidenum">
              <a:rPr lang="es-ES">
                <a:solidFill>
                  <a:srgbClr val="000000"/>
                </a:solidFill>
              </a:rPr>
              <a:pPr eaLnBrk="1" hangingPunct="1"/>
              <a:t>8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84724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75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330755" name="2 Marcador de notas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s-ES" smtClean="0"/>
          </a:p>
        </p:txBody>
      </p:sp>
      <p:sp>
        <p:nvSpPr>
          <p:cNvPr id="330756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E1E5282-1790-45ED-ACE2-E7EC35FA4BFC}" type="slidenum">
              <a:rPr lang="es-ES">
                <a:solidFill>
                  <a:srgbClr val="000000"/>
                </a:solidFill>
              </a:rPr>
              <a:pPr eaLnBrk="1" hangingPunct="1"/>
              <a:t>9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84724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75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330755" name="2 Marcador de notas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s-ES" smtClean="0"/>
          </a:p>
        </p:txBody>
      </p:sp>
      <p:sp>
        <p:nvSpPr>
          <p:cNvPr id="330756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E1E5282-1790-45ED-ACE2-E7EC35FA4BFC}" type="slidenum">
              <a:rPr lang="es-ES">
                <a:solidFill>
                  <a:srgbClr val="000000"/>
                </a:solidFill>
              </a:rPr>
              <a:pPr eaLnBrk="1" hangingPunct="1"/>
              <a:t>11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84724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75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330755" name="2 Marcador de notas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s-ES" smtClean="0"/>
          </a:p>
        </p:txBody>
      </p:sp>
      <p:sp>
        <p:nvSpPr>
          <p:cNvPr id="330756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E1E5282-1790-45ED-ACE2-E7EC35FA4BFC}" type="slidenum">
              <a:rPr lang="es-ES">
                <a:solidFill>
                  <a:srgbClr val="000000"/>
                </a:solidFill>
              </a:rPr>
              <a:pPr eaLnBrk="1" hangingPunct="1"/>
              <a:t>12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66375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5.jpeg"/><Relationship Id="rId4" Type="http://schemas.openxmlformats.org/officeDocument/2006/relationships/image" Target="../media/image9.jpe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jpeg"/><Relationship Id="rId4" Type="http://schemas.openxmlformats.org/officeDocument/2006/relationships/image" Target="../media/image9.jpe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orta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556" y="2307599"/>
            <a:ext cx="8471444" cy="42122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5637" y="660810"/>
            <a:ext cx="7706639" cy="1027880"/>
          </a:xfrm>
          <a:prstGeom prst="rect">
            <a:avLst/>
          </a:prstGeom>
        </p:spPr>
        <p:txBody>
          <a:bodyPr vert="horz" lIns="0" tIns="45720" rIns="91440" bIns="45720" rtlCol="0" anchor="t" anchorCtr="0">
            <a:noAutofit/>
          </a:bodyPr>
          <a:lstStyle>
            <a:lvl1pPr>
              <a:defRPr lang="en-US" sz="3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/>
            <a:r>
              <a:rPr lang="es-ES" dirty="0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5637" y="2003020"/>
            <a:ext cx="7706639" cy="253483"/>
          </a:xfrm>
          <a:prstGeom prst="rect">
            <a:avLst/>
          </a:prstGeom>
        </p:spPr>
        <p:txBody>
          <a:bodyPr vert="horz" lIns="0" tIns="45720" rIns="91440" bIns="45720" rtlCol="0" anchor="ctr" anchorCtr="0">
            <a:noAutofit/>
          </a:bodyPr>
          <a:lstStyle>
            <a:lvl1pPr>
              <a:def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>
              <a:buNone/>
            </a:pPr>
            <a:r>
              <a:rPr lang="es-ES" dirty="0" smtClean="0"/>
              <a:t>Haga clic para modificar el estilo de subtítulo del patrón</a:t>
            </a:r>
            <a:endParaRPr lang="en-US" dirty="0"/>
          </a:p>
        </p:txBody>
      </p:sp>
      <p:cxnSp>
        <p:nvCxnSpPr>
          <p:cNvPr id="8" name="Conector recto 7"/>
          <p:cNvCxnSpPr/>
          <p:nvPr userDrawn="1"/>
        </p:nvCxnSpPr>
        <p:spPr>
          <a:xfrm flipH="1">
            <a:off x="655637" y="489175"/>
            <a:ext cx="848836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n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097" y="5790161"/>
            <a:ext cx="1870307" cy="18000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8801" y="5614468"/>
            <a:ext cx="1825199" cy="531386"/>
          </a:xfrm>
          <a:prstGeom prst="rect">
            <a:avLst/>
          </a:prstGeom>
        </p:spPr>
      </p:pic>
      <p:sp>
        <p:nvSpPr>
          <p:cNvPr id="10" name="Marcador de fecha 3"/>
          <p:cNvSpPr>
            <a:spLocks noGrp="1"/>
          </p:cNvSpPr>
          <p:nvPr>
            <p:ph type="dt" sz="half" idx="10"/>
          </p:nvPr>
        </p:nvSpPr>
        <p:spPr>
          <a:xfrm>
            <a:off x="655638" y="256386"/>
            <a:ext cx="7706638" cy="232789"/>
          </a:xfrm>
          <a:prstGeom prst="rect">
            <a:avLst/>
          </a:prstGeom>
        </p:spPr>
        <p:txBody>
          <a:bodyPr vert="horz" lIns="0" tIns="45720" rIns="91440" bIns="45720" rtlCol="0" anchor="ctr" anchorCtr="0"/>
          <a:lstStyle>
            <a:lvl1pPr>
              <a:defRPr lang="es-ES" sz="90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s-ES" dirty="0" smtClean="0"/>
              <a:t>Haga </a:t>
            </a:r>
            <a:r>
              <a:rPr lang="es-ES" dirty="0" err="1" smtClean="0"/>
              <a:t>click</a:t>
            </a:r>
            <a:r>
              <a:rPr lang="es-ES" dirty="0" smtClean="0"/>
              <a:t> para insertar la fecha </a:t>
            </a:r>
            <a:r>
              <a:rPr lang="es-ES" dirty="0" err="1" smtClean="0"/>
              <a:t>dd</a:t>
            </a:r>
            <a:r>
              <a:rPr lang="es-ES" dirty="0" smtClean="0"/>
              <a:t>/mm/</a:t>
            </a:r>
            <a:r>
              <a:rPr lang="es-ES" dirty="0" err="1" smtClean="0"/>
              <a:t>aa</a:t>
            </a:r>
            <a:endParaRPr lang="es-ES" dirty="0"/>
          </a:p>
        </p:txBody>
      </p:sp>
      <p:pic>
        <p:nvPicPr>
          <p:cNvPr id="12" name="10 Imagen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781"/>
          <a:stretch/>
        </p:blipFill>
        <p:spPr>
          <a:xfrm>
            <a:off x="7365585" y="0"/>
            <a:ext cx="1926700" cy="494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42919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orient="horz" pos="2160" userDrawn="1">
          <p15:clr>
            <a:srgbClr val="FBAE40"/>
          </p15:clr>
        </p15:guide>
        <p15:guide id="2" pos="413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Porta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556" y="2307599"/>
            <a:ext cx="8471444" cy="42122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5637" y="660810"/>
            <a:ext cx="7706639" cy="1027880"/>
          </a:xfrm>
          <a:prstGeom prst="rect">
            <a:avLst/>
          </a:prstGeom>
        </p:spPr>
        <p:txBody>
          <a:bodyPr vert="horz" lIns="0" tIns="45720" rIns="91440" bIns="45720" rtlCol="0" anchor="t" anchorCtr="0">
            <a:noAutofit/>
          </a:bodyPr>
          <a:lstStyle>
            <a:lvl1pPr>
              <a:defRPr lang="en-US" sz="3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5637" y="2003020"/>
            <a:ext cx="7706639" cy="253483"/>
          </a:xfrm>
          <a:prstGeom prst="rect">
            <a:avLst/>
          </a:prstGeom>
        </p:spPr>
        <p:txBody>
          <a:bodyPr vert="horz" lIns="0" tIns="45720" rIns="91440" bIns="45720" rtlCol="0" anchor="ctr" anchorCtr="0">
            <a:noAutofit/>
          </a:bodyPr>
          <a:lstStyle>
            <a:lvl1pPr>
              <a:def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cxnSp>
        <p:nvCxnSpPr>
          <p:cNvPr id="8" name="Conector recto 7"/>
          <p:cNvCxnSpPr/>
          <p:nvPr userDrawn="1"/>
        </p:nvCxnSpPr>
        <p:spPr>
          <a:xfrm flipH="1">
            <a:off x="655637" y="489175"/>
            <a:ext cx="848836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n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8801" y="5614468"/>
            <a:ext cx="1825199" cy="531386"/>
          </a:xfrm>
          <a:prstGeom prst="rect">
            <a:avLst/>
          </a:prstGeom>
        </p:spPr>
      </p:pic>
      <p:sp>
        <p:nvSpPr>
          <p:cNvPr id="10" name="Marcador de fecha 3"/>
          <p:cNvSpPr>
            <a:spLocks noGrp="1"/>
          </p:cNvSpPr>
          <p:nvPr>
            <p:ph type="dt" sz="half" idx="10"/>
          </p:nvPr>
        </p:nvSpPr>
        <p:spPr>
          <a:xfrm>
            <a:off x="655638" y="256386"/>
            <a:ext cx="7706638" cy="232789"/>
          </a:xfrm>
          <a:prstGeom prst="rect">
            <a:avLst/>
          </a:prstGeom>
        </p:spPr>
        <p:txBody>
          <a:bodyPr vert="horz" lIns="0" tIns="45720" rIns="91440" bIns="45720" rtlCol="0" anchor="ctr" anchorCtr="0"/>
          <a:lstStyle>
            <a:lvl1pPr>
              <a:defRPr lang="es-ES" sz="90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dirty="0">
                <a:solidFill>
                  <a:prstClr val="black">
                    <a:lumMod val="75000"/>
                    <a:lumOff val="25000"/>
                  </a:prstClr>
                </a:solidFill>
              </a:rPr>
              <a:t>Haga </a:t>
            </a:r>
            <a:r>
              <a:rPr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click</a:t>
            </a:r>
            <a:r>
              <a:rPr dirty="0">
                <a:solidFill>
                  <a:prstClr val="black">
                    <a:lumMod val="75000"/>
                    <a:lumOff val="25000"/>
                  </a:prstClr>
                </a:solidFill>
              </a:rPr>
              <a:t> para insertar la fecha </a:t>
            </a:r>
            <a:r>
              <a:rPr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dd</a:t>
            </a:r>
            <a:r>
              <a:rPr dirty="0">
                <a:solidFill>
                  <a:prstClr val="black">
                    <a:lumMod val="75000"/>
                    <a:lumOff val="25000"/>
                  </a:prstClr>
                </a:solidFill>
              </a:rPr>
              <a:t>/mm/</a:t>
            </a:r>
            <a:r>
              <a:rPr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aa</a:t>
            </a:r>
            <a:endParaRPr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354239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413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ior texto a una colum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3"/>
          <p:cNvSpPr>
            <a:spLocks noGrp="1"/>
          </p:cNvSpPr>
          <p:nvPr>
            <p:ph type="body" sz="quarter" idx="12" hasCustomPrompt="1"/>
          </p:nvPr>
        </p:nvSpPr>
        <p:spPr>
          <a:xfrm>
            <a:off x="623888" y="284400"/>
            <a:ext cx="7886700" cy="5184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3200" baseline="0">
                <a:solidFill>
                  <a:srgbClr val="FF0000"/>
                </a:solidFill>
              </a:defRPr>
            </a:lvl1pPr>
            <a:lvl2pPr marL="457200" indent="0">
              <a:buFontTx/>
              <a:buNone/>
              <a:defRPr sz="3200">
                <a:solidFill>
                  <a:srgbClr val="FF0000"/>
                </a:solidFill>
              </a:defRPr>
            </a:lvl2pPr>
            <a:lvl3pPr marL="914400" indent="0">
              <a:buFontTx/>
              <a:buNone/>
              <a:defRPr sz="3200">
                <a:solidFill>
                  <a:srgbClr val="FF0000"/>
                </a:solidFill>
              </a:defRPr>
            </a:lvl3pPr>
            <a:lvl4pPr marL="1371600" indent="0">
              <a:buFontTx/>
              <a:buNone/>
              <a:defRPr sz="3200">
                <a:solidFill>
                  <a:srgbClr val="FF0000"/>
                </a:solidFill>
              </a:defRPr>
            </a:lvl4pPr>
            <a:lvl5pPr marL="1828800" indent="0">
              <a:buFontTx/>
              <a:buNone/>
              <a:defRPr sz="3200">
                <a:solidFill>
                  <a:srgbClr val="FF0000"/>
                </a:solidFill>
              </a:defRPr>
            </a:lvl5pPr>
          </a:lstStyle>
          <a:p>
            <a:pPr lvl="0"/>
            <a:r>
              <a:rPr lang="es-ES" dirty="0" smtClean="0"/>
              <a:t>Haga clic para insertar el título</a:t>
            </a:r>
            <a:endParaRPr lang="es-ES" dirty="0"/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13" hasCustomPrompt="1"/>
          </p:nvPr>
        </p:nvSpPr>
        <p:spPr>
          <a:xfrm>
            <a:off x="623887" y="864000"/>
            <a:ext cx="7887600" cy="3708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800" i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s-ES" dirty="0" smtClean="0"/>
              <a:t>Haga clic para insertar el subtítulo</a:t>
            </a:r>
            <a:endParaRPr lang="es-ES" dirty="0"/>
          </a:p>
        </p:txBody>
      </p:sp>
      <p:sp>
        <p:nvSpPr>
          <p:cNvPr id="11" name="Marcador de texto 10"/>
          <p:cNvSpPr>
            <a:spLocks noGrp="1"/>
          </p:cNvSpPr>
          <p:nvPr>
            <p:ph type="body" sz="quarter" idx="14"/>
          </p:nvPr>
        </p:nvSpPr>
        <p:spPr>
          <a:xfrm>
            <a:off x="622800" y="1512000"/>
            <a:ext cx="7887600" cy="3981600"/>
          </a:xfrm>
          <a:prstGeom prst="rect">
            <a:avLst/>
          </a:prstGeom>
        </p:spPr>
        <p:txBody>
          <a:bodyPr/>
          <a:lstStyle>
            <a:lvl1pPr>
              <a:buClr>
                <a:srgbClr val="FF0000"/>
              </a:buCl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buClr>
                <a:srgbClr val="FF0000"/>
              </a:buCl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buClr>
                <a:srgbClr val="FF0000"/>
              </a:buCl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buClr>
                <a:srgbClr val="FF0000"/>
              </a:buCl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buClr>
                <a:srgbClr val="FF0000"/>
              </a:buCl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2690672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  <p15:guide id="3" orient="horz" pos="915" userDrawn="1">
          <p15:clr>
            <a:srgbClr val="FBAE40"/>
          </p15:clr>
        </p15:guide>
        <p15:guide id="4" orient="horz" pos="785" userDrawn="1">
          <p15:clr>
            <a:srgbClr val="FBAE40"/>
          </p15:clr>
        </p15:guide>
        <p15:guide id="5" orient="horz" pos="562" userDrawn="1">
          <p15:clr>
            <a:srgbClr val="FBAE40"/>
          </p15:clr>
        </p15:guide>
        <p15:guide id="6" orient="horz" pos="543" userDrawn="1">
          <p15:clr>
            <a:srgbClr val="FBAE40"/>
          </p15:clr>
        </p15:guide>
        <p15:guide id="7" orient="horz" pos="172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nterior texto a una colum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posición de imagen 7"/>
          <p:cNvSpPr>
            <a:spLocks noGrp="1"/>
          </p:cNvSpPr>
          <p:nvPr>
            <p:ph type="pic" sz="quarter" idx="16" hasCustomPrompt="1"/>
          </p:nvPr>
        </p:nvSpPr>
        <p:spPr>
          <a:xfrm>
            <a:off x="627321" y="1512000"/>
            <a:ext cx="7883079" cy="39744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s-ES" dirty="0" smtClean="0"/>
              <a:t>Haga </a:t>
            </a:r>
            <a:r>
              <a:rPr lang="es-ES" dirty="0" err="1" smtClean="0"/>
              <a:t>click</a:t>
            </a:r>
            <a:r>
              <a:rPr lang="es-ES" dirty="0" smtClean="0"/>
              <a:t> para insertar una imagen</a:t>
            </a:r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2" hasCustomPrompt="1"/>
          </p:nvPr>
        </p:nvSpPr>
        <p:spPr>
          <a:xfrm>
            <a:off x="623888" y="284400"/>
            <a:ext cx="7886700" cy="5184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3200" baseline="0">
                <a:solidFill>
                  <a:srgbClr val="FF0000"/>
                </a:solidFill>
              </a:defRPr>
            </a:lvl1pPr>
            <a:lvl2pPr marL="457200" indent="0">
              <a:buFontTx/>
              <a:buNone/>
              <a:defRPr sz="3200">
                <a:solidFill>
                  <a:srgbClr val="FF0000"/>
                </a:solidFill>
              </a:defRPr>
            </a:lvl2pPr>
            <a:lvl3pPr marL="914400" indent="0">
              <a:buFontTx/>
              <a:buNone/>
              <a:defRPr sz="3200">
                <a:solidFill>
                  <a:srgbClr val="FF0000"/>
                </a:solidFill>
              </a:defRPr>
            </a:lvl3pPr>
            <a:lvl4pPr marL="1371600" indent="0">
              <a:buFontTx/>
              <a:buNone/>
              <a:defRPr sz="3200">
                <a:solidFill>
                  <a:srgbClr val="FF0000"/>
                </a:solidFill>
              </a:defRPr>
            </a:lvl4pPr>
            <a:lvl5pPr marL="1828800" indent="0">
              <a:buFontTx/>
              <a:buNone/>
              <a:defRPr sz="3200">
                <a:solidFill>
                  <a:srgbClr val="FF0000"/>
                </a:solidFill>
              </a:defRPr>
            </a:lvl5pPr>
          </a:lstStyle>
          <a:p>
            <a:pPr lvl="0"/>
            <a:r>
              <a:rPr lang="es-ES" dirty="0" smtClean="0"/>
              <a:t>Haga clic para insertar el título</a:t>
            </a:r>
            <a:endParaRPr lang="es-ES" dirty="0"/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13" hasCustomPrompt="1"/>
          </p:nvPr>
        </p:nvSpPr>
        <p:spPr>
          <a:xfrm>
            <a:off x="623887" y="864000"/>
            <a:ext cx="7887600" cy="3708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800" i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s-ES" dirty="0" smtClean="0"/>
              <a:t>Haga clic para insertar el subtítulo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4497811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  <p15:guide id="3" orient="horz" pos="915">
          <p15:clr>
            <a:srgbClr val="FBAE40"/>
          </p15:clr>
        </p15:guide>
        <p15:guide id="4" orient="horz" pos="785">
          <p15:clr>
            <a:srgbClr val="FBAE40"/>
          </p15:clr>
        </p15:guide>
        <p15:guide id="5" orient="horz" pos="562">
          <p15:clr>
            <a:srgbClr val="FBAE40"/>
          </p15:clr>
        </p15:guide>
        <p15:guide id="6" orient="horz" pos="543">
          <p15:clr>
            <a:srgbClr val="FBAE40"/>
          </p15:clr>
        </p15:guide>
        <p15:guide id="7" orient="horz" pos="17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texto 3"/>
          <p:cNvSpPr>
            <a:spLocks noGrp="1"/>
          </p:cNvSpPr>
          <p:nvPr>
            <p:ph type="body" sz="quarter" idx="12" hasCustomPrompt="1"/>
          </p:nvPr>
        </p:nvSpPr>
        <p:spPr>
          <a:xfrm>
            <a:off x="623888" y="284400"/>
            <a:ext cx="7886700" cy="5184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3200" baseline="0">
                <a:solidFill>
                  <a:srgbClr val="FF0000"/>
                </a:solidFill>
              </a:defRPr>
            </a:lvl1pPr>
            <a:lvl2pPr marL="457200" indent="0">
              <a:buFontTx/>
              <a:buNone/>
              <a:defRPr sz="3200">
                <a:solidFill>
                  <a:srgbClr val="FF0000"/>
                </a:solidFill>
              </a:defRPr>
            </a:lvl2pPr>
            <a:lvl3pPr marL="914400" indent="0">
              <a:buFontTx/>
              <a:buNone/>
              <a:defRPr sz="3200">
                <a:solidFill>
                  <a:srgbClr val="FF0000"/>
                </a:solidFill>
              </a:defRPr>
            </a:lvl3pPr>
            <a:lvl4pPr marL="1371600" indent="0">
              <a:buFontTx/>
              <a:buNone/>
              <a:defRPr sz="3200">
                <a:solidFill>
                  <a:srgbClr val="FF0000"/>
                </a:solidFill>
              </a:defRPr>
            </a:lvl4pPr>
            <a:lvl5pPr marL="1828800" indent="0">
              <a:buFontTx/>
              <a:buNone/>
              <a:defRPr sz="3200">
                <a:solidFill>
                  <a:srgbClr val="FF0000"/>
                </a:solidFill>
              </a:defRPr>
            </a:lvl5pPr>
          </a:lstStyle>
          <a:p>
            <a:pPr lvl="0"/>
            <a:r>
              <a:rPr lang="es-ES" dirty="0" smtClean="0"/>
              <a:t>Haga clic para insertar el título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690339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  <p15:guide id="3" orient="horz" pos="915" userDrawn="1">
          <p15:clr>
            <a:srgbClr val="FBAE40"/>
          </p15:clr>
        </p15:guide>
        <p15:guide id="4" orient="horz" pos="785" userDrawn="1">
          <p15:clr>
            <a:srgbClr val="FBAE40"/>
          </p15:clr>
        </p15:guide>
        <p15:guide id="5" orient="horz" pos="562" userDrawn="1">
          <p15:clr>
            <a:srgbClr val="FBAE40"/>
          </p15:clr>
        </p15:guide>
        <p15:guide id="6" orient="horz" pos="543" userDrawn="1">
          <p15:clr>
            <a:srgbClr val="FBAE40"/>
          </p15:clr>
        </p15:guide>
        <p15:guide id="7" orient="horz" pos="172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terior texto a una colum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3"/>
          <p:cNvSpPr>
            <a:spLocks noGrp="1"/>
          </p:cNvSpPr>
          <p:nvPr>
            <p:ph type="body" sz="quarter" idx="12" hasCustomPrompt="1"/>
          </p:nvPr>
        </p:nvSpPr>
        <p:spPr>
          <a:xfrm>
            <a:off x="623888" y="284400"/>
            <a:ext cx="7886700" cy="5184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3200" baseline="0">
                <a:solidFill>
                  <a:srgbClr val="FF0000"/>
                </a:solidFill>
              </a:defRPr>
            </a:lvl1pPr>
            <a:lvl2pPr marL="457200" indent="0">
              <a:buFontTx/>
              <a:buNone/>
              <a:defRPr sz="3200">
                <a:solidFill>
                  <a:srgbClr val="FF0000"/>
                </a:solidFill>
              </a:defRPr>
            </a:lvl2pPr>
            <a:lvl3pPr marL="914400" indent="0">
              <a:buFontTx/>
              <a:buNone/>
              <a:defRPr sz="3200">
                <a:solidFill>
                  <a:srgbClr val="FF0000"/>
                </a:solidFill>
              </a:defRPr>
            </a:lvl3pPr>
            <a:lvl4pPr marL="1371600" indent="0">
              <a:buFontTx/>
              <a:buNone/>
              <a:defRPr sz="3200">
                <a:solidFill>
                  <a:srgbClr val="FF0000"/>
                </a:solidFill>
              </a:defRPr>
            </a:lvl4pPr>
            <a:lvl5pPr marL="1828800" indent="0">
              <a:buFontTx/>
              <a:buNone/>
              <a:defRPr sz="3200">
                <a:solidFill>
                  <a:srgbClr val="FF0000"/>
                </a:solidFill>
              </a:defRPr>
            </a:lvl5pPr>
          </a:lstStyle>
          <a:p>
            <a:pPr lvl="0"/>
            <a:r>
              <a:rPr lang="es-ES" dirty="0" smtClean="0"/>
              <a:t>Haga clic para insertar el título</a:t>
            </a:r>
            <a:endParaRPr lang="es-ES" dirty="0"/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13" hasCustomPrompt="1"/>
          </p:nvPr>
        </p:nvSpPr>
        <p:spPr>
          <a:xfrm>
            <a:off x="623887" y="864000"/>
            <a:ext cx="7887600" cy="3708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800" i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s-ES" dirty="0" smtClean="0"/>
              <a:t>Haga clic para insertar el subtítulo</a:t>
            </a:r>
            <a:endParaRPr lang="es-ES" dirty="0"/>
          </a:p>
        </p:txBody>
      </p:sp>
      <p:sp>
        <p:nvSpPr>
          <p:cNvPr id="11" name="Marcador de texto 10"/>
          <p:cNvSpPr>
            <a:spLocks noGrp="1"/>
          </p:cNvSpPr>
          <p:nvPr>
            <p:ph type="body" sz="quarter" idx="14"/>
          </p:nvPr>
        </p:nvSpPr>
        <p:spPr>
          <a:xfrm>
            <a:off x="622800" y="1512000"/>
            <a:ext cx="3888000" cy="3981600"/>
          </a:xfrm>
          <a:prstGeom prst="rect">
            <a:avLst/>
          </a:prstGeom>
        </p:spPr>
        <p:txBody>
          <a:bodyPr/>
          <a:lstStyle>
            <a:lvl1pPr>
              <a:buClr>
                <a:srgbClr val="FF0000"/>
              </a:buCl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buClr>
                <a:srgbClr val="FF0000"/>
              </a:buCl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buClr>
                <a:srgbClr val="FF0000"/>
              </a:buCl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buClr>
                <a:srgbClr val="FF0000"/>
              </a:buCl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buClr>
                <a:srgbClr val="FF0000"/>
              </a:buCl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 dirty="0"/>
          </a:p>
        </p:txBody>
      </p:sp>
      <p:sp>
        <p:nvSpPr>
          <p:cNvPr id="5" name="Marcador de texto 10"/>
          <p:cNvSpPr>
            <a:spLocks noGrp="1"/>
          </p:cNvSpPr>
          <p:nvPr>
            <p:ph type="body" sz="quarter" idx="15"/>
          </p:nvPr>
        </p:nvSpPr>
        <p:spPr>
          <a:xfrm>
            <a:off x="4629600" y="1512000"/>
            <a:ext cx="3888000" cy="3981600"/>
          </a:xfrm>
          <a:prstGeom prst="rect">
            <a:avLst/>
          </a:prstGeom>
        </p:spPr>
        <p:txBody>
          <a:bodyPr/>
          <a:lstStyle>
            <a:lvl1pPr>
              <a:buClr>
                <a:srgbClr val="FF0000"/>
              </a:buCl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buClr>
                <a:srgbClr val="FF0000"/>
              </a:buCl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buClr>
                <a:srgbClr val="FF0000"/>
              </a:buCl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buClr>
                <a:srgbClr val="FF0000"/>
              </a:buCl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buClr>
                <a:srgbClr val="FF0000"/>
              </a:buCl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6273101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  <p15:guide id="3" orient="horz" pos="915">
          <p15:clr>
            <a:srgbClr val="FBAE40"/>
          </p15:clr>
        </p15:guide>
        <p15:guide id="4" orient="horz" pos="785">
          <p15:clr>
            <a:srgbClr val="FBAE40"/>
          </p15:clr>
        </p15:guide>
        <p15:guide id="5" orient="horz" pos="562">
          <p15:clr>
            <a:srgbClr val="FBAE40"/>
          </p15:clr>
        </p15:guide>
        <p15:guide id="6" orient="horz" pos="543">
          <p15:clr>
            <a:srgbClr val="FBAE40"/>
          </p15:clr>
        </p15:guide>
        <p15:guide id="7" orient="horz" pos="172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nterior texto a una colum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3"/>
          <p:cNvSpPr>
            <a:spLocks noGrp="1"/>
          </p:cNvSpPr>
          <p:nvPr>
            <p:ph type="body" sz="quarter" idx="12" hasCustomPrompt="1"/>
          </p:nvPr>
        </p:nvSpPr>
        <p:spPr>
          <a:xfrm>
            <a:off x="623888" y="284400"/>
            <a:ext cx="7886700" cy="5184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3200" baseline="0">
                <a:solidFill>
                  <a:srgbClr val="FF0000"/>
                </a:solidFill>
              </a:defRPr>
            </a:lvl1pPr>
            <a:lvl2pPr marL="457200" indent="0">
              <a:buFontTx/>
              <a:buNone/>
              <a:defRPr sz="3200">
                <a:solidFill>
                  <a:srgbClr val="FF0000"/>
                </a:solidFill>
              </a:defRPr>
            </a:lvl2pPr>
            <a:lvl3pPr marL="914400" indent="0">
              <a:buFontTx/>
              <a:buNone/>
              <a:defRPr sz="3200">
                <a:solidFill>
                  <a:srgbClr val="FF0000"/>
                </a:solidFill>
              </a:defRPr>
            </a:lvl3pPr>
            <a:lvl4pPr marL="1371600" indent="0">
              <a:buFontTx/>
              <a:buNone/>
              <a:defRPr sz="3200">
                <a:solidFill>
                  <a:srgbClr val="FF0000"/>
                </a:solidFill>
              </a:defRPr>
            </a:lvl4pPr>
            <a:lvl5pPr marL="1828800" indent="0">
              <a:buFontTx/>
              <a:buNone/>
              <a:defRPr sz="3200">
                <a:solidFill>
                  <a:srgbClr val="FF0000"/>
                </a:solidFill>
              </a:defRPr>
            </a:lvl5pPr>
          </a:lstStyle>
          <a:p>
            <a:pPr lvl="0"/>
            <a:r>
              <a:rPr lang="es-ES" dirty="0" smtClean="0"/>
              <a:t>Haga clic para insertar el título</a:t>
            </a:r>
            <a:endParaRPr lang="es-ES" dirty="0"/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13" hasCustomPrompt="1"/>
          </p:nvPr>
        </p:nvSpPr>
        <p:spPr>
          <a:xfrm>
            <a:off x="623887" y="864000"/>
            <a:ext cx="7887600" cy="3708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800" i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s-ES" dirty="0" smtClean="0"/>
              <a:t>Haga clic para insertar el subtítulo</a:t>
            </a:r>
            <a:endParaRPr lang="es-ES" dirty="0"/>
          </a:p>
        </p:txBody>
      </p:sp>
      <p:sp>
        <p:nvSpPr>
          <p:cNvPr id="11" name="Marcador de texto 10"/>
          <p:cNvSpPr>
            <a:spLocks noGrp="1"/>
          </p:cNvSpPr>
          <p:nvPr>
            <p:ph type="body" sz="quarter" idx="14"/>
          </p:nvPr>
        </p:nvSpPr>
        <p:spPr>
          <a:xfrm>
            <a:off x="622800" y="1512000"/>
            <a:ext cx="3888000" cy="3981600"/>
          </a:xfrm>
          <a:prstGeom prst="rect">
            <a:avLst/>
          </a:prstGeom>
        </p:spPr>
        <p:txBody>
          <a:bodyPr/>
          <a:lstStyle>
            <a:lvl1pPr>
              <a:buClr>
                <a:srgbClr val="FF0000"/>
              </a:buCl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buClr>
                <a:srgbClr val="FF0000"/>
              </a:buCl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buClr>
                <a:srgbClr val="FF0000"/>
              </a:buCl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buClr>
                <a:srgbClr val="FF0000"/>
              </a:buCl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buClr>
                <a:srgbClr val="FF0000"/>
              </a:buCl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 dirty="0"/>
          </a:p>
        </p:txBody>
      </p:sp>
      <p:sp>
        <p:nvSpPr>
          <p:cNvPr id="8" name="Marcador de posición de imagen 7"/>
          <p:cNvSpPr>
            <a:spLocks noGrp="1"/>
          </p:cNvSpPr>
          <p:nvPr>
            <p:ph type="pic" sz="quarter" idx="16" hasCustomPrompt="1"/>
          </p:nvPr>
        </p:nvSpPr>
        <p:spPr>
          <a:xfrm>
            <a:off x="4629600" y="1512000"/>
            <a:ext cx="3880800" cy="39744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s-ES" dirty="0" smtClean="0"/>
              <a:t>Haga </a:t>
            </a:r>
            <a:r>
              <a:rPr lang="es-ES" dirty="0" err="1" smtClean="0"/>
              <a:t>click</a:t>
            </a:r>
            <a:r>
              <a:rPr lang="es-ES" dirty="0" smtClean="0"/>
              <a:t> para insertar una imagen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66385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  <p15:guide id="3" orient="horz" pos="915">
          <p15:clr>
            <a:srgbClr val="FBAE40"/>
          </p15:clr>
        </p15:guide>
        <p15:guide id="4" orient="horz" pos="785">
          <p15:clr>
            <a:srgbClr val="FBAE40"/>
          </p15:clr>
        </p15:guide>
        <p15:guide id="5" orient="horz" pos="562">
          <p15:clr>
            <a:srgbClr val="FBAE40"/>
          </p15:clr>
        </p15:guide>
        <p15:guide id="6" orient="horz" pos="543">
          <p15:clr>
            <a:srgbClr val="FBAE40"/>
          </p15:clr>
        </p15:guide>
        <p15:guide id="7" orient="horz" pos="172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terior texto a una colum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3"/>
          <p:cNvSpPr>
            <a:spLocks noGrp="1"/>
          </p:cNvSpPr>
          <p:nvPr>
            <p:ph type="body" sz="quarter" idx="12" hasCustomPrompt="1"/>
          </p:nvPr>
        </p:nvSpPr>
        <p:spPr>
          <a:xfrm>
            <a:off x="623888" y="284400"/>
            <a:ext cx="7886700" cy="5184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3200" baseline="0">
                <a:solidFill>
                  <a:srgbClr val="FF0000"/>
                </a:solidFill>
              </a:defRPr>
            </a:lvl1pPr>
            <a:lvl2pPr marL="457200" indent="0">
              <a:buFontTx/>
              <a:buNone/>
              <a:defRPr sz="3200">
                <a:solidFill>
                  <a:srgbClr val="FF0000"/>
                </a:solidFill>
              </a:defRPr>
            </a:lvl2pPr>
            <a:lvl3pPr marL="914400" indent="0">
              <a:buFontTx/>
              <a:buNone/>
              <a:defRPr sz="3200">
                <a:solidFill>
                  <a:srgbClr val="FF0000"/>
                </a:solidFill>
              </a:defRPr>
            </a:lvl3pPr>
            <a:lvl4pPr marL="1371600" indent="0">
              <a:buFontTx/>
              <a:buNone/>
              <a:defRPr sz="3200">
                <a:solidFill>
                  <a:srgbClr val="FF0000"/>
                </a:solidFill>
              </a:defRPr>
            </a:lvl4pPr>
            <a:lvl5pPr marL="1828800" indent="0">
              <a:buFontTx/>
              <a:buNone/>
              <a:defRPr sz="3200">
                <a:solidFill>
                  <a:srgbClr val="FF0000"/>
                </a:solidFill>
              </a:defRPr>
            </a:lvl5pPr>
          </a:lstStyle>
          <a:p>
            <a:pPr lvl="0"/>
            <a:r>
              <a:rPr lang="es-ES" dirty="0" smtClean="0"/>
              <a:t>Haga clic para insertar el título</a:t>
            </a:r>
            <a:endParaRPr lang="es-ES" dirty="0"/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13" hasCustomPrompt="1"/>
          </p:nvPr>
        </p:nvSpPr>
        <p:spPr>
          <a:xfrm>
            <a:off x="623887" y="1771200"/>
            <a:ext cx="7887600" cy="4464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 i="0">
                <a:solidFill>
                  <a:srgbClr val="FF0000"/>
                </a:solidFill>
              </a:defRPr>
            </a:lvl1pPr>
          </a:lstStyle>
          <a:p>
            <a:pPr lvl="0"/>
            <a:r>
              <a:rPr lang="es-ES" dirty="0" smtClean="0"/>
              <a:t>Haga clic para insertar el subtítulo</a:t>
            </a:r>
            <a:endParaRPr lang="es-ES" dirty="0"/>
          </a:p>
        </p:txBody>
      </p:sp>
      <p:sp>
        <p:nvSpPr>
          <p:cNvPr id="11" name="Marcador de texto 10"/>
          <p:cNvSpPr>
            <a:spLocks noGrp="1"/>
          </p:cNvSpPr>
          <p:nvPr>
            <p:ph type="body" sz="quarter" idx="14"/>
          </p:nvPr>
        </p:nvSpPr>
        <p:spPr>
          <a:xfrm>
            <a:off x="622800" y="2448000"/>
            <a:ext cx="3888000" cy="3351600"/>
          </a:xfrm>
          <a:prstGeom prst="rect">
            <a:avLst/>
          </a:prstGeom>
        </p:spPr>
        <p:txBody>
          <a:bodyPr/>
          <a:lstStyle>
            <a:lvl1pPr>
              <a:buClr>
                <a:srgbClr val="FF0000"/>
              </a:buCl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buClr>
                <a:srgbClr val="FF0000"/>
              </a:buCl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buClr>
                <a:srgbClr val="FF0000"/>
              </a:buCl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buClr>
                <a:srgbClr val="FF0000"/>
              </a:buCl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buClr>
                <a:srgbClr val="FF0000"/>
              </a:buCl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 dirty="0"/>
          </a:p>
        </p:txBody>
      </p:sp>
      <p:sp>
        <p:nvSpPr>
          <p:cNvPr id="8" name="Marcador de posición de imagen 7"/>
          <p:cNvSpPr>
            <a:spLocks noGrp="1"/>
          </p:cNvSpPr>
          <p:nvPr>
            <p:ph type="pic" sz="quarter" idx="16" hasCustomPrompt="1"/>
          </p:nvPr>
        </p:nvSpPr>
        <p:spPr>
          <a:xfrm>
            <a:off x="4629600" y="2448000"/>
            <a:ext cx="3880800" cy="33516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s-ES" dirty="0" smtClean="0"/>
              <a:t>Haga </a:t>
            </a:r>
            <a:r>
              <a:rPr lang="es-ES" dirty="0" err="1" smtClean="0"/>
              <a:t>click</a:t>
            </a:r>
            <a:r>
              <a:rPr lang="es-ES" dirty="0" smtClean="0"/>
              <a:t> para insertar una imagen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8207241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  <p15:guide id="3" orient="horz" pos="915">
          <p15:clr>
            <a:srgbClr val="FBAE40"/>
          </p15:clr>
        </p15:guide>
        <p15:guide id="4" orient="horz" pos="785">
          <p15:clr>
            <a:srgbClr val="FBAE40"/>
          </p15:clr>
        </p15:guide>
        <p15:guide id="5" orient="horz" pos="562">
          <p15:clr>
            <a:srgbClr val="FBAE40"/>
          </p15:clr>
        </p15:guide>
        <p15:guide id="6" orient="horz" pos="543">
          <p15:clr>
            <a:srgbClr val="FBAE40"/>
          </p15:clr>
        </p15:guide>
        <p15:guide id="7" orient="horz" pos="172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stac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 userDrawn="1"/>
        </p:nvSpPr>
        <p:spPr>
          <a:xfrm rot="16200000">
            <a:off x="1143000" y="-1143000"/>
            <a:ext cx="6858000" cy="9144000"/>
          </a:xfrm>
          <a:prstGeom prst="rect">
            <a:avLst/>
          </a:prstGeom>
          <a:gradFill>
            <a:gsLst>
              <a:gs pos="0">
                <a:srgbClr val="FF0000"/>
              </a:gs>
              <a:gs pos="77000">
                <a:srgbClr val="C00000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1152000" y="2880000"/>
            <a:ext cx="6843600" cy="1152000"/>
          </a:xfrm>
          <a:prstGeom prst="rect">
            <a:avLst/>
          </a:prstGeom>
        </p:spPr>
        <p:txBody>
          <a:bodyPr/>
          <a:lstStyle>
            <a:lvl1pPr algn="ctr">
              <a:defRPr sz="3800" i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691061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Cier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 userDrawn="1"/>
        </p:nvSpPr>
        <p:spPr>
          <a:xfrm rot="16200000">
            <a:off x="2052000" y="-792000"/>
            <a:ext cx="5652000" cy="8532000"/>
          </a:xfrm>
          <a:prstGeom prst="rect">
            <a:avLst/>
          </a:prstGeom>
          <a:gradFill flip="none" rotWithShape="1">
            <a:gsLst>
              <a:gs pos="2500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  <p:pic>
        <p:nvPicPr>
          <p:cNvPr id="7" name="Imagen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948" y="5723798"/>
            <a:ext cx="1712599" cy="164389"/>
          </a:xfrm>
          <a:prstGeom prst="rect">
            <a:avLst/>
          </a:prstGeom>
        </p:spPr>
      </p:pic>
      <p:sp>
        <p:nvSpPr>
          <p:cNvPr id="9" name="CuadroTexto 8"/>
          <p:cNvSpPr txBox="1"/>
          <p:nvPr userDrawn="1"/>
        </p:nvSpPr>
        <p:spPr>
          <a:xfrm>
            <a:off x="1039935" y="4880504"/>
            <a:ext cx="2667000" cy="784830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>
              <a:spcBef>
                <a:spcPts val="600"/>
              </a:spcBef>
            </a:pPr>
            <a:r>
              <a:rPr lang="es-ES" sz="10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anose="020B0604020202020204" pitchFamily="34" charset="0"/>
              </a:rPr>
              <a:t>Nuestra misión es contribuir al progreso de las personas y de las empresas.</a:t>
            </a:r>
            <a:endParaRPr lang="en-US" sz="1000" dirty="0" smtClean="0">
              <a:solidFill>
                <a:prstClr val="black">
                  <a:lumMod val="75000"/>
                  <a:lumOff val="25000"/>
                </a:prstClr>
              </a:solidFill>
              <a:cs typeface="Arial" panose="020B0604020202020204" pitchFamily="34" charset="0"/>
            </a:endParaRPr>
          </a:p>
          <a:p>
            <a:pPr>
              <a:spcBef>
                <a:spcPts val="600"/>
              </a:spcBef>
            </a:pPr>
            <a:r>
              <a:rPr lang="es-ES" sz="10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anose="020B0604020202020204" pitchFamily="34" charset="0"/>
              </a:rPr>
              <a:t>Nuestra cultura se basa en la creencia de que todo lo que hacemos debe ser</a:t>
            </a:r>
            <a:endParaRPr lang="es-ES" sz="1000" dirty="0">
              <a:solidFill>
                <a:prstClr val="black">
                  <a:lumMod val="75000"/>
                  <a:lumOff val="25000"/>
                </a:prstClr>
              </a:solidFill>
              <a:cs typeface="Arial" panose="020B0604020202020204" pitchFamily="34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131" y="6352539"/>
            <a:ext cx="570983" cy="447412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599" y="6352539"/>
            <a:ext cx="1463674" cy="447411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8800" y="5358238"/>
            <a:ext cx="1825200" cy="531387"/>
          </a:xfrm>
          <a:prstGeom prst="rect">
            <a:avLst/>
          </a:prstGeom>
        </p:spPr>
      </p:pic>
      <p:sp>
        <p:nvSpPr>
          <p:cNvPr id="8" name="CuadroTexto 7"/>
          <p:cNvSpPr txBox="1"/>
          <p:nvPr userDrawn="1"/>
        </p:nvSpPr>
        <p:spPr>
          <a:xfrm>
            <a:off x="1152525" y="1652849"/>
            <a:ext cx="2667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  <a:cs typeface="Arial" panose="020B0604020202020204" pitchFamily="34" charset="0"/>
              </a:rPr>
              <a:t>Gracias</a:t>
            </a:r>
            <a:endParaRPr lang="es-ES" sz="36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897288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orient="horz" pos="3710" userDrawn="1">
          <p15:clr>
            <a:srgbClr val="FBAE40"/>
          </p15:clr>
        </p15:guide>
        <p15:guide id="2" pos="717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234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ior texto a una colum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3"/>
          <p:cNvSpPr>
            <a:spLocks noGrp="1"/>
          </p:cNvSpPr>
          <p:nvPr>
            <p:ph type="body" sz="quarter" idx="12" hasCustomPrompt="1"/>
          </p:nvPr>
        </p:nvSpPr>
        <p:spPr>
          <a:xfrm>
            <a:off x="623888" y="284400"/>
            <a:ext cx="7886700" cy="5184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3200" baseline="0">
                <a:solidFill>
                  <a:srgbClr val="FF0000"/>
                </a:solidFill>
              </a:defRPr>
            </a:lvl1pPr>
            <a:lvl2pPr marL="457200" indent="0">
              <a:buFontTx/>
              <a:buNone/>
              <a:defRPr sz="3200">
                <a:solidFill>
                  <a:srgbClr val="FF0000"/>
                </a:solidFill>
              </a:defRPr>
            </a:lvl2pPr>
            <a:lvl3pPr marL="914400" indent="0">
              <a:buFontTx/>
              <a:buNone/>
              <a:defRPr sz="3200">
                <a:solidFill>
                  <a:srgbClr val="FF0000"/>
                </a:solidFill>
              </a:defRPr>
            </a:lvl3pPr>
            <a:lvl4pPr marL="1371600" indent="0">
              <a:buFontTx/>
              <a:buNone/>
              <a:defRPr sz="3200">
                <a:solidFill>
                  <a:srgbClr val="FF0000"/>
                </a:solidFill>
              </a:defRPr>
            </a:lvl4pPr>
            <a:lvl5pPr marL="1828800" indent="0">
              <a:buFontTx/>
              <a:buNone/>
              <a:defRPr sz="3200">
                <a:solidFill>
                  <a:srgbClr val="FF0000"/>
                </a:solidFill>
              </a:defRPr>
            </a:lvl5pPr>
          </a:lstStyle>
          <a:p>
            <a:pPr lvl="0"/>
            <a:r>
              <a:rPr lang="es-ES" dirty="0" smtClean="0"/>
              <a:t>Haga clic para insertar el título</a:t>
            </a:r>
            <a:endParaRPr lang="es-ES" dirty="0"/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13" hasCustomPrompt="1"/>
          </p:nvPr>
        </p:nvSpPr>
        <p:spPr>
          <a:xfrm>
            <a:off x="623887" y="864000"/>
            <a:ext cx="7887600" cy="3708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800" i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s-ES" dirty="0" smtClean="0"/>
              <a:t>Haga clic para insertar el subtítulo</a:t>
            </a:r>
            <a:endParaRPr lang="es-ES" dirty="0"/>
          </a:p>
        </p:txBody>
      </p:sp>
      <p:sp>
        <p:nvSpPr>
          <p:cNvPr id="11" name="Marcador de texto 10"/>
          <p:cNvSpPr>
            <a:spLocks noGrp="1"/>
          </p:cNvSpPr>
          <p:nvPr>
            <p:ph type="body" sz="quarter" idx="14"/>
          </p:nvPr>
        </p:nvSpPr>
        <p:spPr>
          <a:xfrm>
            <a:off x="622800" y="1512000"/>
            <a:ext cx="7887600" cy="3981600"/>
          </a:xfrm>
          <a:prstGeom prst="rect">
            <a:avLst/>
          </a:prstGeom>
        </p:spPr>
        <p:txBody>
          <a:bodyPr/>
          <a:lstStyle>
            <a:lvl1pPr>
              <a:buClr>
                <a:srgbClr val="FF0000"/>
              </a:buCl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buClr>
                <a:srgbClr val="FF0000"/>
              </a:buCl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buClr>
                <a:srgbClr val="FF0000"/>
              </a:buCl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buClr>
                <a:srgbClr val="FF0000"/>
              </a:buCl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buClr>
                <a:srgbClr val="FF0000"/>
              </a:buCl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5585842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  <p15:guide id="3" orient="horz" pos="915" userDrawn="1">
          <p15:clr>
            <a:srgbClr val="FBAE40"/>
          </p15:clr>
        </p15:guide>
        <p15:guide id="4" orient="horz" pos="785" userDrawn="1">
          <p15:clr>
            <a:srgbClr val="FBAE40"/>
          </p15:clr>
        </p15:guide>
        <p15:guide id="5" orient="horz" pos="562" userDrawn="1">
          <p15:clr>
            <a:srgbClr val="FBAE40"/>
          </p15:clr>
        </p15:guide>
        <p15:guide id="6" orient="horz" pos="543" userDrawn="1">
          <p15:clr>
            <a:srgbClr val="FBAE40"/>
          </p15:clr>
        </p15:guide>
        <p15:guide id="7" orient="horz" pos="17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terior texto a una colum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3"/>
          <p:cNvSpPr>
            <a:spLocks noGrp="1"/>
          </p:cNvSpPr>
          <p:nvPr>
            <p:ph type="body" sz="quarter" idx="12" hasCustomPrompt="1"/>
          </p:nvPr>
        </p:nvSpPr>
        <p:spPr>
          <a:xfrm>
            <a:off x="623888" y="284400"/>
            <a:ext cx="7886700" cy="5184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3200" baseline="0">
                <a:solidFill>
                  <a:srgbClr val="FF0000"/>
                </a:solidFill>
              </a:defRPr>
            </a:lvl1pPr>
            <a:lvl2pPr marL="457200" indent="0">
              <a:buFontTx/>
              <a:buNone/>
              <a:defRPr sz="3200">
                <a:solidFill>
                  <a:srgbClr val="FF0000"/>
                </a:solidFill>
              </a:defRPr>
            </a:lvl2pPr>
            <a:lvl3pPr marL="914400" indent="0">
              <a:buFontTx/>
              <a:buNone/>
              <a:defRPr sz="3200">
                <a:solidFill>
                  <a:srgbClr val="FF0000"/>
                </a:solidFill>
              </a:defRPr>
            </a:lvl3pPr>
            <a:lvl4pPr marL="1371600" indent="0">
              <a:buFontTx/>
              <a:buNone/>
              <a:defRPr sz="3200">
                <a:solidFill>
                  <a:srgbClr val="FF0000"/>
                </a:solidFill>
              </a:defRPr>
            </a:lvl4pPr>
            <a:lvl5pPr marL="1828800" indent="0">
              <a:buFontTx/>
              <a:buNone/>
              <a:defRPr sz="3200">
                <a:solidFill>
                  <a:srgbClr val="FF0000"/>
                </a:solidFill>
              </a:defRPr>
            </a:lvl5pPr>
          </a:lstStyle>
          <a:p>
            <a:pPr lvl="0"/>
            <a:r>
              <a:rPr lang="es-ES" dirty="0" smtClean="0"/>
              <a:t>Haga clic para insertar el título</a:t>
            </a:r>
            <a:endParaRPr lang="es-ES" dirty="0"/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13" hasCustomPrompt="1"/>
          </p:nvPr>
        </p:nvSpPr>
        <p:spPr>
          <a:xfrm>
            <a:off x="623887" y="864000"/>
            <a:ext cx="7887600" cy="3708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800" i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s-ES" dirty="0" smtClean="0"/>
              <a:t>Haga clic para insertar el subtítulo</a:t>
            </a:r>
            <a:endParaRPr lang="es-ES" dirty="0"/>
          </a:p>
        </p:txBody>
      </p:sp>
      <p:sp>
        <p:nvSpPr>
          <p:cNvPr id="11" name="Marcador de texto 10"/>
          <p:cNvSpPr>
            <a:spLocks noGrp="1"/>
          </p:cNvSpPr>
          <p:nvPr>
            <p:ph type="body" sz="quarter" idx="14"/>
          </p:nvPr>
        </p:nvSpPr>
        <p:spPr>
          <a:xfrm>
            <a:off x="622800" y="1512000"/>
            <a:ext cx="3888000" cy="3981600"/>
          </a:xfrm>
          <a:prstGeom prst="rect">
            <a:avLst/>
          </a:prstGeom>
        </p:spPr>
        <p:txBody>
          <a:bodyPr/>
          <a:lstStyle>
            <a:lvl1pPr>
              <a:buClr>
                <a:srgbClr val="FF0000"/>
              </a:buCl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buClr>
                <a:srgbClr val="FF0000"/>
              </a:buCl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buClr>
                <a:srgbClr val="FF0000"/>
              </a:buCl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buClr>
                <a:srgbClr val="FF0000"/>
              </a:buCl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buClr>
                <a:srgbClr val="FF0000"/>
              </a:buCl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5" name="Marcador de texto 10"/>
          <p:cNvSpPr>
            <a:spLocks noGrp="1"/>
          </p:cNvSpPr>
          <p:nvPr>
            <p:ph type="body" sz="quarter" idx="15"/>
          </p:nvPr>
        </p:nvSpPr>
        <p:spPr>
          <a:xfrm>
            <a:off x="4629600" y="1512000"/>
            <a:ext cx="3888000" cy="3981600"/>
          </a:xfrm>
          <a:prstGeom prst="rect">
            <a:avLst/>
          </a:prstGeom>
        </p:spPr>
        <p:txBody>
          <a:bodyPr/>
          <a:lstStyle>
            <a:lvl1pPr>
              <a:buClr>
                <a:srgbClr val="FF0000"/>
              </a:buCl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buClr>
                <a:srgbClr val="FF0000"/>
              </a:buCl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buClr>
                <a:srgbClr val="FF0000"/>
              </a:buCl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buClr>
                <a:srgbClr val="FF0000"/>
              </a:buCl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buClr>
                <a:srgbClr val="FF0000"/>
              </a:buCl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6162482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  <p15:guide id="3" orient="horz" pos="915">
          <p15:clr>
            <a:srgbClr val="FBAE40"/>
          </p15:clr>
        </p15:guide>
        <p15:guide id="4" orient="horz" pos="785">
          <p15:clr>
            <a:srgbClr val="FBAE40"/>
          </p15:clr>
        </p15:guide>
        <p15:guide id="5" orient="horz" pos="562">
          <p15:clr>
            <a:srgbClr val="FBAE40"/>
          </p15:clr>
        </p15:guide>
        <p15:guide id="6" orient="horz" pos="543">
          <p15:clr>
            <a:srgbClr val="FBAE40"/>
          </p15:clr>
        </p15:guide>
        <p15:guide id="7" orient="horz" pos="172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nterior texto a una colum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3"/>
          <p:cNvSpPr>
            <a:spLocks noGrp="1"/>
          </p:cNvSpPr>
          <p:nvPr>
            <p:ph type="body" sz="quarter" idx="12" hasCustomPrompt="1"/>
          </p:nvPr>
        </p:nvSpPr>
        <p:spPr>
          <a:xfrm>
            <a:off x="623888" y="284400"/>
            <a:ext cx="7886700" cy="5184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3200" baseline="0">
                <a:solidFill>
                  <a:srgbClr val="FF0000"/>
                </a:solidFill>
              </a:defRPr>
            </a:lvl1pPr>
            <a:lvl2pPr marL="457200" indent="0">
              <a:buFontTx/>
              <a:buNone/>
              <a:defRPr sz="3200">
                <a:solidFill>
                  <a:srgbClr val="FF0000"/>
                </a:solidFill>
              </a:defRPr>
            </a:lvl2pPr>
            <a:lvl3pPr marL="914400" indent="0">
              <a:buFontTx/>
              <a:buNone/>
              <a:defRPr sz="3200">
                <a:solidFill>
                  <a:srgbClr val="FF0000"/>
                </a:solidFill>
              </a:defRPr>
            </a:lvl3pPr>
            <a:lvl4pPr marL="1371600" indent="0">
              <a:buFontTx/>
              <a:buNone/>
              <a:defRPr sz="3200">
                <a:solidFill>
                  <a:srgbClr val="FF0000"/>
                </a:solidFill>
              </a:defRPr>
            </a:lvl4pPr>
            <a:lvl5pPr marL="1828800" indent="0">
              <a:buFontTx/>
              <a:buNone/>
              <a:defRPr sz="3200">
                <a:solidFill>
                  <a:srgbClr val="FF0000"/>
                </a:solidFill>
              </a:defRPr>
            </a:lvl5pPr>
          </a:lstStyle>
          <a:p>
            <a:pPr lvl="0"/>
            <a:r>
              <a:rPr lang="es-ES" dirty="0" smtClean="0"/>
              <a:t>Haga clic para insertar el título</a:t>
            </a:r>
            <a:endParaRPr lang="es-ES" dirty="0"/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13" hasCustomPrompt="1"/>
          </p:nvPr>
        </p:nvSpPr>
        <p:spPr>
          <a:xfrm>
            <a:off x="623887" y="864000"/>
            <a:ext cx="7887600" cy="3708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800" i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s-ES" dirty="0" smtClean="0"/>
              <a:t>Haga clic para insertar el subtítulo</a:t>
            </a:r>
            <a:endParaRPr lang="es-ES" dirty="0"/>
          </a:p>
        </p:txBody>
      </p:sp>
      <p:sp>
        <p:nvSpPr>
          <p:cNvPr id="11" name="Marcador de texto 10"/>
          <p:cNvSpPr>
            <a:spLocks noGrp="1"/>
          </p:cNvSpPr>
          <p:nvPr>
            <p:ph type="body" sz="quarter" idx="14"/>
          </p:nvPr>
        </p:nvSpPr>
        <p:spPr>
          <a:xfrm>
            <a:off x="622800" y="1512000"/>
            <a:ext cx="3888000" cy="3981600"/>
          </a:xfrm>
          <a:prstGeom prst="rect">
            <a:avLst/>
          </a:prstGeom>
        </p:spPr>
        <p:txBody>
          <a:bodyPr/>
          <a:lstStyle>
            <a:lvl1pPr>
              <a:buClr>
                <a:srgbClr val="FF0000"/>
              </a:buCl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buClr>
                <a:srgbClr val="FF0000"/>
              </a:buCl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buClr>
                <a:srgbClr val="FF0000"/>
              </a:buCl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buClr>
                <a:srgbClr val="FF0000"/>
              </a:buCl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buClr>
                <a:srgbClr val="FF0000"/>
              </a:buCl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8" name="Marcador de posición de imagen 7"/>
          <p:cNvSpPr>
            <a:spLocks noGrp="1"/>
          </p:cNvSpPr>
          <p:nvPr>
            <p:ph type="pic" sz="quarter" idx="16" hasCustomPrompt="1"/>
          </p:nvPr>
        </p:nvSpPr>
        <p:spPr>
          <a:xfrm>
            <a:off x="4629600" y="1512000"/>
            <a:ext cx="3880800" cy="39744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s-ES" dirty="0" smtClean="0"/>
              <a:t>Haga </a:t>
            </a:r>
            <a:r>
              <a:rPr lang="es-ES" dirty="0" err="1" smtClean="0"/>
              <a:t>click</a:t>
            </a:r>
            <a:r>
              <a:rPr lang="es-ES" dirty="0" smtClean="0"/>
              <a:t> para insertar una imagen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4702822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  <p15:guide id="3" orient="horz" pos="915">
          <p15:clr>
            <a:srgbClr val="FBAE40"/>
          </p15:clr>
        </p15:guide>
        <p15:guide id="4" orient="horz" pos="785">
          <p15:clr>
            <a:srgbClr val="FBAE40"/>
          </p15:clr>
        </p15:guide>
        <p15:guide id="5" orient="horz" pos="562">
          <p15:clr>
            <a:srgbClr val="FBAE40"/>
          </p15:clr>
        </p15:guide>
        <p15:guide id="6" orient="horz" pos="543">
          <p15:clr>
            <a:srgbClr val="FBAE40"/>
          </p15:clr>
        </p15:guide>
        <p15:guide id="7" orient="horz" pos="172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terior texto a una colum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3"/>
          <p:cNvSpPr>
            <a:spLocks noGrp="1"/>
          </p:cNvSpPr>
          <p:nvPr>
            <p:ph type="body" sz="quarter" idx="12" hasCustomPrompt="1"/>
          </p:nvPr>
        </p:nvSpPr>
        <p:spPr>
          <a:xfrm>
            <a:off x="623888" y="284400"/>
            <a:ext cx="7886700" cy="5184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3200" baseline="0">
                <a:solidFill>
                  <a:srgbClr val="FF0000"/>
                </a:solidFill>
              </a:defRPr>
            </a:lvl1pPr>
            <a:lvl2pPr marL="457200" indent="0">
              <a:buFontTx/>
              <a:buNone/>
              <a:defRPr sz="3200">
                <a:solidFill>
                  <a:srgbClr val="FF0000"/>
                </a:solidFill>
              </a:defRPr>
            </a:lvl2pPr>
            <a:lvl3pPr marL="914400" indent="0">
              <a:buFontTx/>
              <a:buNone/>
              <a:defRPr sz="3200">
                <a:solidFill>
                  <a:srgbClr val="FF0000"/>
                </a:solidFill>
              </a:defRPr>
            </a:lvl3pPr>
            <a:lvl4pPr marL="1371600" indent="0">
              <a:buFontTx/>
              <a:buNone/>
              <a:defRPr sz="3200">
                <a:solidFill>
                  <a:srgbClr val="FF0000"/>
                </a:solidFill>
              </a:defRPr>
            </a:lvl4pPr>
            <a:lvl5pPr marL="1828800" indent="0">
              <a:buFontTx/>
              <a:buNone/>
              <a:defRPr sz="3200">
                <a:solidFill>
                  <a:srgbClr val="FF0000"/>
                </a:solidFill>
              </a:defRPr>
            </a:lvl5pPr>
          </a:lstStyle>
          <a:p>
            <a:pPr lvl="0"/>
            <a:r>
              <a:rPr lang="es-ES" dirty="0" smtClean="0"/>
              <a:t>Haga clic para insertar el título</a:t>
            </a:r>
            <a:endParaRPr lang="es-ES" dirty="0"/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13" hasCustomPrompt="1"/>
          </p:nvPr>
        </p:nvSpPr>
        <p:spPr>
          <a:xfrm>
            <a:off x="623887" y="1771200"/>
            <a:ext cx="7887600" cy="4464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 i="0">
                <a:solidFill>
                  <a:srgbClr val="FF0000"/>
                </a:solidFill>
              </a:defRPr>
            </a:lvl1pPr>
          </a:lstStyle>
          <a:p>
            <a:pPr lvl="0"/>
            <a:r>
              <a:rPr lang="es-ES" dirty="0" smtClean="0"/>
              <a:t>Haga clic para insertar el subtítulo</a:t>
            </a:r>
            <a:endParaRPr lang="es-ES" dirty="0"/>
          </a:p>
        </p:txBody>
      </p:sp>
      <p:sp>
        <p:nvSpPr>
          <p:cNvPr id="11" name="Marcador de texto 10"/>
          <p:cNvSpPr>
            <a:spLocks noGrp="1"/>
          </p:cNvSpPr>
          <p:nvPr>
            <p:ph type="body" sz="quarter" idx="14"/>
          </p:nvPr>
        </p:nvSpPr>
        <p:spPr>
          <a:xfrm>
            <a:off x="622800" y="2448000"/>
            <a:ext cx="3888000" cy="3351600"/>
          </a:xfrm>
          <a:prstGeom prst="rect">
            <a:avLst/>
          </a:prstGeom>
        </p:spPr>
        <p:txBody>
          <a:bodyPr/>
          <a:lstStyle>
            <a:lvl1pPr>
              <a:buClr>
                <a:srgbClr val="FF0000"/>
              </a:buCl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buClr>
                <a:srgbClr val="FF0000"/>
              </a:buCl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buClr>
                <a:srgbClr val="FF0000"/>
              </a:buCl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buClr>
                <a:srgbClr val="FF0000"/>
              </a:buCl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buClr>
                <a:srgbClr val="FF0000"/>
              </a:buCl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8" name="Marcador de posición de imagen 7"/>
          <p:cNvSpPr>
            <a:spLocks noGrp="1"/>
          </p:cNvSpPr>
          <p:nvPr>
            <p:ph type="pic" sz="quarter" idx="16" hasCustomPrompt="1"/>
          </p:nvPr>
        </p:nvSpPr>
        <p:spPr>
          <a:xfrm>
            <a:off x="4629600" y="2448000"/>
            <a:ext cx="3880800" cy="33516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s-ES" dirty="0" smtClean="0"/>
              <a:t>Haga </a:t>
            </a:r>
            <a:r>
              <a:rPr lang="es-ES" dirty="0" err="1" smtClean="0"/>
              <a:t>click</a:t>
            </a:r>
            <a:r>
              <a:rPr lang="es-ES" dirty="0" smtClean="0"/>
              <a:t> para insertar una imagen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9935121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  <p15:guide id="3" orient="horz" pos="915">
          <p15:clr>
            <a:srgbClr val="FBAE40"/>
          </p15:clr>
        </p15:guide>
        <p15:guide id="4" orient="horz" pos="785">
          <p15:clr>
            <a:srgbClr val="FBAE40"/>
          </p15:clr>
        </p15:guide>
        <p15:guide id="5" orient="horz" pos="562">
          <p15:clr>
            <a:srgbClr val="FBAE40"/>
          </p15:clr>
        </p15:guide>
        <p15:guide id="6" orient="horz" pos="543">
          <p15:clr>
            <a:srgbClr val="FBAE40"/>
          </p15:clr>
        </p15:guide>
        <p15:guide id="7" orient="horz" pos="172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stac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 userDrawn="1"/>
        </p:nvSpPr>
        <p:spPr>
          <a:xfrm rot="16200000">
            <a:off x="1143000" y="-1143000"/>
            <a:ext cx="6858000" cy="9144000"/>
          </a:xfrm>
          <a:prstGeom prst="rect">
            <a:avLst/>
          </a:prstGeom>
          <a:gradFill>
            <a:gsLst>
              <a:gs pos="0">
                <a:srgbClr val="FF0000"/>
              </a:gs>
              <a:gs pos="77000">
                <a:srgbClr val="C00000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s-ES"/>
          </a:p>
        </p:txBody>
      </p:sp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1152000" y="2880000"/>
            <a:ext cx="6843600" cy="1152000"/>
          </a:xfrm>
          <a:prstGeom prst="rect">
            <a:avLst/>
          </a:prstGeom>
        </p:spPr>
        <p:txBody>
          <a:bodyPr/>
          <a:lstStyle>
            <a:lvl1pPr algn="ctr">
              <a:defRPr sz="3800" i="1">
                <a:solidFill>
                  <a:schemeClr val="bg1"/>
                </a:solidFill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33589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Cier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 userDrawn="1"/>
        </p:nvSpPr>
        <p:spPr>
          <a:xfrm rot="16200000">
            <a:off x="2052000" y="-792000"/>
            <a:ext cx="5652000" cy="8532000"/>
          </a:xfrm>
          <a:prstGeom prst="rect">
            <a:avLst/>
          </a:prstGeom>
          <a:gradFill flip="none" rotWithShape="1">
            <a:gsLst>
              <a:gs pos="2500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s-ES"/>
          </a:p>
        </p:txBody>
      </p:sp>
      <p:pic>
        <p:nvPicPr>
          <p:cNvPr id="7" name="Imagen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948" y="5723798"/>
            <a:ext cx="1712599" cy="164389"/>
          </a:xfrm>
          <a:prstGeom prst="rect">
            <a:avLst/>
          </a:prstGeom>
        </p:spPr>
      </p:pic>
      <p:sp>
        <p:nvSpPr>
          <p:cNvPr id="9" name="CuadroTexto 8"/>
          <p:cNvSpPr txBox="1"/>
          <p:nvPr userDrawn="1"/>
        </p:nvSpPr>
        <p:spPr>
          <a:xfrm>
            <a:off x="1039935" y="4880504"/>
            <a:ext cx="2667000" cy="784830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>
              <a:spcBef>
                <a:spcPts val="600"/>
              </a:spcBef>
            </a:pPr>
            <a:r>
              <a:rPr lang="es-E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Nuestra misión es contribuir al progreso de las personas y de las empresas.</a:t>
            </a:r>
            <a:endParaRPr lang="en-US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600"/>
              </a:spcBef>
            </a:pPr>
            <a:r>
              <a:rPr lang="es-E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Nuestra cultura se basa en la creencia de que todo lo que hacemos debe ser</a:t>
            </a:r>
            <a:endParaRPr lang="es-ES" sz="1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131" y="6352539"/>
            <a:ext cx="570983" cy="447412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599" y="6352539"/>
            <a:ext cx="1463674" cy="447411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8800" y="5358238"/>
            <a:ext cx="1825200" cy="531387"/>
          </a:xfrm>
          <a:prstGeom prst="rect">
            <a:avLst/>
          </a:prstGeom>
        </p:spPr>
      </p:pic>
      <p:sp>
        <p:nvSpPr>
          <p:cNvPr id="8" name="CuadroTexto 7"/>
          <p:cNvSpPr txBox="1"/>
          <p:nvPr userDrawn="1"/>
        </p:nvSpPr>
        <p:spPr>
          <a:xfrm>
            <a:off x="1152525" y="1652849"/>
            <a:ext cx="2667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Gracias</a:t>
            </a:r>
            <a:endParaRPr lang="es-ES" sz="3600" i="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996819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orient="horz" pos="3710" userDrawn="1">
          <p15:clr>
            <a:srgbClr val="FBAE40"/>
          </p15:clr>
        </p15:guide>
        <p15:guide id="2" pos="717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y objeto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798" y="139217"/>
            <a:ext cx="8827321" cy="45245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798" y="591671"/>
            <a:ext cx="8827321" cy="5486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lang="es-ES" dirty="0" smtClean="0">
                <a:solidFill>
                  <a:srgbClr val="999999"/>
                </a:solidFill>
              </a:defRPr>
            </a:lvl1pPr>
            <a:lvl2pPr>
              <a:defRPr lang="es-ES" dirty="0" smtClean="0"/>
            </a:lvl2pPr>
            <a:lvl3pPr>
              <a:defRPr lang="es-ES" dirty="0" smtClean="0"/>
            </a:lvl3pPr>
            <a:lvl4pPr>
              <a:defRPr lang="es-ES" dirty="0" smtClean="0"/>
            </a:lvl4pPr>
            <a:lvl5pPr>
              <a:defRPr lang="en-US" dirty="0"/>
            </a:lvl5pPr>
            <a:lvl6pPr marL="758825" indent="-234950">
              <a:buClr>
                <a:schemeClr val="accent1"/>
              </a:buClr>
              <a:buSzPct val="90000"/>
              <a:buFont typeface="Wingdings" panose="05000000000000000000" pitchFamily="2" charset="2"/>
              <a:buChar char="§"/>
              <a:defRPr sz="1300" baseline="0">
                <a:latin typeface="Arial" panose="020B0604020202020204" pitchFamily="34" charset="0"/>
                <a:cs typeface="Arial" panose="020B0604020202020204" pitchFamily="34" charset="0"/>
              </a:defRPr>
            </a:lvl6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</a:p>
          <a:p>
            <a:pPr lvl="5"/>
            <a:r>
              <a:rPr lang="en-US" dirty="0" err="1" smtClean="0"/>
              <a:t>Sexto</a:t>
            </a:r>
            <a:r>
              <a:rPr lang="en-US" dirty="0" smtClean="0"/>
              <a:t> </a:t>
            </a:r>
            <a:r>
              <a:rPr lang="en-US" dirty="0" err="1" smtClean="0"/>
              <a:t>nivel</a:t>
            </a:r>
            <a:endParaRPr lang="en-US" dirty="0"/>
          </a:p>
        </p:txBody>
      </p:sp>
      <p:pic>
        <p:nvPicPr>
          <p:cNvPr id="9" name="Picture 23" descr="Cintillo_inferior02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" t="90533" r="311" b="-2"/>
          <a:stretch/>
        </p:blipFill>
        <p:spPr bwMode="auto">
          <a:xfrm>
            <a:off x="0" y="6211229"/>
            <a:ext cx="9144000" cy="6499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4" descr="A-Santander-negativo_RGB [Convertido]"/>
          <p:cNvPicPr>
            <a:picLocks noChangeAspect="1" noChangeArrowheads="1"/>
          </p:cNvPicPr>
          <p:nvPr userDrawn="1"/>
        </p:nvPicPr>
        <p:blipFill>
          <a:blip r:embed="rId3">
            <a:clrChange>
              <a:clrFrom>
                <a:srgbClr val="FE0000"/>
              </a:clrFrom>
              <a:clrTo>
                <a:srgbClr val="FE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4675" y="6226175"/>
            <a:ext cx="2168525" cy="63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Marcador de número de diapositiva 3"/>
          <p:cNvSpPr>
            <a:spLocks noGrp="1"/>
          </p:cNvSpPr>
          <p:nvPr>
            <p:ph type="sldNum" sz="quarter" idx="4"/>
          </p:nvPr>
        </p:nvSpPr>
        <p:spPr>
          <a:xfrm>
            <a:off x="133798" y="638182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C61CD327-586D-4166-908A-C313440AED04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335367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orta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556" y="2307599"/>
            <a:ext cx="8471444" cy="421226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5637" y="660810"/>
            <a:ext cx="7706639" cy="1027880"/>
          </a:xfrm>
          <a:prstGeom prst="rect">
            <a:avLst/>
          </a:prstGeom>
        </p:spPr>
        <p:txBody>
          <a:bodyPr vert="horz" lIns="0" tIns="45720" rIns="91440" bIns="45720" rtlCol="0" anchor="t" anchorCtr="0">
            <a:noAutofit/>
          </a:bodyPr>
          <a:lstStyle>
            <a:lvl1pPr>
              <a:defRPr lang="en-US" sz="3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5637" y="2003020"/>
            <a:ext cx="7706639" cy="253483"/>
          </a:xfrm>
          <a:prstGeom prst="rect">
            <a:avLst/>
          </a:prstGeom>
        </p:spPr>
        <p:txBody>
          <a:bodyPr vert="horz" lIns="0" tIns="45720" rIns="91440" bIns="45720" rtlCol="0" anchor="ctr" anchorCtr="0">
            <a:noAutofit/>
          </a:bodyPr>
          <a:lstStyle>
            <a:lvl1pPr>
              <a:def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cxnSp>
        <p:nvCxnSpPr>
          <p:cNvPr id="8" name="Conector recto 7"/>
          <p:cNvCxnSpPr/>
          <p:nvPr userDrawn="1"/>
        </p:nvCxnSpPr>
        <p:spPr>
          <a:xfrm flipH="1">
            <a:off x="655637" y="489175"/>
            <a:ext cx="848836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n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8801" y="5614468"/>
            <a:ext cx="1825199" cy="531386"/>
          </a:xfrm>
          <a:prstGeom prst="rect">
            <a:avLst/>
          </a:prstGeom>
        </p:spPr>
      </p:pic>
      <p:sp>
        <p:nvSpPr>
          <p:cNvPr id="10" name="Marcador de fecha 3"/>
          <p:cNvSpPr>
            <a:spLocks noGrp="1"/>
          </p:cNvSpPr>
          <p:nvPr>
            <p:ph type="dt" sz="half" idx="10"/>
          </p:nvPr>
        </p:nvSpPr>
        <p:spPr>
          <a:xfrm>
            <a:off x="655638" y="256386"/>
            <a:ext cx="7706638" cy="232789"/>
          </a:xfrm>
          <a:prstGeom prst="rect">
            <a:avLst/>
          </a:prstGeom>
        </p:spPr>
        <p:txBody>
          <a:bodyPr vert="horz" lIns="0" tIns="45720" rIns="91440" bIns="45720" rtlCol="0" anchor="ctr" anchorCtr="0"/>
          <a:lstStyle>
            <a:lvl1pPr>
              <a:defRPr lang="es-ES" sz="90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dirty="0">
                <a:solidFill>
                  <a:prstClr val="black">
                    <a:lumMod val="75000"/>
                    <a:lumOff val="25000"/>
                  </a:prstClr>
                </a:solidFill>
              </a:rPr>
              <a:t>Haga </a:t>
            </a:r>
            <a:r>
              <a:rPr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click</a:t>
            </a:r>
            <a:r>
              <a:rPr dirty="0">
                <a:solidFill>
                  <a:prstClr val="black">
                    <a:lumMod val="75000"/>
                    <a:lumOff val="25000"/>
                  </a:prstClr>
                </a:solidFill>
              </a:rPr>
              <a:t> para insertar la fecha </a:t>
            </a:r>
            <a:r>
              <a:rPr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dd</a:t>
            </a:r>
            <a:r>
              <a:rPr dirty="0">
                <a:solidFill>
                  <a:prstClr val="black">
                    <a:lumMod val="75000"/>
                    <a:lumOff val="25000"/>
                  </a:prstClr>
                </a:solidFill>
              </a:rPr>
              <a:t>/mm/</a:t>
            </a:r>
            <a:r>
              <a:rPr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aa</a:t>
            </a:r>
            <a:endParaRPr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972105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orient="horz" pos="2160" userDrawn="1">
          <p15:clr>
            <a:srgbClr val="FBAE40"/>
          </p15:clr>
        </p15:guide>
        <p15:guide id="2" pos="413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ángulo 14"/>
          <p:cNvSpPr/>
          <p:nvPr userDrawn="1"/>
        </p:nvSpPr>
        <p:spPr>
          <a:xfrm>
            <a:off x="611999" y="6305328"/>
            <a:ext cx="8532001" cy="252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6" name="Imagen 15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822450" y="6332738"/>
            <a:ext cx="888750" cy="168750"/>
          </a:xfrm>
          <a:prstGeom prst="rect">
            <a:avLst/>
          </a:prstGeom>
        </p:spPr>
      </p:pic>
      <p:sp>
        <p:nvSpPr>
          <p:cNvPr id="18" name="1 CuadroTexto"/>
          <p:cNvSpPr txBox="1"/>
          <p:nvPr userDrawn="1"/>
        </p:nvSpPr>
        <p:spPr>
          <a:xfrm>
            <a:off x="7963963" y="6305328"/>
            <a:ext cx="508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BD759F66-99BC-4AB1-83F8-8F582847D04F}" type="slidenum">
              <a:rPr lang="es-ES" sz="1000" smtClean="0">
                <a:solidFill>
                  <a:schemeClr val="bg1"/>
                </a:solidFill>
              </a:rPr>
              <a:pPr algn="ctr"/>
              <a:t>‹#›</a:t>
            </a:fld>
            <a:endParaRPr lang="es-ES" sz="1000" dirty="0">
              <a:solidFill>
                <a:schemeClr val="bg1"/>
              </a:solidFill>
            </a:endParaRPr>
          </a:p>
        </p:txBody>
      </p:sp>
      <p:pic>
        <p:nvPicPr>
          <p:cNvPr id="5" name="4 Imagen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7333" y="-3782"/>
            <a:ext cx="1556096" cy="621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014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8" r:id="rId3"/>
    <p:sldLayoutId id="2147483669" r:id="rId4"/>
    <p:sldLayoutId id="2147483670" r:id="rId5"/>
    <p:sldLayoutId id="2147483666" r:id="rId6"/>
    <p:sldLayoutId id="2147483667" r:id="rId7"/>
    <p:sldLayoutId id="2147483672" r:id="rId8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200" kern="1200" dirty="0">
          <a:solidFill>
            <a:srgbClr val="FF0000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ángulo 14"/>
          <p:cNvSpPr/>
          <p:nvPr/>
        </p:nvSpPr>
        <p:spPr>
          <a:xfrm>
            <a:off x="611999" y="6305328"/>
            <a:ext cx="8532001" cy="252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  <p:pic>
        <p:nvPicPr>
          <p:cNvPr id="16" name="Imagen 15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22450" y="6332738"/>
            <a:ext cx="888750" cy="168750"/>
          </a:xfrm>
          <a:prstGeom prst="rect">
            <a:avLst/>
          </a:prstGeom>
        </p:spPr>
      </p:pic>
      <p:sp>
        <p:nvSpPr>
          <p:cNvPr id="18" name="1 CuadroTexto"/>
          <p:cNvSpPr txBox="1"/>
          <p:nvPr/>
        </p:nvSpPr>
        <p:spPr>
          <a:xfrm>
            <a:off x="7963963" y="6305328"/>
            <a:ext cx="508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BD759F66-99BC-4AB1-83F8-8F582847D04F}" type="slidenum">
              <a:rPr lang="es-ES" sz="1000" smtClean="0">
                <a:solidFill>
                  <a:prstClr val="white"/>
                </a:solidFill>
              </a:rPr>
              <a:pPr algn="ctr"/>
              <a:t>‹#›</a:t>
            </a:fld>
            <a:endParaRPr lang="es-ES" sz="10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849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200" kern="1200" dirty="0">
          <a:solidFill>
            <a:srgbClr val="FF0000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texto 11"/>
          <p:cNvSpPr txBox="1">
            <a:spLocks/>
          </p:cNvSpPr>
          <p:nvPr/>
        </p:nvSpPr>
        <p:spPr>
          <a:xfrm>
            <a:off x="585425" y="256386"/>
            <a:ext cx="7772400" cy="23278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sz="10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Strategic</a:t>
            </a:r>
            <a:r>
              <a:rPr lang="es-E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0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Risk</a:t>
            </a:r>
            <a:r>
              <a:rPr lang="es-E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Corporate </a:t>
            </a:r>
            <a:r>
              <a:rPr lang="es-ES" sz="10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Area</a:t>
            </a:r>
            <a:r>
              <a:rPr lang="es-E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s-E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|   </a:t>
            </a:r>
            <a:r>
              <a:rPr lang="es-E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Boadilla del Monte</a:t>
            </a:r>
            <a:r>
              <a:rPr lang="es-ES" sz="105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06/07/16</a:t>
            </a:r>
            <a:endParaRPr lang="es-ES" sz="105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ítulo 9"/>
          <p:cNvSpPr>
            <a:spLocks noGrp="1"/>
          </p:cNvSpPr>
          <p:nvPr>
            <p:ph type="ctrTitle"/>
          </p:nvPr>
        </p:nvSpPr>
        <p:spPr>
          <a:xfrm>
            <a:off x="625475" y="660810"/>
            <a:ext cx="7772400" cy="1027880"/>
          </a:xfrm>
        </p:spPr>
        <p:txBody>
          <a:bodyPr>
            <a:normAutofit fontScale="90000"/>
          </a:bodyPr>
          <a:lstStyle/>
          <a:p>
            <a:r>
              <a:rPr lang="es-ES" smtClean="0"/>
              <a:t>P19 &amp; Risk Appetite</a:t>
            </a:r>
            <a:br>
              <a:rPr lang="es-ES" smtClean="0"/>
            </a:br>
            <a:endParaRPr lang="es-E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8616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7043" y="70932"/>
            <a:ext cx="8827321" cy="452454"/>
          </a:xfrm>
        </p:spPr>
        <p:txBody>
          <a:bodyPr/>
          <a:lstStyle/>
          <a:p>
            <a:r>
              <a:rPr lang="es-ES" dirty="0" smtClean="0"/>
              <a:t>Agenda</a:t>
            </a:r>
            <a:endParaRPr lang="es-ES" dirty="0"/>
          </a:p>
        </p:txBody>
      </p:sp>
      <p:sp>
        <p:nvSpPr>
          <p:cNvPr id="32" name="Forma libre 31"/>
          <p:cNvSpPr/>
          <p:nvPr/>
        </p:nvSpPr>
        <p:spPr>
          <a:xfrm rot="5400000" flipH="1">
            <a:off x="-324517" y="3488721"/>
            <a:ext cx="5334789" cy="107994"/>
          </a:xfrm>
          <a:custGeom>
            <a:avLst/>
            <a:gdLst>
              <a:gd name="connsiteX0" fmla="*/ 5334789 w 5334789"/>
              <a:gd name="connsiteY0" fmla="*/ 77442 h 107994"/>
              <a:gd name="connsiteX1" fmla="*/ 5334789 w 5334789"/>
              <a:gd name="connsiteY1" fmla="*/ 30552 h 107994"/>
              <a:gd name="connsiteX2" fmla="*/ 5304237 w 5334789"/>
              <a:gd name="connsiteY2" fmla="*/ 0 h 107994"/>
              <a:gd name="connsiteX3" fmla="*/ 5158233 w 5334789"/>
              <a:gd name="connsiteY3" fmla="*/ 0 h 107994"/>
              <a:gd name="connsiteX4" fmla="*/ 5158231 w 5334789"/>
              <a:gd name="connsiteY4" fmla="*/ 1 h 107994"/>
              <a:gd name="connsiteX5" fmla="*/ 0 w 5334789"/>
              <a:gd name="connsiteY5" fmla="*/ 1 h 107994"/>
              <a:gd name="connsiteX6" fmla="*/ 0 w 5334789"/>
              <a:gd name="connsiteY6" fmla="*/ 107994 h 107994"/>
              <a:gd name="connsiteX7" fmla="*/ 5158233 w 5334789"/>
              <a:gd name="connsiteY7" fmla="*/ 107994 h 107994"/>
              <a:gd name="connsiteX8" fmla="*/ 5285439 w 5334789"/>
              <a:gd name="connsiteY8" fmla="*/ 107994 h 107994"/>
              <a:gd name="connsiteX9" fmla="*/ 5304237 w 5334789"/>
              <a:gd name="connsiteY9" fmla="*/ 107994 h 107994"/>
              <a:gd name="connsiteX10" fmla="*/ 5334789 w 5334789"/>
              <a:gd name="connsiteY10" fmla="*/ 77442 h 1079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334789" h="107994">
                <a:moveTo>
                  <a:pt x="5334789" y="77442"/>
                </a:moveTo>
                <a:lnTo>
                  <a:pt x="5334789" y="30552"/>
                </a:lnTo>
                <a:cubicBezTo>
                  <a:pt x="5334789" y="13679"/>
                  <a:pt x="5321110" y="0"/>
                  <a:pt x="5304237" y="0"/>
                </a:cubicBezTo>
                <a:lnTo>
                  <a:pt x="5158233" y="0"/>
                </a:lnTo>
                <a:lnTo>
                  <a:pt x="5158231" y="1"/>
                </a:lnTo>
                <a:lnTo>
                  <a:pt x="0" y="1"/>
                </a:lnTo>
                <a:lnTo>
                  <a:pt x="0" y="107994"/>
                </a:lnTo>
                <a:lnTo>
                  <a:pt x="5158233" y="107994"/>
                </a:lnTo>
                <a:lnTo>
                  <a:pt x="5285439" y="107994"/>
                </a:lnTo>
                <a:lnTo>
                  <a:pt x="5304237" y="107994"/>
                </a:lnTo>
                <a:cubicBezTo>
                  <a:pt x="5321110" y="107994"/>
                  <a:pt x="5334789" y="94315"/>
                  <a:pt x="5334789" y="77442"/>
                </a:cubicBezTo>
                <a:close/>
              </a:path>
            </a:pathLst>
          </a:custGeom>
          <a:gradFill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0"/>
          </a:gradFill>
          <a:ln w="9525">
            <a:noFill/>
          </a:ln>
          <a:effectLst>
            <a:outerShdw blurRad="50800" dist="25400" dir="72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ES_tradnl" dirty="0"/>
          </a:p>
        </p:txBody>
      </p:sp>
      <p:cxnSp>
        <p:nvCxnSpPr>
          <p:cNvPr id="52" name="Conector recto 51"/>
          <p:cNvCxnSpPr/>
          <p:nvPr/>
        </p:nvCxnSpPr>
        <p:spPr>
          <a:xfrm>
            <a:off x="2309653" y="1424201"/>
            <a:ext cx="68343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upo 42"/>
          <p:cNvGrpSpPr/>
          <p:nvPr/>
        </p:nvGrpSpPr>
        <p:grpSpPr>
          <a:xfrm>
            <a:off x="2252877" y="1338111"/>
            <a:ext cx="180000" cy="180000"/>
            <a:chOff x="7055411" y="550881"/>
            <a:chExt cx="263052" cy="263052"/>
          </a:xfrm>
        </p:grpSpPr>
        <p:grpSp>
          <p:nvGrpSpPr>
            <p:cNvPr id="44" name="Grupo 43"/>
            <p:cNvGrpSpPr/>
            <p:nvPr/>
          </p:nvGrpSpPr>
          <p:grpSpPr>
            <a:xfrm>
              <a:off x="7055411" y="550881"/>
              <a:ext cx="263052" cy="263052"/>
              <a:chOff x="4731382" y="2945611"/>
              <a:chExt cx="320040" cy="320040"/>
            </a:xfrm>
          </p:grpSpPr>
          <p:sp>
            <p:nvSpPr>
              <p:cNvPr id="46" name="Elipse 45"/>
              <p:cNvSpPr/>
              <p:nvPr/>
            </p:nvSpPr>
            <p:spPr>
              <a:xfrm>
                <a:off x="4731382" y="2945611"/>
                <a:ext cx="320040" cy="320040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25400" dir="72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s-E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7" name="Elipse 46"/>
              <p:cNvSpPr/>
              <p:nvPr/>
            </p:nvSpPr>
            <p:spPr>
              <a:xfrm>
                <a:off x="4763944" y="2978173"/>
                <a:ext cx="254916" cy="254916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bg1"/>
                </a:solidFill>
              </a:ln>
              <a:effectLst>
                <a:innerShdw blurRad="63500" dist="25400" dir="180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5" name="Elipse 44"/>
            <p:cNvSpPr/>
            <p:nvPr/>
          </p:nvSpPr>
          <p:spPr>
            <a:xfrm>
              <a:off x="7118271" y="618426"/>
              <a:ext cx="137332" cy="13733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2583909" y="1145919"/>
            <a:ext cx="564385" cy="564385"/>
            <a:chOff x="2583909" y="1145919"/>
            <a:chExt cx="564385" cy="564385"/>
          </a:xfrm>
        </p:grpSpPr>
        <p:sp>
          <p:nvSpPr>
            <p:cNvPr id="48" name="Elipse 47"/>
            <p:cNvSpPr/>
            <p:nvPr/>
          </p:nvSpPr>
          <p:spPr>
            <a:xfrm>
              <a:off x="2583909" y="1145919"/>
              <a:ext cx="564385" cy="564385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15600000" scaled="0"/>
              <a:tileRect/>
            </a:gradFill>
            <a:ln>
              <a:solidFill>
                <a:schemeClr val="bg1"/>
              </a:solidFill>
            </a:ln>
            <a:effectLst>
              <a:outerShdw blurRad="190500" dist="38100" dir="2700000" algn="tl" rotWithShape="0">
                <a:prstClr val="black">
                  <a:alpha val="1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" name="Elipse 48"/>
            <p:cNvSpPr/>
            <p:nvPr/>
          </p:nvSpPr>
          <p:spPr>
            <a:xfrm>
              <a:off x="2643404" y="1205414"/>
              <a:ext cx="445395" cy="445395"/>
            </a:xfrm>
            <a:prstGeom prst="ellipse">
              <a:avLst/>
            </a:prstGeom>
            <a:gradFill>
              <a:gsLst>
                <a:gs pos="0">
                  <a:schemeClr val="tx1">
                    <a:lumMod val="50000"/>
                    <a:lumOff val="50000"/>
                  </a:schemeClr>
                </a:gs>
                <a:gs pos="100000">
                  <a:schemeClr val="tx1">
                    <a:lumMod val="75000"/>
                    <a:lumOff val="25000"/>
                  </a:schemeClr>
                </a:gs>
              </a:gsLst>
              <a:lin ang="144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</p:grpSp>
      <p:sp>
        <p:nvSpPr>
          <p:cNvPr id="54" name="CuadroTexto 53"/>
          <p:cNvSpPr txBox="1"/>
          <p:nvPr/>
        </p:nvSpPr>
        <p:spPr>
          <a:xfrm>
            <a:off x="3335328" y="1067225"/>
            <a:ext cx="5506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spcAft>
                <a:spcPts val="4800"/>
              </a:spcAft>
            </a:pPr>
            <a:r>
              <a:rPr lang="en-US" dirty="0" smtClean="0"/>
              <a:t>CEO Letter </a:t>
            </a:r>
            <a:r>
              <a:rPr lang="en-US" smtClean="0"/>
              <a:t>to CountryHeads and Process Overview</a:t>
            </a:r>
            <a:endParaRPr lang="en-US" dirty="0" smtClean="0"/>
          </a:p>
        </p:txBody>
      </p:sp>
      <p:pic>
        <p:nvPicPr>
          <p:cNvPr id="74" name="Imagen 7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3417" y="2734189"/>
            <a:ext cx="1664821" cy="3475924"/>
          </a:xfrm>
          <a:prstGeom prst="rect">
            <a:avLst/>
          </a:prstGeom>
        </p:spPr>
      </p:pic>
      <p:cxnSp>
        <p:nvCxnSpPr>
          <p:cNvPr id="35" name="Conector recto 51"/>
          <p:cNvCxnSpPr/>
          <p:nvPr/>
        </p:nvCxnSpPr>
        <p:spPr>
          <a:xfrm>
            <a:off x="2309653" y="2476233"/>
            <a:ext cx="68343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upo 42"/>
          <p:cNvGrpSpPr/>
          <p:nvPr/>
        </p:nvGrpSpPr>
        <p:grpSpPr>
          <a:xfrm>
            <a:off x="2252877" y="2390143"/>
            <a:ext cx="180000" cy="180000"/>
            <a:chOff x="7055411" y="550881"/>
            <a:chExt cx="263052" cy="263052"/>
          </a:xfrm>
        </p:grpSpPr>
        <p:grpSp>
          <p:nvGrpSpPr>
            <p:cNvPr id="41" name="Grupo 43"/>
            <p:cNvGrpSpPr/>
            <p:nvPr/>
          </p:nvGrpSpPr>
          <p:grpSpPr>
            <a:xfrm>
              <a:off x="7055411" y="550881"/>
              <a:ext cx="263052" cy="263052"/>
              <a:chOff x="4731382" y="2945611"/>
              <a:chExt cx="320040" cy="320040"/>
            </a:xfrm>
          </p:grpSpPr>
          <p:sp>
            <p:nvSpPr>
              <p:cNvPr id="51" name="Elipse 45"/>
              <p:cNvSpPr/>
              <p:nvPr/>
            </p:nvSpPr>
            <p:spPr>
              <a:xfrm>
                <a:off x="4731382" y="2945611"/>
                <a:ext cx="320040" cy="320040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25400" dir="72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s-E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3" name="Elipse 46"/>
              <p:cNvSpPr/>
              <p:nvPr/>
            </p:nvSpPr>
            <p:spPr>
              <a:xfrm>
                <a:off x="4763944" y="2978173"/>
                <a:ext cx="254916" cy="254916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bg1"/>
                </a:solidFill>
              </a:ln>
              <a:effectLst>
                <a:innerShdw blurRad="63500" dist="25400" dir="180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2" name="Elipse 44"/>
            <p:cNvSpPr/>
            <p:nvPr/>
          </p:nvSpPr>
          <p:spPr>
            <a:xfrm>
              <a:off x="7118271" y="618426"/>
              <a:ext cx="137332" cy="13733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9" name="Elipse 47"/>
          <p:cNvSpPr/>
          <p:nvPr/>
        </p:nvSpPr>
        <p:spPr>
          <a:xfrm>
            <a:off x="2583909" y="2197951"/>
            <a:ext cx="564385" cy="56438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15600000" scaled="0"/>
            <a:tileRect/>
          </a:gradFill>
          <a:ln>
            <a:solidFill>
              <a:schemeClr val="bg1"/>
            </a:solidFill>
          </a:ln>
          <a:effectLst>
            <a:outerShdw blurRad="190500" dist="38100" dir="2700000" algn="tl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Elipse 48"/>
          <p:cNvSpPr/>
          <p:nvPr/>
        </p:nvSpPr>
        <p:spPr>
          <a:xfrm>
            <a:off x="2643404" y="2257446"/>
            <a:ext cx="445395" cy="445395"/>
          </a:xfrm>
          <a:prstGeom prst="ellipse">
            <a:avLst/>
          </a:prstGeom>
          <a:gradFill>
            <a:gsLst>
              <a:gs pos="0">
                <a:schemeClr val="tx1">
                  <a:lumMod val="50000"/>
                  <a:lumOff val="50000"/>
                </a:schemeClr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14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CuadroTexto 53"/>
          <p:cNvSpPr txBox="1"/>
          <p:nvPr/>
        </p:nvSpPr>
        <p:spPr>
          <a:xfrm>
            <a:off x="3335328" y="2119257"/>
            <a:ext cx="2839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spcAft>
                <a:spcPts val="4800"/>
              </a:spcAft>
            </a:pPr>
            <a:r>
              <a:rPr lang="en-US" smtClean="0"/>
              <a:t>Information Requirements</a:t>
            </a:r>
            <a:endParaRPr lang="en-US" dirty="0" smtClean="0"/>
          </a:p>
        </p:txBody>
      </p:sp>
      <p:cxnSp>
        <p:nvCxnSpPr>
          <p:cNvPr id="75" name="Conector recto 51"/>
          <p:cNvCxnSpPr/>
          <p:nvPr/>
        </p:nvCxnSpPr>
        <p:spPr>
          <a:xfrm>
            <a:off x="2309653" y="3528265"/>
            <a:ext cx="68343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Grupo 42"/>
          <p:cNvGrpSpPr/>
          <p:nvPr/>
        </p:nvGrpSpPr>
        <p:grpSpPr>
          <a:xfrm>
            <a:off x="2252877" y="3442175"/>
            <a:ext cx="180000" cy="180000"/>
            <a:chOff x="7055411" y="550881"/>
            <a:chExt cx="263052" cy="263052"/>
          </a:xfrm>
        </p:grpSpPr>
        <p:grpSp>
          <p:nvGrpSpPr>
            <p:cNvPr id="81" name="Grupo 43"/>
            <p:cNvGrpSpPr/>
            <p:nvPr/>
          </p:nvGrpSpPr>
          <p:grpSpPr>
            <a:xfrm>
              <a:off x="7055411" y="550881"/>
              <a:ext cx="263052" cy="263052"/>
              <a:chOff x="4731382" y="2945611"/>
              <a:chExt cx="320040" cy="320040"/>
            </a:xfrm>
          </p:grpSpPr>
          <p:sp>
            <p:nvSpPr>
              <p:cNvPr id="83" name="Elipse 45"/>
              <p:cNvSpPr/>
              <p:nvPr/>
            </p:nvSpPr>
            <p:spPr>
              <a:xfrm>
                <a:off x="4731382" y="2945611"/>
                <a:ext cx="320040" cy="320040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25400" dir="72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s-E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4" name="Elipse 46"/>
              <p:cNvSpPr/>
              <p:nvPr/>
            </p:nvSpPr>
            <p:spPr>
              <a:xfrm>
                <a:off x="4763944" y="2978173"/>
                <a:ext cx="254916" cy="254916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bg1"/>
                </a:solidFill>
              </a:ln>
              <a:effectLst>
                <a:innerShdw blurRad="63500" dist="25400" dir="180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82" name="Elipse 44"/>
            <p:cNvSpPr/>
            <p:nvPr/>
          </p:nvSpPr>
          <p:spPr>
            <a:xfrm>
              <a:off x="7118271" y="618426"/>
              <a:ext cx="137332" cy="13733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79" name="Elipse 47"/>
          <p:cNvSpPr/>
          <p:nvPr/>
        </p:nvSpPr>
        <p:spPr>
          <a:xfrm>
            <a:off x="2583909" y="3249983"/>
            <a:ext cx="564385" cy="56438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15600000" scaled="0"/>
            <a:tileRect/>
          </a:gradFill>
          <a:ln>
            <a:solidFill>
              <a:schemeClr val="bg1"/>
            </a:solidFill>
          </a:ln>
          <a:effectLst>
            <a:outerShdw blurRad="190500" dist="38100" dir="2700000" algn="tl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" name="Elipse 48"/>
          <p:cNvSpPr/>
          <p:nvPr/>
        </p:nvSpPr>
        <p:spPr>
          <a:xfrm>
            <a:off x="2643404" y="3309478"/>
            <a:ext cx="445395" cy="445395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4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8" name="CuadroTexto 53"/>
          <p:cNvSpPr txBox="1"/>
          <p:nvPr/>
        </p:nvSpPr>
        <p:spPr>
          <a:xfrm>
            <a:off x="3335328" y="3171289"/>
            <a:ext cx="503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spcAft>
                <a:spcPts val="4800"/>
              </a:spcAft>
            </a:pPr>
            <a:r>
              <a:rPr lang="en-US" smtClean="0"/>
              <a:t>Formal Assessment on P19 &amp; RAS consistency</a:t>
            </a:r>
            <a:endParaRPr lang="en-US" dirty="0" smtClean="0"/>
          </a:p>
        </p:txBody>
      </p:sp>
      <p:cxnSp>
        <p:nvCxnSpPr>
          <p:cNvPr id="37" name="Conector recto 51"/>
          <p:cNvCxnSpPr/>
          <p:nvPr/>
        </p:nvCxnSpPr>
        <p:spPr>
          <a:xfrm>
            <a:off x="2325573" y="4581433"/>
            <a:ext cx="68343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upo 42"/>
          <p:cNvGrpSpPr/>
          <p:nvPr/>
        </p:nvGrpSpPr>
        <p:grpSpPr>
          <a:xfrm>
            <a:off x="2268797" y="4495343"/>
            <a:ext cx="180000" cy="180000"/>
            <a:chOff x="7055411" y="550881"/>
            <a:chExt cx="263052" cy="263052"/>
          </a:xfrm>
        </p:grpSpPr>
        <p:grpSp>
          <p:nvGrpSpPr>
            <p:cNvPr id="55" name="Grupo 43"/>
            <p:cNvGrpSpPr/>
            <p:nvPr/>
          </p:nvGrpSpPr>
          <p:grpSpPr>
            <a:xfrm>
              <a:off x="7055411" y="550881"/>
              <a:ext cx="263052" cy="263052"/>
              <a:chOff x="4731382" y="2945611"/>
              <a:chExt cx="320040" cy="320040"/>
            </a:xfrm>
          </p:grpSpPr>
          <p:sp>
            <p:nvSpPr>
              <p:cNvPr id="57" name="Elipse 45"/>
              <p:cNvSpPr/>
              <p:nvPr/>
            </p:nvSpPr>
            <p:spPr>
              <a:xfrm>
                <a:off x="4731382" y="2945611"/>
                <a:ext cx="320040" cy="320040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25400" dir="72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s-E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8" name="Elipse 46"/>
              <p:cNvSpPr/>
              <p:nvPr/>
            </p:nvSpPr>
            <p:spPr>
              <a:xfrm>
                <a:off x="4763944" y="2978173"/>
                <a:ext cx="254916" cy="254916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bg1"/>
                </a:solidFill>
              </a:ln>
              <a:effectLst>
                <a:innerShdw blurRad="63500" dist="25400" dir="180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56" name="Elipse 44"/>
            <p:cNvSpPr/>
            <p:nvPr/>
          </p:nvSpPr>
          <p:spPr>
            <a:xfrm>
              <a:off x="7118271" y="618426"/>
              <a:ext cx="137332" cy="13733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60" name="Elipse 47"/>
          <p:cNvSpPr/>
          <p:nvPr/>
        </p:nvSpPr>
        <p:spPr>
          <a:xfrm>
            <a:off x="2599829" y="4303151"/>
            <a:ext cx="564385" cy="56438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15600000" scaled="0"/>
            <a:tileRect/>
          </a:gradFill>
          <a:ln>
            <a:solidFill>
              <a:schemeClr val="bg1"/>
            </a:solidFill>
          </a:ln>
          <a:effectLst>
            <a:outerShdw blurRad="190500" dist="38100" dir="2700000" algn="tl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Elipse 48"/>
          <p:cNvSpPr/>
          <p:nvPr/>
        </p:nvSpPr>
        <p:spPr>
          <a:xfrm>
            <a:off x="2659324" y="4362646"/>
            <a:ext cx="445395" cy="445395"/>
          </a:xfrm>
          <a:prstGeom prst="ellipse">
            <a:avLst/>
          </a:prstGeom>
          <a:gradFill>
            <a:gsLst>
              <a:gs pos="0">
                <a:schemeClr val="tx1">
                  <a:lumMod val="50000"/>
                  <a:lumOff val="50000"/>
                </a:schemeClr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14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CuadroTexto 53"/>
          <p:cNvSpPr txBox="1"/>
          <p:nvPr/>
        </p:nvSpPr>
        <p:spPr>
          <a:xfrm>
            <a:off x="3351248" y="4224457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spcAft>
                <a:spcPts val="4800"/>
              </a:spcAft>
            </a:pPr>
            <a:r>
              <a:rPr lang="en-US" smtClean="0"/>
              <a:t>Next Steps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37775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8" name="Slide Number Placeholder 1"/>
          <p:cNvSpPr txBox="1">
            <a:spLocks noGrp="1"/>
          </p:cNvSpPr>
          <p:nvPr/>
        </p:nvSpPr>
        <p:spPr bwMode="auto">
          <a:xfrm>
            <a:off x="8639175" y="6302375"/>
            <a:ext cx="38576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1C62208-EAB3-4265-8E10-9136E7EE5316}" type="slidenum">
              <a:rPr lang="es-ES" sz="900" smtClean="0">
                <a:solidFill>
                  <a:srgbClr val="000000"/>
                </a:solidFill>
              </a:rPr>
              <a:pPr eaLnBrk="1" hangingPunct="1"/>
              <a:t>11</a:t>
            </a:fld>
            <a:endParaRPr lang="es-ES" sz="900" smtClean="0">
              <a:solidFill>
                <a:srgbClr val="000000"/>
              </a:solidFill>
            </a:endParaRPr>
          </a:p>
        </p:txBody>
      </p:sp>
      <p:sp>
        <p:nvSpPr>
          <p:cNvPr id="16" name="Slide Number Placeholder 1"/>
          <p:cNvSpPr txBox="1">
            <a:spLocks noGrp="1"/>
          </p:cNvSpPr>
          <p:nvPr/>
        </p:nvSpPr>
        <p:spPr bwMode="auto">
          <a:xfrm>
            <a:off x="8639175" y="6302375"/>
            <a:ext cx="38576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1C62208-EAB3-4265-8E10-9136E7EE5316}" type="slidenum">
              <a:rPr lang="es-ES" sz="900" smtClean="0">
                <a:solidFill>
                  <a:srgbClr val="000000"/>
                </a:solidFill>
              </a:rPr>
              <a:pPr eaLnBrk="1" hangingPunct="1"/>
              <a:t>11</a:t>
            </a:fld>
            <a:endParaRPr lang="es-ES" sz="900" smtClean="0">
              <a:solidFill>
                <a:srgbClr val="000000"/>
              </a:solidFill>
            </a:endParaRPr>
          </a:p>
        </p:txBody>
      </p:sp>
      <p:grpSp>
        <p:nvGrpSpPr>
          <p:cNvPr id="17" name="Group 35"/>
          <p:cNvGrpSpPr>
            <a:grpSpLocks/>
          </p:cNvGrpSpPr>
          <p:nvPr/>
        </p:nvGrpSpPr>
        <p:grpSpPr bwMode="auto">
          <a:xfrm>
            <a:off x="105696" y="649625"/>
            <a:ext cx="8323892" cy="2520000"/>
            <a:chOff x="355600" y="931863"/>
            <a:chExt cx="8323892" cy="1219200"/>
          </a:xfrm>
        </p:grpSpPr>
        <p:sp>
          <p:nvSpPr>
            <p:cNvPr id="18" name="Rectangle 21"/>
            <p:cNvSpPr>
              <a:spLocks noChangeArrowheads="1"/>
            </p:cNvSpPr>
            <p:nvPr/>
          </p:nvSpPr>
          <p:spPr bwMode="auto">
            <a:xfrm>
              <a:off x="765175" y="931863"/>
              <a:ext cx="7914317" cy="12192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00" anchor="ctr"/>
            <a:lstStyle/>
            <a:p>
              <a:pPr marL="285750" indent="-285750" eaLnBrk="0" hangingPunct="0">
                <a:buClr>
                  <a:schemeClr val="accent1"/>
                </a:buClr>
                <a:buFont typeface="Wingdings" panose="05000000000000000000" pitchFamily="2" charset="2"/>
                <a:buChar char="§"/>
              </a:pPr>
              <a:r>
                <a:rPr lang="es-ES" sz="1600" dirty="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[●]</a:t>
              </a:r>
            </a:p>
          </p:txBody>
        </p:sp>
        <p:sp>
          <p:nvSpPr>
            <p:cNvPr id="19" name="Rounded Rectangle 39"/>
            <p:cNvSpPr/>
            <p:nvPr/>
          </p:nvSpPr>
          <p:spPr>
            <a:xfrm>
              <a:off x="355600" y="1219730"/>
              <a:ext cx="2053704" cy="608710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r>
                <a:rPr lang="es-ES" sz="1600" b="1" smtClean="0">
                  <a:solidFill>
                    <a:srgbClr val="FFFFFF"/>
                  </a:solidFill>
                </a:rPr>
                <a:t>Key P-19 </a:t>
              </a:r>
              <a:r>
                <a:rPr lang="es-ES" sz="1600" b="1" dirty="0" err="1" smtClean="0">
                  <a:solidFill>
                    <a:srgbClr val="FFFFFF"/>
                  </a:solidFill>
                </a:rPr>
                <a:t>Risks</a:t>
              </a:r>
              <a:endParaRPr lang="en-US" sz="1600" b="1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28" name="Group 35"/>
          <p:cNvGrpSpPr>
            <a:grpSpLocks/>
          </p:cNvGrpSpPr>
          <p:nvPr/>
        </p:nvGrpSpPr>
        <p:grpSpPr bwMode="auto">
          <a:xfrm>
            <a:off x="90948" y="3520440"/>
            <a:ext cx="8338640" cy="2520000"/>
            <a:chOff x="355600" y="931863"/>
            <a:chExt cx="8338640" cy="1219200"/>
          </a:xfrm>
        </p:grpSpPr>
        <p:sp>
          <p:nvSpPr>
            <p:cNvPr id="29" name="Rectangle 21"/>
            <p:cNvSpPr>
              <a:spLocks noChangeArrowheads="1"/>
            </p:cNvSpPr>
            <p:nvPr/>
          </p:nvSpPr>
          <p:spPr bwMode="auto">
            <a:xfrm>
              <a:off x="765175" y="931863"/>
              <a:ext cx="7929065" cy="12192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00" anchor="ctr"/>
            <a:lstStyle/>
            <a:p>
              <a:pPr marL="285750" indent="-285750" eaLnBrk="0" hangingPunct="0">
                <a:buClr>
                  <a:schemeClr val="accent1"/>
                </a:buClr>
                <a:buFont typeface="Wingdings" panose="05000000000000000000" pitchFamily="2" charset="2"/>
                <a:buChar char="§"/>
              </a:pPr>
              <a:r>
                <a:rPr lang="es-ES" sz="1600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[●]</a:t>
              </a:r>
            </a:p>
          </p:txBody>
        </p:sp>
        <p:sp>
          <p:nvSpPr>
            <p:cNvPr id="30" name="Rounded Rectangle 39"/>
            <p:cNvSpPr/>
            <p:nvPr/>
          </p:nvSpPr>
          <p:spPr>
            <a:xfrm>
              <a:off x="355600" y="1219730"/>
              <a:ext cx="2053704" cy="608710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r>
                <a:rPr lang="en-US" sz="1600" b="1" smtClean="0">
                  <a:solidFill>
                    <a:srgbClr val="FFFFFF"/>
                  </a:solidFill>
                </a:rPr>
                <a:t>P19  </a:t>
              </a:r>
              <a:r>
                <a:rPr lang="en-US" sz="1600" b="1" dirty="0" smtClean="0">
                  <a:solidFill>
                    <a:srgbClr val="FFFFFF"/>
                  </a:solidFill>
                </a:rPr>
                <a:t>alignment with risk appetite</a:t>
              </a:r>
              <a:endParaRPr lang="en-US" sz="1600" b="1" dirty="0">
                <a:solidFill>
                  <a:srgbClr val="FFFFFF"/>
                </a:solidFill>
              </a:endParaRPr>
            </a:p>
          </p:txBody>
        </p:sp>
      </p:grp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164261" y="77306"/>
            <a:ext cx="875188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400" b="1" smtClean="0">
                <a:solidFill>
                  <a:prstClr val="black"/>
                </a:solidFill>
              </a:rPr>
              <a:t>P-19: </a:t>
            </a:r>
            <a:r>
              <a:rPr lang="en-US" sz="2400" b="1" dirty="0" smtClean="0">
                <a:solidFill>
                  <a:prstClr val="black"/>
                </a:solidFill>
              </a:rPr>
              <a:t>Key risks and risk appetite alignment</a:t>
            </a:r>
            <a:endParaRPr lang="en-US" sz="2400" b="1" u="sng" dirty="0">
              <a:solidFill>
                <a:srgbClr val="FF0000"/>
              </a:solidFill>
            </a:endParaRPr>
          </a:p>
        </p:txBody>
      </p:sp>
      <p:cxnSp>
        <p:nvCxnSpPr>
          <p:cNvPr id="12" name="11 Conector recto"/>
          <p:cNvCxnSpPr/>
          <p:nvPr/>
        </p:nvCxnSpPr>
        <p:spPr bwMode="auto">
          <a:xfrm>
            <a:off x="161925" y="512869"/>
            <a:ext cx="8267663" cy="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932529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P19 vs. </a:t>
            </a:r>
            <a:r>
              <a:rPr lang="en-US" dirty="0" err="1" smtClean="0"/>
              <a:t>Apetito</a:t>
            </a:r>
            <a:r>
              <a:rPr lang="en-US" dirty="0" smtClean="0"/>
              <a:t> de </a:t>
            </a:r>
            <a:r>
              <a:rPr lang="en-US" dirty="0" err="1" smtClean="0"/>
              <a:t>Riesgo</a:t>
            </a:r>
            <a:r>
              <a:rPr lang="en-US" dirty="0" smtClean="0"/>
              <a:t> (1/4)</a:t>
            </a:r>
            <a:endParaRPr lang="en-US" dirty="0"/>
          </a:p>
        </p:txBody>
      </p:sp>
      <p:graphicFrame>
        <p:nvGraphicFramePr>
          <p:cNvPr id="87" name="86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3117773"/>
              </p:ext>
            </p:extLst>
          </p:nvPr>
        </p:nvGraphicFramePr>
        <p:xfrm>
          <a:off x="264159" y="1072277"/>
          <a:ext cx="8625840" cy="4143794"/>
        </p:xfrm>
        <a:graphic>
          <a:graphicData uri="http://schemas.openxmlformats.org/drawingml/2006/table">
            <a:tbl>
              <a:tblPr/>
              <a:tblGrid>
                <a:gridCol w="243841"/>
                <a:gridCol w="2522021"/>
                <a:gridCol w="483638"/>
                <a:gridCol w="473926"/>
                <a:gridCol w="473926"/>
                <a:gridCol w="442849"/>
                <a:gridCol w="303002"/>
                <a:gridCol w="303002"/>
                <a:gridCol w="466156"/>
                <a:gridCol w="466156"/>
                <a:gridCol w="46616"/>
                <a:gridCol w="2400707"/>
              </a:tblGrid>
              <a:tr h="416525"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err="1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Métricas</a:t>
                      </a:r>
                      <a:endParaRPr 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s-E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Apetito en Vigor</a:t>
                      </a:r>
                      <a:r>
                        <a:rPr lang="es-ES" sz="105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 </a:t>
                      </a:r>
                      <a:endParaRPr lang="es-ES" sz="1050" b="1" i="0" u="none" strike="noStrike" dirty="0" smtClean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  <a:p>
                      <a:pPr algn="ctr" fontAlgn="ctr"/>
                      <a:r>
                        <a:rPr lang="es-ES" sz="105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(</a:t>
                      </a:r>
                      <a:r>
                        <a:rPr lang="es-ES" sz="105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Límite y Alerta</a:t>
                      </a:r>
                      <a:r>
                        <a:rPr lang="es-ES" sz="105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)</a:t>
                      </a:r>
                      <a:endParaRPr lang="es-E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Valores</a:t>
                      </a:r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100" b="1" i="0" u="none" strike="noStrike" dirty="0" err="1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proyectados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err="1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Encaje</a:t>
                      </a:r>
                      <a:r>
                        <a:rPr lang="en-US" sz="1400" b="1" i="0" u="none" strike="noStrike" baseline="0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 y </a:t>
                      </a:r>
                      <a:r>
                        <a:rPr lang="en-US" sz="1400" b="1" i="0" u="none" strike="noStrike" baseline="0" dirty="0" err="1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coherencia</a:t>
                      </a:r>
                      <a:r>
                        <a:rPr lang="en-US" sz="1400" b="1" i="0" u="none" strike="noStrike" baseline="0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 </a:t>
                      </a:r>
                    </a:p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P19 – </a:t>
                      </a:r>
                      <a:r>
                        <a:rPr lang="en-US" sz="1400" b="1" i="0" u="none" strike="noStrike" dirty="0" err="1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Apetito</a:t>
                      </a:r>
                      <a:r>
                        <a:rPr lang="en-US" sz="14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 de Riesgos</a:t>
                      </a:r>
                      <a:endParaRPr 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</a:tr>
              <a:tr h="514531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dirty="0" err="1" smtClean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Limite</a:t>
                      </a:r>
                      <a:endParaRPr lang="en-US" sz="105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dirty="0" err="1" smtClean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Alerta</a:t>
                      </a:r>
                      <a:endParaRPr lang="en-US" sz="105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Actual</a:t>
                      </a:r>
                      <a:endParaRPr lang="en-US" sz="105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dirty="0" err="1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Dic</a:t>
                      </a:r>
                      <a:r>
                        <a:rPr lang="en-US" sz="105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05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2016</a:t>
                      </a:r>
                    </a:p>
                  </a:txBody>
                  <a:tcPr marL="0" marR="0" marT="0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2017</a:t>
                      </a:r>
                    </a:p>
                  </a:txBody>
                  <a:tcPr marL="0" marR="0" marT="0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2018</a:t>
                      </a:r>
                    </a:p>
                  </a:txBody>
                  <a:tcPr marL="0" marR="0" marT="0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2019</a:t>
                      </a:r>
                    </a:p>
                  </a:txBody>
                  <a:tcPr marL="0" marR="0" marT="0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3</a:t>
                      </a:r>
                      <a:r>
                        <a:rPr lang="en-US" sz="1050" b="1" i="0" u="none" strike="noStrike" baseline="0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050" b="1" i="0" u="none" strike="noStrike" baseline="0" dirty="0" err="1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años</a:t>
                      </a:r>
                      <a:r>
                        <a:rPr lang="en-US" sz="1050" b="1" i="0" u="none" strike="noStrike" baseline="0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05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 RAV</a:t>
                      </a:r>
                      <a:endParaRPr lang="en-US" sz="105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57266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57266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 fontAlgn="b">
                        <a:buAutoNum type="romanUcPeriod"/>
                      </a:pPr>
                      <a:r>
                        <a:rPr lang="en-US" sz="14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Pérdidas</a:t>
                      </a:r>
                      <a:endParaRPr lang="en-US" sz="1400" b="1" i="0" u="none" strike="noStrike" dirty="0" smtClean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</a:tr>
              <a:tr h="257266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14531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Pérdidas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adicionales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en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estrés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/ BAI </a:t>
                      </a:r>
                      <a:r>
                        <a:rPr lang="en-US" sz="14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proyectado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7266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14531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Coste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de </a:t>
                      </a:r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crédito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(</a:t>
                      </a:r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provisión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anual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en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cuenta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PyG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/ </a:t>
                      </a:r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inversión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crediticia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media</a:t>
                      </a:r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)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7266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14531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Pérdidas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de </a:t>
                      </a:r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riesgo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operacional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/ </a:t>
                      </a:r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margen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4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bruto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7266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88" name="42 Elipse"/>
          <p:cNvSpPr/>
          <p:nvPr/>
        </p:nvSpPr>
        <p:spPr bwMode="gray">
          <a:xfrm>
            <a:off x="6115600" y="3048000"/>
            <a:ext cx="133350" cy="133350"/>
          </a:xfrm>
          <a:prstGeom prst="ellipse">
            <a:avLst/>
          </a:prstGeom>
          <a:solidFill>
            <a:srgbClr val="6699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>
              <a:solidFill>
                <a:prstClr val="white"/>
              </a:solidFill>
            </a:endParaRPr>
          </a:p>
        </p:txBody>
      </p:sp>
      <p:sp>
        <p:nvSpPr>
          <p:cNvPr id="89" name="42 Elipse"/>
          <p:cNvSpPr/>
          <p:nvPr/>
        </p:nvSpPr>
        <p:spPr bwMode="gray">
          <a:xfrm>
            <a:off x="6115600" y="3746500"/>
            <a:ext cx="133350" cy="133350"/>
          </a:xfrm>
          <a:prstGeom prst="ellipse">
            <a:avLst/>
          </a:prstGeom>
          <a:solidFill>
            <a:srgbClr val="FFFF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>
              <a:solidFill>
                <a:prstClr val="white"/>
              </a:solidFill>
            </a:endParaRPr>
          </a:p>
        </p:txBody>
      </p:sp>
      <p:sp>
        <p:nvSpPr>
          <p:cNvPr id="90" name="42 Elipse"/>
          <p:cNvSpPr/>
          <p:nvPr/>
        </p:nvSpPr>
        <p:spPr bwMode="gray">
          <a:xfrm>
            <a:off x="6115600" y="4456430"/>
            <a:ext cx="133350" cy="133350"/>
          </a:xfrm>
          <a:prstGeom prst="ellipse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9158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P19 vs. </a:t>
            </a:r>
            <a:r>
              <a:rPr lang="en-US" dirty="0" err="1"/>
              <a:t>Apetito</a:t>
            </a:r>
            <a:r>
              <a:rPr lang="en-US" dirty="0"/>
              <a:t> de </a:t>
            </a:r>
            <a:r>
              <a:rPr lang="en-US" dirty="0" err="1" smtClean="0"/>
              <a:t>Riesgo</a:t>
            </a:r>
            <a:r>
              <a:rPr lang="en-US" dirty="0" smtClean="0"/>
              <a:t> (</a:t>
            </a:r>
            <a:r>
              <a:rPr lang="en-US" dirty="0"/>
              <a:t>2/4</a:t>
            </a:r>
            <a:r>
              <a:rPr lang="en-US" dirty="0" smtClean="0"/>
              <a:t>)</a:t>
            </a:r>
            <a:endParaRPr lang="en-US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4883336"/>
              </p:ext>
            </p:extLst>
          </p:nvPr>
        </p:nvGraphicFramePr>
        <p:xfrm>
          <a:off x="406399" y="847036"/>
          <a:ext cx="8229602" cy="4286614"/>
        </p:xfrm>
        <a:graphic>
          <a:graphicData uri="http://schemas.openxmlformats.org/drawingml/2006/table">
            <a:tbl>
              <a:tblPr/>
              <a:tblGrid>
                <a:gridCol w="264161"/>
                <a:gridCol w="2374648"/>
                <a:gridCol w="461421"/>
                <a:gridCol w="452156"/>
                <a:gridCol w="452156"/>
                <a:gridCol w="422506"/>
                <a:gridCol w="289083"/>
                <a:gridCol w="289083"/>
                <a:gridCol w="444743"/>
                <a:gridCol w="444743"/>
                <a:gridCol w="44475"/>
                <a:gridCol w="2290427"/>
              </a:tblGrid>
              <a:tr h="353370"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err="1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Métricas</a:t>
                      </a:r>
                      <a:endParaRPr 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s-E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Apetito en Vigor </a:t>
                      </a:r>
                      <a:endParaRPr lang="es-ES" sz="1400" b="1" i="0" u="none" strike="noStrike" dirty="0" smtClean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  <a:p>
                      <a:pPr algn="ctr" fontAlgn="ctr"/>
                      <a:r>
                        <a:rPr lang="es-ES" sz="14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(</a:t>
                      </a:r>
                      <a:r>
                        <a:rPr lang="es-E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Límite y Alerta</a:t>
                      </a:r>
                      <a:r>
                        <a:rPr lang="es-ES" sz="14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)</a:t>
                      </a:r>
                      <a:endParaRPr lang="es-ES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Valores</a:t>
                      </a:r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400" b="1" i="0" u="none" strike="noStrike" dirty="0" err="1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proyectados</a:t>
                      </a:r>
                      <a:endParaRPr 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0" marR="0" marT="0" marB="0" anchor="b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err="1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Encaje</a:t>
                      </a:r>
                      <a:r>
                        <a:rPr lang="en-US" sz="1400" b="1" i="0" u="none" strike="noStrike" baseline="0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 y </a:t>
                      </a:r>
                      <a:r>
                        <a:rPr lang="en-US" sz="1400" b="1" i="0" u="none" strike="noStrike" baseline="0" dirty="0" err="1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coherencia</a:t>
                      </a:r>
                      <a:r>
                        <a:rPr lang="en-US" sz="1400" b="1" i="0" u="none" strike="noStrike" baseline="0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 </a:t>
                      </a:r>
                    </a:p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P19 – </a:t>
                      </a:r>
                      <a:r>
                        <a:rPr lang="en-US" sz="1400" b="1" i="0" u="none" strike="noStrike" dirty="0" err="1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Apetito</a:t>
                      </a:r>
                      <a:r>
                        <a:rPr lang="en-US" sz="14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 de Riesgos</a:t>
                      </a:r>
                      <a:endParaRPr 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</a:tr>
              <a:tr h="306254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dirty="0" err="1" smtClean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Limite</a:t>
                      </a:r>
                      <a:endParaRPr lang="en-US" sz="105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dirty="0" err="1" smtClean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Alerta</a:t>
                      </a:r>
                      <a:endParaRPr lang="en-US" sz="105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Actual</a:t>
                      </a:r>
                      <a:endParaRPr lang="en-US" sz="105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dirty="0" err="1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Dic</a:t>
                      </a:r>
                      <a:r>
                        <a:rPr lang="en-US" sz="105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05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2016</a:t>
                      </a:r>
                    </a:p>
                  </a:txBody>
                  <a:tcPr marL="0" marR="0" marT="0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2017</a:t>
                      </a:r>
                    </a:p>
                  </a:txBody>
                  <a:tcPr marL="0" marR="0" marT="0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2018</a:t>
                      </a:r>
                    </a:p>
                  </a:txBody>
                  <a:tcPr marL="0" marR="0" marT="0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2019</a:t>
                      </a:r>
                    </a:p>
                  </a:txBody>
                  <a:tcPr marL="0" marR="0" marT="0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3</a:t>
                      </a:r>
                      <a:r>
                        <a:rPr lang="en-US" sz="1050" b="1" i="0" u="none" strike="noStrike" baseline="0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050" b="1" i="0" u="none" strike="noStrike" baseline="0" dirty="0" err="1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años</a:t>
                      </a:r>
                      <a:r>
                        <a:rPr lang="en-US" sz="1050" b="1" i="0" u="none" strike="noStrike" baseline="0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05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 RAV</a:t>
                      </a:r>
                      <a:endParaRPr lang="en-US" sz="105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2910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4723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II. </a:t>
                      </a:r>
                      <a:r>
                        <a:rPr lang="en-US" sz="14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Solvencia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</a:tr>
              <a:tr h="14723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41713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Ratio CET1 (fully loaded), </a:t>
                      </a:r>
                      <a:r>
                        <a:rPr lang="en-US" sz="14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escenario</a:t>
                      </a:r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base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4723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41713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Ratio CET1 (fully loaded), </a:t>
                      </a:r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en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4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estrés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4723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9447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Ratio de Capital Total (phase-in</a:t>
                      </a:r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)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4723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41713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Ratio de apalancamiento, en condiciones </a:t>
                      </a:r>
                      <a:r>
                        <a:rPr lang="es-E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normales</a:t>
                      </a:r>
                      <a:endParaRPr lang="es-E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4723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9447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Ratio de </a:t>
                      </a:r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apalancamiento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, </a:t>
                      </a:r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en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4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estrés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7733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P19 vs. </a:t>
            </a:r>
            <a:r>
              <a:rPr lang="en-US" dirty="0" err="1"/>
              <a:t>Apetito</a:t>
            </a:r>
            <a:r>
              <a:rPr lang="en-US" dirty="0"/>
              <a:t> de </a:t>
            </a:r>
            <a:r>
              <a:rPr lang="en-US" dirty="0" err="1" smtClean="0"/>
              <a:t>Riesgo</a:t>
            </a:r>
            <a:r>
              <a:rPr lang="en-US" dirty="0" smtClean="0"/>
              <a:t> (</a:t>
            </a:r>
            <a:r>
              <a:rPr lang="en-US" dirty="0"/>
              <a:t>3/4</a:t>
            </a:r>
            <a:r>
              <a:rPr lang="en-US" dirty="0" smtClean="0"/>
              <a:t>)</a:t>
            </a:r>
            <a:endParaRPr lang="en-US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8005020"/>
              </p:ext>
            </p:extLst>
          </p:nvPr>
        </p:nvGraphicFramePr>
        <p:xfrm>
          <a:off x="477519" y="895009"/>
          <a:ext cx="8229602" cy="2453640"/>
        </p:xfrm>
        <a:graphic>
          <a:graphicData uri="http://schemas.openxmlformats.org/drawingml/2006/table">
            <a:tbl>
              <a:tblPr/>
              <a:tblGrid>
                <a:gridCol w="459568"/>
                <a:gridCol w="2179241"/>
                <a:gridCol w="461421"/>
                <a:gridCol w="452156"/>
                <a:gridCol w="452156"/>
                <a:gridCol w="422506"/>
                <a:gridCol w="289083"/>
                <a:gridCol w="289083"/>
                <a:gridCol w="444743"/>
                <a:gridCol w="444743"/>
                <a:gridCol w="44475"/>
                <a:gridCol w="2290427"/>
              </a:tblGrid>
              <a:tr h="259754"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err="1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Métricas</a:t>
                      </a:r>
                      <a:endParaRPr 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s-E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Apetito en Vigor </a:t>
                      </a:r>
                      <a:endParaRPr lang="es-ES" sz="1400" b="1" i="0" u="none" strike="noStrike" dirty="0" smtClean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  <a:p>
                      <a:pPr algn="ctr" fontAlgn="ctr"/>
                      <a:r>
                        <a:rPr lang="es-ES" sz="14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(</a:t>
                      </a:r>
                      <a:r>
                        <a:rPr lang="es-E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Límite y Alerta</a:t>
                      </a:r>
                      <a:r>
                        <a:rPr lang="es-ES" sz="14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)</a:t>
                      </a:r>
                      <a:endParaRPr lang="es-ES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Valores</a:t>
                      </a:r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400" b="1" i="0" u="none" strike="noStrike" dirty="0" err="1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proyectados</a:t>
                      </a:r>
                      <a:endParaRPr 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0" marR="0" marT="0" marB="0" anchor="b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err="1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Encaje</a:t>
                      </a:r>
                      <a:r>
                        <a:rPr lang="en-US" sz="1400" b="1" i="0" u="none" strike="noStrike" baseline="0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 y </a:t>
                      </a:r>
                      <a:r>
                        <a:rPr lang="en-US" sz="1400" b="1" i="0" u="none" strike="noStrike" baseline="0" dirty="0" err="1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coherencia</a:t>
                      </a:r>
                      <a:r>
                        <a:rPr lang="en-US" sz="1400" b="1" i="0" u="none" strike="noStrike" baseline="0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 </a:t>
                      </a:r>
                    </a:p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P19 – </a:t>
                      </a:r>
                      <a:r>
                        <a:rPr lang="en-US" sz="1400" b="1" i="0" u="none" strike="noStrike" dirty="0" err="1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Apetito</a:t>
                      </a:r>
                      <a:r>
                        <a:rPr lang="en-US" sz="14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 de Riesgos</a:t>
                      </a:r>
                      <a:endParaRPr 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</a:tr>
              <a:tr h="142865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dirty="0" err="1" smtClean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Limite</a:t>
                      </a:r>
                      <a:endParaRPr lang="en-US" sz="105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dirty="0" err="1" smtClean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Alerta</a:t>
                      </a:r>
                      <a:endParaRPr lang="en-US" sz="105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Actual</a:t>
                      </a:r>
                      <a:endParaRPr lang="en-US" sz="105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dirty="0" err="1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Dic</a:t>
                      </a:r>
                      <a:r>
                        <a:rPr lang="en-US" sz="105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05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2016</a:t>
                      </a:r>
                    </a:p>
                  </a:txBody>
                  <a:tcPr marL="0" marR="0" marT="0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2017</a:t>
                      </a:r>
                    </a:p>
                  </a:txBody>
                  <a:tcPr marL="0" marR="0" marT="0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2018</a:t>
                      </a:r>
                    </a:p>
                  </a:txBody>
                  <a:tcPr marL="0" marR="0" marT="0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2019</a:t>
                      </a:r>
                    </a:p>
                  </a:txBody>
                  <a:tcPr marL="0" marR="0" marT="0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3</a:t>
                      </a:r>
                      <a:r>
                        <a:rPr lang="en-US" sz="1050" b="1" i="0" u="none" strike="noStrike" baseline="0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050" b="1" i="0" u="none" strike="noStrike" baseline="0" dirty="0" err="1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años</a:t>
                      </a:r>
                      <a:r>
                        <a:rPr lang="en-US" sz="1050" b="1" i="0" u="none" strike="noStrike" baseline="0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05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 RAV</a:t>
                      </a:r>
                      <a:endParaRPr lang="en-US" sz="105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1242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71432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III. </a:t>
                      </a:r>
                      <a:r>
                        <a:rPr lang="en-US" sz="14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Liquidez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</a:tr>
              <a:tr h="71432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4286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Ratio Financiación </a:t>
                      </a:r>
                      <a:r>
                        <a:rPr lang="es-ES" sz="14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Estructural</a:t>
                      </a:r>
                      <a:endParaRPr lang="es-ES" sz="14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1432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4286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Ratio de </a:t>
                      </a:r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Cobertura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de </a:t>
                      </a:r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Liquidez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(LCR</a:t>
                      </a:r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)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3084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P19 vs. </a:t>
            </a:r>
            <a:r>
              <a:rPr lang="en-US" dirty="0" err="1"/>
              <a:t>Apetito</a:t>
            </a:r>
            <a:r>
              <a:rPr lang="en-US" dirty="0"/>
              <a:t> de </a:t>
            </a:r>
            <a:r>
              <a:rPr lang="en-US" dirty="0" err="1" smtClean="0"/>
              <a:t>Riesgo</a:t>
            </a:r>
            <a:r>
              <a:rPr lang="en-US" dirty="0" smtClean="0"/>
              <a:t> (</a:t>
            </a:r>
            <a:r>
              <a:rPr lang="en-US" dirty="0"/>
              <a:t>4/4</a:t>
            </a:r>
            <a:r>
              <a:rPr lang="en-US" dirty="0" smtClean="0"/>
              <a:t>)</a:t>
            </a:r>
            <a:endParaRPr lang="en-US" dirty="0"/>
          </a:p>
        </p:txBody>
      </p:sp>
      <p:graphicFrame>
        <p:nvGraphicFramePr>
          <p:cNvPr id="9" name="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018967"/>
              </p:ext>
            </p:extLst>
          </p:nvPr>
        </p:nvGraphicFramePr>
        <p:xfrm>
          <a:off x="274320" y="823873"/>
          <a:ext cx="8737601" cy="6008301"/>
        </p:xfrm>
        <a:graphic>
          <a:graphicData uri="http://schemas.openxmlformats.org/drawingml/2006/table">
            <a:tbl>
              <a:tblPr/>
              <a:tblGrid>
                <a:gridCol w="468829"/>
                <a:gridCol w="3986930"/>
                <a:gridCol w="470719"/>
                <a:gridCol w="461268"/>
                <a:gridCol w="461268"/>
                <a:gridCol w="45370"/>
                <a:gridCol w="2843217"/>
              </a:tblGrid>
              <a:tr h="210491"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 err="1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Métricas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s-ES" sz="105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Apetito en Vigor (Límite y Alerta</a:t>
                      </a:r>
                      <a:r>
                        <a:rPr lang="es-ES" sz="105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)</a:t>
                      </a:r>
                      <a:endParaRPr lang="es-ES" sz="105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 err="1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Encaje</a:t>
                      </a:r>
                      <a:r>
                        <a:rPr lang="en-US" sz="1100" b="1" i="0" u="none" strike="noStrike" baseline="0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 y </a:t>
                      </a:r>
                      <a:r>
                        <a:rPr lang="en-US" sz="1100" b="1" i="0" u="none" strike="noStrike" baseline="0" dirty="0" err="1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coherencia</a:t>
                      </a:r>
                      <a:r>
                        <a:rPr lang="en-US" sz="1100" b="1" i="0" u="none" strike="noStrike" baseline="0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 (</a:t>
                      </a:r>
                      <a:r>
                        <a:rPr lang="en-US" sz="1100" b="1" i="0" u="none" strike="noStrike" baseline="0" dirty="0" err="1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cualitativos</a:t>
                      </a:r>
                      <a:r>
                        <a:rPr lang="en-US" sz="1100" b="1" i="0" u="none" strike="noStrike" baseline="0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)</a:t>
                      </a:r>
                    </a:p>
                    <a:p>
                      <a:pPr algn="ctr" fontAlgn="ctr"/>
                      <a:r>
                        <a:rPr lang="en-US" sz="11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P19 – </a:t>
                      </a:r>
                      <a:r>
                        <a:rPr lang="en-US" sz="1100" b="1" i="0" u="none" strike="noStrike" dirty="0" err="1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Apetito</a:t>
                      </a:r>
                      <a:r>
                        <a:rPr lang="en-US" sz="11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 de Riesgos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</a:tr>
              <a:tr h="103182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Limit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Alert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Current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0730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61647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IV. Concentración / Concentration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</a:tr>
              <a:tr h="103182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954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Corporates - </a:t>
                      </a:r>
                      <a:r>
                        <a:rPr 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Máxima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exposición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individual, (</a:t>
                      </a:r>
                      <a:r>
                        <a:rPr 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expresada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en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términos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de % </a:t>
                      </a:r>
                      <a:r>
                        <a:rPr 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sobre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FFPP</a:t>
                      </a:r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)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03182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12727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Corporates - </a:t>
                      </a:r>
                      <a:r>
                        <a:rPr 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Máxima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concentración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en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Top 20, (</a:t>
                      </a:r>
                      <a:r>
                        <a:rPr 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expresada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en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términos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de % </a:t>
                      </a:r>
                      <a:r>
                        <a:rPr 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sobre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FFPP</a:t>
                      </a:r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)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03182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12727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Instituciones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Financieras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- </a:t>
                      </a:r>
                      <a:r>
                        <a:rPr 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Máxima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exposición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individual, (</a:t>
                      </a:r>
                      <a:r>
                        <a:rPr 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expresada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en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términos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de % </a:t>
                      </a:r>
                      <a:r>
                        <a:rPr 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sobre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FFPP</a:t>
                      </a:r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)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03182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954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Instituciones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Financieras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- </a:t>
                      </a:r>
                      <a:r>
                        <a:rPr 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Máxima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concentración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en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Top 20, (% </a:t>
                      </a:r>
                      <a:r>
                        <a:rPr 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sobre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FFPP</a:t>
                      </a:r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)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03182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12727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Concentración sectorial - Máxima exposición a un sector, (en % sobre total </a:t>
                      </a:r>
                      <a:r>
                        <a:rPr lang="es-E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exposción</a:t>
                      </a:r>
                      <a:r>
                        <a:rPr lang="es-E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crediticia</a:t>
                      </a:r>
                      <a:r>
                        <a:rPr lang="es-E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)</a:t>
                      </a:r>
                      <a:endParaRPr lang="es-E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03182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6363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Máxima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exposición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a </a:t>
                      </a:r>
                      <a:r>
                        <a:rPr lang="en-US" sz="12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Commercial Real Estate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, (</a:t>
                      </a:r>
                      <a:r>
                        <a:rPr 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en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% </a:t>
                      </a:r>
                      <a:r>
                        <a:rPr 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sobre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total </a:t>
                      </a:r>
                      <a:r>
                        <a:rPr 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exposción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crediticia</a:t>
                      </a:r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)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03182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6363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Máxima exposición en carteras de alto riesgo, (en % sobre total </a:t>
                      </a:r>
                      <a:r>
                        <a:rPr lang="es-E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exposción</a:t>
                      </a:r>
                      <a:r>
                        <a:rPr lang="es-E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crediticia</a:t>
                      </a:r>
                      <a:r>
                        <a:rPr lang="es-E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)</a:t>
                      </a:r>
                      <a:endParaRPr lang="es-E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03182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6363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Máxima exposición en carteras relevantes*, (en % sobre total </a:t>
                      </a:r>
                      <a:r>
                        <a:rPr lang="es-E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exposción</a:t>
                      </a:r>
                      <a:r>
                        <a:rPr lang="es-E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crediticia</a:t>
                      </a:r>
                      <a:r>
                        <a:rPr lang="es-E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)</a:t>
                      </a:r>
                      <a:endParaRPr lang="es-E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03182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462254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Carteras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relevantes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: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carteras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que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por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su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perfil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de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riesgo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y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materialidad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tienen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un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límite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específico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en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apetito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de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riesgo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(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ej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.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cartera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de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hipotecas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en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francos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suizos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en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Polonia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, Multifamily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en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EE.UU.,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etc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7090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P19 vs. risk </a:t>
            </a:r>
            <a:r>
              <a:rPr lang="en-US" dirty="0" smtClean="0"/>
              <a:t>appetite (1/4)</a:t>
            </a:r>
            <a:endParaRPr lang="en-US" dirty="0"/>
          </a:p>
        </p:txBody>
      </p:sp>
      <p:graphicFrame>
        <p:nvGraphicFramePr>
          <p:cNvPr id="87" name="86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2774209"/>
              </p:ext>
            </p:extLst>
          </p:nvPr>
        </p:nvGraphicFramePr>
        <p:xfrm>
          <a:off x="264159" y="1072280"/>
          <a:ext cx="8625840" cy="3426193"/>
        </p:xfrm>
        <a:graphic>
          <a:graphicData uri="http://schemas.openxmlformats.org/drawingml/2006/table">
            <a:tbl>
              <a:tblPr/>
              <a:tblGrid>
                <a:gridCol w="243841"/>
                <a:gridCol w="2522021"/>
                <a:gridCol w="483638"/>
                <a:gridCol w="473926"/>
                <a:gridCol w="473926"/>
                <a:gridCol w="442849"/>
                <a:gridCol w="303002"/>
                <a:gridCol w="303002"/>
                <a:gridCol w="466156"/>
                <a:gridCol w="466156"/>
                <a:gridCol w="46616"/>
                <a:gridCol w="2400707"/>
              </a:tblGrid>
              <a:tr h="353370"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Metrics</a:t>
                      </a:r>
                      <a:endParaRPr 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s-ES" sz="1100" b="1" i="0" u="none" strike="noStrike" dirty="0" err="1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Current</a:t>
                      </a:r>
                      <a:r>
                        <a:rPr lang="es-ES" sz="11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s-ES" sz="11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Appetite</a:t>
                      </a:r>
                      <a:r>
                        <a:rPr lang="es-E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 </a:t>
                      </a:r>
                      <a:endParaRPr lang="es-ES" sz="1100" b="1" i="0" u="none" strike="noStrike" dirty="0" smtClean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  <a:p>
                      <a:pPr algn="ctr" fontAlgn="ctr"/>
                      <a:r>
                        <a:rPr lang="es-ES" sz="11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(</a:t>
                      </a:r>
                      <a:r>
                        <a:rPr lang="es-ES" sz="11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Limit</a:t>
                      </a:r>
                      <a:r>
                        <a:rPr lang="es-E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 &amp; </a:t>
                      </a:r>
                      <a:r>
                        <a:rPr lang="es-ES" sz="11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Alert</a:t>
                      </a:r>
                      <a:r>
                        <a:rPr lang="es-E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Metrics </a:t>
                      </a:r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forecast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Consistency P19 - Risk Appetite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</a:tr>
              <a:tr h="306254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Limit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Alert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Current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Dec 2016</a:t>
                      </a:r>
                    </a:p>
                  </a:txBody>
                  <a:tcPr marL="0" marR="0" marT="0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2017</a:t>
                      </a:r>
                    </a:p>
                  </a:txBody>
                  <a:tcPr marL="0" marR="0" marT="0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2018</a:t>
                      </a:r>
                    </a:p>
                  </a:txBody>
                  <a:tcPr marL="0" marR="0" marT="0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2019</a:t>
                      </a:r>
                    </a:p>
                  </a:txBody>
                  <a:tcPr marL="0" marR="0" marT="0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3yrs RAG</a:t>
                      </a:r>
                    </a:p>
                  </a:txBody>
                  <a:tcPr marL="0" marR="0" marT="0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53127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4723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I. </a:t>
                      </a:r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Losses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</a:tr>
              <a:tr h="14723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41713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1" u="none" strike="noStrike" dirty="0" smtClean="0">
                          <a:solidFill>
                            <a:srgbClr val="404040"/>
                          </a:solidFill>
                          <a:effectLst/>
                          <a:latin typeface="Calibri"/>
                        </a:rPr>
                        <a:t>Additional </a:t>
                      </a:r>
                      <a:r>
                        <a:rPr lang="en-US" sz="1400" b="1" i="1" u="none" strike="noStrike" dirty="0">
                          <a:solidFill>
                            <a:srgbClr val="404040"/>
                          </a:solidFill>
                          <a:effectLst/>
                          <a:latin typeface="Calibri"/>
                        </a:rPr>
                        <a:t>losses in stress / projected PBT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4723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8895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1" u="none" strike="noStrike" dirty="0" smtClean="0">
                          <a:solidFill>
                            <a:srgbClr val="404040"/>
                          </a:solidFill>
                          <a:effectLst/>
                          <a:latin typeface="Calibri"/>
                        </a:rPr>
                        <a:t>Cost </a:t>
                      </a:r>
                      <a:r>
                        <a:rPr lang="en-US" sz="1400" b="1" i="1" u="none" strike="noStrike" dirty="0">
                          <a:solidFill>
                            <a:srgbClr val="404040"/>
                          </a:solidFill>
                          <a:effectLst/>
                          <a:latin typeface="Calibri"/>
                        </a:rPr>
                        <a:t>of credit (P&amp;L provisions for the year / average </a:t>
                      </a:r>
                      <a:r>
                        <a:rPr lang="en-US" sz="1400" b="1" i="1" u="none" strike="noStrike" dirty="0" err="1">
                          <a:solidFill>
                            <a:srgbClr val="404040"/>
                          </a:solidFill>
                          <a:effectLst/>
                          <a:latin typeface="Calibri"/>
                        </a:rPr>
                        <a:t>outstandings</a:t>
                      </a:r>
                      <a:r>
                        <a:rPr lang="en-US" sz="1400" b="1" i="1" u="none" strike="noStrike" dirty="0">
                          <a:solidFill>
                            <a:srgbClr val="404040"/>
                          </a:solidFill>
                          <a:effectLst/>
                          <a:latin typeface="Calibri"/>
                        </a:rPr>
                        <a:t>)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4723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9447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1" u="none" strike="noStrike" dirty="0" smtClean="0">
                          <a:solidFill>
                            <a:srgbClr val="404040"/>
                          </a:solidFill>
                          <a:effectLst/>
                          <a:latin typeface="Calibri"/>
                        </a:rPr>
                        <a:t>Operational </a:t>
                      </a:r>
                      <a:r>
                        <a:rPr lang="en-US" sz="1400" b="1" i="1" u="none" strike="noStrike" dirty="0">
                          <a:solidFill>
                            <a:srgbClr val="404040"/>
                          </a:solidFill>
                          <a:effectLst/>
                          <a:latin typeface="Calibri"/>
                        </a:rPr>
                        <a:t>risk losses / gross margin 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4723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88" name="42 Elipse"/>
          <p:cNvSpPr/>
          <p:nvPr/>
        </p:nvSpPr>
        <p:spPr bwMode="gray">
          <a:xfrm>
            <a:off x="6115600" y="2519680"/>
            <a:ext cx="133350" cy="133350"/>
          </a:xfrm>
          <a:prstGeom prst="ellipse">
            <a:avLst/>
          </a:prstGeom>
          <a:solidFill>
            <a:srgbClr val="6699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>
              <a:solidFill>
                <a:prstClr val="white"/>
              </a:solidFill>
            </a:endParaRPr>
          </a:p>
        </p:txBody>
      </p:sp>
      <p:sp>
        <p:nvSpPr>
          <p:cNvPr id="89" name="42 Elipse"/>
          <p:cNvSpPr/>
          <p:nvPr/>
        </p:nvSpPr>
        <p:spPr bwMode="gray">
          <a:xfrm>
            <a:off x="6115600" y="3218180"/>
            <a:ext cx="133350" cy="133350"/>
          </a:xfrm>
          <a:prstGeom prst="ellipse">
            <a:avLst/>
          </a:prstGeom>
          <a:solidFill>
            <a:srgbClr val="FFFF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>
              <a:solidFill>
                <a:prstClr val="white"/>
              </a:solidFill>
            </a:endParaRPr>
          </a:p>
        </p:txBody>
      </p:sp>
      <p:sp>
        <p:nvSpPr>
          <p:cNvPr id="90" name="42 Elipse"/>
          <p:cNvSpPr/>
          <p:nvPr/>
        </p:nvSpPr>
        <p:spPr bwMode="gray">
          <a:xfrm>
            <a:off x="6115600" y="3928110"/>
            <a:ext cx="133350" cy="133350"/>
          </a:xfrm>
          <a:prstGeom prst="ellipse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5272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P19 vs. risk </a:t>
            </a:r>
            <a:r>
              <a:rPr lang="en-US" dirty="0" smtClean="0"/>
              <a:t>appetite (2/4)</a:t>
            </a:r>
            <a:endParaRPr lang="en-US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0785349"/>
              </p:ext>
            </p:extLst>
          </p:nvPr>
        </p:nvGraphicFramePr>
        <p:xfrm>
          <a:off x="406399" y="847036"/>
          <a:ext cx="8229602" cy="4716340"/>
        </p:xfrm>
        <a:graphic>
          <a:graphicData uri="http://schemas.openxmlformats.org/drawingml/2006/table">
            <a:tbl>
              <a:tblPr/>
              <a:tblGrid>
                <a:gridCol w="264161"/>
                <a:gridCol w="2374648"/>
                <a:gridCol w="461421"/>
                <a:gridCol w="452156"/>
                <a:gridCol w="452156"/>
                <a:gridCol w="422506"/>
                <a:gridCol w="289083"/>
                <a:gridCol w="289083"/>
                <a:gridCol w="444743"/>
                <a:gridCol w="444743"/>
                <a:gridCol w="44475"/>
                <a:gridCol w="2290427"/>
              </a:tblGrid>
              <a:tr h="353370"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Metrics</a:t>
                      </a:r>
                      <a:endParaRPr lang="en-US" sz="16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s-ES" sz="1200" b="1" i="0" u="none" strike="noStrike" dirty="0" err="1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Current</a:t>
                      </a:r>
                      <a:r>
                        <a:rPr lang="es-ES" sz="12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s-ES" sz="12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Appetite</a:t>
                      </a:r>
                      <a:r>
                        <a:rPr lang="es-E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 (</a:t>
                      </a:r>
                      <a:r>
                        <a:rPr lang="es-ES" sz="12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Limit</a:t>
                      </a:r>
                      <a:r>
                        <a:rPr lang="es-E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 &amp; </a:t>
                      </a:r>
                      <a:r>
                        <a:rPr lang="es-ES" sz="12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Alert</a:t>
                      </a:r>
                      <a:r>
                        <a:rPr lang="es-E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Metrics </a:t>
                      </a:r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forecast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Consistency P19 - Risk Appetite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</a:tr>
              <a:tr h="306254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Limit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Alert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Current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Dec 2016</a:t>
                      </a:r>
                    </a:p>
                  </a:txBody>
                  <a:tcPr marL="0" marR="0" marT="0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2017</a:t>
                      </a:r>
                    </a:p>
                  </a:txBody>
                  <a:tcPr marL="0" marR="0" marT="0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2018</a:t>
                      </a:r>
                    </a:p>
                  </a:txBody>
                  <a:tcPr marL="0" marR="0" marT="0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2019</a:t>
                      </a:r>
                    </a:p>
                  </a:txBody>
                  <a:tcPr marL="0" marR="0" marT="0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3yrs RAG</a:t>
                      </a:r>
                    </a:p>
                  </a:txBody>
                  <a:tcPr marL="0" marR="0" marT="0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29100"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4723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II. </a:t>
                      </a:r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Solvency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</a:tr>
              <a:tr h="14723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41713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1" u="none" strike="noStrike" dirty="0" smtClean="0">
                          <a:solidFill>
                            <a:srgbClr val="404040"/>
                          </a:solidFill>
                          <a:effectLst/>
                          <a:latin typeface="Calibri"/>
                        </a:rPr>
                        <a:t>CET1 </a:t>
                      </a:r>
                      <a:r>
                        <a:rPr lang="en-US" sz="1600" b="1" i="1" u="none" strike="noStrike" dirty="0">
                          <a:solidFill>
                            <a:srgbClr val="404040"/>
                          </a:solidFill>
                          <a:effectLst/>
                          <a:latin typeface="Calibri"/>
                        </a:rPr>
                        <a:t>ratio (fully loaded), baseline scenario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4723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41713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1" u="none" strike="noStrike" dirty="0" smtClean="0">
                          <a:solidFill>
                            <a:srgbClr val="404040"/>
                          </a:solidFill>
                          <a:effectLst/>
                          <a:latin typeface="Calibri"/>
                        </a:rPr>
                        <a:t>CET1 </a:t>
                      </a:r>
                      <a:r>
                        <a:rPr lang="en-US" sz="1600" b="1" i="1" u="none" strike="noStrike" dirty="0">
                          <a:solidFill>
                            <a:srgbClr val="404040"/>
                          </a:solidFill>
                          <a:effectLst/>
                          <a:latin typeface="Calibri"/>
                        </a:rPr>
                        <a:t>ratio (fully loaded), under stressed scenario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4723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9447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1" u="none" strike="noStrike" dirty="0" smtClean="0">
                          <a:solidFill>
                            <a:srgbClr val="404040"/>
                          </a:solidFill>
                          <a:effectLst/>
                          <a:latin typeface="Calibri"/>
                        </a:rPr>
                        <a:t>Total </a:t>
                      </a:r>
                      <a:r>
                        <a:rPr lang="en-US" sz="1600" b="1" i="1" u="none" strike="noStrike" dirty="0">
                          <a:solidFill>
                            <a:srgbClr val="404040"/>
                          </a:solidFill>
                          <a:effectLst/>
                          <a:latin typeface="Calibri"/>
                        </a:rPr>
                        <a:t>Capital Ratio (phase-in, transitional)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4723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41713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600" b="1" i="1" u="none" strike="noStrike" dirty="0" err="1" smtClean="0">
                          <a:solidFill>
                            <a:srgbClr val="404040"/>
                          </a:solidFill>
                          <a:effectLst/>
                          <a:latin typeface="Calibri"/>
                        </a:rPr>
                        <a:t>Leverage</a:t>
                      </a:r>
                      <a:r>
                        <a:rPr lang="es-ES" sz="1600" b="1" i="1" u="none" strike="noStrike" dirty="0" smtClean="0">
                          <a:solidFill>
                            <a:srgbClr val="40404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s-ES" sz="1600" b="1" i="1" u="none" strike="noStrike" dirty="0">
                          <a:solidFill>
                            <a:srgbClr val="404040"/>
                          </a:solidFill>
                          <a:effectLst/>
                          <a:latin typeface="Calibri"/>
                        </a:rPr>
                        <a:t>ratio, </a:t>
                      </a:r>
                      <a:r>
                        <a:rPr lang="es-ES" sz="1600" b="1" i="1" u="none" strike="noStrike" dirty="0" err="1">
                          <a:solidFill>
                            <a:srgbClr val="404040"/>
                          </a:solidFill>
                          <a:effectLst/>
                          <a:latin typeface="Calibri"/>
                        </a:rPr>
                        <a:t>baseline</a:t>
                      </a:r>
                      <a:r>
                        <a:rPr lang="es-ES" sz="1600" b="1" i="1" u="none" strike="noStrike" dirty="0">
                          <a:solidFill>
                            <a:srgbClr val="40404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s-ES" sz="1600" b="1" i="1" u="none" strike="noStrike" dirty="0" err="1">
                          <a:solidFill>
                            <a:srgbClr val="404040"/>
                          </a:solidFill>
                          <a:effectLst/>
                          <a:latin typeface="Calibri"/>
                        </a:rPr>
                        <a:t>scenario</a:t>
                      </a:r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4723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9447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1" u="none" strike="noStrike" dirty="0" smtClean="0">
                          <a:solidFill>
                            <a:srgbClr val="404040"/>
                          </a:solidFill>
                          <a:effectLst/>
                          <a:latin typeface="Calibri"/>
                        </a:rPr>
                        <a:t>Leverage </a:t>
                      </a:r>
                      <a:r>
                        <a:rPr lang="en-US" sz="1600" b="1" i="1" u="none" strike="noStrike" dirty="0">
                          <a:solidFill>
                            <a:srgbClr val="404040"/>
                          </a:solidFill>
                          <a:effectLst/>
                          <a:latin typeface="Calibri"/>
                        </a:rPr>
                        <a:t>ratio, under stressed scenario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845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P19 vs. risk </a:t>
            </a:r>
            <a:r>
              <a:rPr lang="en-US" dirty="0" smtClean="0"/>
              <a:t>appetite (3/4)</a:t>
            </a:r>
            <a:endParaRPr lang="en-US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2444387"/>
              </p:ext>
            </p:extLst>
          </p:nvPr>
        </p:nvGraphicFramePr>
        <p:xfrm>
          <a:off x="477519" y="895008"/>
          <a:ext cx="8229602" cy="2405583"/>
        </p:xfrm>
        <a:graphic>
          <a:graphicData uri="http://schemas.openxmlformats.org/drawingml/2006/table">
            <a:tbl>
              <a:tblPr/>
              <a:tblGrid>
                <a:gridCol w="459568"/>
                <a:gridCol w="2179241"/>
                <a:gridCol w="461421"/>
                <a:gridCol w="452156"/>
                <a:gridCol w="452156"/>
                <a:gridCol w="422506"/>
                <a:gridCol w="289083"/>
                <a:gridCol w="289083"/>
                <a:gridCol w="444743"/>
                <a:gridCol w="444743"/>
                <a:gridCol w="44475"/>
                <a:gridCol w="2290427"/>
              </a:tblGrid>
              <a:tr h="378663"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Metrics</a:t>
                      </a:r>
                      <a:endParaRPr lang="en-US" sz="16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s-ES" sz="1200" b="1" i="0" u="none" strike="noStrike" dirty="0" err="1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Current</a:t>
                      </a:r>
                      <a:r>
                        <a:rPr lang="es-ES" sz="12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s-ES" sz="12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Appetite</a:t>
                      </a:r>
                      <a:r>
                        <a:rPr lang="es-E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 (</a:t>
                      </a:r>
                      <a:r>
                        <a:rPr lang="es-ES" sz="12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Limit</a:t>
                      </a:r>
                      <a:r>
                        <a:rPr lang="es-E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 &amp; </a:t>
                      </a:r>
                      <a:r>
                        <a:rPr lang="es-ES" sz="12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Alert</a:t>
                      </a:r>
                      <a:r>
                        <a:rPr lang="es-E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Metrics </a:t>
                      </a:r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forecast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Consistency P19 - Risk Appetite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</a:tr>
              <a:tr h="208265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Limit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Alert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Current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Dec 2016</a:t>
                      </a:r>
                    </a:p>
                  </a:txBody>
                  <a:tcPr marL="0" marR="0" marT="0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2017</a:t>
                      </a:r>
                    </a:p>
                  </a:txBody>
                  <a:tcPr marL="0" marR="0" marT="0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2018</a:t>
                      </a:r>
                    </a:p>
                  </a:txBody>
                  <a:tcPr marL="0" marR="0" marT="0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2019</a:t>
                      </a:r>
                    </a:p>
                  </a:txBody>
                  <a:tcPr marL="0" marR="0" marT="0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3yrs RAG</a:t>
                      </a:r>
                    </a:p>
                  </a:txBody>
                  <a:tcPr marL="0" marR="0" marT="0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6389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18893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III. </a:t>
                      </a:r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Liquidity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</a:tr>
              <a:tr h="118893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826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600" b="1" i="1" u="none" strike="noStrike" dirty="0" err="1" smtClean="0">
                          <a:solidFill>
                            <a:srgbClr val="404040"/>
                          </a:solidFill>
                          <a:effectLst/>
                          <a:latin typeface="Calibri"/>
                        </a:rPr>
                        <a:t>Structural</a:t>
                      </a:r>
                      <a:r>
                        <a:rPr lang="es-ES" sz="1600" b="1" i="1" u="none" strike="noStrike" dirty="0" smtClean="0">
                          <a:solidFill>
                            <a:srgbClr val="40404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s-ES" sz="1600" b="1" i="1" u="none" strike="noStrike" dirty="0" err="1">
                          <a:solidFill>
                            <a:srgbClr val="404040"/>
                          </a:solidFill>
                          <a:effectLst/>
                          <a:latin typeface="Calibri"/>
                        </a:rPr>
                        <a:t>Funding</a:t>
                      </a:r>
                      <a:r>
                        <a:rPr lang="es-ES" sz="1600" b="1" i="1" u="none" strike="noStrike" dirty="0">
                          <a:solidFill>
                            <a:srgbClr val="404040"/>
                          </a:solidFill>
                          <a:effectLst/>
                          <a:latin typeface="Calibri"/>
                        </a:rPr>
                        <a:t> Ratio</a:t>
                      </a:r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18893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37786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1" u="none" strike="noStrike" dirty="0" smtClean="0">
                          <a:solidFill>
                            <a:srgbClr val="404040"/>
                          </a:solidFill>
                          <a:effectLst/>
                          <a:latin typeface="Calibri"/>
                        </a:rPr>
                        <a:t>LCR</a:t>
                      </a:r>
                      <a:r>
                        <a:rPr lang="en-US" sz="1600" b="1" i="1" u="none" strike="noStrike" dirty="0">
                          <a:solidFill>
                            <a:srgbClr val="404040"/>
                          </a:solidFill>
                          <a:effectLst/>
                          <a:latin typeface="Calibri"/>
                        </a:rPr>
                        <a:t>, Liquidity Coverage Ratio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4194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P19 vs. risk </a:t>
            </a:r>
            <a:r>
              <a:rPr lang="en-US" dirty="0" smtClean="0"/>
              <a:t>appetite (4/4)</a:t>
            </a:r>
            <a:endParaRPr lang="en-US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3894764"/>
              </p:ext>
            </p:extLst>
          </p:nvPr>
        </p:nvGraphicFramePr>
        <p:xfrm>
          <a:off x="320791" y="843255"/>
          <a:ext cx="8518409" cy="5778866"/>
        </p:xfrm>
        <a:graphic>
          <a:graphicData uri="http://schemas.openxmlformats.org/drawingml/2006/table">
            <a:tbl>
              <a:tblPr/>
              <a:tblGrid>
                <a:gridCol w="617231"/>
                <a:gridCol w="2926859"/>
                <a:gridCol w="619719"/>
                <a:gridCol w="607274"/>
                <a:gridCol w="607274"/>
                <a:gridCol w="63862"/>
                <a:gridCol w="3076190"/>
              </a:tblGrid>
              <a:tr h="188765"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Métricas</a:t>
                      </a:r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 / Metrics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s-ES" sz="1050" b="1" i="0" u="none" strike="noStrike" dirty="0" err="1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Current</a:t>
                      </a:r>
                      <a:r>
                        <a:rPr lang="es-ES" sz="105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s-ES" sz="105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Appetite</a:t>
                      </a:r>
                      <a:r>
                        <a:rPr lang="es-ES" sz="105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 (</a:t>
                      </a:r>
                      <a:r>
                        <a:rPr lang="es-ES" sz="105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Limit</a:t>
                      </a:r>
                      <a:r>
                        <a:rPr lang="es-ES" sz="105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 &amp; </a:t>
                      </a:r>
                      <a:r>
                        <a:rPr lang="es-ES" sz="105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Alert</a:t>
                      </a:r>
                      <a:r>
                        <a:rPr lang="es-ES" sz="105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Consistency P19 - Risk </a:t>
                      </a:r>
                      <a:r>
                        <a:rPr lang="en-US" sz="11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Appetite (qualitative)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</a:tr>
              <a:tr h="163597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Limit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Alert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Current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094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78652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IV. Concentración / Concentration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</a:tr>
              <a:tr h="78652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1460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1" u="none" strike="noStrike" dirty="0" smtClean="0">
                          <a:solidFill>
                            <a:srgbClr val="404040"/>
                          </a:solidFill>
                          <a:effectLst/>
                          <a:latin typeface="Calibri"/>
                        </a:rPr>
                        <a:t>Corporates </a:t>
                      </a:r>
                      <a:r>
                        <a:rPr lang="en-US" sz="1100" b="1" i="1" u="none" strike="noStrike" dirty="0">
                          <a:solidFill>
                            <a:srgbClr val="404040"/>
                          </a:solidFill>
                          <a:effectLst/>
                          <a:latin typeface="Calibri"/>
                        </a:rPr>
                        <a:t>- Single name maximum exposure (expressed in relative terms, as % of equity)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4094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1460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1" u="none" strike="noStrike" dirty="0" smtClean="0">
                          <a:solidFill>
                            <a:srgbClr val="404040"/>
                          </a:solidFill>
                          <a:effectLst/>
                          <a:latin typeface="Calibri"/>
                        </a:rPr>
                        <a:t>Corporates </a:t>
                      </a:r>
                      <a:r>
                        <a:rPr lang="en-US" sz="1100" b="1" i="1" u="none" strike="noStrike" dirty="0">
                          <a:solidFill>
                            <a:srgbClr val="404040"/>
                          </a:solidFill>
                          <a:effectLst/>
                          <a:latin typeface="Calibri"/>
                        </a:rPr>
                        <a:t>- Top 20 maximum concentration (expressed in relative terms, as % of equity)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8652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71913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1" u="none" strike="noStrike" dirty="0" smtClean="0">
                          <a:solidFill>
                            <a:srgbClr val="404040"/>
                          </a:solidFill>
                          <a:effectLst/>
                          <a:latin typeface="Calibri"/>
                        </a:rPr>
                        <a:t>Financial </a:t>
                      </a:r>
                      <a:r>
                        <a:rPr lang="en-US" sz="1100" b="1" i="1" u="none" strike="noStrike" dirty="0">
                          <a:solidFill>
                            <a:srgbClr val="404040"/>
                          </a:solidFill>
                          <a:effectLst/>
                          <a:latin typeface="Calibri"/>
                        </a:rPr>
                        <a:t>Institutions - Single name maximum exposure (expressed in relative terms, as % of equity)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8652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93261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1" u="none" strike="noStrike" dirty="0" smtClean="0">
                          <a:solidFill>
                            <a:srgbClr val="404040"/>
                          </a:solidFill>
                          <a:effectLst/>
                          <a:latin typeface="Calibri"/>
                        </a:rPr>
                        <a:t>Financial </a:t>
                      </a:r>
                      <a:r>
                        <a:rPr lang="en-US" sz="1100" b="1" i="1" u="none" strike="noStrike" dirty="0">
                          <a:solidFill>
                            <a:srgbClr val="404040"/>
                          </a:solidFill>
                          <a:effectLst/>
                          <a:latin typeface="Calibri"/>
                        </a:rPr>
                        <a:t>Institutions - Top 20 maximum concentration (expressed in relative terms, as % of equity)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8652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93261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i="1" u="none" strike="noStrike" dirty="0" err="1" smtClean="0">
                          <a:solidFill>
                            <a:srgbClr val="404040"/>
                          </a:solidFill>
                          <a:effectLst/>
                          <a:latin typeface="Calibri"/>
                        </a:rPr>
                        <a:t>Industry</a:t>
                      </a:r>
                      <a:r>
                        <a:rPr lang="es-ES" sz="1100" b="1" i="1" u="none" strike="noStrike" dirty="0" smtClean="0">
                          <a:solidFill>
                            <a:srgbClr val="40404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s-ES" sz="1100" b="1" i="1" u="none" strike="noStrike" dirty="0" err="1">
                          <a:solidFill>
                            <a:srgbClr val="404040"/>
                          </a:solidFill>
                          <a:effectLst/>
                          <a:latin typeface="Calibri"/>
                        </a:rPr>
                        <a:t>concentration</a:t>
                      </a:r>
                      <a:r>
                        <a:rPr lang="es-ES" sz="1100" b="1" i="1" u="none" strike="noStrike" dirty="0">
                          <a:solidFill>
                            <a:srgbClr val="404040"/>
                          </a:solidFill>
                          <a:effectLst/>
                          <a:latin typeface="Calibri"/>
                        </a:rPr>
                        <a:t> - </a:t>
                      </a:r>
                      <a:r>
                        <a:rPr lang="es-ES" sz="1100" b="1" i="1" u="none" strike="noStrike" dirty="0" err="1">
                          <a:solidFill>
                            <a:srgbClr val="404040"/>
                          </a:solidFill>
                          <a:effectLst/>
                          <a:latin typeface="Calibri"/>
                        </a:rPr>
                        <a:t>Maximum</a:t>
                      </a:r>
                      <a:r>
                        <a:rPr lang="es-ES" sz="1100" b="1" i="1" u="none" strike="noStrike" dirty="0">
                          <a:solidFill>
                            <a:srgbClr val="40404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s-ES" sz="1100" b="1" i="1" u="none" strike="noStrike" dirty="0" err="1">
                          <a:solidFill>
                            <a:srgbClr val="404040"/>
                          </a:solidFill>
                          <a:effectLst/>
                          <a:latin typeface="Calibri"/>
                        </a:rPr>
                        <a:t>exposure</a:t>
                      </a:r>
                      <a:r>
                        <a:rPr lang="es-ES" sz="1100" b="1" i="1" u="none" strike="noStrike" dirty="0">
                          <a:solidFill>
                            <a:srgbClr val="404040"/>
                          </a:solidFill>
                          <a:effectLst/>
                          <a:latin typeface="Calibri"/>
                        </a:rPr>
                        <a:t> to a single </a:t>
                      </a:r>
                      <a:r>
                        <a:rPr lang="es-ES" sz="1100" b="1" i="1" u="none" strike="noStrike" dirty="0" err="1">
                          <a:solidFill>
                            <a:srgbClr val="404040"/>
                          </a:solidFill>
                          <a:effectLst/>
                          <a:latin typeface="Calibri"/>
                        </a:rPr>
                        <a:t>industry</a:t>
                      </a:r>
                      <a:r>
                        <a:rPr lang="es-ES" sz="1100" b="1" i="1" u="none" strike="noStrike" dirty="0">
                          <a:solidFill>
                            <a:srgbClr val="404040"/>
                          </a:solidFill>
                          <a:effectLst/>
                          <a:latin typeface="Calibri"/>
                        </a:rPr>
                        <a:t> (as % of total </a:t>
                      </a:r>
                      <a:r>
                        <a:rPr lang="es-ES" sz="1100" b="1" i="1" u="none" strike="noStrike" dirty="0" err="1">
                          <a:solidFill>
                            <a:srgbClr val="404040"/>
                          </a:solidFill>
                          <a:effectLst/>
                          <a:latin typeface="Calibri"/>
                        </a:rPr>
                        <a:t>credit</a:t>
                      </a:r>
                      <a:r>
                        <a:rPr lang="es-ES" sz="1100" b="1" i="1" u="none" strike="noStrike" dirty="0">
                          <a:solidFill>
                            <a:srgbClr val="40404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s-ES" sz="1100" b="1" i="1" u="none" strike="noStrike" dirty="0" err="1">
                          <a:solidFill>
                            <a:srgbClr val="404040"/>
                          </a:solidFill>
                          <a:effectLst/>
                          <a:latin typeface="Calibri"/>
                        </a:rPr>
                        <a:t>exposure</a:t>
                      </a:r>
                      <a:r>
                        <a:rPr lang="es-ES" sz="1100" b="1" i="1" u="none" strike="noStrike" dirty="0">
                          <a:solidFill>
                            <a:srgbClr val="404040"/>
                          </a:solidFill>
                          <a:effectLst/>
                          <a:latin typeface="Calibri"/>
                        </a:rPr>
                        <a:t>)</a:t>
                      </a:r>
                      <a:endParaRPr lang="es-E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8652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1460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1" u="none" strike="noStrike" dirty="0" smtClean="0">
                          <a:solidFill>
                            <a:srgbClr val="404040"/>
                          </a:solidFill>
                          <a:effectLst/>
                          <a:latin typeface="Calibri"/>
                        </a:rPr>
                        <a:t>Maximum </a:t>
                      </a:r>
                      <a:r>
                        <a:rPr lang="en-US" sz="1100" b="1" i="1" u="none" strike="noStrike" dirty="0">
                          <a:solidFill>
                            <a:srgbClr val="404040"/>
                          </a:solidFill>
                          <a:effectLst/>
                          <a:latin typeface="Calibri"/>
                        </a:rPr>
                        <a:t>exposure to Commercial Real Estate (as % of total credit exposure)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8652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1460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i="1" u="none" strike="noStrike" dirty="0" err="1" smtClean="0">
                          <a:solidFill>
                            <a:srgbClr val="404040"/>
                          </a:solidFill>
                          <a:effectLst/>
                          <a:latin typeface="Calibri"/>
                        </a:rPr>
                        <a:t>Maximum</a:t>
                      </a:r>
                      <a:r>
                        <a:rPr lang="es-ES" sz="1100" b="1" i="1" u="none" strike="noStrike" dirty="0" smtClean="0">
                          <a:solidFill>
                            <a:srgbClr val="40404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s-ES" sz="1100" b="1" i="1" u="none" strike="noStrike" dirty="0" err="1">
                          <a:solidFill>
                            <a:srgbClr val="404040"/>
                          </a:solidFill>
                          <a:effectLst/>
                          <a:latin typeface="Calibri"/>
                        </a:rPr>
                        <a:t>exposure</a:t>
                      </a:r>
                      <a:r>
                        <a:rPr lang="es-ES" sz="1100" b="1" i="1" u="none" strike="noStrike" dirty="0">
                          <a:solidFill>
                            <a:srgbClr val="404040"/>
                          </a:solidFill>
                          <a:effectLst/>
                          <a:latin typeface="Calibri"/>
                        </a:rPr>
                        <a:t> to </a:t>
                      </a:r>
                      <a:r>
                        <a:rPr lang="es-ES" sz="1100" b="1" i="1" u="none" strike="noStrike" dirty="0" err="1">
                          <a:solidFill>
                            <a:srgbClr val="404040"/>
                          </a:solidFill>
                          <a:effectLst/>
                          <a:latin typeface="Calibri"/>
                        </a:rPr>
                        <a:t>high</a:t>
                      </a:r>
                      <a:r>
                        <a:rPr lang="es-ES" sz="1100" b="1" i="1" u="none" strike="noStrike" dirty="0">
                          <a:solidFill>
                            <a:srgbClr val="40404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s-ES" sz="1100" b="1" i="1" u="none" strike="noStrike" dirty="0" err="1">
                          <a:solidFill>
                            <a:srgbClr val="404040"/>
                          </a:solidFill>
                          <a:effectLst/>
                          <a:latin typeface="Calibri"/>
                        </a:rPr>
                        <a:t>risk</a:t>
                      </a:r>
                      <a:r>
                        <a:rPr lang="es-ES" sz="1100" b="1" i="1" u="none" strike="noStrike" dirty="0">
                          <a:solidFill>
                            <a:srgbClr val="404040"/>
                          </a:solidFill>
                          <a:effectLst/>
                          <a:latin typeface="Calibri"/>
                        </a:rPr>
                        <a:t> portfolios (as % of total </a:t>
                      </a:r>
                      <a:r>
                        <a:rPr lang="es-ES" sz="1100" b="1" i="1" u="none" strike="noStrike" dirty="0" err="1">
                          <a:solidFill>
                            <a:srgbClr val="404040"/>
                          </a:solidFill>
                          <a:effectLst/>
                          <a:latin typeface="Calibri"/>
                        </a:rPr>
                        <a:t>credit</a:t>
                      </a:r>
                      <a:r>
                        <a:rPr lang="es-ES" sz="1100" b="1" i="1" u="none" strike="noStrike" dirty="0">
                          <a:solidFill>
                            <a:srgbClr val="40404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s-ES" sz="1100" b="1" i="1" u="none" strike="noStrike" dirty="0" err="1">
                          <a:solidFill>
                            <a:srgbClr val="404040"/>
                          </a:solidFill>
                          <a:effectLst/>
                          <a:latin typeface="Calibri"/>
                        </a:rPr>
                        <a:t>exposure</a:t>
                      </a:r>
                      <a:r>
                        <a:rPr lang="es-ES" sz="1100" b="1" i="1" u="none" strike="noStrike" dirty="0">
                          <a:solidFill>
                            <a:srgbClr val="404040"/>
                          </a:solidFill>
                          <a:effectLst/>
                          <a:latin typeface="Calibri"/>
                        </a:rPr>
                        <a:t>)</a:t>
                      </a:r>
                      <a:endParaRPr lang="es-E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8652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1460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i="1" u="none" strike="noStrike" dirty="0" err="1" smtClean="0">
                          <a:solidFill>
                            <a:srgbClr val="404040"/>
                          </a:solidFill>
                          <a:effectLst/>
                          <a:latin typeface="Calibri"/>
                        </a:rPr>
                        <a:t>Maximum</a:t>
                      </a:r>
                      <a:r>
                        <a:rPr lang="es-ES" sz="1100" b="1" i="1" u="none" strike="noStrike" dirty="0" smtClean="0">
                          <a:solidFill>
                            <a:srgbClr val="40404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s-ES" sz="1100" b="1" i="1" u="none" strike="noStrike" dirty="0" err="1">
                          <a:solidFill>
                            <a:srgbClr val="404040"/>
                          </a:solidFill>
                          <a:effectLst/>
                          <a:latin typeface="Calibri"/>
                        </a:rPr>
                        <a:t>exposure</a:t>
                      </a:r>
                      <a:r>
                        <a:rPr lang="es-ES" sz="1100" b="1" i="1" u="none" strike="noStrike" dirty="0">
                          <a:solidFill>
                            <a:srgbClr val="404040"/>
                          </a:solidFill>
                          <a:effectLst/>
                          <a:latin typeface="Calibri"/>
                        </a:rPr>
                        <a:t> to </a:t>
                      </a:r>
                      <a:r>
                        <a:rPr lang="es-ES" sz="1100" b="1" i="1" u="none" strike="noStrike" dirty="0" err="1">
                          <a:solidFill>
                            <a:srgbClr val="404040"/>
                          </a:solidFill>
                          <a:effectLst/>
                          <a:latin typeface="Calibri"/>
                        </a:rPr>
                        <a:t>relevant</a:t>
                      </a:r>
                      <a:r>
                        <a:rPr lang="es-ES" sz="1100" b="1" i="1" u="none" strike="noStrike" dirty="0">
                          <a:solidFill>
                            <a:srgbClr val="404040"/>
                          </a:solidFill>
                          <a:effectLst/>
                          <a:latin typeface="Calibri"/>
                        </a:rPr>
                        <a:t> portfolios* (as % of total </a:t>
                      </a:r>
                      <a:r>
                        <a:rPr lang="es-ES" sz="1100" b="1" i="1" u="none" strike="noStrike" dirty="0" err="1">
                          <a:solidFill>
                            <a:srgbClr val="404040"/>
                          </a:solidFill>
                          <a:effectLst/>
                          <a:latin typeface="Calibri"/>
                        </a:rPr>
                        <a:t>credit</a:t>
                      </a:r>
                      <a:r>
                        <a:rPr lang="es-ES" sz="1100" b="1" i="1" u="none" strike="noStrike" dirty="0">
                          <a:solidFill>
                            <a:srgbClr val="40404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s-ES" sz="1100" b="1" i="1" u="none" strike="noStrike" dirty="0" err="1">
                          <a:solidFill>
                            <a:srgbClr val="404040"/>
                          </a:solidFill>
                          <a:effectLst/>
                          <a:latin typeface="Calibri"/>
                        </a:rPr>
                        <a:t>exposure</a:t>
                      </a:r>
                      <a:r>
                        <a:rPr lang="es-ES" sz="1100" b="1" i="1" u="none" strike="noStrike" dirty="0">
                          <a:solidFill>
                            <a:srgbClr val="404040"/>
                          </a:solidFill>
                          <a:effectLst/>
                          <a:latin typeface="Calibri"/>
                        </a:rPr>
                        <a:t>)</a:t>
                      </a:r>
                      <a:endParaRPr lang="es-E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8652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52362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 </a:t>
                      </a:r>
                      <a:r>
                        <a:rPr lang="en-US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Relevant portfolios: portfolios that because of their risk profile and materiality have specific limits under risk appetite (</a:t>
                      </a:r>
                      <a:r>
                        <a:rPr lang="en-US" sz="11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eg</a:t>
                      </a:r>
                      <a:r>
                        <a:rPr lang="en-US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. CHF mortgage </a:t>
                      </a:r>
                      <a:r>
                        <a:rPr lang="en-US" sz="11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porfolio</a:t>
                      </a:r>
                      <a:r>
                        <a:rPr lang="en-US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in Poland, Multifamily in US, </a:t>
                      </a:r>
                      <a:r>
                        <a:rPr lang="en-US" sz="11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etc</a:t>
                      </a:r>
                      <a:r>
                        <a:rPr lang="en-US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4436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7043" y="70932"/>
            <a:ext cx="8827321" cy="452454"/>
          </a:xfrm>
        </p:spPr>
        <p:txBody>
          <a:bodyPr/>
          <a:lstStyle/>
          <a:p>
            <a:r>
              <a:rPr lang="es-ES" dirty="0" smtClean="0"/>
              <a:t>Agenda</a:t>
            </a:r>
            <a:endParaRPr lang="es-ES" dirty="0"/>
          </a:p>
        </p:txBody>
      </p:sp>
      <p:sp>
        <p:nvSpPr>
          <p:cNvPr id="32" name="Forma libre 31"/>
          <p:cNvSpPr/>
          <p:nvPr/>
        </p:nvSpPr>
        <p:spPr>
          <a:xfrm rot="5400000" flipH="1">
            <a:off x="-324517" y="3488721"/>
            <a:ext cx="5334789" cy="107994"/>
          </a:xfrm>
          <a:custGeom>
            <a:avLst/>
            <a:gdLst>
              <a:gd name="connsiteX0" fmla="*/ 5334789 w 5334789"/>
              <a:gd name="connsiteY0" fmla="*/ 77442 h 107994"/>
              <a:gd name="connsiteX1" fmla="*/ 5334789 w 5334789"/>
              <a:gd name="connsiteY1" fmla="*/ 30552 h 107994"/>
              <a:gd name="connsiteX2" fmla="*/ 5304237 w 5334789"/>
              <a:gd name="connsiteY2" fmla="*/ 0 h 107994"/>
              <a:gd name="connsiteX3" fmla="*/ 5158233 w 5334789"/>
              <a:gd name="connsiteY3" fmla="*/ 0 h 107994"/>
              <a:gd name="connsiteX4" fmla="*/ 5158231 w 5334789"/>
              <a:gd name="connsiteY4" fmla="*/ 1 h 107994"/>
              <a:gd name="connsiteX5" fmla="*/ 0 w 5334789"/>
              <a:gd name="connsiteY5" fmla="*/ 1 h 107994"/>
              <a:gd name="connsiteX6" fmla="*/ 0 w 5334789"/>
              <a:gd name="connsiteY6" fmla="*/ 107994 h 107994"/>
              <a:gd name="connsiteX7" fmla="*/ 5158233 w 5334789"/>
              <a:gd name="connsiteY7" fmla="*/ 107994 h 107994"/>
              <a:gd name="connsiteX8" fmla="*/ 5285439 w 5334789"/>
              <a:gd name="connsiteY8" fmla="*/ 107994 h 107994"/>
              <a:gd name="connsiteX9" fmla="*/ 5304237 w 5334789"/>
              <a:gd name="connsiteY9" fmla="*/ 107994 h 107994"/>
              <a:gd name="connsiteX10" fmla="*/ 5334789 w 5334789"/>
              <a:gd name="connsiteY10" fmla="*/ 77442 h 1079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334789" h="107994">
                <a:moveTo>
                  <a:pt x="5334789" y="77442"/>
                </a:moveTo>
                <a:lnTo>
                  <a:pt x="5334789" y="30552"/>
                </a:lnTo>
                <a:cubicBezTo>
                  <a:pt x="5334789" y="13679"/>
                  <a:pt x="5321110" y="0"/>
                  <a:pt x="5304237" y="0"/>
                </a:cubicBezTo>
                <a:lnTo>
                  <a:pt x="5158233" y="0"/>
                </a:lnTo>
                <a:lnTo>
                  <a:pt x="5158231" y="1"/>
                </a:lnTo>
                <a:lnTo>
                  <a:pt x="0" y="1"/>
                </a:lnTo>
                <a:lnTo>
                  <a:pt x="0" y="107994"/>
                </a:lnTo>
                <a:lnTo>
                  <a:pt x="5158233" y="107994"/>
                </a:lnTo>
                <a:lnTo>
                  <a:pt x="5285439" y="107994"/>
                </a:lnTo>
                <a:lnTo>
                  <a:pt x="5304237" y="107994"/>
                </a:lnTo>
                <a:cubicBezTo>
                  <a:pt x="5321110" y="107994"/>
                  <a:pt x="5334789" y="94315"/>
                  <a:pt x="5334789" y="77442"/>
                </a:cubicBezTo>
                <a:close/>
              </a:path>
            </a:pathLst>
          </a:custGeom>
          <a:gradFill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0"/>
          </a:gradFill>
          <a:ln w="9525">
            <a:noFill/>
          </a:ln>
          <a:effectLst>
            <a:outerShdw blurRad="50800" dist="25400" dir="72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ES_tradnl" dirty="0"/>
          </a:p>
        </p:txBody>
      </p:sp>
      <p:cxnSp>
        <p:nvCxnSpPr>
          <p:cNvPr id="52" name="Conector recto 51"/>
          <p:cNvCxnSpPr/>
          <p:nvPr/>
        </p:nvCxnSpPr>
        <p:spPr>
          <a:xfrm>
            <a:off x="2309653" y="1424201"/>
            <a:ext cx="68343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upo 42"/>
          <p:cNvGrpSpPr/>
          <p:nvPr/>
        </p:nvGrpSpPr>
        <p:grpSpPr>
          <a:xfrm>
            <a:off x="2252877" y="1338111"/>
            <a:ext cx="180000" cy="180000"/>
            <a:chOff x="7055411" y="550881"/>
            <a:chExt cx="263052" cy="263052"/>
          </a:xfrm>
        </p:grpSpPr>
        <p:grpSp>
          <p:nvGrpSpPr>
            <p:cNvPr id="44" name="Grupo 43"/>
            <p:cNvGrpSpPr/>
            <p:nvPr/>
          </p:nvGrpSpPr>
          <p:grpSpPr>
            <a:xfrm>
              <a:off x="7055411" y="550881"/>
              <a:ext cx="263052" cy="263052"/>
              <a:chOff x="4731382" y="2945611"/>
              <a:chExt cx="320040" cy="320040"/>
            </a:xfrm>
          </p:grpSpPr>
          <p:sp>
            <p:nvSpPr>
              <p:cNvPr id="46" name="Elipse 45"/>
              <p:cNvSpPr/>
              <p:nvPr/>
            </p:nvSpPr>
            <p:spPr>
              <a:xfrm>
                <a:off x="4731382" y="2945611"/>
                <a:ext cx="320040" cy="320040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25400" dir="72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s-E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7" name="Elipse 46"/>
              <p:cNvSpPr/>
              <p:nvPr/>
            </p:nvSpPr>
            <p:spPr>
              <a:xfrm>
                <a:off x="4763944" y="2978173"/>
                <a:ext cx="254916" cy="254916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bg1"/>
                </a:solidFill>
              </a:ln>
              <a:effectLst>
                <a:innerShdw blurRad="63500" dist="25400" dir="180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5" name="Elipse 44"/>
            <p:cNvSpPr/>
            <p:nvPr/>
          </p:nvSpPr>
          <p:spPr>
            <a:xfrm>
              <a:off x="7118271" y="618426"/>
              <a:ext cx="137332" cy="13733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2583909" y="1145919"/>
            <a:ext cx="564385" cy="564385"/>
            <a:chOff x="2583909" y="1145919"/>
            <a:chExt cx="564385" cy="564385"/>
          </a:xfrm>
        </p:grpSpPr>
        <p:sp>
          <p:nvSpPr>
            <p:cNvPr id="48" name="Elipse 47"/>
            <p:cNvSpPr/>
            <p:nvPr/>
          </p:nvSpPr>
          <p:spPr>
            <a:xfrm>
              <a:off x="2583909" y="1145919"/>
              <a:ext cx="564385" cy="564385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15600000" scaled="0"/>
              <a:tileRect/>
            </a:gradFill>
            <a:ln>
              <a:solidFill>
                <a:schemeClr val="bg1"/>
              </a:solidFill>
            </a:ln>
            <a:effectLst>
              <a:outerShdw blurRad="190500" dist="38100" dir="2700000" algn="tl" rotWithShape="0">
                <a:prstClr val="black">
                  <a:alpha val="1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" name="Elipse 48"/>
            <p:cNvSpPr/>
            <p:nvPr/>
          </p:nvSpPr>
          <p:spPr>
            <a:xfrm>
              <a:off x="2643404" y="1205414"/>
              <a:ext cx="445395" cy="445395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44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smtClean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s-E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54" name="CuadroTexto 53"/>
          <p:cNvSpPr txBox="1"/>
          <p:nvPr/>
        </p:nvSpPr>
        <p:spPr>
          <a:xfrm>
            <a:off x="3335328" y="1067225"/>
            <a:ext cx="5506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spcAft>
                <a:spcPts val="4800"/>
              </a:spcAft>
            </a:pPr>
            <a:r>
              <a:rPr lang="en-US" dirty="0" smtClean="0"/>
              <a:t>CEO Letter </a:t>
            </a:r>
            <a:r>
              <a:rPr lang="en-US" smtClean="0"/>
              <a:t>to CountryHeads and Process Overview</a:t>
            </a:r>
            <a:endParaRPr lang="en-US" dirty="0" smtClean="0"/>
          </a:p>
        </p:txBody>
      </p:sp>
      <p:pic>
        <p:nvPicPr>
          <p:cNvPr id="74" name="Imagen 7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3417" y="2734189"/>
            <a:ext cx="1664821" cy="3475924"/>
          </a:xfrm>
          <a:prstGeom prst="rect">
            <a:avLst/>
          </a:prstGeom>
        </p:spPr>
      </p:pic>
      <p:cxnSp>
        <p:nvCxnSpPr>
          <p:cNvPr id="35" name="Conector recto 51"/>
          <p:cNvCxnSpPr/>
          <p:nvPr/>
        </p:nvCxnSpPr>
        <p:spPr>
          <a:xfrm>
            <a:off x="2309653" y="2476233"/>
            <a:ext cx="68343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upo 42"/>
          <p:cNvGrpSpPr/>
          <p:nvPr/>
        </p:nvGrpSpPr>
        <p:grpSpPr>
          <a:xfrm>
            <a:off x="2252877" y="2390143"/>
            <a:ext cx="180000" cy="180000"/>
            <a:chOff x="7055411" y="550881"/>
            <a:chExt cx="263052" cy="263052"/>
          </a:xfrm>
        </p:grpSpPr>
        <p:grpSp>
          <p:nvGrpSpPr>
            <p:cNvPr id="41" name="Grupo 43"/>
            <p:cNvGrpSpPr/>
            <p:nvPr/>
          </p:nvGrpSpPr>
          <p:grpSpPr>
            <a:xfrm>
              <a:off x="7055411" y="550881"/>
              <a:ext cx="263052" cy="263052"/>
              <a:chOff x="4731382" y="2945611"/>
              <a:chExt cx="320040" cy="320040"/>
            </a:xfrm>
          </p:grpSpPr>
          <p:sp>
            <p:nvSpPr>
              <p:cNvPr id="51" name="Elipse 45"/>
              <p:cNvSpPr/>
              <p:nvPr/>
            </p:nvSpPr>
            <p:spPr>
              <a:xfrm>
                <a:off x="4731382" y="2945611"/>
                <a:ext cx="320040" cy="320040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25400" dir="72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s-E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3" name="Elipse 46"/>
              <p:cNvSpPr/>
              <p:nvPr/>
            </p:nvSpPr>
            <p:spPr>
              <a:xfrm>
                <a:off x="4763944" y="2978173"/>
                <a:ext cx="254916" cy="254916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bg1"/>
                </a:solidFill>
              </a:ln>
              <a:effectLst>
                <a:innerShdw blurRad="63500" dist="25400" dir="180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2" name="Elipse 44"/>
            <p:cNvSpPr/>
            <p:nvPr/>
          </p:nvSpPr>
          <p:spPr>
            <a:xfrm>
              <a:off x="7118271" y="618426"/>
              <a:ext cx="137332" cy="13733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2583909" y="2197951"/>
            <a:ext cx="564385" cy="564385"/>
            <a:chOff x="2583909" y="2197951"/>
            <a:chExt cx="564385" cy="564385"/>
          </a:xfrm>
        </p:grpSpPr>
        <p:sp>
          <p:nvSpPr>
            <p:cNvPr id="39" name="Elipse 47"/>
            <p:cNvSpPr/>
            <p:nvPr/>
          </p:nvSpPr>
          <p:spPr>
            <a:xfrm>
              <a:off x="2583909" y="2197951"/>
              <a:ext cx="564385" cy="564385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15600000" scaled="0"/>
              <a:tileRect/>
            </a:gradFill>
            <a:ln>
              <a:solidFill>
                <a:schemeClr val="bg1"/>
              </a:solidFill>
            </a:ln>
            <a:effectLst>
              <a:outerShdw blurRad="190500" dist="38100" dir="2700000" algn="tl" rotWithShape="0">
                <a:prstClr val="black">
                  <a:alpha val="1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" name="Elipse 48"/>
            <p:cNvSpPr/>
            <p:nvPr/>
          </p:nvSpPr>
          <p:spPr>
            <a:xfrm>
              <a:off x="2643404" y="2257446"/>
              <a:ext cx="445395" cy="445395"/>
            </a:xfrm>
            <a:prstGeom prst="ellipse">
              <a:avLst/>
            </a:prstGeom>
            <a:gradFill>
              <a:gsLst>
                <a:gs pos="0">
                  <a:schemeClr val="tx1">
                    <a:lumMod val="50000"/>
                    <a:lumOff val="50000"/>
                  </a:schemeClr>
                </a:gs>
                <a:gs pos="100000">
                  <a:schemeClr val="tx1">
                    <a:lumMod val="75000"/>
                    <a:lumOff val="25000"/>
                  </a:schemeClr>
                </a:gs>
              </a:gsLst>
              <a:lin ang="144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mtClean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es-E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8" name="CuadroTexto 53"/>
          <p:cNvSpPr txBox="1"/>
          <p:nvPr/>
        </p:nvSpPr>
        <p:spPr>
          <a:xfrm>
            <a:off x="3335328" y="2119257"/>
            <a:ext cx="2839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spcAft>
                <a:spcPts val="4800"/>
              </a:spcAft>
            </a:pPr>
            <a:r>
              <a:rPr lang="en-US" smtClean="0"/>
              <a:t>Information Requirements</a:t>
            </a:r>
            <a:endParaRPr lang="en-US" dirty="0" smtClean="0"/>
          </a:p>
        </p:txBody>
      </p:sp>
      <p:cxnSp>
        <p:nvCxnSpPr>
          <p:cNvPr id="75" name="Conector recto 51"/>
          <p:cNvCxnSpPr/>
          <p:nvPr/>
        </p:nvCxnSpPr>
        <p:spPr>
          <a:xfrm>
            <a:off x="2309653" y="3528265"/>
            <a:ext cx="68343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Grupo 42"/>
          <p:cNvGrpSpPr/>
          <p:nvPr/>
        </p:nvGrpSpPr>
        <p:grpSpPr>
          <a:xfrm>
            <a:off x="2252877" y="3442175"/>
            <a:ext cx="180000" cy="180000"/>
            <a:chOff x="7055411" y="550881"/>
            <a:chExt cx="263052" cy="263052"/>
          </a:xfrm>
        </p:grpSpPr>
        <p:grpSp>
          <p:nvGrpSpPr>
            <p:cNvPr id="81" name="Grupo 43"/>
            <p:cNvGrpSpPr/>
            <p:nvPr/>
          </p:nvGrpSpPr>
          <p:grpSpPr>
            <a:xfrm>
              <a:off x="7055411" y="550881"/>
              <a:ext cx="263052" cy="263052"/>
              <a:chOff x="4731382" y="2945611"/>
              <a:chExt cx="320040" cy="320040"/>
            </a:xfrm>
          </p:grpSpPr>
          <p:sp>
            <p:nvSpPr>
              <p:cNvPr id="83" name="Elipse 45"/>
              <p:cNvSpPr/>
              <p:nvPr/>
            </p:nvSpPr>
            <p:spPr>
              <a:xfrm>
                <a:off x="4731382" y="2945611"/>
                <a:ext cx="320040" cy="320040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25400" dir="72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s-E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4" name="Elipse 46"/>
              <p:cNvSpPr/>
              <p:nvPr/>
            </p:nvSpPr>
            <p:spPr>
              <a:xfrm>
                <a:off x="4763944" y="2978173"/>
                <a:ext cx="254916" cy="254916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bg1"/>
                </a:solidFill>
              </a:ln>
              <a:effectLst>
                <a:innerShdw blurRad="63500" dist="25400" dir="180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82" name="Elipse 44"/>
            <p:cNvSpPr/>
            <p:nvPr/>
          </p:nvSpPr>
          <p:spPr>
            <a:xfrm>
              <a:off x="7118271" y="618426"/>
              <a:ext cx="137332" cy="13733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2583909" y="3249983"/>
            <a:ext cx="564385" cy="564385"/>
            <a:chOff x="2583909" y="3249983"/>
            <a:chExt cx="564385" cy="564385"/>
          </a:xfrm>
        </p:grpSpPr>
        <p:sp>
          <p:nvSpPr>
            <p:cNvPr id="79" name="Elipse 47"/>
            <p:cNvSpPr/>
            <p:nvPr/>
          </p:nvSpPr>
          <p:spPr>
            <a:xfrm>
              <a:off x="2583909" y="3249983"/>
              <a:ext cx="564385" cy="564385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15600000" scaled="0"/>
              <a:tileRect/>
            </a:gradFill>
            <a:ln>
              <a:solidFill>
                <a:schemeClr val="bg1"/>
              </a:solidFill>
            </a:ln>
            <a:effectLst>
              <a:outerShdw blurRad="190500" dist="38100" dir="2700000" algn="tl" rotWithShape="0">
                <a:prstClr val="black">
                  <a:alpha val="1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0" name="Elipse 48"/>
            <p:cNvSpPr/>
            <p:nvPr/>
          </p:nvSpPr>
          <p:spPr>
            <a:xfrm>
              <a:off x="2643404" y="3309478"/>
              <a:ext cx="445395" cy="445395"/>
            </a:xfrm>
            <a:prstGeom prst="ellipse">
              <a:avLst/>
            </a:prstGeom>
            <a:gradFill>
              <a:gsLst>
                <a:gs pos="0">
                  <a:schemeClr val="tx1">
                    <a:lumMod val="50000"/>
                    <a:lumOff val="50000"/>
                  </a:schemeClr>
                </a:gs>
                <a:gs pos="100000">
                  <a:schemeClr val="tx1">
                    <a:lumMod val="75000"/>
                    <a:lumOff val="25000"/>
                  </a:schemeClr>
                </a:gs>
              </a:gsLst>
              <a:lin ang="144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es-E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78" name="CuadroTexto 53"/>
          <p:cNvSpPr txBox="1"/>
          <p:nvPr/>
        </p:nvSpPr>
        <p:spPr>
          <a:xfrm>
            <a:off x="3335328" y="3171289"/>
            <a:ext cx="503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spcAft>
                <a:spcPts val="4800"/>
              </a:spcAft>
            </a:pPr>
            <a:r>
              <a:rPr lang="en-US" smtClean="0"/>
              <a:t>Formal Assessment on P19 &amp; RAS consistency</a:t>
            </a:r>
            <a:endParaRPr lang="en-US" dirty="0" smtClean="0"/>
          </a:p>
        </p:txBody>
      </p:sp>
      <p:cxnSp>
        <p:nvCxnSpPr>
          <p:cNvPr id="37" name="Conector recto 51"/>
          <p:cNvCxnSpPr/>
          <p:nvPr/>
        </p:nvCxnSpPr>
        <p:spPr>
          <a:xfrm>
            <a:off x="2325573" y="4581433"/>
            <a:ext cx="68343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upo 42"/>
          <p:cNvGrpSpPr/>
          <p:nvPr/>
        </p:nvGrpSpPr>
        <p:grpSpPr>
          <a:xfrm>
            <a:off x="2268797" y="4495343"/>
            <a:ext cx="180000" cy="180000"/>
            <a:chOff x="7055411" y="550881"/>
            <a:chExt cx="263052" cy="263052"/>
          </a:xfrm>
        </p:grpSpPr>
        <p:grpSp>
          <p:nvGrpSpPr>
            <p:cNvPr id="55" name="Grupo 43"/>
            <p:cNvGrpSpPr/>
            <p:nvPr/>
          </p:nvGrpSpPr>
          <p:grpSpPr>
            <a:xfrm>
              <a:off x="7055411" y="550881"/>
              <a:ext cx="263052" cy="263052"/>
              <a:chOff x="4731382" y="2945611"/>
              <a:chExt cx="320040" cy="320040"/>
            </a:xfrm>
          </p:grpSpPr>
          <p:sp>
            <p:nvSpPr>
              <p:cNvPr id="57" name="Elipse 45"/>
              <p:cNvSpPr/>
              <p:nvPr/>
            </p:nvSpPr>
            <p:spPr>
              <a:xfrm>
                <a:off x="4731382" y="2945611"/>
                <a:ext cx="320040" cy="320040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25400" dir="72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s-E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8" name="Elipse 46"/>
              <p:cNvSpPr/>
              <p:nvPr/>
            </p:nvSpPr>
            <p:spPr>
              <a:xfrm>
                <a:off x="4763944" y="2978173"/>
                <a:ext cx="254916" cy="254916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bg1"/>
                </a:solidFill>
              </a:ln>
              <a:effectLst>
                <a:innerShdw blurRad="63500" dist="25400" dir="180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56" name="Elipse 44"/>
            <p:cNvSpPr/>
            <p:nvPr/>
          </p:nvSpPr>
          <p:spPr>
            <a:xfrm>
              <a:off x="7118271" y="618426"/>
              <a:ext cx="137332" cy="13733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59" name="Elipse 47"/>
          <p:cNvSpPr/>
          <p:nvPr/>
        </p:nvSpPr>
        <p:spPr>
          <a:xfrm>
            <a:off x="2599829" y="4303151"/>
            <a:ext cx="564385" cy="56438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15600000" scaled="0"/>
            <a:tileRect/>
          </a:gradFill>
          <a:ln>
            <a:solidFill>
              <a:schemeClr val="bg1"/>
            </a:solidFill>
          </a:ln>
          <a:effectLst>
            <a:outerShdw blurRad="190500" dist="38100" dir="2700000" algn="tl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Elipse 48"/>
          <p:cNvSpPr/>
          <p:nvPr/>
        </p:nvSpPr>
        <p:spPr>
          <a:xfrm>
            <a:off x="2659324" y="4362646"/>
            <a:ext cx="445395" cy="445395"/>
          </a:xfrm>
          <a:prstGeom prst="ellipse">
            <a:avLst/>
          </a:prstGeom>
          <a:gradFill>
            <a:gsLst>
              <a:gs pos="0">
                <a:schemeClr val="tx1">
                  <a:lumMod val="50000"/>
                  <a:lumOff val="50000"/>
                </a:schemeClr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14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CuadroTexto 53"/>
          <p:cNvSpPr txBox="1"/>
          <p:nvPr/>
        </p:nvSpPr>
        <p:spPr>
          <a:xfrm>
            <a:off x="3351248" y="4224457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spcAft>
                <a:spcPts val="4800"/>
              </a:spcAft>
            </a:pPr>
            <a:r>
              <a:rPr lang="en-US" smtClean="0"/>
              <a:t>Next Steps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59663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8" name="Slide Number Placeholder 1"/>
          <p:cNvSpPr txBox="1">
            <a:spLocks noGrp="1"/>
          </p:cNvSpPr>
          <p:nvPr/>
        </p:nvSpPr>
        <p:spPr bwMode="auto">
          <a:xfrm>
            <a:off x="8639175" y="6302375"/>
            <a:ext cx="38576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1C62208-EAB3-4265-8E10-9136E7EE5316}" type="slidenum">
              <a:rPr lang="es-ES" sz="900" smtClean="0">
                <a:solidFill>
                  <a:srgbClr val="000000"/>
                </a:solidFill>
              </a:rPr>
              <a:pPr eaLnBrk="1" hangingPunct="1"/>
              <a:t>20</a:t>
            </a:fld>
            <a:endParaRPr lang="es-ES" sz="900" smtClean="0">
              <a:solidFill>
                <a:srgbClr val="000000"/>
              </a:solidFill>
            </a:endParaRPr>
          </a:p>
        </p:txBody>
      </p:sp>
      <p:sp>
        <p:nvSpPr>
          <p:cNvPr id="32" name="Rounded Rectangle 39"/>
          <p:cNvSpPr/>
          <p:nvPr/>
        </p:nvSpPr>
        <p:spPr bwMode="auto">
          <a:xfrm>
            <a:off x="183828" y="1072954"/>
            <a:ext cx="946472" cy="67687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lnSpc>
                <a:spcPts val="1600"/>
              </a:lnSpc>
              <a:defRPr/>
            </a:pPr>
            <a:r>
              <a:rPr lang="es-ES" sz="1600" b="1" smtClean="0">
                <a:solidFill>
                  <a:srgbClr val="FFFFFF"/>
                </a:solidFill>
              </a:rPr>
              <a:t>Macro</a:t>
            </a:r>
            <a:endParaRPr lang="en-US" sz="1600" b="1" dirty="0">
              <a:solidFill>
                <a:srgbClr val="FFFFFF"/>
              </a:solidFill>
            </a:endParaRPr>
          </a:p>
        </p:txBody>
      </p:sp>
      <p:graphicFrame>
        <p:nvGraphicFramePr>
          <p:cNvPr id="20" name="40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0554586"/>
              </p:ext>
            </p:extLst>
          </p:nvPr>
        </p:nvGraphicFramePr>
        <p:xfrm>
          <a:off x="1469140" y="593549"/>
          <a:ext cx="4932000" cy="2030482"/>
        </p:xfrm>
        <a:graphic>
          <a:graphicData uri="http://schemas.openxmlformats.org/drawingml/2006/table">
            <a:tbl>
              <a:tblPr/>
              <a:tblGrid>
                <a:gridCol w="72000"/>
                <a:gridCol w="1800000"/>
                <a:gridCol w="576000"/>
                <a:gridCol w="576000"/>
                <a:gridCol w="576000"/>
                <a:gridCol w="180000"/>
                <a:gridCol w="576000"/>
                <a:gridCol w="576000"/>
              </a:tblGrid>
              <a:tr h="16175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indent="0">
                        <a:lnSpc>
                          <a:spcPct val="90000"/>
                        </a:lnSpc>
                        <a:buFont typeface="Arial" panose="020B0604020202020204" pitchFamily="34" charset="0"/>
                        <a:buNone/>
                      </a:pPr>
                      <a:endParaRPr lang="es-ES_tradnl" sz="1200" b="1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>
                        <a:lnSpc>
                          <a:spcPct val="90000"/>
                        </a:lnSpc>
                      </a:pPr>
                      <a:endParaRPr lang="es-ES_tradnl" sz="1200" b="1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endParaRPr lang="es-ES_tradnl" sz="1200" b="1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s-ES" sz="1200" b="1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P-19</a:t>
                      </a:r>
                      <a:endParaRPr lang="es-ES_tradnl" sz="1200" b="1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endParaRPr lang="es-ES_tradnl" sz="1200" b="1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es-ES_tradnl" sz="1200" b="1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s-ES" sz="1200" b="1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Vs P-18</a:t>
                      </a:r>
                      <a:endParaRPr lang="es-ES_tradnl" sz="1200" b="1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es-ES_tradnl" sz="1200" b="1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5014">
                <a:tc gridSpan="2">
                  <a:txBody>
                    <a:bodyPr/>
                    <a:lstStyle/>
                    <a:p>
                      <a:pPr marL="0" indent="0" algn="l">
                        <a:lnSpc>
                          <a:spcPct val="90000"/>
                        </a:lnSpc>
                        <a:buSzPct val="80000"/>
                        <a:buFont typeface="Arial" panose="020B0604020202020204" pitchFamily="34" charset="0"/>
                        <a:buNone/>
                      </a:pPr>
                      <a:endParaRPr lang="es-ES" sz="1200" b="1" noProof="0" dirty="0" smtClean="0">
                        <a:solidFill>
                          <a:srgbClr val="ED092F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l">
                        <a:lnSpc>
                          <a:spcPct val="90000"/>
                        </a:lnSpc>
                        <a:buSzPct val="80000"/>
                        <a:buFont typeface="Arial" panose="020B0604020202020204" pitchFamily="34" charset="0"/>
                        <a:buNone/>
                      </a:pPr>
                      <a:endParaRPr lang="es-ES" sz="1200" b="1" noProof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s-ES_tradnl" sz="1200" b="1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2017</a:t>
                      </a:r>
                      <a:endParaRPr lang="es-ES_tradnl" sz="1200" b="1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s-ES_tradnl" sz="1200" b="1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2018</a:t>
                      </a:r>
                      <a:endParaRPr lang="es-ES_tradnl" sz="1200" b="1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s-ES_tradnl" sz="1200" b="1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2019</a:t>
                      </a:r>
                      <a:endParaRPr lang="es-ES_tradnl" sz="1200" b="1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s-ES_tradnl" sz="11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s-ES_tradnl" sz="1200" b="1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2017</a:t>
                      </a:r>
                      <a:endParaRPr lang="es-ES_tradnl" sz="1200" b="1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s-ES_tradnl" sz="1200" b="1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2018</a:t>
                      </a:r>
                      <a:endParaRPr lang="es-ES_tradnl" sz="1200" b="1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08000">
                <a:tc gridSpan="2">
                  <a:txBody>
                    <a:bodyPr/>
                    <a:lstStyle/>
                    <a:p>
                      <a:pPr marL="0" indent="0">
                        <a:lnSpc>
                          <a:spcPct val="90000"/>
                        </a:lnSpc>
                        <a:buSzPct val="80000"/>
                        <a:buFont typeface="Arial" panose="020B0604020202020204" pitchFamily="34" charset="0"/>
                        <a:buNone/>
                      </a:pPr>
                      <a:endParaRPr lang="en-US" sz="110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l">
                        <a:lnSpc>
                          <a:spcPct val="90000"/>
                        </a:lnSpc>
                        <a:buSzPct val="80000"/>
                        <a:buFont typeface="Arial" panose="020B0604020202020204" pitchFamily="34" charset="0"/>
                        <a:buNone/>
                      </a:pPr>
                      <a:endParaRPr lang="es-ES" sz="100" b="1" noProof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s-ES_tradnl" sz="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s-ES_tradnl" sz="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s-ES_tradnl" sz="1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s-ES_tradnl" sz="1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s-ES_tradnl" sz="1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s-ES_tradnl" sz="1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2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indent="0">
                        <a:lnSpc>
                          <a:spcPct val="90000"/>
                        </a:lnSpc>
                        <a:buSzPct val="80000"/>
                        <a:buFont typeface="Arial" panose="020B0604020202020204" pitchFamily="34" charset="0"/>
                        <a:buNone/>
                      </a:pPr>
                      <a:endParaRPr lang="en-US" sz="110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-188912" algn="l">
                        <a:lnSpc>
                          <a:spcPct val="90000"/>
                        </a:lnSpc>
                        <a:buSzPct val="80000"/>
                        <a:buFont typeface="Arial" panose="020B0604020202020204" pitchFamily="34" charset="0"/>
                        <a:buNone/>
                      </a:pPr>
                      <a:r>
                        <a:rPr lang="es-ES" sz="1200" b="0" noProof="0" smtClean="0">
                          <a:solidFill>
                            <a:schemeClr val="tx1"/>
                          </a:solidFill>
                          <a:latin typeface="+mn-lt"/>
                        </a:rPr>
                        <a:t>GDP (%)</a:t>
                      </a:r>
                      <a:endParaRPr lang="es-ES" sz="1200" b="0" noProof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200" b="1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+mn-ea"/>
                          <a:cs typeface="Arial" pitchFamily="34" charset="0"/>
                        </a:rPr>
                        <a:t>3,1</a:t>
                      </a:r>
                      <a:endParaRPr kumimoji="0" lang="es-ES_tradnl" sz="12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200" b="1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+mn-ea"/>
                          <a:cs typeface="Arial" pitchFamily="34" charset="0"/>
                        </a:rPr>
                        <a:t>3,2</a:t>
                      </a:r>
                      <a:endParaRPr kumimoji="0" lang="es-ES_tradnl" sz="12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200" b="1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+mn-ea"/>
                          <a:cs typeface="Arial" pitchFamily="34" charset="0"/>
                        </a:rPr>
                        <a:t>2,6</a:t>
                      </a:r>
                      <a:endParaRPr kumimoji="0" lang="es-ES_tradnl" sz="12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s-ES_tradnl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+ 0,3 pp</a:t>
                      </a:r>
                      <a:endParaRPr kumimoji="0" lang="es-ES_tradnl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+0,1 pp</a:t>
                      </a:r>
                      <a:endParaRPr kumimoji="0" lang="es-ES_tradnl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marL="0" indent="0">
                        <a:lnSpc>
                          <a:spcPct val="90000"/>
                        </a:lnSpc>
                        <a:buSzPct val="80000"/>
                        <a:buFont typeface="Arial" panose="020B0604020202020204" pitchFamily="34" charset="0"/>
                        <a:buNone/>
                      </a:pPr>
                      <a:endParaRPr lang="en-US" sz="110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-188912" algn="l">
                        <a:lnSpc>
                          <a:spcPct val="90000"/>
                        </a:lnSpc>
                        <a:buSzPct val="80000"/>
                        <a:buFont typeface="Arial" panose="020B0604020202020204" pitchFamily="34" charset="0"/>
                        <a:buNone/>
                      </a:pPr>
                      <a:r>
                        <a:rPr lang="es-ES" sz="1200" b="0" noProof="0" smtClean="0">
                          <a:solidFill>
                            <a:schemeClr val="tx1"/>
                          </a:solidFill>
                          <a:latin typeface="+mn-lt"/>
                        </a:rPr>
                        <a:t>Unemployment (%)</a:t>
                      </a:r>
                      <a:endParaRPr lang="es-ES" sz="1200" b="0" noProof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s-ES" sz="1200" b="1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+mn-ea"/>
                          <a:cs typeface="Arial" pitchFamily="34" charset="0"/>
                        </a:rPr>
                        <a:t>5,2</a:t>
                      </a:r>
                      <a:endParaRPr kumimoji="0" lang="es-ES_tradnl" sz="12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s-ES" sz="1200" b="1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+mn-ea"/>
                          <a:cs typeface="Arial" pitchFamily="34" charset="0"/>
                        </a:rPr>
                        <a:t>5,0</a:t>
                      </a:r>
                      <a:endParaRPr kumimoji="0" lang="es-ES_tradnl" sz="12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s-ES" sz="1200" b="1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+mn-ea"/>
                          <a:cs typeface="Arial" pitchFamily="34" charset="0"/>
                        </a:rPr>
                        <a:t>4,8</a:t>
                      </a:r>
                      <a:endParaRPr kumimoji="0" lang="es-ES_tradnl" sz="12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s-ES_tradnl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-0,2pp</a:t>
                      </a:r>
                      <a:endParaRPr kumimoji="0" lang="es-ES_tradnl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-0,3pp</a:t>
                      </a:r>
                      <a:endParaRPr kumimoji="0" lang="es-ES_tradnl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marL="0" indent="0">
                        <a:lnSpc>
                          <a:spcPct val="90000"/>
                        </a:lnSpc>
                        <a:buSzPct val="80000"/>
                        <a:buFont typeface="Arial" panose="020B0604020202020204" pitchFamily="34" charset="0"/>
                        <a:buNone/>
                      </a:pPr>
                      <a:endParaRPr lang="en-US" sz="110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90000"/>
                        </a:lnSpc>
                        <a:buSzPct val="80000"/>
                        <a:buFont typeface="Arial" panose="020B0604020202020204" pitchFamily="34" charset="0"/>
                        <a:buNone/>
                      </a:pPr>
                      <a:endParaRPr lang="es-ES" sz="300" b="1" noProof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s-ES_tradnl" sz="3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s-ES_tradnl" sz="3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s-ES_tradnl" sz="3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s-ES_tradnl" sz="3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s-ES_tradnl" sz="3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s-ES_tradnl" sz="3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marL="0" indent="0">
                        <a:lnSpc>
                          <a:spcPct val="90000"/>
                        </a:lnSpc>
                        <a:buSzPct val="80000"/>
                        <a:buFont typeface="Arial" panose="020B0604020202020204" pitchFamily="34" charset="0"/>
                        <a:buNone/>
                      </a:pPr>
                      <a:endParaRPr lang="en-US" sz="110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-188912" algn="l">
                        <a:lnSpc>
                          <a:spcPct val="90000"/>
                        </a:lnSpc>
                        <a:buSzPct val="80000"/>
                        <a:buFont typeface="Arial" panose="020B0604020202020204" pitchFamily="34" charset="0"/>
                        <a:buNone/>
                      </a:pPr>
                      <a:r>
                        <a:rPr lang="es-ES" sz="1200" b="0" noProof="0" smtClean="0">
                          <a:solidFill>
                            <a:schemeClr val="tx1"/>
                          </a:solidFill>
                          <a:latin typeface="+mn-lt"/>
                        </a:rPr>
                        <a:t>Pre provision profit</a:t>
                      </a:r>
                      <a:endParaRPr lang="es-ES" sz="1200" b="0" noProof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200" b="1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+mn-ea"/>
                          <a:cs typeface="Arial" pitchFamily="34" charset="0"/>
                        </a:rPr>
                        <a:t>3.2</a:t>
                      </a:r>
                      <a:endParaRPr kumimoji="0" lang="es-ES_tradnl" sz="12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200" b="1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+mn-ea"/>
                          <a:cs typeface="Arial" pitchFamily="34" charset="0"/>
                        </a:rPr>
                        <a:t>3.6</a:t>
                      </a:r>
                      <a:endParaRPr kumimoji="0" lang="es-ES_tradnl" sz="12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200" b="1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+mn-ea"/>
                          <a:cs typeface="Arial" pitchFamily="34" charset="0"/>
                        </a:rPr>
                        <a:t>4.0</a:t>
                      </a:r>
                      <a:endParaRPr kumimoji="0" lang="es-ES_tradnl" sz="12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s-ES_tradnl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+5%</a:t>
                      </a:r>
                      <a:endParaRPr kumimoji="0" lang="es-ES_tradnl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+3%</a:t>
                      </a:r>
                      <a:endParaRPr kumimoji="0" lang="es-ES_tradnl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marL="0" indent="0">
                        <a:lnSpc>
                          <a:spcPct val="90000"/>
                        </a:lnSpc>
                        <a:buSzPct val="80000"/>
                        <a:buFont typeface="Arial" panose="020B0604020202020204" pitchFamily="34" charset="0"/>
                        <a:buNone/>
                      </a:pPr>
                      <a:endParaRPr lang="en-US" sz="110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-188912" algn="l">
                        <a:lnSpc>
                          <a:spcPct val="90000"/>
                        </a:lnSpc>
                        <a:buSzPct val="80000"/>
                        <a:buFont typeface="Arial" panose="020B0604020202020204" pitchFamily="34" charset="0"/>
                        <a:buNone/>
                      </a:pPr>
                      <a:r>
                        <a:rPr lang="es-ES" sz="1200" b="0" baseline="0" noProof="0" smtClean="0">
                          <a:solidFill>
                            <a:schemeClr val="tx1"/>
                          </a:solidFill>
                          <a:latin typeface="+mn-lt"/>
                        </a:rPr>
                        <a:t>Net credit losses</a:t>
                      </a:r>
                      <a:endParaRPr lang="es-ES" sz="1200" b="0" noProof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s-ES" sz="1200" b="1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+mn-ea"/>
                          <a:cs typeface="Arial" pitchFamily="34" charset="0"/>
                        </a:rPr>
                        <a:t>-0.7</a:t>
                      </a:r>
                      <a:endParaRPr kumimoji="0" lang="es-ES_tradnl" sz="12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s-ES" sz="1200" b="1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+mn-ea"/>
                          <a:cs typeface="Arial" pitchFamily="34" charset="0"/>
                        </a:rPr>
                        <a:t>-0,6</a:t>
                      </a:r>
                      <a:endParaRPr kumimoji="0" lang="es-ES_tradnl" sz="12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s-ES" sz="1200" b="1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+mn-ea"/>
                          <a:cs typeface="Arial" pitchFamily="34" charset="0"/>
                        </a:rPr>
                        <a:t>-0.6</a:t>
                      </a:r>
                      <a:endParaRPr kumimoji="0" lang="es-ES_tradnl" sz="12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s-ES_tradnl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-2%</a:t>
                      </a:r>
                      <a:endParaRPr kumimoji="0" lang="es-ES_tradnl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-3%</a:t>
                      </a:r>
                      <a:endParaRPr kumimoji="0" lang="es-ES_tradnl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marL="0" indent="0">
                        <a:lnSpc>
                          <a:spcPct val="90000"/>
                        </a:lnSpc>
                        <a:buSzPct val="80000"/>
                        <a:buFont typeface="Arial" panose="020B0604020202020204" pitchFamily="34" charset="0"/>
                        <a:buNone/>
                      </a:pPr>
                      <a:endParaRPr lang="en-US" sz="110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-188912" algn="l">
                        <a:lnSpc>
                          <a:spcPct val="90000"/>
                        </a:lnSpc>
                        <a:buSzPct val="80000"/>
                        <a:buFont typeface="Arial" panose="020B0604020202020204" pitchFamily="34" charset="0"/>
                        <a:buNone/>
                      </a:pPr>
                      <a:r>
                        <a:rPr lang="es-ES" sz="1200" b="0" baseline="0" noProof="0" smtClean="0">
                          <a:solidFill>
                            <a:schemeClr val="tx1"/>
                          </a:solidFill>
                          <a:latin typeface="+mn-lt"/>
                        </a:rPr>
                        <a:t>Profit before taxes</a:t>
                      </a:r>
                      <a:endParaRPr lang="es-ES" sz="1200" b="0" noProof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s-ES" sz="1200" b="1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+mn-ea"/>
                          <a:cs typeface="Arial" pitchFamily="34" charset="0"/>
                        </a:rPr>
                        <a:t>2.2</a:t>
                      </a:r>
                      <a:endParaRPr kumimoji="0" lang="es-ES_tradnl" sz="12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s-ES" sz="1200" b="1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+mn-ea"/>
                          <a:cs typeface="Arial" pitchFamily="34" charset="0"/>
                        </a:rPr>
                        <a:t>2.8</a:t>
                      </a:r>
                      <a:endParaRPr kumimoji="0" lang="es-ES_tradnl" sz="12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s-ES" sz="1200" b="1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+mn-ea"/>
                          <a:cs typeface="Arial" pitchFamily="34" charset="0"/>
                        </a:rPr>
                        <a:t>3.3</a:t>
                      </a:r>
                      <a:endParaRPr kumimoji="0" lang="es-ES_tradnl" sz="12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s-ES_tradnl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+ 7%</a:t>
                      </a:r>
                      <a:endParaRPr kumimoji="0" lang="es-ES_tradnl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+ 9%</a:t>
                      </a:r>
                      <a:endParaRPr kumimoji="0" lang="es-ES_tradnl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6724935" y="1168523"/>
            <a:ext cx="2227567" cy="756000"/>
          </a:xfrm>
          <a:prstGeom prst="rect">
            <a:avLst/>
          </a:prstGeom>
          <a:noFill/>
          <a:ln>
            <a:noFill/>
          </a:ln>
          <a:extLst/>
        </p:spPr>
        <p:txBody>
          <a:bodyPr lIns="36000" anchor="t"/>
          <a:lstStyle/>
          <a:p>
            <a:pPr algn="just" fontAlgn="auto">
              <a:spcBef>
                <a:spcPts val="600"/>
              </a:spcBef>
              <a:spcAft>
                <a:spcPts val="0"/>
              </a:spcAft>
              <a:buClr>
                <a:srgbClr val="DB0B11"/>
              </a:buClr>
              <a:defRPr/>
            </a:pPr>
            <a:r>
              <a:rPr lang="es-CL" sz="1200" kern="0" smtClean="0">
                <a:solidFill>
                  <a:prstClr val="black">
                    <a:lumMod val="65000"/>
                    <a:lumOff val="35000"/>
                  </a:prstClr>
                </a:solidFill>
                <a:cs typeface="Arial" pitchFamily="34" charset="0"/>
              </a:rPr>
              <a:t>Key takeaways on macro evolution and its impact on RA stress metric</a:t>
            </a:r>
            <a:endParaRPr lang="es-CL" sz="1200" kern="0" dirty="0">
              <a:solidFill>
                <a:prstClr val="black">
                  <a:lumMod val="65000"/>
                  <a:lumOff val="35000"/>
                </a:prstClr>
              </a:solidFill>
              <a:cs typeface="Arial" pitchFamily="34" charset="0"/>
            </a:endParaRPr>
          </a:p>
        </p:txBody>
      </p:sp>
      <p:sp>
        <p:nvSpPr>
          <p:cNvPr id="23" name="Rectangle 21"/>
          <p:cNvSpPr>
            <a:spLocks noChangeArrowheads="1"/>
          </p:cNvSpPr>
          <p:nvPr/>
        </p:nvSpPr>
        <p:spPr bwMode="auto">
          <a:xfrm>
            <a:off x="6724935" y="1914351"/>
            <a:ext cx="2227567" cy="756000"/>
          </a:xfrm>
          <a:prstGeom prst="rect">
            <a:avLst/>
          </a:prstGeom>
          <a:noFill/>
          <a:ln>
            <a:noFill/>
          </a:ln>
          <a:extLst/>
        </p:spPr>
        <p:txBody>
          <a:bodyPr lIns="36000" anchor="t"/>
          <a:lstStyle/>
          <a:p>
            <a:pPr algn="just" fontAlgn="auto">
              <a:spcBef>
                <a:spcPts val="600"/>
              </a:spcBef>
              <a:spcAft>
                <a:spcPts val="0"/>
              </a:spcAft>
              <a:buClr>
                <a:srgbClr val="DB0B11"/>
              </a:buClr>
              <a:defRPr/>
            </a:pPr>
            <a:r>
              <a:rPr lang="es-CL" sz="1200" kern="0" smtClean="0">
                <a:solidFill>
                  <a:prstClr val="black">
                    <a:lumMod val="65000"/>
                    <a:lumOff val="35000"/>
                  </a:prstClr>
                </a:solidFill>
                <a:cs typeface="Arial" pitchFamily="34" charset="0"/>
              </a:rPr>
              <a:t>Key takeaways on the financial plan and its impact on RA stress metric</a:t>
            </a:r>
            <a:endParaRPr lang="es-CL" sz="1200" kern="0" dirty="0">
              <a:solidFill>
                <a:prstClr val="black">
                  <a:lumMod val="65000"/>
                  <a:lumOff val="35000"/>
                </a:prstClr>
              </a:solidFill>
              <a:cs typeface="Arial" pitchFamily="34" charset="0"/>
            </a:endParaRPr>
          </a:p>
        </p:txBody>
      </p:sp>
      <p:graphicFrame>
        <p:nvGraphicFramePr>
          <p:cNvPr id="18" name="40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2885128"/>
              </p:ext>
            </p:extLst>
          </p:nvPr>
        </p:nvGraphicFramePr>
        <p:xfrm>
          <a:off x="1469140" y="2704773"/>
          <a:ext cx="4932000" cy="1374876"/>
        </p:xfrm>
        <a:graphic>
          <a:graphicData uri="http://schemas.openxmlformats.org/drawingml/2006/table">
            <a:tbl>
              <a:tblPr/>
              <a:tblGrid>
                <a:gridCol w="1800000"/>
                <a:gridCol w="3132000"/>
              </a:tblGrid>
              <a:tr h="216000"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90000"/>
                        </a:lnSpc>
                        <a:buSzPct val="80000"/>
                        <a:buFont typeface="Arial" panose="020B0604020202020204" pitchFamily="34" charset="0"/>
                        <a:buNone/>
                      </a:pPr>
                      <a:endParaRPr lang="es-ES" sz="1200" b="1" noProof="0" dirty="0" smtClean="0">
                        <a:solidFill>
                          <a:srgbClr val="ED092F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s-ES_tradnl" sz="1200" b="1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P-18 vs P-17</a:t>
                      </a:r>
                      <a:endParaRPr lang="es-ES_tradnl" sz="1200" b="1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08000">
                <a:tc>
                  <a:txBody>
                    <a:bodyPr/>
                    <a:lstStyle/>
                    <a:p>
                      <a:pPr marL="0" indent="0">
                        <a:lnSpc>
                          <a:spcPct val="90000"/>
                        </a:lnSpc>
                        <a:buSzPct val="80000"/>
                        <a:buFont typeface="Arial" panose="020B0604020202020204" pitchFamily="34" charset="0"/>
                        <a:buNone/>
                      </a:pPr>
                      <a:endParaRPr lang="en-US" sz="110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s-ES_tradnl" sz="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2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-188912" algn="l">
                        <a:lnSpc>
                          <a:spcPct val="90000"/>
                        </a:lnSpc>
                        <a:buSzPct val="80000"/>
                        <a:buFont typeface="Arial" panose="020B0604020202020204" pitchFamily="34" charset="0"/>
                        <a:buNone/>
                      </a:pPr>
                      <a:r>
                        <a:rPr lang="es-ES" sz="1200" b="0" noProof="0" smtClean="0">
                          <a:solidFill>
                            <a:schemeClr val="tx1"/>
                          </a:solidFill>
                          <a:latin typeface="+mn-lt"/>
                        </a:rPr>
                        <a:t>Margins</a:t>
                      </a:r>
                      <a:endParaRPr lang="es-ES" sz="1200" b="0" noProof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2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+mn-ea"/>
                          <a:cs typeface="Arial" pitchFamily="34" charset="0"/>
                        </a:rPr>
                        <a:t>More focus on fees</a:t>
                      </a:r>
                      <a:endParaRPr kumimoji="0" lang="es-ES_tradnl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+mn-ea"/>
                        <a:cs typeface="Arial" pitchFamily="34" charset="0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2E2"/>
                    </a:solidFill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marL="0" lvl="0" indent="-188912" algn="l">
                        <a:lnSpc>
                          <a:spcPct val="90000"/>
                        </a:lnSpc>
                        <a:buSzPct val="80000"/>
                        <a:buFont typeface="Arial" panose="020B0604020202020204" pitchFamily="34" charset="0"/>
                        <a:buNone/>
                      </a:pPr>
                      <a:r>
                        <a:rPr lang="es-ES" sz="1200" b="0" noProof="0" smtClean="0">
                          <a:solidFill>
                            <a:schemeClr val="tx1"/>
                          </a:solidFill>
                          <a:latin typeface="+mn-lt"/>
                        </a:rPr>
                        <a:t>Credit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s-ES" sz="12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+mn-ea"/>
                          <a:cs typeface="Arial" pitchFamily="34" charset="0"/>
                        </a:rPr>
                        <a:t>Tightened underwriting criteria.</a:t>
                      </a:r>
                      <a:endParaRPr kumimoji="0" lang="es-ES_tradnl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+mn-ea"/>
                        <a:cs typeface="Arial" pitchFamily="34" charset="0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2E2"/>
                    </a:solidFill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marL="0" lvl="0" indent="-188912" algn="l">
                        <a:lnSpc>
                          <a:spcPct val="90000"/>
                        </a:lnSpc>
                        <a:buSzPct val="80000"/>
                        <a:buFont typeface="Arial" panose="020B0604020202020204" pitchFamily="34" charset="0"/>
                        <a:buNone/>
                      </a:pPr>
                      <a:r>
                        <a:rPr lang="es-ES" sz="1200" b="0" noProof="0" smtClean="0">
                          <a:solidFill>
                            <a:schemeClr val="tx1"/>
                          </a:solidFill>
                          <a:latin typeface="+mn-lt"/>
                        </a:rPr>
                        <a:t>Trading portfolio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s-ES" sz="12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+mn-ea"/>
                          <a:cs typeface="Arial" pitchFamily="34" charset="0"/>
                        </a:rPr>
                        <a:t>Estable risk profile. </a:t>
                      </a:r>
                      <a:endParaRPr kumimoji="0" lang="es-ES_tradnl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+mn-ea"/>
                        <a:cs typeface="Arial" pitchFamily="34" charset="0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2E2"/>
                    </a:solidFill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marL="0" lvl="0" indent="-188912" algn="l">
                        <a:lnSpc>
                          <a:spcPct val="90000"/>
                        </a:lnSpc>
                        <a:buSzPct val="80000"/>
                        <a:buFont typeface="Arial" panose="020B0604020202020204" pitchFamily="34" charset="0"/>
                        <a:buNone/>
                      </a:pPr>
                      <a:r>
                        <a:rPr lang="es-ES" sz="1200" b="0" noProof="0" smtClean="0">
                          <a:solidFill>
                            <a:schemeClr val="tx1"/>
                          </a:solidFill>
                          <a:latin typeface="+mn-lt"/>
                        </a:rPr>
                        <a:t>Operational risk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s-ES" sz="12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+mn-ea"/>
                          <a:cs typeface="Arial" pitchFamily="34" charset="0"/>
                        </a:rPr>
                        <a:t>Reinforced proccesses</a:t>
                      </a:r>
                      <a:endParaRPr kumimoji="0" lang="es-ES_tradnl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+mn-ea"/>
                        <a:cs typeface="Arial" pitchFamily="34" charset="0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2E2"/>
                    </a:solidFill>
                  </a:tcPr>
                </a:tc>
              </a:tr>
            </a:tbl>
          </a:graphicData>
        </a:graphic>
      </p:graphicFrame>
      <p:sp>
        <p:nvSpPr>
          <p:cNvPr id="15" name="Rounded Rectangle 39"/>
          <p:cNvSpPr/>
          <p:nvPr/>
        </p:nvSpPr>
        <p:spPr bwMode="auto">
          <a:xfrm>
            <a:off x="183828" y="1865846"/>
            <a:ext cx="946472" cy="769878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algn="ctr" eaLnBrk="0" hangingPunct="0">
              <a:lnSpc>
                <a:spcPts val="1600"/>
              </a:lnSpc>
              <a:defRPr/>
            </a:pPr>
            <a:r>
              <a:rPr lang="es-ES" sz="1400" b="1" smtClean="0">
                <a:solidFill>
                  <a:srgbClr val="FFFFFF"/>
                </a:solidFill>
              </a:rPr>
              <a:t>Financial</a:t>
            </a:r>
          </a:p>
          <a:p>
            <a:pPr algn="ctr" eaLnBrk="0" hangingPunct="0">
              <a:lnSpc>
                <a:spcPts val="1600"/>
              </a:lnSpc>
              <a:defRPr/>
            </a:pPr>
            <a:r>
              <a:rPr lang="es-ES" sz="1400" b="1" smtClean="0">
                <a:solidFill>
                  <a:srgbClr val="FFFFFF"/>
                </a:solidFill>
              </a:rPr>
              <a:t>Plan</a:t>
            </a:r>
          </a:p>
        </p:txBody>
      </p:sp>
      <p:sp>
        <p:nvSpPr>
          <p:cNvPr id="17" name="Rounded Rectangle 39"/>
          <p:cNvSpPr/>
          <p:nvPr/>
        </p:nvSpPr>
        <p:spPr bwMode="auto">
          <a:xfrm>
            <a:off x="183828" y="2848862"/>
            <a:ext cx="946472" cy="1210905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algn="ctr" eaLnBrk="0" hangingPunct="0">
              <a:lnSpc>
                <a:spcPts val="1600"/>
              </a:lnSpc>
              <a:defRPr/>
            </a:pPr>
            <a:r>
              <a:rPr lang="es-ES" sz="1400" b="1" smtClean="0">
                <a:solidFill>
                  <a:srgbClr val="FFFFFF"/>
                </a:solidFill>
              </a:rPr>
              <a:t>Risk Profile</a:t>
            </a:r>
          </a:p>
        </p:txBody>
      </p:sp>
      <p:sp>
        <p:nvSpPr>
          <p:cNvPr id="19" name="Rectangle 21"/>
          <p:cNvSpPr>
            <a:spLocks noChangeArrowheads="1"/>
          </p:cNvSpPr>
          <p:nvPr/>
        </p:nvSpPr>
        <p:spPr bwMode="auto">
          <a:xfrm>
            <a:off x="6724935" y="3058103"/>
            <a:ext cx="2227567" cy="756000"/>
          </a:xfrm>
          <a:prstGeom prst="rect">
            <a:avLst/>
          </a:prstGeom>
          <a:noFill/>
          <a:ln>
            <a:noFill/>
          </a:ln>
          <a:extLst/>
        </p:spPr>
        <p:txBody>
          <a:bodyPr lIns="36000" anchor="t"/>
          <a:lstStyle/>
          <a:p>
            <a:pPr algn="just" fontAlgn="auto">
              <a:spcBef>
                <a:spcPts val="600"/>
              </a:spcBef>
              <a:spcAft>
                <a:spcPts val="0"/>
              </a:spcAft>
              <a:buClr>
                <a:srgbClr val="DB0B11"/>
              </a:buClr>
              <a:defRPr/>
            </a:pPr>
            <a:r>
              <a:rPr lang="es-CL" sz="1200" kern="0" smtClean="0">
                <a:solidFill>
                  <a:prstClr val="black">
                    <a:lumMod val="65000"/>
                    <a:lumOff val="35000"/>
                  </a:prstClr>
                </a:solidFill>
                <a:cs typeface="Arial" pitchFamily="34" charset="0"/>
              </a:rPr>
              <a:t>Key takeaways on risk profile evolution and its impact on RA stress metric</a:t>
            </a:r>
            <a:endParaRPr lang="es-CL" sz="1200" kern="0" dirty="0">
              <a:solidFill>
                <a:prstClr val="black">
                  <a:lumMod val="65000"/>
                  <a:lumOff val="35000"/>
                </a:prstClr>
              </a:solidFill>
              <a:cs typeface="Arial" pitchFamily="34" charset="0"/>
            </a:endParaRPr>
          </a:p>
        </p:txBody>
      </p:sp>
      <p:graphicFrame>
        <p:nvGraphicFramePr>
          <p:cNvPr id="12" name="40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6927510"/>
              </p:ext>
            </p:extLst>
          </p:nvPr>
        </p:nvGraphicFramePr>
        <p:xfrm>
          <a:off x="1429082" y="4354849"/>
          <a:ext cx="4932000" cy="1755468"/>
        </p:xfrm>
        <a:graphic>
          <a:graphicData uri="http://schemas.openxmlformats.org/drawingml/2006/table">
            <a:tbl>
              <a:tblPr/>
              <a:tblGrid>
                <a:gridCol w="72000"/>
                <a:gridCol w="1800000"/>
                <a:gridCol w="576000"/>
                <a:gridCol w="576000"/>
                <a:gridCol w="576000"/>
                <a:gridCol w="180000"/>
                <a:gridCol w="576000"/>
                <a:gridCol w="576000"/>
              </a:tblGrid>
              <a:tr h="16175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indent="0">
                        <a:lnSpc>
                          <a:spcPct val="90000"/>
                        </a:lnSpc>
                        <a:buFont typeface="Arial" panose="020B0604020202020204" pitchFamily="34" charset="0"/>
                        <a:buNone/>
                      </a:pPr>
                      <a:endParaRPr lang="es-ES_tradnl" sz="1200" b="1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>
                        <a:lnSpc>
                          <a:spcPct val="90000"/>
                        </a:lnSpc>
                      </a:pPr>
                      <a:endParaRPr lang="es-ES_tradnl" sz="1200" b="1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s-ES" sz="1200" b="1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P-19 (proxy)</a:t>
                      </a:r>
                      <a:endParaRPr lang="es-ES_tradnl" sz="1200" b="1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endParaRPr lang="es-ES_tradnl" sz="1200" b="1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endParaRPr lang="es-ES_tradnl" sz="1200" b="1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es-ES_tradnl" sz="1200" b="1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s-ES" sz="1200" b="1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P-17</a:t>
                      </a:r>
                      <a:endParaRPr lang="es-ES_tradnl" sz="1200" b="1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es-ES_tradnl" sz="1200" b="1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2000">
                <a:tc gridSpan="2">
                  <a:txBody>
                    <a:bodyPr/>
                    <a:lstStyle/>
                    <a:p>
                      <a:pPr marL="0" indent="0" algn="l">
                        <a:lnSpc>
                          <a:spcPct val="90000"/>
                        </a:lnSpc>
                        <a:buSzPct val="80000"/>
                        <a:buFont typeface="Arial" panose="020B0604020202020204" pitchFamily="34" charset="0"/>
                        <a:buNone/>
                      </a:pPr>
                      <a:endParaRPr lang="es-ES" sz="1200" b="1" noProof="0" dirty="0" smtClean="0">
                        <a:solidFill>
                          <a:srgbClr val="ED092F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l">
                        <a:lnSpc>
                          <a:spcPct val="90000"/>
                        </a:lnSpc>
                        <a:buSzPct val="80000"/>
                        <a:buFont typeface="Arial" panose="020B0604020202020204" pitchFamily="34" charset="0"/>
                        <a:buNone/>
                      </a:pPr>
                      <a:endParaRPr lang="es-ES" sz="1200" b="1" noProof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s-ES_tradnl" sz="1200" b="1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2016</a:t>
                      </a:r>
                      <a:endParaRPr lang="es-ES_tradnl" sz="1200" b="1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s-ES_tradnl" sz="1200" b="1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2017</a:t>
                      </a:r>
                      <a:endParaRPr lang="es-ES_tradnl" sz="1200" b="1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s-ES_tradnl" sz="1200" b="1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2018</a:t>
                      </a:r>
                      <a:endParaRPr lang="es-ES_tradnl" sz="1200" b="1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s-ES_tradnl" sz="11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s-ES_tradnl" sz="1200" b="1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2016</a:t>
                      </a:r>
                      <a:endParaRPr lang="es-ES_tradnl" sz="1200" b="1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s-ES_tradnl" sz="1200" b="1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2017</a:t>
                      </a:r>
                      <a:endParaRPr lang="es-ES_tradnl" sz="1200" b="1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08000">
                <a:tc gridSpan="2">
                  <a:txBody>
                    <a:bodyPr/>
                    <a:lstStyle/>
                    <a:p>
                      <a:pPr marL="0" indent="0">
                        <a:lnSpc>
                          <a:spcPct val="90000"/>
                        </a:lnSpc>
                        <a:buSzPct val="80000"/>
                        <a:buFont typeface="Arial" panose="020B0604020202020204" pitchFamily="34" charset="0"/>
                        <a:buNone/>
                      </a:pPr>
                      <a:endParaRPr lang="en-US" sz="110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l">
                        <a:lnSpc>
                          <a:spcPct val="90000"/>
                        </a:lnSpc>
                        <a:buSzPct val="80000"/>
                        <a:buFont typeface="Arial" panose="020B0604020202020204" pitchFamily="34" charset="0"/>
                        <a:buNone/>
                      </a:pPr>
                      <a:endParaRPr lang="es-ES" sz="100" b="1" noProof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s-ES_tradnl" sz="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s-ES_tradnl" sz="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s-ES_tradnl" sz="1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s-ES_tradnl" sz="1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s-ES_tradnl" sz="1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s-ES_tradnl" sz="1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marL="0" indent="0">
                        <a:lnSpc>
                          <a:spcPct val="90000"/>
                        </a:lnSpc>
                        <a:buSzPct val="80000"/>
                        <a:buFont typeface="Arial" panose="020B0604020202020204" pitchFamily="34" charset="0"/>
                        <a:buNone/>
                      </a:pPr>
                      <a:endParaRPr lang="en-US" sz="110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-188912" algn="l">
                        <a:lnSpc>
                          <a:spcPct val="90000"/>
                        </a:lnSpc>
                        <a:buSzPct val="80000"/>
                        <a:buFont typeface="Arial" panose="020B0604020202020204" pitchFamily="34" charset="0"/>
                        <a:buNone/>
                      </a:pPr>
                      <a:r>
                        <a:rPr lang="es-ES" sz="1200" b="0" noProof="0" smtClean="0">
                          <a:solidFill>
                            <a:schemeClr val="tx1"/>
                          </a:solidFill>
                          <a:latin typeface="+mn-lt"/>
                        </a:rPr>
                        <a:t>Δ Margins</a:t>
                      </a:r>
                      <a:r>
                        <a:rPr lang="es-ES" sz="1200" b="0" baseline="0" noProof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s-ES" sz="1200" b="0" baseline="0" noProof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</a:rPr>
                        <a:t>(stress vs base)</a:t>
                      </a:r>
                      <a:endParaRPr lang="es-ES" sz="1200" b="0" noProof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2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+mn-ea"/>
                          <a:cs typeface="Arial" pitchFamily="34" charset="0"/>
                        </a:rPr>
                        <a:t>-19%</a:t>
                      </a:r>
                      <a:endParaRPr kumimoji="0" lang="es-ES_tradnl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2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+mn-ea"/>
                          <a:cs typeface="Arial" pitchFamily="34" charset="0"/>
                        </a:rPr>
                        <a:t>-30%</a:t>
                      </a:r>
                      <a:endParaRPr kumimoji="0" lang="es-ES_tradnl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2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+mn-ea"/>
                          <a:cs typeface="Arial" pitchFamily="34" charset="0"/>
                        </a:rPr>
                        <a:t>-25%</a:t>
                      </a:r>
                      <a:endParaRPr kumimoji="0" lang="es-ES_tradnl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s-ES_tradnl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2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+mn-ea"/>
                          <a:cs typeface="Arial" pitchFamily="34" charset="0"/>
                        </a:rPr>
                        <a:t>-30%</a:t>
                      </a:r>
                      <a:endParaRPr kumimoji="0" lang="es-ES_tradnl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2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+mn-ea"/>
                          <a:cs typeface="Arial" pitchFamily="34" charset="0"/>
                        </a:rPr>
                        <a:t>-25%</a:t>
                      </a:r>
                      <a:endParaRPr kumimoji="0" lang="es-ES_tradnl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marL="0" indent="0">
                        <a:lnSpc>
                          <a:spcPct val="90000"/>
                        </a:lnSpc>
                        <a:buSzPct val="80000"/>
                        <a:buFont typeface="Arial" panose="020B0604020202020204" pitchFamily="34" charset="0"/>
                        <a:buNone/>
                      </a:pPr>
                      <a:endParaRPr lang="en-US" sz="110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-188912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80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1200" b="0" noProof="0" smtClean="0">
                          <a:solidFill>
                            <a:schemeClr val="tx1"/>
                          </a:solidFill>
                          <a:latin typeface="+mn-lt"/>
                        </a:rPr>
                        <a:t>Δ Credit</a:t>
                      </a:r>
                      <a:r>
                        <a:rPr lang="es-ES" sz="1200" b="0" baseline="0" noProof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s-ES" sz="1200" b="0" baseline="0" noProof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</a:rPr>
                        <a:t>(stress vs base)</a:t>
                      </a:r>
                      <a:endParaRPr lang="es-ES" sz="1200" b="0" noProof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2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+mn-ea"/>
                          <a:cs typeface="Arial" pitchFamily="34" charset="0"/>
                        </a:rPr>
                        <a:t>+20%</a:t>
                      </a:r>
                      <a:endParaRPr kumimoji="0" lang="es-ES_tradnl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2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+mn-ea"/>
                          <a:cs typeface="Arial" pitchFamily="34" charset="0"/>
                        </a:rPr>
                        <a:t>+37%</a:t>
                      </a:r>
                      <a:endParaRPr kumimoji="0" lang="es-ES_tradnl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2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+mn-ea"/>
                          <a:cs typeface="Arial" pitchFamily="34" charset="0"/>
                        </a:rPr>
                        <a:t>+20%</a:t>
                      </a:r>
                      <a:endParaRPr kumimoji="0" lang="es-ES_tradnl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s-ES_tradnl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2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+mn-ea"/>
                          <a:cs typeface="Arial" pitchFamily="34" charset="0"/>
                        </a:rPr>
                        <a:t>+37%</a:t>
                      </a:r>
                      <a:endParaRPr kumimoji="0" lang="es-ES_tradnl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2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+mn-ea"/>
                          <a:cs typeface="Arial" pitchFamily="34" charset="0"/>
                        </a:rPr>
                        <a:t>+20%</a:t>
                      </a:r>
                      <a:endParaRPr kumimoji="0" lang="es-ES_tradnl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marL="0" indent="0">
                        <a:lnSpc>
                          <a:spcPct val="90000"/>
                        </a:lnSpc>
                        <a:buSzPct val="80000"/>
                        <a:buFont typeface="Arial" panose="020B0604020202020204" pitchFamily="34" charset="0"/>
                        <a:buNone/>
                      </a:pPr>
                      <a:endParaRPr lang="en-US" sz="110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-188912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80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1200" b="0" noProof="0" smtClean="0">
                          <a:solidFill>
                            <a:schemeClr val="tx1"/>
                          </a:solidFill>
                          <a:latin typeface="+mn-lt"/>
                        </a:rPr>
                        <a:t>Δ Trading</a:t>
                      </a:r>
                      <a:r>
                        <a:rPr lang="es-ES" sz="1200" b="0" baseline="0" noProof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s-ES" sz="1200" b="0" baseline="0" noProof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</a:rPr>
                        <a:t>(stress vs base)</a:t>
                      </a:r>
                      <a:endParaRPr lang="es-ES" sz="1200" b="0" noProof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2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+mn-ea"/>
                          <a:cs typeface="Arial" pitchFamily="34" charset="0"/>
                        </a:rPr>
                        <a:t>-10%</a:t>
                      </a:r>
                      <a:endParaRPr kumimoji="0" lang="es-ES_tradnl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2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+mn-ea"/>
                          <a:cs typeface="Arial" pitchFamily="34" charset="0"/>
                        </a:rPr>
                        <a:t>-10%</a:t>
                      </a:r>
                      <a:endParaRPr kumimoji="0" lang="es-ES_tradnl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2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+mn-ea"/>
                          <a:cs typeface="Arial" pitchFamily="34" charset="0"/>
                        </a:rPr>
                        <a:t>-10%</a:t>
                      </a:r>
                      <a:endParaRPr kumimoji="0" lang="es-ES_tradnl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s-ES_tradnl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2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+mn-ea"/>
                          <a:cs typeface="Arial" pitchFamily="34" charset="0"/>
                        </a:rPr>
                        <a:t>-10%</a:t>
                      </a:r>
                      <a:endParaRPr kumimoji="0" lang="es-ES_tradnl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2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+mn-ea"/>
                          <a:cs typeface="Arial" pitchFamily="34" charset="0"/>
                        </a:rPr>
                        <a:t>-10%</a:t>
                      </a:r>
                      <a:endParaRPr kumimoji="0" lang="es-ES_tradnl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marL="0" indent="0">
                        <a:lnSpc>
                          <a:spcPct val="90000"/>
                        </a:lnSpc>
                        <a:buSzPct val="80000"/>
                        <a:buFont typeface="Arial" panose="020B0604020202020204" pitchFamily="34" charset="0"/>
                        <a:buNone/>
                      </a:pPr>
                      <a:endParaRPr lang="en-US" sz="110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A0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-188912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80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1200" b="0" noProof="0" smtClean="0">
                          <a:solidFill>
                            <a:schemeClr val="tx1"/>
                          </a:solidFill>
                          <a:latin typeface="+mn-lt"/>
                        </a:rPr>
                        <a:t>Δ Operat.</a:t>
                      </a:r>
                      <a:r>
                        <a:rPr lang="es-ES" sz="1200" b="0" baseline="0" noProof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s-ES" sz="1200" b="0" baseline="0" noProof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</a:rPr>
                        <a:t>(stress vs base)</a:t>
                      </a:r>
                      <a:endParaRPr lang="es-ES" sz="1200" b="0" noProof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A0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2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+mn-ea"/>
                          <a:cs typeface="Arial" pitchFamily="34" charset="0"/>
                        </a:rPr>
                        <a:t>+50%</a:t>
                      </a:r>
                      <a:endParaRPr kumimoji="0" lang="es-ES_tradnl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A0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2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+mn-ea"/>
                          <a:cs typeface="Arial" pitchFamily="34" charset="0"/>
                        </a:rPr>
                        <a:t>+50%</a:t>
                      </a:r>
                      <a:endParaRPr kumimoji="0" lang="es-ES_tradnl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A0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2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+mn-ea"/>
                          <a:cs typeface="Arial" pitchFamily="34" charset="0"/>
                        </a:rPr>
                        <a:t>+50%</a:t>
                      </a:r>
                      <a:endParaRPr kumimoji="0" lang="es-ES_tradnl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A0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s-ES_tradnl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A0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2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+mn-ea"/>
                          <a:cs typeface="Arial" pitchFamily="34" charset="0"/>
                        </a:rPr>
                        <a:t>+50%</a:t>
                      </a:r>
                      <a:endParaRPr kumimoji="0" lang="es-ES_tradnl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A0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2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+mn-ea"/>
                          <a:cs typeface="Arial" pitchFamily="34" charset="0"/>
                        </a:rPr>
                        <a:t>+50%</a:t>
                      </a:r>
                      <a:endParaRPr kumimoji="0" lang="es-ES_tradnl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A0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4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indent="0">
                        <a:lnSpc>
                          <a:spcPct val="90000"/>
                        </a:lnSpc>
                        <a:buSzPct val="80000"/>
                        <a:buFont typeface="Arial" panose="020B0604020202020204" pitchFamily="34" charset="0"/>
                        <a:buNone/>
                      </a:pPr>
                      <a:endParaRPr lang="en-US" sz="110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DA0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A0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A0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-188912" algn="l">
                        <a:lnSpc>
                          <a:spcPct val="90000"/>
                        </a:lnSpc>
                        <a:buSzPct val="80000"/>
                        <a:buFont typeface="Arial" panose="020B0604020202020204" pitchFamily="34" charset="0"/>
                        <a:buNone/>
                      </a:pPr>
                      <a:r>
                        <a:rPr lang="es-ES" sz="1200" b="1" noProof="0" smtClean="0">
                          <a:solidFill>
                            <a:schemeClr val="tx1"/>
                          </a:solidFill>
                          <a:latin typeface="+mn-lt"/>
                        </a:rPr>
                        <a:t>Δ Stress losses / PBT</a:t>
                      </a:r>
                      <a:endParaRPr lang="es-ES" sz="1200" b="1" noProof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A0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A0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200" b="1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+mn-ea"/>
                          <a:cs typeface="Arial" pitchFamily="34" charset="0"/>
                        </a:rPr>
                        <a:t>&lt; 85%</a:t>
                      </a:r>
                      <a:endParaRPr kumimoji="0" lang="es-ES_tradnl" sz="12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A0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A0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200" b="1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+mn-ea"/>
                          <a:cs typeface="Arial" pitchFamily="34" charset="0"/>
                        </a:rPr>
                        <a:t>&lt; 70%</a:t>
                      </a:r>
                      <a:endParaRPr kumimoji="0" lang="es-ES_tradnl" sz="12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A0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A0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200" b="1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+mn-ea"/>
                          <a:cs typeface="Arial" pitchFamily="34" charset="0"/>
                        </a:rPr>
                        <a:t>&lt; 70%</a:t>
                      </a:r>
                      <a:endParaRPr kumimoji="0" lang="es-ES_tradnl" sz="12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A0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A0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s-ES_tradnl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A0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A0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85%</a:t>
                      </a:r>
                      <a:endParaRPr kumimoji="0" lang="es-ES_tradnl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A0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A0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65%</a:t>
                      </a:r>
                      <a:endParaRPr kumimoji="0" lang="es-ES_tradnl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A0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A0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A0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3" name="Rounded Rectangle 39"/>
          <p:cNvSpPr/>
          <p:nvPr/>
        </p:nvSpPr>
        <p:spPr bwMode="auto">
          <a:xfrm>
            <a:off x="183828" y="4313131"/>
            <a:ext cx="946472" cy="1738840"/>
          </a:xfrm>
          <a:prstGeom prst="roundRect">
            <a:avLst/>
          </a:prstGeom>
          <a:solidFill>
            <a:srgbClr val="ED092F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algn="ctr" eaLnBrk="0" hangingPunct="0">
              <a:lnSpc>
                <a:spcPts val="1600"/>
              </a:lnSpc>
              <a:defRPr/>
            </a:pPr>
            <a:r>
              <a:rPr lang="es-ES" sz="1400" b="1" smtClean="0">
                <a:solidFill>
                  <a:srgbClr val="FFFFFF"/>
                </a:solidFill>
              </a:rPr>
              <a:t>Losses Stress &amp; Volatility</a:t>
            </a:r>
          </a:p>
        </p:txBody>
      </p:sp>
      <p:sp>
        <p:nvSpPr>
          <p:cNvPr id="14" name="Rectangle 21"/>
          <p:cNvSpPr>
            <a:spLocks noChangeArrowheads="1"/>
          </p:cNvSpPr>
          <p:nvPr/>
        </p:nvSpPr>
        <p:spPr bwMode="auto">
          <a:xfrm>
            <a:off x="6724935" y="4913447"/>
            <a:ext cx="2227567" cy="756000"/>
          </a:xfrm>
          <a:prstGeom prst="rect">
            <a:avLst/>
          </a:prstGeom>
          <a:noFill/>
          <a:ln>
            <a:noFill/>
          </a:ln>
          <a:extLst/>
        </p:spPr>
        <p:txBody>
          <a:bodyPr lIns="36000" anchor="t"/>
          <a:lstStyle/>
          <a:p>
            <a:pPr algn="just" fontAlgn="auto">
              <a:spcBef>
                <a:spcPts val="600"/>
              </a:spcBef>
              <a:spcAft>
                <a:spcPts val="0"/>
              </a:spcAft>
              <a:buClr>
                <a:srgbClr val="DB0B11"/>
              </a:buClr>
              <a:defRPr/>
            </a:pPr>
            <a:r>
              <a:rPr lang="es-CL" sz="1200" kern="0" smtClean="0">
                <a:solidFill>
                  <a:prstClr val="black">
                    <a:lumMod val="65000"/>
                    <a:lumOff val="35000"/>
                  </a:prstClr>
                </a:solidFill>
                <a:cs typeface="Arial" pitchFamily="34" charset="0"/>
              </a:rPr>
              <a:t>Assessment on expected P18 compliance with the RA stress metric</a:t>
            </a:r>
            <a:endParaRPr lang="es-CL" sz="1200" kern="0" dirty="0">
              <a:solidFill>
                <a:prstClr val="black">
                  <a:lumMod val="65000"/>
                  <a:lumOff val="35000"/>
                </a:prstClr>
              </a:solidFill>
              <a:cs typeface="Arial" pitchFamily="34" charset="0"/>
            </a:endParaRPr>
          </a:p>
        </p:txBody>
      </p:sp>
      <p:sp>
        <p:nvSpPr>
          <p:cNvPr id="21" name="42 Elipse"/>
          <p:cNvSpPr/>
          <p:nvPr/>
        </p:nvSpPr>
        <p:spPr bwMode="gray">
          <a:xfrm>
            <a:off x="6453754" y="1268463"/>
            <a:ext cx="133200" cy="133200"/>
          </a:xfrm>
          <a:prstGeom prst="ellipse">
            <a:avLst/>
          </a:prstGeom>
          <a:solidFill>
            <a:srgbClr val="6699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GB" dirty="0">
              <a:solidFill>
                <a:prstClr val="white"/>
              </a:solidFill>
            </a:endParaRPr>
          </a:p>
        </p:txBody>
      </p:sp>
      <p:sp>
        <p:nvSpPr>
          <p:cNvPr id="24" name="42 Elipse"/>
          <p:cNvSpPr/>
          <p:nvPr/>
        </p:nvSpPr>
        <p:spPr bwMode="gray">
          <a:xfrm>
            <a:off x="6453754" y="1493791"/>
            <a:ext cx="133200" cy="133200"/>
          </a:xfrm>
          <a:prstGeom prst="ellipse">
            <a:avLst/>
          </a:prstGeom>
          <a:solidFill>
            <a:srgbClr val="6699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GB" dirty="0">
              <a:solidFill>
                <a:prstClr val="white"/>
              </a:solidFill>
            </a:endParaRPr>
          </a:p>
        </p:txBody>
      </p:sp>
      <p:sp>
        <p:nvSpPr>
          <p:cNvPr id="25" name="42 Elipse"/>
          <p:cNvSpPr/>
          <p:nvPr/>
        </p:nvSpPr>
        <p:spPr bwMode="gray">
          <a:xfrm>
            <a:off x="6453754" y="1953263"/>
            <a:ext cx="133200" cy="133200"/>
          </a:xfrm>
          <a:prstGeom prst="ellipse">
            <a:avLst/>
          </a:prstGeom>
          <a:solidFill>
            <a:srgbClr val="6699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GB" dirty="0">
              <a:solidFill>
                <a:prstClr val="white"/>
              </a:solidFill>
            </a:endParaRPr>
          </a:p>
        </p:txBody>
      </p:sp>
      <p:sp>
        <p:nvSpPr>
          <p:cNvPr id="26" name="42 Elipse"/>
          <p:cNvSpPr/>
          <p:nvPr/>
        </p:nvSpPr>
        <p:spPr bwMode="gray">
          <a:xfrm>
            <a:off x="6453754" y="2173331"/>
            <a:ext cx="133200" cy="133200"/>
          </a:xfrm>
          <a:prstGeom prst="ellipse">
            <a:avLst/>
          </a:prstGeom>
          <a:solidFill>
            <a:srgbClr val="6699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GB" dirty="0">
              <a:solidFill>
                <a:prstClr val="white"/>
              </a:solidFill>
            </a:endParaRPr>
          </a:p>
        </p:txBody>
      </p:sp>
      <p:sp>
        <p:nvSpPr>
          <p:cNvPr id="27" name="42 Elipse"/>
          <p:cNvSpPr/>
          <p:nvPr/>
        </p:nvSpPr>
        <p:spPr bwMode="gray">
          <a:xfrm>
            <a:off x="6453754" y="2437187"/>
            <a:ext cx="133200" cy="133200"/>
          </a:xfrm>
          <a:prstGeom prst="ellipse">
            <a:avLst/>
          </a:prstGeom>
          <a:solidFill>
            <a:srgbClr val="6699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GB" dirty="0">
              <a:solidFill>
                <a:prstClr val="white"/>
              </a:solidFill>
            </a:endParaRPr>
          </a:p>
        </p:txBody>
      </p:sp>
      <p:sp>
        <p:nvSpPr>
          <p:cNvPr id="28" name="42 Elipse"/>
          <p:cNvSpPr/>
          <p:nvPr/>
        </p:nvSpPr>
        <p:spPr bwMode="gray">
          <a:xfrm>
            <a:off x="6453754" y="3112559"/>
            <a:ext cx="133200" cy="133200"/>
          </a:xfrm>
          <a:prstGeom prst="ellipse">
            <a:avLst/>
          </a:prstGeom>
          <a:solidFill>
            <a:srgbClr val="6699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GB" dirty="0">
              <a:solidFill>
                <a:prstClr val="white"/>
              </a:solidFill>
            </a:endParaRPr>
          </a:p>
        </p:txBody>
      </p:sp>
      <p:sp>
        <p:nvSpPr>
          <p:cNvPr id="29" name="42 Elipse"/>
          <p:cNvSpPr/>
          <p:nvPr/>
        </p:nvSpPr>
        <p:spPr bwMode="gray">
          <a:xfrm>
            <a:off x="6453754" y="3377363"/>
            <a:ext cx="133200" cy="133200"/>
          </a:xfrm>
          <a:prstGeom prst="ellipse">
            <a:avLst/>
          </a:prstGeom>
          <a:solidFill>
            <a:srgbClr val="6699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GB" dirty="0">
              <a:solidFill>
                <a:prstClr val="white"/>
              </a:solidFill>
            </a:endParaRPr>
          </a:p>
        </p:txBody>
      </p:sp>
      <p:sp>
        <p:nvSpPr>
          <p:cNvPr id="30" name="42 Elipse"/>
          <p:cNvSpPr/>
          <p:nvPr/>
        </p:nvSpPr>
        <p:spPr bwMode="gray">
          <a:xfrm>
            <a:off x="6453754" y="3642167"/>
            <a:ext cx="133200" cy="133200"/>
          </a:xfrm>
          <a:prstGeom prst="ellipse">
            <a:avLst/>
          </a:prstGeom>
          <a:solidFill>
            <a:srgbClr val="6699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GB" dirty="0">
              <a:solidFill>
                <a:prstClr val="white"/>
              </a:solidFill>
            </a:endParaRPr>
          </a:p>
        </p:txBody>
      </p:sp>
      <p:sp>
        <p:nvSpPr>
          <p:cNvPr id="31" name="42 Elipse"/>
          <p:cNvSpPr/>
          <p:nvPr/>
        </p:nvSpPr>
        <p:spPr bwMode="gray">
          <a:xfrm>
            <a:off x="6453754" y="3906971"/>
            <a:ext cx="133200" cy="133200"/>
          </a:xfrm>
          <a:prstGeom prst="ellipse">
            <a:avLst/>
          </a:prstGeom>
          <a:solidFill>
            <a:srgbClr val="6699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GB" dirty="0">
              <a:solidFill>
                <a:prstClr val="white"/>
              </a:solidFill>
            </a:endParaRPr>
          </a:p>
        </p:txBody>
      </p:sp>
      <p:sp>
        <p:nvSpPr>
          <p:cNvPr id="33" name="42 Elipse"/>
          <p:cNvSpPr/>
          <p:nvPr/>
        </p:nvSpPr>
        <p:spPr bwMode="gray">
          <a:xfrm>
            <a:off x="6453754" y="5858047"/>
            <a:ext cx="133200" cy="133200"/>
          </a:xfrm>
          <a:prstGeom prst="ellipse">
            <a:avLst/>
          </a:prstGeom>
          <a:solidFill>
            <a:srgbClr val="6699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GB" dirty="0">
              <a:solidFill>
                <a:prstClr val="white"/>
              </a:solidFill>
            </a:endParaRPr>
          </a:p>
        </p:txBody>
      </p:sp>
      <p:sp>
        <p:nvSpPr>
          <p:cNvPr id="34" name="Rectangle 2"/>
          <p:cNvSpPr>
            <a:spLocks noChangeArrowheads="1"/>
          </p:cNvSpPr>
          <p:nvPr/>
        </p:nvSpPr>
        <p:spPr bwMode="auto">
          <a:xfrm>
            <a:off x="164261" y="77306"/>
            <a:ext cx="875188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400" b="1" smtClean="0">
                <a:solidFill>
                  <a:prstClr val="black"/>
                </a:solidFill>
              </a:rPr>
              <a:t>Annex - Expert assessment on RA losses stress</a:t>
            </a:r>
            <a:endParaRPr lang="en-US" sz="2400" b="1" u="sng" dirty="0">
              <a:solidFill>
                <a:srgbClr val="FF0000"/>
              </a:solidFill>
            </a:endParaRPr>
          </a:p>
        </p:txBody>
      </p:sp>
      <p:cxnSp>
        <p:nvCxnSpPr>
          <p:cNvPr id="35" name="11 Conector recto"/>
          <p:cNvCxnSpPr/>
          <p:nvPr/>
        </p:nvCxnSpPr>
        <p:spPr bwMode="auto">
          <a:xfrm>
            <a:off x="161925" y="512869"/>
            <a:ext cx="8267663" cy="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6" name="42 Elipse"/>
          <p:cNvSpPr/>
          <p:nvPr/>
        </p:nvSpPr>
        <p:spPr bwMode="gray">
          <a:xfrm>
            <a:off x="6469674" y="4957311"/>
            <a:ext cx="133200" cy="133200"/>
          </a:xfrm>
          <a:prstGeom prst="ellipse">
            <a:avLst/>
          </a:prstGeom>
          <a:solidFill>
            <a:srgbClr val="6699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GB" dirty="0">
              <a:solidFill>
                <a:prstClr val="white"/>
              </a:solidFill>
            </a:endParaRPr>
          </a:p>
        </p:txBody>
      </p:sp>
      <p:sp>
        <p:nvSpPr>
          <p:cNvPr id="37" name="42 Elipse"/>
          <p:cNvSpPr/>
          <p:nvPr/>
        </p:nvSpPr>
        <p:spPr bwMode="gray">
          <a:xfrm>
            <a:off x="6469674" y="5174078"/>
            <a:ext cx="133200" cy="133200"/>
          </a:xfrm>
          <a:prstGeom prst="ellipse">
            <a:avLst/>
          </a:prstGeom>
          <a:solidFill>
            <a:srgbClr val="6699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GB" dirty="0">
              <a:solidFill>
                <a:prstClr val="white"/>
              </a:solidFill>
            </a:endParaRPr>
          </a:p>
        </p:txBody>
      </p:sp>
      <p:sp>
        <p:nvSpPr>
          <p:cNvPr id="38" name="42 Elipse"/>
          <p:cNvSpPr/>
          <p:nvPr/>
        </p:nvSpPr>
        <p:spPr bwMode="gray">
          <a:xfrm>
            <a:off x="6469674" y="5390845"/>
            <a:ext cx="133200" cy="133200"/>
          </a:xfrm>
          <a:prstGeom prst="ellipse">
            <a:avLst/>
          </a:prstGeom>
          <a:solidFill>
            <a:srgbClr val="6699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GB" dirty="0">
              <a:solidFill>
                <a:prstClr val="white"/>
              </a:solidFill>
            </a:endParaRPr>
          </a:p>
        </p:txBody>
      </p:sp>
      <p:sp>
        <p:nvSpPr>
          <p:cNvPr id="39" name="42 Elipse"/>
          <p:cNvSpPr/>
          <p:nvPr/>
        </p:nvSpPr>
        <p:spPr bwMode="gray">
          <a:xfrm>
            <a:off x="6469674" y="5607611"/>
            <a:ext cx="133200" cy="133200"/>
          </a:xfrm>
          <a:prstGeom prst="ellipse">
            <a:avLst/>
          </a:prstGeom>
          <a:solidFill>
            <a:srgbClr val="6699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GB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2905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7043" y="70932"/>
            <a:ext cx="8827321" cy="452454"/>
          </a:xfrm>
        </p:spPr>
        <p:txBody>
          <a:bodyPr/>
          <a:lstStyle/>
          <a:p>
            <a:r>
              <a:rPr lang="es-ES" dirty="0" smtClean="0"/>
              <a:t>Agenda</a:t>
            </a:r>
            <a:endParaRPr lang="es-ES" dirty="0"/>
          </a:p>
        </p:txBody>
      </p:sp>
      <p:sp>
        <p:nvSpPr>
          <p:cNvPr id="32" name="Forma libre 31"/>
          <p:cNvSpPr/>
          <p:nvPr/>
        </p:nvSpPr>
        <p:spPr>
          <a:xfrm rot="5400000" flipH="1">
            <a:off x="-324517" y="3488721"/>
            <a:ext cx="5334789" cy="107994"/>
          </a:xfrm>
          <a:custGeom>
            <a:avLst/>
            <a:gdLst>
              <a:gd name="connsiteX0" fmla="*/ 5334789 w 5334789"/>
              <a:gd name="connsiteY0" fmla="*/ 77442 h 107994"/>
              <a:gd name="connsiteX1" fmla="*/ 5334789 w 5334789"/>
              <a:gd name="connsiteY1" fmla="*/ 30552 h 107994"/>
              <a:gd name="connsiteX2" fmla="*/ 5304237 w 5334789"/>
              <a:gd name="connsiteY2" fmla="*/ 0 h 107994"/>
              <a:gd name="connsiteX3" fmla="*/ 5158233 w 5334789"/>
              <a:gd name="connsiteY3" fmla="*/ 0 h 107994"/>
              <a:gd name="connsiteX4" fmla="*/ 5158231 w 5334789"/>
              <a:gd name="connsiteY4" fmla="*/ 1 h 107994"/>
              <a:gd name="connsiteX5" fmla="*/ 0 w 5334789"/>
              <a:gd name="connsiteY5" fmla="*/ 1 h 107994"/>
              <a:gd name="connsiteX6" fmla="*/ 0 w 5334789"/>
              <a:gd name="connsiteY6" fmla="*/ 107994 h 107994"/>
              <a:gd name="connsiteX7" fmla="*/ 5158233 w 5334789"/>
              <a:gd name="connsiteY7" fmla="*/ 107994 h 107994"/>
              <a:gd name="connsiteX8" fmla="*/ 5285439 w 5334789"/>
              <a:gd name="connsiteY8" fmla="*/ 107994 h 107994"/>
              <a:gd name="connsiteX9" fmla="*/ 5304237 w 5334789"/>
              <a:gd name="connsiteY9" fmla="*/ 107994 h 107994"/>
              <a:gd name="connsiteX10" fmla="*/ 5334789 w 5334789"/>
              <a:gd name="connsiteY10" fmla="*/ 77442 h 1079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334789" h="107994">
                <a:moveTo>
                  <a:pt x="5334789" y="77442"/>
                </a:moveTo>
                <a:lnTo>
                  <a:pt x="5334789" y="30552"/>
                </a:lnTo>
                <a:cubicBezTo>
                  <a:pt x="5334789" y="13679"/>
                  <a:pt x="5321110" y="0"/>
                  <a:pt x="5304237" y="0"/>
                </a:cubicBezTo>
                <a:lnTo>
                  <a:pt x="5158233" y="0"/>
                </a:lnTo>
                <a:lnTo>
                  <a:pt x="5158231" y="1"/>
                </a:lnTo>
                <a:lnTo>
                  <a:pt x="0" y="1"/>
                </a:lnTo>
                <a:lnTo>
                  <a:pt x="0" y="107994"/>
                </a:lnTo>
                <a:lnTo>
                  <a:pt x="5158233" y="107994"/>
                </a:lnTo>
                <a:lnTo>
                  <a:pt x="5285439" y="107994"/>
                </a:lnTo>
                <a:lnTo>
                  <a:pt x="5304237" y="107994"/>
                </a:lnTo>
                <a:cubicBezTo>
                  <a:pt x="5321110" y="107994"/>
                  <a:pt x="5334789" y="94315"/>
                  <a:pt x="5334789" y="77442"/>
                </a:cubicBezTo>
                <a:close/>
              </a:path>
            </a:pathLst>
          </a:custGeom>
          <a:gradFill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0"/>
          </a:gradFill>
          <a:ln w="9525">
            <a:noFill/>
          </a:ln>
          <a:effectLst>
            <a:outerShdw blurRad="50800" dist="25400" dir="72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ES_tradnl" dirty="0"/>
          </a:p>
        </p:txBody>
      </p:sp>
      <p:cxnSp>
        <p:nvCxnSpPr>
          <p:cNvPr id="52" name="Conector recto 51"/>
          <p:cNvCxnSpPr/>
          <p:nvPr/>
        </p:nvCxnSpPr>
        <p:spPr>
          <a:xfrm>
            <a:off x="2309653" y="1424201"/>
            <a:ext cx="68343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upo 42"/>
          <p:cNvGrpSpPr/>
          <p:nvPr/>
        </p:nvGrpSpPr>
        <p:grpSpPr>
          <a:xfrm>
            <a:off x="2252877" y="1338111"/>
            <a:ext cx="180000" cy="180000"/>
            <a:chOff x="7055411" y="550881"/>
            <a:chExt cx="263052" cy="263052"/>
          </a:xfrm>
        </p:grpSpPr>
        <p:grpSp>
          <p:nvGrpSpPr>
            <p:cNvPr id="44" name="Grupo 43"/>
            <p:cNvGrpSpPr/>
            <p:nvPr/>
          </p:nvGrpSpPr>
          <p:grpSpPr>
            <a:xfrm>
              <a:off x="7055411" y="550881"/>
              <a:ext cx="263052" cy="263052"/>
              <a:chOff x="4731382" y="2945611"/>
              <a:chExt cx="320040" cy="320040"/>
            </a:xfrm>
          </p:grpSpPr>
          <p:sp>
            <p:nvSpPr>
              <p:cNvPr id="46" name="Elipse 45"/>
              <p:cNvSpPr/>
              <p:nvPr/>
            </p:nvSpPr>
            <p:spPr>
              <a:xfrm>
                <a:off x="4731382" y="2945611"/>
                <a:ext cx="320040" cy="320040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25400" dir="72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s-E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7" name="Elipse 46"/>
              <p:cNvSpPr/>
              <p:nvPr/>
            </p:nvSpPr>
            <p:spPr>
              <a:xfrm>
                <a:off x="4763944" y="2978173"/>
                <a:ext cx="254916" cy="254916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bg1"/>
                </a:solidFill>
              </a:ln>
              <a:effectLst>
                <a:innerShdw blurRad="63500" dist="25400" dir="180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5" name="Elipse 44"/>
            <p:cNvSpPr/>
            <p:nvPr/>
          </p:nvSpPr>
          <p:spPr>
            <a:xfrm>
              <a:off x="7118271" y="618426"/>
              <a:ext cx="137332" cy="13733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2583909" y="1145919"/>
            <a:ext cx="564385" cy="564385"/>
            <a:chOff x="2583909" y="1145919"/>
            <a:chExt cx="564385" cy="564385"/>
          </a:xfrm>
        </p:grpSpPr>
        <p:sp>
          <p:nvSpPr>
            <p:cNvPr id="48" name="Elipse 47"/>
            <p:cNvSpPr/>
            <p:nvPr/>
          </p:nvSpPr>
          <p:spPr>
            <a:xfrm>
              <a:off x="2583909" y="1145919"/>
              <a:ext cx="564385" cy="564385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15600000" scaled="0"/>
              <a:tileRect/>
            </a:gradFill>
            <a:ln>
              <a:solidFill>
                <a:schemeClr val="bg1"/>
              </a:solidFill>
            </a:ln>
            <a:effectLst>
              <a:outerShdw blurRad="190500" dist="38100" dir="2700000" algn="tl" rotWithShape="0">
                <a:prstClr val="black">
                  <a:alpha val="1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" name="Elipse 48"/>
            <p:cNvSpPr/>
            <p:nvPr/>
          </p:nvSpPr>
          <p:spPr>
            <a:xfrm>
              <a:off x="2643404" y="1205414"/>
              <a:ext cx="445395" cy="445395"/>
            </a:xfrm>
            <a:prstGeom prst="ellipse">
              <a:avLst/>
            </a:prstGeom>
            <a:gradFill>
              <a:gsLst>
                <a:gs pos="0">
                  <a:schemeClr val="tx1">
                    <a:lumMod val="50000"/>
                    <a:lumOff val="50000"/>
                  </a:schemeClr>
                </a:gs>
                <a:gs pos="100000">
                  <a:schemeClr val="tx1">
                    <a:lumMod val="75000"/>
                    <a:lumOff val="25000"/>
                  </a:schemeClr>
                </a:gs>
              </a:gsLst>
              <a:lin ang="144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</p:grpSp>
      <p:sp>
        <p:nvSpPr>
          <p:cNvPr id="54" name="CuadroTexto 53"/>
          <p:cNvSpPr txBox="1"/>
          <p:nvPr/>
        </p:nvSpPr>
        <p:spPr>
          <a:xfrm>
            <a:off x="3335328" y="1067225"/>
            <a:ext cx="5506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spcAft>
                <a:spcPts val="4800"/>
              </a:spcAft>
            </a:pPr>
            <a:r>
              <a:rPr lang="en-US" dirty="0" smtClean="0"/>
              <a:t>CEO Letter </a:t>
            </a:r>
            <a:r>
              <a:rPr lang="en-US" smtClean="0"/>
              <a:t>to CountryHeads and Process Overview</a:t>
            </a:r>
            <a:endParaRPr lang="en-US" dirty="0" smtClean="0"/>
          </a:p>
        </p:txBody>
      </p:sp>
      <p:pic>
        <p:nvPicPr>
          <p:cNvPr id="74" name="Imagen 7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3417" y="2734189"/>
            <a:ext cx="1664821" cy="3475924"/>
          </a:xfrm>
          <a:prstGeom prst="rect">
            <a:avLst/>
          </a:prstGeom>
        </p:spPr>
      </p:pic>
      <p:cxnSp>
        <p:nvCxnSpPr>
          <p:cNvPr id="35" name="Conector recto 51"/>
          <p:cNvCxnSpPr/>
          <p:nvPr/>
        </p:nvCxnSpPr>
        <p:spPr>
          <a:xfrm>
            <a:off x="2309653" y="2476233"/>
            <a:ext cx="68343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upo 42"/>
          <p:cNvGrpSpPr/>
          <p:nvPr/>
        </p:nvGrpSpPr>
        <p:grpSpPr>
          <a:xfrm>
            <a:off x="2252877" y="2390143"/>
            <a:ext cx="180000" cy="180000"/>
            <a:chOff x="7055411" y="550881"/>
            <a:chExt cx="263052" cy="263052"/>
          </a:xfrm>
        </p:grpSpPr>
        <p:grpSp>
          <p:nvGrpSpPr>
            <p:cNvPr id="41" name="Grupo 43"/>
            <p:cNvGrpSpPr/>
            <p:nvPr/>
          </p:nvGrpSpPr>
          <p:grpSpPr>
            <a:xfrm>
              <a:off x="7055411" y="550881"/>
              <a:ext cx="263052" cy="263052"/>
              <a:chOff x="4731382" y="2945611"/>
              <a:chExt cx="320040" cy="320040"/>
            </a:xfrm>
          </p:grpSpPr>
          <p:sp>
            <p:nvSpPr>
              <p:cNvPr id="51" name="Elipse 45"/>
              <p:cNvSpPr/>
              <p:nvPr/>
            </p:nvSpPr>
            <p:spPr>
              <a:xfrm>
                <a:off x="4731382" y="2945611"/>
                <a:ext cx="320040" cy="320040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25400" dir="72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s-E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3" name="Elipse 46"/>
              <p:cNvSpPr/>
              <p:nvPr/>
            </p:nvSpPr>
            <p:spPr>
              <a:xfrm>
                <a:off x="4763944" y="2978173"/>
                <a:ext cx="254916" cy="254916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bg1"/>
                </a:solidFill>
              </a:ln>
              <a:effectLst>
                <a:innerShdw blurRad="63500" dist="25400" dir="180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2" name="Elipse 44"/>
            <p:cNvSpPr/>
            <p:nvPr/>
          </p:nvSpPr>
          <p:spPr>
            <a:xfrm>
              <a:off x="7118271" y="618426"/>
              <a:ext cx="137332" cy="13733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2583909" y="2197951"/>
            <a:ext cx="564385" cy="564385"/>
            <a:chOff x="2583909" y="2197951"/>
            <a:chExt cx="564385" cy="564385"/>
          </a:xfrm>
        </p:grpSpPr>
        <p:sp>
          <p:nvSpPr>
            <p:cNvPr id="39" name="Elipse 47"/>
            <p:cNvSpPr/>
            <p:nvPr/>
          </p:nvSpPr>
          <p:spPr>
            <a:xfrm>
              <a:off x="2583909" y="2197951"/>
              <a:ext cx="564385" cy="564385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15600000" scaled="0"/>
              <a:tileRect/>
            </a:gradFill>
            <a:ln>
              <a:solidFill>
                <a:schemeClr val="bg1"/>
              </a:solidFill>
            </a:ln>
            <a:effectLst>
              <a:outerShdw blurRad="190500" dist="38100" dir="2700000" algn="tl" rotWithShape="0">
                <a:prstClr val="black">
                  <a:alpha val="1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" name="Elipse 48"/>
            <p:cNvSpPr/>
            <p:nvPr/>
          </p:nvSpPr>
          <p:spPr>
            <a:xfrm>
              <a:off x="2643404" y="2257446"/>
              <a:ext cx="445395" cy="445395"/>
            </a:xfrm>
            <a:prstGeom prst="ellipse">
              <a:avLst/>
            </a:prstGeom>
            <a:gradFill>
              <a:gsLst>
                <a:gs pos="0">
                  <a:schemeClr val="tx1">
                    <a:lumMod val="50000"/>
                    <a:lumOff val="50000"/>
                  </a:schemeClr>
                </a:gs>
                <a:gs pos="100000">
                  <a:schemeClr val="tx1">
                    <a:lumMod val="75000"/>
                    <a:lumOff val="25000"/>
                  </a:schemeClr>
                </a:gs>
              </a:gsLst>
              <a:lin ang="144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mtClean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es-E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8" name="CuadroTexto 53"/>
          <p:cNvSpPr txBox="1"/>
          <p:nvPr/>
        </p:nvSpPr>
        <p:spPr>
          <a:xfrm>
            <a:off x="3335328" y="2119257"/>
            <a:ext cx="2839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spcAft>
                <a:spcPts val="4800"/>
              </a:spcAft>
            </a:pPr>
            <a:r>
              <a:rPr lang="en-US" smtClean="0"/>
              <a:t>Information Requirements</a:t>
            </a:r>
            <a:endParaRPr lang="en-US" dirty="0" smtClean="0"/>
          </a:p>
        </p:txBody>
      </p:sp>
      <p:cxnSp>
        <p:nvCxnSpPr>
          <p:cNvPr id="75" name="Conector recto 51"/>
          <p:cNvCxnSpPr/>
          <p:nvPr/>
        </p:nvCxnSpPr>
        <p:spPr>
          <a:xfrm>
            <a:off x="2309653" y="3528265"/>
            <a:ext cx="68343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Grupo 42"/>
          <p:cNvGrpSpPr/>
          <p:nvPr/>
        </p:nvGrpSpPr>
        <p:grpSpPr>
          <a:xfrm>
            <a:off x="2252877" y="3442175"/>
            <a:ext cx="180000" cy="180000"/>
            <a:chOff x="7055411" y="550881"/>
            <a:chExt cx="263052" cy="263052"/>
          </a:xfrm>
        </p:grpSpPr>
        <p:grpSp>
          <p:nvGrpSpPr>
            <p:cNvPr id="81" name="Grupo 43"/>
            <p:cNvGrpSpPr/>
            <p:nvPr/>
          </p:nvGrpSpPr>
          <p:grpSpPr>
            <a:xfrm>
              <a:off x="7055411" y="550881"/>
              <a:ext cx="263052" cy="263052"/>
              <a:chOff x="4731382" y="2945611"/>
              <a:chExt cx="320040" cy="320040"/>
            </a:xfrm>
          </p:grpSpPr>
          <p:sp>
            <p:nvSpPr>
              <p:cNvPr id="83" name="Elipse 45"/>
              <p:cNvSpPr/>
              <p:nvPr/>
            </p:nvSpPr>
            <p:spPr>
              <a:xfrm>
                <a:off x="4731382" y="2945611"/>
                <a:ext cx="320040" cy="320040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25400" dir="72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s-E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4" name="Elipse 46"/>
              <p:cNvSpPr/>
              <p:nvPr/>
            </p:nvSpPr>
            <p:spPr>
              <a:xfrm>
                <a:off x="4763944" y="2978173"/>
                <a:ext cx="254916" cy="254916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bg1"/>
                </a:solidFill>
              </a:ln>
              <a:effectLst>
                <a:innerShdw blurRad="63500" dist="25400" dir="180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82" name="Elipse 44"/>
            <p:cNvSpPr/>
            <p:nvPr/>
          </p:nvSpPr>
          <p:spPr>
            <a:xfrm>
              <a:off x="7118271" y="618426"/>
              <a:ext cx="137332" cy="13733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79" name="Elipse 47"/>
          <p:cNvSpPr/>
          <p:nvPr/>
        </p:nvSpPr>
        <p:spPr>
          <a:xfrm>
            <a:off x="2583909" y="3249983"/>
            <a:ext cx="564385" cy="56438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15600000" scaled="0"/>
            <a:tileRect/>
          </a:gradFill>
          <a:ln>
            <a:solidFill>
              <a:schemeClr val="bg1"/>
            </a:solidFill>
          </a:ln>
          <a:effectLst>
            <a:outerShdw blurRad="190500" dist="38100" dir="2700000" algn="tl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" name="Elipse 48"/>
          <p:cNvSpPr/>
          <p:nvPr/>
        </p:nvSpPr>
        <p:spPr>
          <a:xfrm>
            <a:off x="2643404" y="3309478"/>
            <a:ext cx="445395" cy="445395"/>
          </a:xfrm>
          <a:prstGeom prst="ellipse">
            <a:avLst/>
          </a:prstGeom>
          <a:gradFill>
            <a:gsLst>
              <a:gs pos="0">
                <a:schemeClr val="tx1">
                  <a:lumMod val="50000"/>
                  <a:lumOff val="50000"/>
                </a:schemeClr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14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8" name="CuadroTexto 53"/>
          <p:cNvSpPr txBox="1"/>
          <p:nvPr/>
        </p:nvSpPr>
        <p:spPr>
          <a:xfrm>
            <a:off x="3335328" y="3171289"/>
            <a:ext cx="503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spcAft>
                <a:spcPts val="4800"/>
              </a:spcAft>
            </a:pPr>
            <a:r>
              <a:rPr lang="en-US" smtClean="0"/>
              <a:t>Formal Assessment on P19 &amp; RAS consistency</a:t>
            </a:r>
            <a:endParaRPr lang="en-US" dirty="0" smtClean="0"/>
          </a:p>
        </p:txBody>
      </p:sp>
      <p:cxnSp>
        <p:nvCxnSpPr>
          <p:cNvPr id="37" name="Conector recto 51"/>
          <p:cNvCxnSpPr/>
          <p:nvPr/>
        </p:nvCxnSpPr>
        <p:spPr>
          <a:xfrm>
            <a:off x="2325573" y="4581433"/>
            <a:ext cx="68343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upo 42"/>
          <p:cNvGrpSpPr/>
          <p:nvPr/>
        </p:nvGrpSpPr>
        <p:grpSpPr>
          <a:xfrm>
            <a:off x="2268797" y="4495343"/>
            <a:ext cx="180000" cy="180000"/>
            <a:chOff x="7055411" y="550881"/>
            <a:chExt cx="263052" cy="263052"/>
          </a:xfrm>
        </p:grpSpPr>
        <p:grpSp>
          <p:nvGrpSpPr>
            <p:cNvPr id="55" name="Grupo 43"/>
            <p:cNvGrpSpPr/>
            <p:nvPr/>
          </p:nvGrpSpPr>
          <p:grpSpPr>
            <a:xfrm>
              <a:off x="7055411" y="550881"/>
              <a:ext cx="263052" cy="263052"/>
              <a:chOff x="4731382" y="2945611"/>
              <a:chExt cx="320040" cy="320040"/>
            </a:xfrm>
          </p:grpSpPr>
          <p:sp>
            <p:nvSpPr>
              <p:cNvPr id="57" name="Elipse 45"/>
              <p:cNvSpPr/>
              <p:nvPr/>
            </p:nvSpPr>
            <p:spPr>
              <a:xfrm>
                <a:off x="4731382" y="2945611"/>
                <a:ext cx="320040" cy="320040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25400" dir="72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s-E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8" name="Elipse 46"/>
              <p:cNvSpPr/>
              <p:nvPr/>
            </p:nvSpPr>
            <p:spPr>
              <a:xfrm>
                <a:off x="4763944" y="2978173"/>
                <a:ext cx="254916" cy="254916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bg1"/>
                </a:solidFill>
              </a:ln>
              <a:effectLst>
                <a:innerShdw blurRad="63500" dist="25400" dir="180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56" name="Elipse 44"/>
            <p:cNvSpPr/>
            <p:nvPr/>
          </p:nvSpPr>
          <p:spPr>
            <a:xfrm>
              <a:off x="7118271" y="618426"/>
              <a:ext cx="137332" cy="13733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2599829" y="4303151"/>
            <a:ext cx="564385" cy="564385"/>
            <a:chOff x="2583909" y="3249983"/>
            <a:chExt cx="564385" cy="564385"/>
          </a:xfrm>
        </p:grpSpPr>
        <p:sp>
          <p:nvSpPr>
            <p:cNvPr id="60" name="Elipse 47"/>
            <p:cNvSpPr/>
            <p:nvPr/>
          </p:nvSpPr>
          <p:spPr>
            <a:xfrm>
              <a:off x="2583909" y="3249983"/>
              <a:ext cx="564385" cy="564385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15600000" scaled="0"/>
              <a:tileRect/>
            </a:gradFill>
            <a:ln>
              <a:solidFill>
                <a:schemeClr val="bg1"/>
              </a:solidFill>
            </a:ln>
            <a:effectLst>
              <a:outerShdw blurRad="190500" dist="38100" dir="2700000" algn="tl" rotWithShape="0">
                <a:prstClr val="black">
                  <a:alpha val="1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1" name="Elipse 48"/>
            <p:cNvSpPr/>
            <p:nvPr/>
          </p:nvSpPr>
          <p:spPr>
            <a:xfrm>
              <a:off x="2643404" y="3309478"/>
              <a:ext cx="445395" cy="445395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44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mtClean="0"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endParaRPr lang="es-E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62" name="CuadroTexto 53"/>
          <p:cNvSpPr txBox="1"/>
          <p:nvPr/>
        </p:nvSpPr>
        <p:spPr>
          <a:xfrm>
            <a:off x="3351248" y="4224457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spcAft>
                <a:spcPts val="4800"/>
              </a:spcAft>
            </a:pPr>
            <a:r>
              <a:rPr lang="en-US" smtClean="0"/>
              <a:t>Next Steps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74042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8" name="Slide Number Placeholder 1"/>
          <p:cNvSpPr txBox="1">
            <a:spLocks noGrp="1"/>
          </p:cNvSpPr>
          <p:nvPr/>
        </p:nvSpPr>
        <p:spPr bwMode="auto">
          <a:xfrm>
            <a:off x="8639175" y="6302375"/>
            <a:ext cx="38576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1C62208-EAB3-4265-8E10-9136E7EE5316}" type="slidenum">
              <a:rPr lang="es-ES" sz="900" smtClean="0">
                <a:solidFill>
                  <a:srgbClr val="000000"/>
                </a:solidFill>
              </a:rPr>
              <a:pPr eaLnBrk="1" hangingPunct="1"/>
              <a:t>22</a:t>
            </a:fld>
            <a:endParaRPr lang="es-ES" sz="900" smtClean="0">
              <a:solidFill>
                <a:srgbClr val="000000"/>
              </a:solidFill>
            </a:endParaRPr>
          </a:p>
        </p:txBody>
      </p:sp>
      <p:sp>
        <p:nvSpPr>
          <p:cNvPr id="16" name="Slide Number Placeholder 1"/>
          <p:cNvSpPr txBox="1">
            <a:spLocks noGrp="1"/>
          </p:cNvSpPr>
          <p:nvPr/>
        </p:nvSpPr>
        <p:spPr bwMode="auto">
          <a:xfrm>
            <a:off x="8639175" y="6302375"/>
            <a:ext cx="38576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1C62208-EAB3-4265-8E10-9136E7EE5316}" type="slidenum">
              <a:rPr lang="es-ES" sz="900" smtClean="0">
                <a:solidFill>
                  <a:srgbClr val="000000"/>
                </a:solidFill>
              </a:rPr>
              <a:pPr eaLnBrk="1" hangingPunct="1"/>
              <a:t>22</a:t>
            </a:fld>
            <a:endParaRPr lang="es-ES" sz="900" smtClean="0">
              <a:solidFill>
                <a:srgbClr val="000000"/>
              </a:solidFill>
            </a:endParaRPr>
          </a:p>
        </p:txBody>
      </p:sp>
      <p:sp>
        <p:nvSpPr>
          <p:cNvPr id="18" name="Rectangle 21"/>
          <p:cNvSpPr>
            <a:spLocks noChangeArrowheads="1"/>
          </p:cNvSpPr>
          <p:nvPr/>
        </p:nvSpPr>
        <p:spPr bwMode="auto">
          <a:xfrm>
            <a:off x="500523" y="922585"/>
            <a:ext cx="7914317" cy="1138232"/>
          </a:xfrm>
          <a:prstGeom prst="rect">
            <a:avLst/>
          </a:prstGeom>
          <a:solidFill>
            <a:srgbClr val="EEEEE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0" anchor="ctr"/>
          <a:lstStyle/>
          <a:p>
            <a:pPr marL="285750" indent="-285750" eaLnBrk="0" hangingPunct="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s-ES" sz="160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Preliminary reviews (units teams with corporate teams) on one-to-one sessions</a:t>
            </a:r>
            <a:endParaRPr lang="es-ES" sz="160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164261" y="77306"/>
            <a:ext cx="875188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400" b="1" smtClean="0">
                <a:solidFill>
                  <a:prstClr val="black"/>
                </a:solidFill>
              </a:rPr>
              <a:t>Next Steps</a:t>
            </a:r>
            <a:endParaRPr lang="en-US" sz="2400" b="1" u="sng" dirty="0">
              <a:solidFill>
                <a:srgbClr val="FF0000"/>
              </a:solidFill>
            </a:endParaRPr>
          </a:p>
        </p:txBody>
      </p:sp>
      <p:cxnSp>
        <p:nvCxnSpPr>
          <p:cNvPr id="12" name="11 Conector recto"/>
          <p:cNvCxnSpPr/>
          <p:nvPr/>
        </p:nvCxnSpPr>
        <p:spPr bwMode="auto">
          <a:xfrm>
            <a:off x="161925" y="512869"/>
            <a:ext cx="8267663" cy="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Rectangle 21"/>
          <p:cNvSpPr>
            <a:spLocks noChangeArrowheads="1"/>
          </p:cNvSpPr>
          <p:nvPr/>
        </p:nvSpPr>
        <p:spPr bwMode="auto">
          <a:xfrm>
            <a:off x="500523" y="2398841"/>
            <a:ext cx="7914317" cy="1138232"/>
          </a:xfrm>
          <a:prstGeom prst="rect">
            <a:avLst/>
          </a:prstGeom>
          <a:solidFill>
            <a:srgbClr val="EEEEE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0" anchor="ctr"/>
          <a:lstStyle/>
          <a:p>
            <a:pPr marL="285750" indent="-285750" eaLnBrk="0" hangingPunct="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s-ES" sz="160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Submission by units of P19 – RA assessments: by 11th July</a:t>
            </a:r>
            <a:endParaRPr lang="es-ES" sz="160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Rectangle 21"/>
          <p:cNvSpPr>
            <a:spLocks noChangeArrowheads="1"/>
          </p:cNvSpPr>
          <p:nvPr/>
        </p:nvSpPr>
        <p:spPr bwMode="auto">
          <a:xfrm>
            <a:off x="500523" y="3875097"/>
            <a:ext cx="7914317" cy="1138232"/>
          </a:xfrm>
          <a:prstGeom prst="rect">
            <a:avLst/>
          </a:prstGeom>
          <a:solidFill>
            <a:srgbClr val="EEEEE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0" anchor="ctr"/>
          <a:lstStyle/>
          <a:p>
            <a:pPr marL="285750" indent="-285750" eaLnBrk="0" hangingPunct="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s-ES" sz="160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Feedback before final presentation to the Management Committe (18th July)</a:t>
            </a:r>
            <a:endParaRPr lang="es-ES" sz="160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8440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6973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upo 49"/>
          <p:cNvGrpSpPr/>
          <p:nvPr/>
        </p:nvGrpSpPr>
        <p:grpSpPr>
          <a:xfrm>
            <a:off x="90919" y="62408"/>
            <a:ext cx="564385" cy="564385"/>
            <a:chOff x="2563739" y="1836513"/>
            <a:chExt cx="564385" cy="564385"/>
          </a:xfrm>
        </p:grpSpPr>
        <p:sp>
          <p:nvSpPr>
            <p:cNvPr id="14" name="Elipse 47"/>
            <p:cNvSpPr/>
            <p:nvPr/>
          </p:nvSpPr>
          <p:spPr>
            <a:xfrm>
              <a:off x="2563739" y="1836513"/>
              <a:ext cx="564385" cy="564385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15600000" scaled="0"/>
              <a:tileRect/>
            </a:gradFill>
            <a:ln>
              <a:solidFill>
                <a:schemeClr val="bg1"/>
              </a:solidFill>
            </a:ln>
            <a:effectLst>
              <a:outerShdw blurRad="190500" dist="38100" dir="2700000" algn="tl" rotWithShape="0">
                <a:prstClr val="black">
                  <a:alpha val="1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Elipse 48"/>
            <p:cNvSpPr/>
            <p:nvPr/>
          </p:nvSpPr>
          <p:spPr>
            <a:xfrm>
              <a:off x="2623234" y="1896008"/>
              <a:ext cx="445395" cy="445395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44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mtClean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s-E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6" name="CuadroTexto 53"/>
          <p:cNvSpPr txBox="1"/>
          <p:nvPr/>
        </p:nvSpPr>
        <p:spPr>
          <a:xfrm>
            <a:off x="842338" y="69442"/>
            <a:ext cx="3453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Letter to Country Heads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594"/>
          <a:stretch/>
        </p:blipFill>
        <p:spPr bwMode="auto">
          <a:xfrm>
            <a:off x="1396314" y="716692"/>
            <a:ext cx="6855905" cy="48809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1396314" y="2784143"/>
            <a:ext cx="6983411" cy="846161"/>
          </a:xfrm>
          <a:prstGeom prst="rect">
            <a:avLst/>
          </a:prstGeom>
          <a:solidFill>
            <a:schemeClr val="bg1">
              <a:lumMod val="95000"/>
              <a:alpha val="26000"/>
            </a:schemeClr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278131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upo 49"/>
          <p:cNvGrpSpPr/>
          <p:nvPr/>
        </p:nvGrpSpPr>
        <p:grpSpPr>
          <a:xfrm>
            <a:off x="90919" y="62408"/>
            <a:ext cx="564385" cy="564385"/>
            <a:chOff x="2563739" y="1836513"/>
            <a:chExt cx="564385" cy="564385"/>
          </a:xfrm>
        </p:grpSpPr>
        <p:sp>
          <p:nvSpPr>
            <p:cNvPr id="14" name="Elipse 47"/>
            <p:cNvSpPr/>
            <p:nvPr/>
          </p:nvSpPr>
          <p:spPr>
            <a:xfrm>
              <a:off x="2563739" y="1836513"/>
              <a:ext cx="564385" cy="564385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15600000" scaled="0"/>
              <a:tileRect/>
            </a:gradFill>
            <a:ln>
              <a:solidFill>
                <a:schemeClr val="bg1"/>
              </a:solidFill>
            </a:ln>
            <a:effectLst>
              <a:outerShdw blurRad="190500" dist="38100" dir="2700000" algn="tl" rotWithShape="0">
                <a:prstClr val="black">
                  <a:alpha val="1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Elipse 48"/>
            <p:cNvSpPr/>
            <p:nvPr/>
          </p:nvSpPr>
          <p:spPr>
            <a:xfrm>
              <a:off x="2623234" y="1896008"/>
              <a:ext cx="445395" cy="445395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44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mtClean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s-E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6" name="CuadroTexto 53"/>
          <p:cNvSpPr txBox="1"/>
          <p:nvPr/>
        </p:nvSpPr>
        <p:spPr>
          <a:xfrm>
            <a:off x="842338" y="69442"/>
            <a:ext cx="26661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Process Overview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395" y="840261"/>
            <a:ext cx="7338441" cy="4864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3412916" y="4667534"/>
            <a:ext cx="1459333" cy="1542197"/>
            <a:chOff x="3412916" y="4667534"/>
            <a:chExt cx="1459333" cy="1542197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4135272" y="4667534"/>
              <a:ext cx="0" cy="1188000"/>
            </a:xfrm>
            <a:prstGeom prst="line">
              <a:avLst/>
            </a:prstGeom>
            <a:ln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Rectangle 3"/>
            <p:cNvSpPr/>
            <p:nvPr/>
          </p:nvSpPr>
          <p:spPr>
            <a:xfrm>
              <a:off x="3412916" y="5828238"/>
              <a:ext cx="1459333" cy="381493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1200" b="1" smtClean="0"/>
                <a:t>Initial assessment</a:t>
              </a:r>
            </a:p>
            <a:p>
              <a:pPr algn="ctr"/>
              <a:r>
                <a:rPr lang="es-ES" sz="1200" smtClean="0"/>
                <a:t>11th July</a:t>
              </a:r>
              <a:endParaRPr lang="es-ES_tradnl" sz="120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984708" y="4667534"/>
            <a:ext cx="1459333" cy="1542197"/>
            <a:chOff x="5080244" y="4683454"/>
            <a:chExt cx="1459333" cy="1542197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5802600" y="4683454"/>
              <a:ext cx="0" cy="1188000"/>
            </a:xfrm>
            <a:prstGeom prst="line">
              <a:avLst/>
            </a:prstGeom>
            <a:ln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/>
            <p:cNvSpPr/>
            <p:nvPr/>
          </p:nvSpPr>
          <p:spPr>
            <a:xfrm>
              <a:off x="5080244" y="5844158"/>
              <a:ext cx="1459333" cy="38149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1200" b="1" smtClean="0">
                  <a:solidFill>
                    <a:srgbClr val="FF0000"/>
                  </a:solidFill>
                </a:rPr>
                <a:t>Final assessment</a:t>
              </a:r>
            </a:p>
            <a:p>
              <a:pPr algn="ctr"/>
              <a:r>
                <a:rPr lang="es-ES" sz="1200" smtClean="0">
                  <a:solidFill>
                    <a:srgbClr val="FF0000"/>
                  </a:solidFill>
                </a:rPr>
                <a:t>12th September</a:t>
              </a:r>
              <a:endParaRPr lang="es-ES_tradnl" sz="1200">
                <a:solidFill>
                  <a:srgbClr val="FF0000"/>
                </a:solidFill>
              </a:endParaRPr>
            </a:p>
          </p:txBody>
        </p:sp>
      </p:grpSp>
      <p:cxnSp>
        <p:nvCxnSpPr>
          <p:cNvPr id="18" name="Straight Connector 17"/>
          <p:cNvCxnSpPr/>
          <p:nvPr/>
        </p:nvCxnSpPr>
        <p:spPr>
          <a:xfrm>
            <a:off x="7074136" y="4667534"/>
            <a:ext cx="0" cy="1188000"/>
          </a:xfrm>
          <a:prstGeom prst="line">
            <a:avLst/>
          </a:prstGeom>
          <a:ln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6556500" y="5828238"/>
            <a:ext cx="1080000" cy="3814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1200" b="1" smtClean="0">
                <a:solidFill>
                  <a:srgbClr val="FF0000"/>
                </a:solidFill>
              </a:rPr>
              <a:t>Annual RAS setting</a:t>
            </a:r>
          </a:p>
        </p:txBody>
      </p:sp>
    </p:spTree>
    <p:extLst>
      <p:ext uri="{BB962C8B-B14F-4D97-AF65-F5344CB8AC3E}">
        <p14:creationId xmlns:p14="http://schemas.microsoft.com/office/powerpoint/2010/main" val="975264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upo 49"/>
          <p:cNvGrpSpPr/>
          <p:nvPr/>
        </p:nvGrpSpPr>
        <p:grpSpPr>
          <a:xfrm>
            <a:off x="90919" y="62408"/>
            <a:ext cx="564385" cy="564385"/>
            <a:chOff x="2563739" y="1836513"/>
            <a:chExt cx="564385" cy="564385"/>
          </a:xfrm>
        </p:grpSpPr>
        <p:sp>
          <p:nvSpPr>
            <p:cNvPr id="14" name="Elipse 47"/>
            <p:cNvSpPr/>
            <p:nvPr/>
          </p:nvSpPr>
          <p:spPr>
            <a:xfrm>
              <a:off x="2563739" y="1836513"/>
              <a:ext cx="564385" cy="564385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15600000" scaled="0"/>
              <a:tileRect/>
            </a:gradFill>
            <a:ln>
              <a:solidFill>
                <a:schemeClr val="bg1"/>
              </a:solidFill>
            </a:ln>
            <a:effectLst>
              <a:outerShdw blurRad="190500" dist="38100" dir="2700000" algn="tl" rotWithShape="0">
                <a:prstClr val="black">
                  <a:alpha val="1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Elipse 48"/>
            <p:cNvSpPr/>
            <p:nvPr/>
          </p:nvSpPr>
          <p:spPr>
            <a:xfrm>
              <a:off x="2623234" y="1896008"/>
              <a:ext cx="445395" cy="445395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44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mtClean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s-E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6" name="CuadroTexto 53"/>
          <p:cNvSpPr txBox="1"/>
          <p:nvPr/>
        </p:nvSpPr>
        <p:spPr>
          <a:xfrm>
            <a:off x="842338" y="69442"/>
            <a:ext cx="26661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Process Overview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103" y="1037229"/>
            <a:ext cx="8696325" cy="4892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3155815" y="3029803"/>
            <a:ext cx="1656000" cy="2797791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699358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upo 49"/>
          <p:cNvGrpSpPr/>
          <p:nvPr/>
        </p:nvGrpSpPr>
        <p:grpSpPr>
          <a:xfrm>
            <a:off x="90919" y="62408"/>
            <a:ext cx="564385" cy="564385"/>
            <a:chOff x="2563739" y="1836513"/>
            <a:chExt cx="564385" cy="564385"/>
          </a:xfrm>
        </p:grpSpPr>
        <p:sp>
          <p:nvSpPr>
            <p:cNvPr id="14" name="Elipse 47"/>
            <p:cNvSpPr/>
            <p:nvPr/>
          </p:nvSpPr>
          <p:spPr>
            <a:xfrm>
              <a:off x="2563739" y="1836513"/>
              <a:ext cx="564385" cy="564385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15600000" scaled="0"/>
              <a:tileRect/>
            </a:gradFill>
            <a:ln>
              <a:solidFill>
                <a:schemeClr val="bg1"/>
              </a:solidFill>
            </a:ln>
            <a:effectLst>
              <a:outerShdw blurRad="190500" dist="38100" dir="2700000" algn="tl" rotWithShape="0">
                <a:prstClr val="black">
                  <a:alpha val="1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Elipse 48"/>
            <p:cNvSpPr/>
            <p:nvPr/>
          </p:nvSpPr>
          <p:spPr>
            <a:xfrm>
              <a:off x="2623234" y="1896008"/>
              <a:ext cx="445395" cy="445395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44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mtClean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s-E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6" name="CuadroTexto 53"/>
          <p:cNvSpPr txBox="1"/>
          <p:nvPr/>
        </p:nvSpPr>
        <p:spPr>
          <a:xfrm>
            <a:off x="842338" y="69442"/>
            <a:ext cx="26661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Process Overview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809" y="777922"/>
            <a:ext cx="8151495" cy="5166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68584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7043" y="70932"/>
            <a:ext cx="8827321" cy="452454"/>
          </a:xfrm>
        </p:spPr>
        <p:txBody>
          <a:bodyPr/>
          <a:lstStyle/>
          <a:p>
            <a:r>
              <a:rPr lang="es-ES" dirty="0" smtClean="0"/>
              <a:t>Agenda</a:t>
            </a:r>
            <a:endParaRPr lang="es-ES" dirty="0"/>
          </a:p>
        </p:txBody>
      </p:sp>
      <p:sp>
        <p:nvSpPr>
          <p:cNvPr id="32" name="Forma libre 31"/>
          <p:cNvSpPr/>
          <p:nvPr/>
        </p:nvSpPr>
        <p:spPr>
          <a:xfrm rot="5400000" flipH="1">
            <a:off x="-324517" y="3488721"/>
            <a:ext cx="5334789" cy="107994"/>
          </a:xfrm>
          <a:custGeom>
            <a:avLst/>
            <a:gdLst>
              <a:gd name="connsiteX0" fmla="*/ 5334789 w 5334789"/>
              <a:gd name="connsiteY0" fmla="*/ 77442 h 107994"/>
              <a:gd name="connsiteX1" fmla="*/ 5334789 w 5334789"/>
              <a:gd name="connsiteY1" fmla="*/ 30552 h 107994"/>
              <a:gd name="connsiteX2" fmla="*/ 5304237 w 5334789"/>
              <a:gd name="connsiteY2" fmla="*/ 0 h 107994"/>
              <a:gd name="connsiteX3" fmla="*/ 5158233 w 5334789"/>
              <a:gd name="connsiteY3" fmla="*/ 0 h 107994"/>
              <a:gd name="connsiteX4" fmla="*/ 5158231 w 5334789"/>
              <a:gd name="connsiteY4" fmla="*/ 1 h 107994"/>
              <a:gd name="connsiteX5" fmla="*/ 0 w 5334789"/>
              <a:gd name="connsiteY5" fmla="*/ 1 h 107994"/>
              <a:gd name="connsiteX6" fmla="*/ 0 w 5334789"/>
              <a:gd name="connsiteY6" fmla="*/ 107994 h 107994"/>
              <a:gd name="connsiteX7" fmla="*/ 5158233 w 5334789"/>
              <a:gd name="connsiteY7" fmla="*/ 107994 h 107994"/>
              <a:gd name="connsiteX8" fmla="*/ 5285439 w 5334789"/>
              <a:gd name="connsiteY8" fmla="*/ 107994 h 107994"/>
              <a:gd name="connsiteX9" fmla="*/ 5304237 w 5334789"/>
              <a:gd name="connsiteY9" fmla="*/ 107994 h 107994"/>
              <a:gd name="connsiteX10" fmla="*/ 5334789 w 5334789"/>
              <a:gd name="connsiteY10" fmla="*/ 77442 h 1079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334789" h="107994">
                <a:moveTo>
                  <a:pt x="5334789" y="77442"/>
                </a:moveTo>
                <a:lnTo>
                  <a:pt x="5334789" y="30552"/>
                </a:lnTo>
                <a:cubicBezTo>
                  <a:pt x="5334789" y="13679"/>
                  <a:pt x="5321110" y="0"/>
                  <a:pt x="5304237" y="0"/>
                </a:cubicBezTo>
                <a:lnTo>
                  <a:pt x="5158233" y="0"/>
                </a:lnTo>
                <a:lnTo>
                  <a:pt x="5158231" y="1"/>
                </a:lnTo>
                <a:lnTo>
                  <a:pt x="0" y="1"/>
                </a:lnTo>
                <a:lnTo>
                  <a:pt x="0" y="107994"/>
                </a:lnTo>
                <a:lnTo>
                  <a:pt x="5158233" y="107994"/>
                </a:lnTo>
                <a:lnTo>
                  <a:pt x="5285439" y="107994"/>
                </a:lnTo>
                <a:lnTo>
                  <a:pt x="5304237" y="107994"/>
                </a:lnTo>
                <a:cubicBezTo>
                  <a:pt x="5321110" y="107994"/>
                  <a:pt x="5334789" y="94315"/>
                  <a:pt x="5334789" y="77442"/>
                </a:cubicBezTo>
                <a:close/>
              </a:path>
            </a:pathLst>
          </a:custGeom>
          <a:gradFill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0"/>
          </a:gradFill>
          <a:ln w="9525">
            <a:noFill/>
          </a:ln>
          <a:effectLst>
            <a:outerShdw blurRad="50800" dist="25400" dir="72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ES_tradnl" dirty="0"/>
          </a:p>
        </p:txBody>
      </p:sp>
      <p:cxnSp>
        <p:nvCxnSpPr>
          <p:cNvPr id="52" name="Conector recto 51"/>
          <p:cNvCxnSpPr/>
          <p:nvPr/>
        </p:nvCxnSpPr>
        <p:spPr>
          <a:xfrm>
            <a:off x="2309653" y="1424201"/>
            <a:ext cx="68343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upo 42"/>
          <p:cNvGrpSpPr/>
          <p:nvPr/>
        </p:nvGrpSpPr>
        <p:grpSpPr>
          <a:xfrm>
            <a:off x="2252877" y="1338111"/>
            <a:ext cx="180000" cy="180000"/>
            <a:chOff x="7055411" y="550881"/>
            <a:chExt cx="263052" cy="263052"/>
          </a:xfrm>
        </p:grpSpPr>
        <p:grpSp>
          <p:nvGrpSpPr>
            <p:cNvPr id="44" name="Grupo 43"/>
            <p:cNvGrpSpPr/>
            <p:nvPr/>
          </p:nvGrpSpPr>
          <p:grpSpPr>
            <a:xfrm>
              <a:off x="7055411" y="550881"/>
              <a:ext cx="263052" cy="263052"/>
              <a:chOff x="4731382" y="2945611"/>
              <a:chExt cx="320040" cy="320040"/>
            </a:xfrm>
          </p:grpSpPr>
          <p:sp>
            <p:nvSpPr>
              <p:cNvPr id="46" name="Elipse 45"/>
              <p:cNvSpPr/>
              <p:nvPr/>
            </p:nvSpPr>
            <p:spPr>
              <a:xfrm>
                <a:off x="4731382" y="2945611"/>
                <a:ext cx="320040" cy="320040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25400" dir="72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s-E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7" name="Elipse 46"/>
              <p:cNvSpPr/>
              <p:nvPr/>
            </p:nvSpPr>
            <p:spPr>
              <a:xfrm>
                <a:off x="4763944" y="2978173"/>
                <a:ext cx="254916" cy="254916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bg1"/>
                </a:solidFill>
              </a:ln>
              <a:effectLst>
                <a:innerShdw blurRad="63500" dist="25400" dir="180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5" name="Elipse 44"/>
            <p:cNvSpPr/>
            <p:nvPr/>
          </p:nvSpPr>
          <p:spPr>
            <a:xfrm>
              <a:off x="7118271" y="618426"/>
              <a:ext cx="137332" cy="13733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2583909" y="1145919"/>
            <a:ext cx="564385" cy="564385"/>
            <a:chOff x="2583909" y="1145919"/>
            <a:chExt cx="564385" cy="564385"/>
          </a:xfrm>
        </p:grpSpPr>
        <p:sp>
          <p:nvSpPr>
            <p:cNvPr id="48" name="Elipse 47"/>
            <p:cNvSpPr/>
            <p:nvPr/>
          </p:nvSpPr>
          <p:spPr>
            <a:xfrm>
              <a:off x="2583909" y="1145919"/>
              <a:ext cx="564385" cy="564385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15600000" scaled="0"/>
              <a:tileRect/>
            </a:gradFill>
            <a:ln>
              <a:solidFill>
                <a:schemeClr val="bg1"/>
              </a:solidFill>
            </a:ln>
            <a:effectLst>
              <a:outerShdw blurRad="190500" dist="38100" dir="2700000" algn="tl" rotWithShape="0">
                <a:prstClr val="black">
                  <a:alpha val="1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" name="Elipse 48"/>
            <p:cNvSpPr/>
            <p:nvPr/>
          </p:nvSpPr>
          <p:spPr>
            <a:xfrm>
              <a:off x="2643404" y="1205414"/>
              <a:ext cx="445395" cy="445395"/>
            </a:xfrm>
            <a:prstGeom prst="ellipse">
              <a:avLst/>
            </a:prstGeom>
            <a:gradFill>
              <a:gsLst>
                <a:gs pos="0">
                  <a:schemeClr val="tx1">
                    <a:lumMod val="50000"/>
                    <a:lumOff val="50000"/>
                  </a:schemeClr>
                </a:gs>
                <a:gs pos="100000">
                  <a:schemeClr val="tx1">
                    <a:lumMod val="75000"/>
                    <a:lumOff val="25000"/>
                  </a:schemeClr>
                </a:gs>
              </a:gsLst>
              <a:lin ang="144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</p:grpSp>
      <p:sp>
        <p:nvSpPr>
          <p:cNvPr id="54" name="CuadroTexto 53"/>
          <p:cNvSpPr txBox="1"/>
          <p:nvPr/>
        </p:nvSpPr>
        <p:spPr>
          <a:xfrm>
            <a:off x="3335328" y="1067225"/>
            <a:ext cx="5506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spcAft>
                <a:spcPts val="4800"/>
              </a:spcAft>
            </a:pPr>
            <a:r>
              <a:rPr lang="en-US" dirty="0" smtClean="0"/>
              <a:t>CEO Letter </a:t>
            </a:r>
            <a:r>
              <a:rPr lang="en-US" smtClean="0"/>
              <a:t>to CountryHeads and Process Overview</a:t>
            </a:r>
            <a:endParaRPr lang="en-US" dirty="0" smtClean="0"/>
          </a:p>
        </p:txBody>
      </p:sp>
      <p:pic>
        <p:nvPicPr>
          <p:cNvPr id="74" name="Imagen 7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3417" y="2734189"/>
            <a:ext cx="1664821" cy="3475924"/>
          </a:xfrm>
          <a:prstGeom prst="rect">
            <a:avLst/>
          </a:prstGeom>
        </p:spPr>
      </p:pic>
      <p:cxnSp>
        <p:nvCxnSpPr>
          <p:cNvPr id="35" name="Conector recto 51"/>
          <p:cNvCxnSpPr/>
          <p:nvPr/>
        </p:nvCxnSpPr>
        <p:spPr>
          <a:xfrm>
            <a:off x="2309653" y="2476233"/>
            <a:ext cx="68343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upo 42"/>
          <p:cNvGrpSpPr/>
          <p:nvPr/>
        </p:nvGrpSpPr>
        <p:grpSpPr>
          <a:xfrm>
            <a:off x="2252877" y="2390143"/>
            <a:ext cx="180000" cy="180000"/>
            <a:chOff x="7055411" y="550881"/>
            <a:chExt cx="263052" cy="263052"/>
          </a:xfrm>
        </p:grpSpPr>
        <p:grpSp>
          <p:nvGrpSpPr>
            <p:cNvPr id="41" name="Grupo 43"/>
            <p:cNvGrpSpPr/>
            <p:nvPr/>
          </p:nvGrpSpPr>
          <p:grpSpPr>
            <a:xfrm>
              <a:off x="7055411" y="550881"/>
              <a:ext cx="263052" cy="263052"/>
              <a:chOff x="4731382" y="2945611"/>
              <a:chExt cx="320040" cy="320040"/>
            </a:xfrm>
          </p:grpSpPr>
          <p:sp>
            <p:nvSpPr>
              <p:cNvPr id="51" name="Elipse 45"/>
              <p:cNvSpPr/>
              <p:nvPr/>
            </p:nvSpPr>
            <p:spPr>
              <a:xfrm>
                <a:off x="4731382" y="2945611"/>
                <a:ext cx="320040" cy="320040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25400" dir="72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s-E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3" name="Elipse 46"/>
              <p:cNvSpPr/>
              <p:nvPr/>
            </p:nvSpPr>
            <p:spPr>
              <a:xfrm>
                <a:off x="4763944" y="2978173"/>
                <a:ext cx="254916" cy="254916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bg1"/>
                </a:solidFill>
              </a:ln>
              <a:effectLst>
                <a:innerShdw blurRad="63500" dist="25400" dir="180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2" name="Elipse 44"/>
            <p:cNvSpPr/>
            <p:nvPr/>
          </p:nvSpPr>
          <p:spPr>
            <a:xfrm>
              <a:off x="7118271" y="618426"/>
              <a:ext cx="137332" cy="13733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2583909" y="2197951"/>
            <a:ext cx="564385" cy="564385"/>
            <a:chOff x="2583909" y="2197951"/>
            <a:chExt cx="564385" cy="564385"/>
          </a:xfrm>
        </p:grpSpPr>
        <p:sp>
          <p:nvSpPr>
            <p:cNvPr id="39" name="Elipse 47"/>
            <p:cNvSpPr/>
            <p:nvPr/>
          </p:nvSpPr>
          <p:spPr>
            <a:xfrm>
              <a:off x="2583909" y="2197951"/>
              <a:ext cx="564385" cy="564385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15600000" scaled="0"/>
              <a:tileRect/>
            </a:gradFill>
            <a:ln>
              <a:solidFill>
                <a:schemeClr val="bg1"/>
              </a:solidFill>
            </a:ln>
            <a:effectLst>
              <a:outerShdw blurRad="190500" dist="38100" dir="2700000" algn="tl" rotWithShape="0">
                <a:prstClr val="black">
                  <a:alpha val="1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" name="Elipse 48"/>
            <p:cNvSpPr/>
            <p:nvPr/>
          </p:nvSpPr>
          <p:spPr>
            <a:xfrm>
              <a:off x="2643404" y="2257446"/>
              <a:ext cx="445395" cy="445395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44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es-E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8" name="CuadroTexto 53"/>
          <p:cNvSpPr txBox="1"/>
          <p:nvPr/>
        </p:nvSpPr>
        <p:spPr>
          <a:xfrm>
            <a:off x="3335328" y="2119257"/>
            <a:ext cx="2839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spcAft>
                <a:spcPts val="4800"/>
              </a:spcAft>
            </a:pPr>
            <a:r>
              <a:rPr lang="en-US" smtClean="0"/>
              <a:t>Information Requirements</a:t>
            </a:r>
            <a:endParaRPr lang="en-US" dirty="0" smtClean="0"/>
          </a:p>
        </p:txBody>
      </p:sp>
      <p:cxnSp>
        <p:nvCxnSpPr>
          <p:cNvPr id="75" name="Conector recto 51"/>
          <p:cNvCxnSpPr/>
          <p:nvPr/>
        </p:nvCxnSpPr>
        <p:spPr>
          <a:xfrm>
            <a:off x="2309653" y="3528265"/>
            <a:ext cx="68343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Grupo 42"/>
          <p:cNvGrpSpPr/>
          <p:nvPr/>
        </p:nvGrpSpPr>
        <p:grpSpPr>
          <a:xfrm>
            <a:off x="2252877" y="3442175"/>
            <a:ext cx="180000" cy="180000"/>
            <a:chOff x="7055411" y="550881"/>
            <a:chExt cx="263052" cy="263052"/>
          </a:xfrm>
        </p:grpSpPr>
        <p:grpSp>
          <p:nvGrpSpPr>
            <p:cNvPr id="81" name="Grupo 43"/>
            <p:cNvGrpSpPr/>
            <p:nvPr/>
          </p:nvGrpSpPr>
          <p:grpSpPr>
            <a:xfrm>
              <a:off x="7055411" y="550881"/>
              <a:ext cx="263052" cy="263052"/>
              <a:chOff x="4731382" y="2945611"/>
              <a:chExt cx="320040" cy="320040"/>
            </a:xfrm>
          </p:grpSpPr>
          <p:sp>
            <p:nvSpPr>
              <p:cNvPr id="83" name="Elipse 45"/>
              <p:cNvSpPr/>
              <p:nvPr/>
            </p:nvSpPr>
            <p:spPr>
              <a:xfrm>
                <a:off x="4731382" y="2945611"/>
                <a:ext cx="320040" cy="320040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25400" dir="72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s-E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4" name="Elipse 46"/>
              <p:cNvSpPr/>
              <p:nvPr/>
            </p:nvSpPr>
            <p:spPr>
              <a:xfrm>
                <a:off x="4763944" y="2978173"/>
                <a:ext cx="254916" cy="254916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bg1"/>
                </a:solidFill>
              </a:ln>
              <a:effectLst>
                <a:innerShdw blurRad="63500" dist="25400" dir="180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82" name="Elipse 44"/>
            <p:cNvSpPr/>
            <p:nvPr/>
          </p:nvSpPr>
          <p:spPr>
            <a:xfrm>
              <a:off x="7118271" y="618426"/>
              <a:ext cx="137332" cy="13733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2583909" y="3249983"/>
            <a:ext cx="564385" cy="564385"/>
            <a:chOff x="2583909" y="3249983"/>
            <a:chExt cx="564385" cy="564385"/>
          </a:xfrm>
        </p:grpSpPr>
        <p:sp>
          <p:nvSpPr>
            <p:cNvPr id="79" name="Elipse 47"/>
            <p:cNvSpPr/>
            <p:nvPr/>
          </p:nvSpPr>
          <p:spPr>
            <a:xfrm>
              <a:off x="2583909" y="3249983"/>
              <a:ext cx="564385" cy="564385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15600000" scaled="0"/>
              <a:tileRect/>
            </a:gradFill>
            <a:ln>
              <a:solidFill>
                <a:schemeClr val="bg1"/>
              </a:solidFill>
            </a:ln>
            <a:effectLst>
              <a:outerShdw blurRad="190500" dist="38100" dir="2700000" algn="tl" rotWithShape="0">
                <a:prstClr val="black">
                  <a:alpha val="1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0" name="Elipse 48"/>
            <p:cNvSpPr/>
            <p:nvPr/>
          </p:nvSpPr>
          <p:spPr>
            <a:xfrm>
              <a:off x="2643404" y="3309478"/>
              <a:ext cx="445395" cy="445395"/>
            </a:xfrm>
            <a:prstGeom prst="ellipse">
              <a:avLst/>
            </a:prstGeom>
            <a:gradFill>
              <a:gsLst>
                <a:gs pos="0">
                  <a:schemeClr val="tx1">
                    <a:lumMod val="50000"/>
                    <a:lumOff val="50000"/>
                  </a:schemeClr>
                </a:gs>
                <a:gs pos="100000">
                  <a:schemeClr val="tx1">
                    <a:lumMod val="75000"/>
                    <a:lumOff val="25000"/>
                  </a:schemeClr>
                </a:gs>
              </a:gsLst>
              <a:lin ang="144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es-E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78" name="CuadroTexto 53"/>
          <p:cNvSpPr txBox="1"/>
          <p:nvPr/>
        </p:nvSpPr>
        <p:spPr>
          <a:xfrm>
            <a:off x="3335328" y="3171289"/>
            <a:ext cx="503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spcAft>
                <a:spcPts val="4800"/>
              </a:spcAft>
            </a:pPr>
            <a:r>
              <a:rPr lang="en-US" smtClean="0"/>
              <a:t>Formal Assessment on P19 &amp; RAS consistency</a:t>
            </a:r>
            <a:endParaRPr lang="en-US" dirty="0" smtClean="0"/>
          </a:p>
        </p:txBody>
      </p:sp>
      <p:cxnSp>
        <p:nvCxnSpPr>
          <p:cNvPr id="37" name="Conector recto 51"/>
          <p:cNvCxnSpPr/>
          <p:nvPr/>
        </p:nvCxnSpPr>
        <p:spPr>
          <a:xfrm>
            <a:off x="2325573" y="4581433"/>
            <a:ext cx="68343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upo 42"/>
          <p:cNvGrpSpPr/>
          <p:nvPr/>
        </p:nvGrpSpPr>
        <p:grpSpPr>
          <a:xfrm>
            <a:off x="2268797" y="4495343"/>
            <a:ext cx="180000" cy="180000"/>
            <a:chOff x="7055411" y="550881"/>
            <a:chExt cx="263052" cy="263052"/>
          </a:xfrm>
        </p:grpSpPr>
        <p:grpSp>
          <p:nvGrpSpPr>
            <p:cNvPr id="55" name="Grupo 43"/>
            <p:cNvGrpSpPr/>
            <p:nvPr/>
          </p:nvGrpSpPr>
          <p:grpSpPr>
            <a:xfrm>
              <a:off x="7055411" y="550881"/>
              <a:ext cx="263052" cy="263052"/>
              <a:chOff x="4731382" y="2945611"/>
              <a:chExt cx="320040" cy="320040"/>
            </a:xfrm>
          </p:grpSpPr>
          <p:sp>
            <p:nvSpPr>
              <p:cNvPr id="57" name="Elipse 45"/>
              <p:cNvSpPr/>
              <p:nvPr/>
            </p:nvSpPr>
            <p:spPr>
              <a:xfrm>
                <a:off x="4731382" y="2945611"/>
                <a:ext cx="320040" cy="320040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25400" dir="72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s-E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8" name="Elipse 46"/>
              <p:cNvSpPr/>
              <p:nvPr/>
            </p:nvSpPr>
            <p:spPr>
              <a:xfrm>
                <a:off x="4763944" y="2978173"/>
                <a:ext cx="254916" cy="254916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bg1"/>
                </a:solidFill>
              </a:ln>
              <a:effectLst>
                <a:innerShdw blurRad="63500" dist="25400" dir="180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56" name="Elipse 44"/>
            <p:cNvSpPr/>
            <p:nvPr/>
          </p:nvSpPr>
          <p:spPr>
            <a:xfrm>
              <a:off x="7118271" y="618426"/>
              <a:ext cx="137332" cy="13733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59" name="Elipse 47"/>
          <p:cNvSpPr/>
          <p:nvPr/>
        </p:nvSpPr>
        <p:spPr>
          <a:xfrm>
            <a:off x="2599829" y="4303151"/>
            <a:ext cx="564385" cy="56438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15600000" scaled="0"/>
            <a:tileRect/>
          </a:gradFill>
          <a:ln>
            <a:solidFill>
              <a:schemeClr val="bg1"/>
            </a:solidFill>
          </a:ln>
          <a:effectLst>
            <a:outerShdw blurRad="190500" dist="38100" dir="2700000" algn="tl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Elipse 48"/>
          <p:cNvSpPr/>
          <p:nvPr/>
        </p:nvSpPr>
        <p:spPr>
          <a:xfrm>
            <a:off x="2659324" y="4362646"/>
            <a:ext cx="445395" cy="445395"/>
          </a:xfrm>
          <a:prstGeom prst="ellipse">
            <a:avLst/>
          </a:prstGeom>
          <a:gradFill>
            <a:gsLst>
              <a:gs pos="0">
                <a:schemeClr val="tx1">
                  <a:lumMod val="50000"/>
                  <a:lumOff val="50000"/>
                </a:schemeClr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14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CuadroTexto 53"/>
          <p:cNvSpPr txBox="1"/>
          <p:nvPr/>
        </p:nvSpPr>
        <p:spPr>
          <a:xfrm>
            <a:off x="3351248" y="4224457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spcAft>
                <a:spcPts val="4800"/>
              </a:spcAft>
            </a:pPr>
            <a:r>
              <a:rPr lang="en-US" smtClean="0"/>
              <a:t>Next Steps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32337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8" name="Slide Number Placeholder 1"/>
          <p:cNvSpPr txBox="1">
            <a:spLocks noGrp="1"/>
          </p:cNvSpPr>
          <p:nvPr/>
        </p:nvSpPr>
        <p:spPr bwMode="auto">
          <a:xfrm>
            <a:off x="8639175" y="6302375"/>
            <a:ext cx="38576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1C62208-EAB3-4265-8E10-9136E7EE5316}" type="slidenum">
              <a:rPr lang="es-ES" sz="900" smtClean="0">
                <a:solidFill>
                  <a:srgbClr val="000000"/>
                </a:solidFill>
              </a:rPr>
              <a:pPr eaLnBrk="1" hangingPunct="1"/>
              <a:t>8</a:t>
            </a:fld>
            <a:endParaRPr lang="es-ES" sz="900" smtClean="0">
              <a:solidFill>
                <a:srgbClr val="000000"/>
              </a:solidFill>
            </a:endParaRPr>
          </a:p>
        </p:txBody>
      </p:sp>
      <p:sp>
        <p:nvSpPr>
          <p:cNvPr id="16" name="Slide Number Placeholder 1"/>
          <p:cNvSpPr txBox="1">
            <a:spLocks noGrp="1"/>
          </p:cNvSpPr>
          <p:nvPr/>
        </p:nvSpPr>
        <p:spPr bwMode="auto">
          <a:xfrm>
            <a:off x="8639175" y="6302375"/>
            <a:ext cx="38576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1C62208-EAB3-4265-8E10-9136E7EE5316}" type="slidenum">
              <a:rPr lang="es-ES" sz="900" smtClean="0">
                <a:solidFill>
                  <a:srgbClr val="000000"/>
                </a:solidFill>
              </a:rPr>
              <a:pPr eaLnBrk="1" hangingPunct="1"/>
              <a:t>8</a:t>
            </a:fld>
            <a:endParaRPr lang="es-ES" sz="900" smtClean="0">
              <a:solidFill>
                <a:srgbClr val="000000"/>
              </a:solidFill>
            </a:endParaRP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164261" y="77306"/>
            <a:ext cx="875188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400" b="1" smtClean="0">
                <a:solidFill>
                  <a:prstClr val="black"/>
                </a:solidFill>
              </a:rPr>
              <a:t>Petición Control de Gestión</a:t>
            </a:r>
            <a:endParaRPr lang="en-US" sz="2400" b="1" u="sng" dirty="0">
              <a:solidFill>
                <a:srgbClr val="FF0000"/>
              </a:solidFill>
            </a:endParaRPr>
          </a:p>
        </p:txBody>
      </p:sp>
      <p:cxnSp>
        <p:nvCxnSpPr>
          <p:cNvPr id="12" name="11 Conector recto"/>
          <p:cNvCxnSpPr/>
          <p:nvPr/>
        </p:nvCxnSpPr>
        <p:spPr bwMode="auto">
          <a:xfrm>
            <a:off x="161925" y="512869"/>
            <a:ext cx="8267663" cy="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018" y="614650"/>
            <a:ext cx="7793158" cy="52019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81138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8" name="Slide Number Placeholder 1"/>
          <p:cNvSpPr txBox="1">
            <a:spLocks noGrp="1"/>
          </p:cNvSpPr>
          <p:nvPr/>
        </p:nvSpPr>
        <p:spPr bwMode="auto">
          <a:xfrm>
            <a:off x="8639175" y="6302375"/>
            <a:ext cx="38576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1C62208-EAB3-4265-8E10-9136E7EE5316}" type="slidenum">
              <a:rPr lang="es-ES" sz="900" smtClean="0">
                <a:solidFill>
                  <a:srgbClr val="000000"/>
                </a:solidFill>
              </a:rPr>
              <a:pPr eaLnBrk="1" hangingPunct="1"/>
              <a:t>9</a:t>
            </a:fld>
            <a:endParaRPr lang="es-ES" sz="900" smtClean="0">
              <a:solidFill>
                <a:srgbClr val="000000"/>
              </a:solidFill>
            </a:endParaRPr>
          </a:p>
        </p:txBody>
      </p:sp>
      <p:sp>
        <p:nvSpPr>
          <p:cNvPr id="16" name="Slide Number Placeholder 1"/>
          <p:cNvSpPr txBox="1">
            <a:spLocks noGrp="1"/>
          </p:cNvSpPr>
          <p:nvPr/>
        </p:nvSpPr>
        <p:spPr bwMode="auto">
          <a:xfrm>
            <a:off x="8639175" y="6302375"/>
            <a:ext cx="38576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1C62208-EAB3-4265-8E10-9136E7EE5316}" type="slidenum">
              <a:rPr lang="es-ES" sz="900" smtClean="0">
                <a:solidFill>
                  <a:srgbClr val="000000"/>
                </a:solidFill>
              </a:rPr>
              <a:pPr eaLnBrk="1" hangingPunct="1"/>
              <a:t>9</a:t>
            </a:fld>
            <a:endParaRPr lang="es-ES" sz="900" smtClean="0">
              <a:solidFill>
                <a:srgbClr val="000000"/>
              </a:solidFill>
            </a:endParaRP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164261" y="77306"/>
            <a:ext cx="875188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400" b="1" smtClean="0">
                <a:solidFill>
                  <a:prstClr val="black"/>
                </a:solidFill>
              </a:rPr>
              <a:t>Petición Control de Gestión</a:t>
            </a:r>
            <a:endParaRPr lang="en-US" sz="2400" b="1" u="sng" dirty="0">
              <a:solidFill>
                <a:srgbClr val="FF0000"/>
              </a:solidFill>
            </a:endParaRPr>
          </a:p>
        </p:txBody>
      </p:sp>
      <p:cxnSp>
        <p:nvCxnSpPr>
          <p:cNvPr id="12" name="11 Conector recto"/>
          <p:cNvCxnSpPr/>
          <p:nvPr/>
        </p:nvCxnSpPr>
        <p:spPr bwMode="auto">
          <a:xfrm>
            <a:off x="161925" y="512869"/>
            <a:ext cx="8267663" cy="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2049" name="Picture 1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139"/>
          <a:stretch/>
        </p:blipFill>
        <p:spPr bwMode="auto">
          <a:xfrm>
            <a:off x="643626" y="654234"/>
            <a:ext cx="7793158" cy="51369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13464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SANTANDER">
      <a:dk1>
        <a:sysClr val="windowText" lastClr="000000"/>
      </a:dk1>
      <a:lt1>
        <a:sysClr val="window" lastClr="FFFFFF"/>
      </a:lt1>
      <a:dk2>
        <a:srgbClr val="333333"/>
      </a:dk2>
      <a:lt2>
        <a:srgbClr val="E6E6E6"/>
      </a:lt2>
      <a:accent1>
        <a:srgbClr val="FF0000"/>
      </a:accent1>
      <a:accent2>
        <a:srgbClr val="B30000"/>
      </a:accent2>
      <a:accent3>
        <a:srgbClr val="E59D27"/>
      </a:accent3>
      <a:accent4>
        <a:srgbClr val="ABC111"/>
      </a:accent4>
      <a:accent5>
        <a:srgbClr val="1BB3BC"/>
      </a:accent5>
      <a:accent6>
        <a:srgbClr val="9E3667"/>
      </a:accent6>
      <a:hlink>
        <a:srgbClr val="B30000"/>
      </a:hlink>
      <a:folHlink>
        <a:srgbClr val="80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lank">
  <a:themeElements>
    <a:clrScheme name="SANTANDER">
      <a:dk1>
        <a:sysClr val="windowText" lastClr="000000"/>
      </a:dk1>
      <a:lt1>
        <a:sysClr val="window" lastClr="FFFFFF"/>
      </a:lt1>
      <a:dk2>
        <a:srgbClr val="333333"/>
      </a:dk2>
      <a:lt2>
        <a:srgbClr val="E6E6E6"/>
      </a:lt2>
      <a:accent1>
        <a:srgbClr val="FF0000"/>
      </a:accent1>
      <a:accent2>
        <a:srgbClr val="B30000"/>
      </a:accent2>
      <a:accent3>
        <a:srgbClr val="E59D27"/>
      </a:accent3>
      <a:accent4>
        <a:srgbClr val="ABC111"/>
      </a:accent4>
      <a:accent5>
        <a:srgbClr val="1BB3BC"/>
      </a:accent5>
      <a:accent6>
        <a:srgbClr val="9E3667"/>
      </a:accent6>
      <a:hlink>
        <a:srgbClr val="B30000"/>
      </a:hlink>
      <a:folHlink>
        <a:srgbClr val="80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64</TotalTime>
  <Words>1308</Words>
  <Application>Microsoft Office PowerPoint</Application>
  <PresentationFormat>On-screen Show (4:3)</PresentationFormat>
  <Paragraphs>1110</Paragraphs>
  <Slides>23</Slides>
  <Notes>19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25" baseType="lpstr">
      <vt:lpstr>Tema de Office</vt:lpstr>
      <vt:lpstr>Blank</vt:lpstr>
      <vt:lpstr>P19 &amp; Risk Appetite </vt:lpstr>
      <vt:lpstr>Agenda</vt:lpstr>
      <vt:lpstr>PowerPoint Presentation</vt:lpstr>
      <vt:lpstr>PowerPoint Presentation</vt:lpstr>
      <vt:lpstr>PowerPoint Presentation</vt:lpstr>
      <vt:lpstr>PowerPoint Presentation</vt:lpstr>
      <vt:lpstr>Agenda</vt:lpstr>
      <vt:lpstr>PowerPoint Presentation</vt:lpstr>
      <vt:lpstr>PowerPoint Presentation</vt:lpstr>
      <vt:lpstr>Agenda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Agenda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Kiko</dc:creator>
  <cp:lastModifiedBy>Parrish, Rut</cp:lastModifiedBy>
  <cp:revision>93</cp:revision>
  <dcterms:created xsi:type="dcterms:W3CDTF">2015-04-28T11:25:12Z</dcterms:created>
  <dcterms:modified xsi:type="dcterms:W3CDTF">2016-07-07T16:09:51Z</dcterms:modified>
</cp:coreProperties>
</file>