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8.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25" r:id="rId4"/>
    <p:sldMasterId id="2147484745" r:id="rId5"/>
    <p:sldMasterId id="2147484768" r:id="rId6"/>
    <p:sldMasterId id="2147484802" r:id="rId7"/>
    <p:sldMasterId id="2147484807" r:id="rId8"/>
    <p:sldMasterId id="2147484808" r:id="rId9"/>
    <p:sldMasterId id="2147484809" r:id="rId10"/>
    <p:sldMasterId id="2147484871" r:id="rId11"/>
    <p:sldMasterId id="2147486781" r:id="rId12"/>
  </p:sldMasterIdLst>
  <p:notesMasterIdLst>
    <p:notesMasterId r:id="rId18"/>
  </p:notesMasterIdLst>
  <p:handoutMasterIdLst>
    <p:handoutMasterId r:id="rId19"/>
  </p:handoutMasterIdLst>
  <p:sldIdLst>
    <p:sldId id="5493" r:id="rId13"/>
    <p:sldId id="5647" r:id="rId14"/>
    <p:sldId id="5649" r:id="rId15"/>
    <p:sldId id="5648" r:id="rId16"/>
    <p:sldId id="5634" r:id="rId17"/>
  </p:sldIdLst>
  <p:sldSz cx="10287000" cy="6858000" type="35mm"/>
  <p:notesSz cx="6789738" cy="9929813"/>
  <p:defaultTextStyle>
    <a:defPPr>
      <a:defRPr lang="es-ES"/>
    </a:defPPr>
    <a:lvl1pPr algn="l" rtl="0" fontAlgn="base">
      <a:spcBef>
        <a:spcPct val="0"/>
      </a:spcBef>
      <a:spcAft>
        <a:spcPct val="0"/>
      </a:spcAft>
      <a:defRPr sz="1400" b="1" kern="1200">
        <a:solidFill>
          <a:schemeClr val="tx1"/>
        </a:solidFill>
        <a:latin typeface="Arial" charset="0"/>
        <a:ea typeface="MS PGothic" pitchFamily="34" charset="-128"/>
        <a:cs typeface="+mn-cs"/>
      </a:defRPr>
    </a:lvl1pPr>
    <a:lvl2pPr marL="457200" algn="l" rtl="0" fontAlgn="base">
      <a:spcBef>
        <a:spcPct val="0"/>
      </a:spcBef>
      <a:spcAft>
        <a:spcPct val="0"/>
      </a:spcAft>
      <a:defRPr sz="1400" b="1" kern="1200">
        <a:solidFill>
          <a:schemeClr val="tx1"/>
        </a:solidFill>
        <a:latin typeface="Arial" charset="0"/>
        <a:ea typeface="MS PGothic" pitchFamily="34" charset="-128"/>
        <a:cs typeface="+mn-cs"/>
      </a:defRPr>
    </a:lvl2pPr>
    <a:lvl3pPr marL="914400" algn="l" rtl="0" fontAlgn="base">
      <a:spcBef>
        <a:spcPct val="0"/>
      </a:spcBef>
      <a:spcAft>
        <a:spcPct val="0"/>
      </a:spcAft>
      <a:defRPr sz="1400" b="1" kern="1200">
        <a:solidFill>
          <a:schemeClr val="tx1"/>
        </a:solidFill>
        <a:latin typeface="Arial" charset="0"/>
        <a:ea typeface="MS PGothic" pitchFamily="34" charset="-128"/>
        <a:cs typeface="+mn-cs"/>
      </a:defRPr>
    </a:lvl3pPr>
    <a:lvl4pPr marL="1371600" algn="l" rtl="0" fontAlgn="base">
      <a:spcBef>
        <a:spcPct val="0"/>
      </a:spcBef>
      <a:spcAft>
        <a:spcPct val="0"/>
      </a:spcAft>
      <a:defRPr sz="1400" b="1" kern="1200">
        <a:solidFill>
          <a:schemeClr val="tx1"/>
        </a:solidFill>
        <a:latin typeface="Arial" charset="0"/>
        <a:ea typeface="MS PGothic" pitchFamily="34" charset="-128"/>
        <a:cs typeface="+mn-cs"/>
      </a:defRPr>
    </a:lvl4pPr>
    <a:lvl5pPr marL="1828800" algn="l" rtl="0" fontAlgn="base">
      <a:spcBef>
        <a:spcPct val="0"/>
      </a:spcBef>
      <a:spcAft>
        <a:spcPct val="0"/>
      </a:spcAft>
      <a:defRPr sz="1400" b="1" kern="1200">
        <a:solidFill>
          <a:schemeClr val="tx1"/>
        </a:solidFill>
        <a:latin typeface="Arial" charset="0"/>
        <a:ea typeface="MS PGothic" pitchFamily="34" charset="-128"/>
        <a:cs typeface="+mn-cs"/>
      </a:defRPr>
    </a:lvl5pPr>
    <a:lvl6pPr marL="2286000" algn="l" defTabSz="914400" rtl="0" eaLnBrk="1" latinLnBrk="0" hangingPunct="1">
      <a:defRPr sz="1400" b="1" kern="1200">
        <a:solidFill>
          <a:schemeClr val="tx1"/>
        </a:solidFill>
        <a:latin typeface="Arial" charset="0"/>
        <a:ea typeface="MS PGothic" pitchFamily="34" charset="-128"/>
        <a:cs typeface="+mn-cs"/>
      </a:defRPr>
    </a:lvl6pPr>
    <a:lvl7pPr marL="2743200" algn="l" defTabSz="914400" rtl="0" eaLnBrk="1" latinLnBrk="0" hangingPunct="1">
      <a:defRPr sz="1400" b="1" kern="1200">
        <a:solidFill>
          <a:schemeClr val="tx1"/>
        </a:solidFill>
        <a:latin typeface="Arial" charset="0"/>
        <a:ea typeface="MS PGothic" pitchFamily="34" charset="-128"/>
        <a:cs typeface="+mn-cs"/>
      </a:defRPr>
    </a:lvl7pPr>
    <a:lvl8pPr marL="3200400" algn="l" defTabSz="914400" rtl="0" eaLnBrk="1" latinLnBrk="0" hangingPunct="1">
      <a:defRPr sz="1400" b="1" kern="1200">
        <a:solidFill>
          <a:schemeClr val="tx1"/>
        </a:solidFill>
        <a:latin typeface="Arial" charset="0"/>
        <a:ea typeface="MS PGothic" pitchFamily="34" charset="-128"/>
        <a:cs typeface="+mn-cs"/>
      </a:defRPr>
    </a:lvl8pPr>
    <a:lvl9pPr marL="3657600" algn="l" defTabSz="914400" rtl="0" eaLnBrk="1" latinLnBrk="0" hangingPunct="1">
      <a:defRPr sz="1400" b="1"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EEF"/>
    <a:srgbClr val="FF0000"/>
    <a:srgbClr val="FEC0BA"/>
    <a:srgbClr val="FF6D6D"/>
    <a:srgbClr val="FFCC00"/>
    <a:srgbClr val="16D81B"/>
    <a:srgbClr val="DDDDDD"/>
    <a:srgbClr val="FFFFFF"/>
    <a:srgbClr val="718B9A"/>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21" autoAdjust="0"/>
    <p:restoredTop sz="94595" autoAdjust="0"/>
  </p:normalViewPr>
  <p:slideViewPr>
    <p:cSldViewPr snapToObjects="1" showGuides="1">
      <p:cViewPr>
        <p:scale>
          <a:sx n="98" d="100"/>
          <a:sy n="98" d="100"/>
        </p:scale>
        <p:origin x="-516" y="-378"/>
      </p:cViewPr>
      <p:guideLst>
        <p:guide orient="horz" pos="550"/>
        <p:guide orient="horz" pos="3884"/>
        <p:guide orient="horz" pos="2387"/>
        <p:guide pos="405"/>
        <p:guide pos="2668"/>
        <p:guide pos="3240"/>
        <p:guide pos="6415"/>
        <p:guide pos="3807"/>
        <p:guide pos="787"/>
        <p:guide pos="65"/>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Objects="1" showGuides="1">
      <p:cViewPr varScale="1">
        <p:scale>
          <a:sx n="53" d="100"/>
          <a:sy n="53" d="100"/>
        </p:scale>
        <p:origin x="-1932" y="-90"/>
      </p:cViewPr>
      <p:guideLst>
        <p:guide orient="horz" pos="3128"/>
        <p:guide pos="2139"/>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416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mn-ea"/>
                <a:cs typeface="+mn-cs"/>
              </a:defRPr>
            </a:lvl1pPr>
          </a:lstStyle>
          <a:p>
            <a:pPr>
              <a:defRPr/>
            </a:pPr>
            <a:endParaRPr lang="en-US"/>
          </a:p>
        </p:txBody>
      </p:sp>
      <p:sp>
        <p:nvSpPr>
          <p:cNvPr id="164867" name="Rectangle 3"/>
          <p:cNvSpPr>
            <a:spLocks noGrp="1" noChangeArrowheads="1"/>
          </p:cNvSpPr>
          <p:nvPr>
            <p:ph type="dt" sz="quarter" idx="1"/>
          </p:nvPr>
        </p:nvSpPr>
        <p:spPr bwMode="auto">
          <a:xfrm>
            <a:off x="3846513" y="0"/>
            <a:ext cx="2941637"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mn-cs"/>
              </a:defRPr>
            </a:lvl1pPr>
          </a:lstStyle>
          <a:p>
            <a:pPr>
              <a:defRPr/>
            </a:pPr>
            <a:endParaRPr lang="en-US"/>
          </a:p>
        </p:txBody>
      </p:sp>
      <p:sp>
        <p:nvSpPr>
          <p:cNvPr id="164868" name="Rectangle 4"/>
          <p:cNvSpPr>
            <a:spLocks noGrp="1" noChangeArrowheads="1"/>
          </p:cNvSpPr>
          <p:nvPr>
            <p:ph type="ftr" sz="quarter" idx="2"/>
          </p:nvPr>
        </p:nvSpPr>
        <p:spPr bwMode="auto">
          <a:xfrm>
            <a:off x="0" y="9431338"/>
            <a:ext cx="2941638"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mn-ea"/>
                <a:cs typeface="+mn-cs"/>
              </a:defRPr>
            </a:lvl1pPr>
          </a:lstStyle>
          <a:p>
            <a:pPr>
              <a:defRPr/>
            </a:pPr>
            <a:endParaRPr lang="en-US"/>
          </a:p>
        </p:txBody>
      </p:sp>
      <p:sp>
        <p:nvSpPr>
          <p:cNvPr id="164869" name="Rectangle 5"/>
          <p:cNvSpPr>
            <a:spLocks noGrp="1" noChangeArrowheads="1"/>
          </p:cNvSpPr>
          <p:nvPr>
            <p:ph type="sldNum" sz="quarter" idx="3"/>
          </p:nvPr>
        </p:nvSpPr>
        <p:spPr bwMode="auto">
          <a:xfrm>
            <a:off x="3846513" y="9431338"/>
            <a:ext cx="2941637"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ACA82262-9730-421E-AE78-B4322EBF419F}" type="slidenum">
              <a:rPr lang="en-US" altLang="en-US"/>
              <a:pPr>
                <a:defRPr/>
              </a:pPr>
              <a:t>‹#›</a:t>
            </a:fld>
            <a:endParaRPr lang="en-US" altLang="en-US"/>
          </a:p>
        </p:txBody>
      </p:sp>
    </p:spTree>
    <p:extLst>
      <p:ext uri="{BB962C8B-B14F-4D97-AF65-F5344CB8AC3E}">
        <p14:creationId xmlns:p14="http://schemas.microsoft.com/office/powerpoint/2010/main" val="4190443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16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mn-ea"/>
                <a:cs typeface="+mn-cs"/>
              </a:defRPr>
            </a:lvl1pPr>
          </a:lstStyle>
          <a:p>
            <a:pPr>
              <a:defRPr/>
            </a:pPr>
            <a:endParaRPr lang="es-ES_tradnl"/>
          </a:p>
        </p:txBody>
      </p:sp>
      <p:sp>
        <p:nvSpPr>
          <p:cNvPr id="19459" name="Rectangle 3"/>
          <p:cNvSpPr>
            <a:spLocks noGrp="1" noChangeArrowheads="1"/>
          </p:cNvSpPr>
          <p:nvPr>
            <p:ph type="dt" idx="1"/>
          </p:nvPr>
        </p:nvSpPr>
        <p:spPr bwMode="auto">
          <a:xfrm>
            <a:off x="3848100" y="0"/>
            <a:ext cx="29416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mn-cs"/>
              </a:defRPr>
            </a:lvl1pPr>
          </a:lstStyle>
          <a:p>
            <a:pPr>
              <a:defRPr/>
            </a:pPr>
            <a:endParaRPr lang="es-ES_tradnl"/>
          </a:p>
        </p:txBody>
      </p:sp>
      <p:sp>
        <p:nvSpPr>
          <p:cNvPr id="19460" name="Rectangle 4"/>
          <p:cNvSpPr>
            <a:spLocks noGrp="1" noRot="1" noChangeAspect="1" noChangeArrowheads="1" noTextEdit="1"/>
          </p:cNvSpPr>
          <p:nvPr>
            <p:ph type="sldImg" idx="2"/>
          </p:nvPr>
        </p:nvSpPr>
        <p:spPr bwMode="auto">
          <a:xfrm>
            <a:off x="603250" y="747713"/>
            <a:ext cx="558165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04875" y="4718050"/>
            <a:ext cx="4979988" cy="4465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altLang="en-US" noProof="0" smtClean="0"/>
              <a:t>Haga clic para modificar el estilo de texto del patrón</a:t>
            </a:r>
          </a:p>
          <a:p>
            <a:pPr lvl="1"/>
            <a:r>
              <a:rPr lang="es-ES_tradnl" altLang="en-US" noProof="0" smtClean="0"/>
              <a:t>Segundo nivel</a:t>
            </a:r>
          </a:p>
          <a:p>
            <a:pPr lvl="2"/>
            <a:r>
              <a:rPr lang="es-ES_tradnl" altLang="en-US" noProof="0" smtClean="0"/>
              <a:t>Tercer nivel</a:t>
            </a:r>
          </a:p>
          <a:p>
            <a:pPr lvl="3"/>
            <a:r>
              <a:rPr lang="es-ES_tradnl" altLang="en-US" noProof="0" smtClean="0"/>
              <a:t>Cuarto nivel</a:t>
            </a:r>
          </a:p>
          <a:p>
            <a:pPr lvl="4"/>
            <a:r>
              <a:rPr lang="es-ES_tradnl" altLang="en-US" noProof="0" smtClean="0"/>
              <a:t>Quinto nivel</a:t>
            </a:r>
          </a:p>
        </p:txBody>
      </p:sp>
      <p:sp>
        <p:nvSpPr>
          <p:cNvPr id="19462" name="Rectangle 6"/>
          <p:cNvSpPr>
            <a:spLocks noGrp="1" noChangeArrowheads="1"/>
          </p:cNvSpPr>
          <p:nvPr>
            <p:ph type="ftr" sz="quarter" idx="4"/>
          </p:nvPr>
        </p:nvSpPr>
        <p:spPr bwMode="auto">
          <a:xfrm>
            <a:off x="0" y="9432925"/>
            <a:ext cx="2941638"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mn-ea"/>
                <a:cs typeface="+mn-cs"/>
              </a:defRPr>
            </a:lvl1pPr>
          </a:lstStyle>
          <a:p>
            <a:pPr>
              <a:defRPr/>
            </a:pPr>
            <a:endParaRPr lang="es-ES_tradnl"/>
          </a:p>
        </p:txBody>
      </p:sp>
      <p:sp>
        <p:nvSpPr>
          <p:cNvPr id="19463" name="Rectangle 7"/>
          <p:cNvSpPr>
            <a:spLocks noGrp="1" noChangeArrowheads="1"/>
          </p:cNvSpPr>
          <p:nvPr>
            <p:ph type="sldNum" sz="quarter" idx="5"/>
          </p:nvPr>
        </p:nvSpPr>
        <p:spPr bwMode="auto">
          <a:xfrm>
            <a:off x="3848100" y="9432925"/>
            <a:ext cx="2941638"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D6CBFB89-072A-4BBE-80BC-FA10FF3B6C6B}" type="slidenum">
              <a:rPr lang="es-ES_tradnl" altLang="en-US"/>
              <a:pPr>
                <a:defRPr/>
              </a:pPr>
              <a:t>‹#›</a:t>
            </a:fld>
            <a:endParaRPr lang="es-ES_tradnl" altLang="en-US"/>
          </a:p>
        </p:txBody>
      </p:sp>
    </p:spTree>
    <p:extLst>
      <p:ext uri="{BB962C8B-B14F-4D97-AF65-F5344CB8AC3E}">
        <p14:creationId xmlns:p14="http://schemas.microsoft.com/office/powerpoint/2010/main" val="11335679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pitchFamily="34"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pitchFamily="34"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pitchFamily="34"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48100" y="9432925"/>
            <a:ext cx="29416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ea typeface="MS PGothic" pitchFamily="34" charset="-128"/>
              </a:defRPr>
            </a:lvl1pPr>
            <a:lvl2pPr marL="742950" indent="-285750" eaLnBrk="0" hangingPunct="0">
              <a:spcBef>
                <a:spcPct val="30000"/>
              </a:spcBef>
              <a:defRPr sz="1200">
                <a:solidFill>
                  <a:schemeClr val="tx1"/>
                </a:solidFill>
                <a:latin typeface="Arial" charset="0"/>
                <a:ea typeface="MS PGothic" pitchFamily="34" charset="-128"/>
              </a:defRPr>
            </a:lvl2pPr>
            <a:lvl3pPr marL="1143000" indent="-228600" eaLnBrk="0" hangingPunct="0">
              <a:spcBef>
                <a:spcPct val="30000"/>
              </a:spcBef>
              <a:defRPr sz="1200">
                <a:solidFill>
                  <a:schemeClr val="tx1"/>
                </a:solidFill>
                <a:latin typeface="Arial" charset="0"/>
                <a:ea typeface="MS PGothic" pitchFamily="34" charset="-128"/>
              </a:defRPr>
            </a:lvl3pPr>
            <a:lvl4pPr marL="1600200" indent="-228600" eaLnBrk="0" hangingPunct="0">
              <a:spcBef>
                <a:spcPct val="30000"/>
              </a:spcBef>
              <a:defRPr sz="1200">
                <a:solidFill>
                  <a:schemeClr val="tx1"/>
                </a:solidFill>
                <a:latin typeface="Arial" charset="0"/>
                <a:ea typeface="MS PGothic" pitchFamily="34" charset="-128"/>
              </a:defRPr>
            </a:lvl4pPr>
            <a:lvl5pPr marL="2057400" indent="-228600" eaLnBrk="0" hangingPunct="0">
              <a:spcBef>
                <a:spcPct val="30000"/>
              </a:spcBef>
              <a:defRPr sz="1200">
                <a:solidFill>
                  <a:schemeClr val="tx1"/>
                </a:solidFill>
                <a:latin typeface="Arial"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charset="0"/>
                <a:ea typeface="MS PGothic" pitchFamily="34" charset="-128"/>
              </a:defRPr>
            </a:lvl9pPr>
          </a:lstStyle>
          <a:p>
            <a:pPr algn="r" eaLnBrk="1" hangingPunct="1">
              <a:spcBef>
                <a:spcPct val="0"/>
              </a:spcBef>
            </a:pPr>
            <a:fld id="{C17E78A4-42D0-470D-9CD5-47DFF1B025A6}" type="slidenum">
              <a:rPr lang="es-ES_tradnl" altLang="en-US" b="0"/>
              <a:pPr algn="r" eaLnBrk="1" hangingPunct="1">
                <a:spcBef>
                  <a:spcPct val="0"/>
                </a:spcBef>
              </a:pPr>
              <a:t>1</a:t>
            </a:fld>
            <a:endParaRPr lang="es-ES_tradnl" altLang="en-US"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48100" y="9434513"/>
            <a:ext cx="29416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05" tIns="46052" rIns="92105" bIns="46052" anchor="b"/>
          <a:lstStyle>
            <a:lvl1pPr defTabSz="920750" eaLnBrk="0" hangingPunct="0">
              <a:spcBef>
                <a:spcPct val="30000"/>
              </a:spcBef>
              <a:defRPr sz="1200">
                <a:solidFill>
                  <a:schemeClr val="tx1"/>
                </a:solidFill>
                <a:latin typeface="Arial" charset="0"/>
                <a:ea typeface="MS PGothic" pitchFamily="34" charset="-128"/>
              </a:defRPr>
            </a:lvl1pPr>
            <a:lvl2pPr marL="742950" indent="-285750" defTabSz="920750" eaLnBrk="0" hangingPunct="0">
              <a:spcBef>
                <a:spcPct val="30000"/>
              </a:spcBef>
              <a:defRPr sz="1200">
                <a:solidFill>
                  <a:schemeClr val="tx1"/>
                </a:solidFill>
                <a:latin typeface="Arial" charset="0"/>
                <a:ea typeface="MS PGothic" pitchFamily="34" charset="-128"/>
              </a:defRPr>
            </a:lvl2pPr>
            <a:lvl3pPr marL="1143000" indent="-228600" defTabSz="920750" eaLnBrk="0" hangingPunct="0">
              <a:spcBef>
                <a:spcPct val="30000"/>
              </a:spcBef>
              <a:defRPr sz="1200">
                <a:solidFill>
                  <a:schemeClr val="tx1"/>
                </a:solidFill>
                <a:latin typeface="Arial" charset="0"/>
                <a:ea typeface="MS PGothic" pitchFamily="34" charset="-128"/>
              </a:defRPr>
            </a:lvl3pPr>
            <a:lvl4pPr marL="1600200" indent="-228600" defTabSz="920750" eaLnBrk="0" hangingPunct="0">
              <a:spcBef>
                <a:spcPct val="30000"/>
              </a:spcBef>
              <a:defRPr sz="1200">
                <a:solidFill>
                  <a:schemeClr val="tx1"/>
                </a:solidFill>
                <a:latin typeface="Arial" charset="0"/>
                <a:ea typeface="MS PGothic" pitchFamily="34" charset="-128"/>
              </a:defRPr>
            </a:lvl4pPr>
            <a:lvl5pPr marL="2057400" indent="-228600" defTabSz="920750" eaLnBrk="0" hangingPunct="0">
              <a:spcBef>
                <a:spcPct val="30000"/>
              </a:spcBef>
              <a:defRPr sz="1200">
                <a:solidFill>
                  <a:schemeClr val="tx1"/>
                </a:solidFill>
                <a:latin typeface="Arial" charset="0"/>
                <a:ea typeface="MS PGothic" pitchFamily="34" charset="-128"/>
              </a:defRPr>
            </a:lvl5pPr>
            <a:lvl6pPr marL="2514600" indent="-228600" defTabSz="920750" eaLnBrk="0" fontAlgn="base" hangingPunct="0">
              <a:spcBef>
                <a:spcPct val="30000"/>
              </a:spcBef>
              <a:spcAft>
                <a:spcPct val="0"/>
              </a:spcAft>
              <a:defRPr sz="1200">
                <a:solidFill>
                  <a:schemeClr val="tx1"/>
                </a:solidFill>
                <a:latin typeface="Arial" charset="0"/>
                <a:ea typeface="MS PGothic" pitchFamily="34" charset="-128"/>
              </a:defRPr>
            </a:lvl6pPr>
            <a:lvl7pPr marL="2971800" indent="-228600" defTabSz="920750" eaLnBrk="0" fontAlgn="base" hangingPunct="0">
              <a:spcBef>
                <a:spcPct val="30000"/>
              </a:spcBef>
              <a:spcAft>
                <a:spcPct val="0"/>
              </a:spcAft>
              <a:defRPr sz="1200">
                <a:solidFill>
                  <a:schemeClr val="tx1"/>
                </a:solidFill>
                <a:latin typeface="Arial" charset="0"/>
                <a:ea typeface="MS PGothic" pitchFamily="34" charset="-128"/>
              </a:defRPr>
            </a:lvl7pPr>
            <a:lvl8pPr marL="3429000" indent="-228600" defTabSz="920750" eaLnBrk="0" fontAlgn="base" hangingPunct="0">
              <a:spcBef>
                <a:spcPct val="30000"/>
              </a:spcBef>
              <a:spcAft>
                <a:spcPct val="0"/>
              </a:spcAft>
              <a:defRPr sz="1200">
                <a:solidFill>
                  <a:schemeClr val="tx1"/>
                </a:solidFill>
                <a:latin typeface="Arial" charset="0"/>
                <a:ea typeface="MS PGothic" pitchFamily="34" charset="-128"/>
              </a:defRPr>
            </a:lvl8pPr>
            <a:lvl9pPr marL="3886200" indent="-228600" defTabSz="920750" eaLnBrk="0" fontAlgn="base" hangingPunct="0">
              <a:spcBef>
                <a:spcPct val="30000"/>
              </a:spcBef>
              <a:spcAft>
                <a:spcPct val="0"/>
              </a:spcAft>
              <a:defRPr sz="1200">
                <a:solidFill>
                  <a:schemeClr val="tx1"/>
                </a:solidFill>
                <a:latin typeface="Arial" charset="0"/>
                <a:ea typeface="MS PGothic" pitchFamily="34" charset="-128"/>
              </a:defRPr>
            </a:lvl9pPr>
          </a:lstStyle>
          <a:p>
            <a:pPr algn="r" eaLnBrk="1" hangingPunct="1">
              <a:spcBef>
                <a:spcPct val="0"/>
              </a:spcBef>
            </a:pPr>
            <a:fld id="{C40099B1-02EC-4786-9B97-4E8A251B6C0B}" type="slidenum">
              <a:rPr lang="es-ES_tradnl" altLang="en-US" b="0"/>
              <a:pPr algn="r" eaLnBrk="1" hangingPunct="1">
                <a:spcBef>
                  <a:spcPct val="0"/>
                </a:spcBef>
              </a:pPr>
              <a:t>5</a:t>
            </a:fld>
            <a:endParaRPr lang="es-ES_tradnl" altLang="en-US" b="0"/>
          </a:p>
        </p:txBody>
      </p:sp>
      <p:sp>
        <p:nvSpPr>
          <p:cNvPr id="25603" name="Rectangle 2"/>
          <p:cNvSpPr>
            <a:spLocks noGrp="1" noRot="1" noChangeAspect="1" noChangeArrowheads="1" noTextEdit="1"/>
          </p:cNvSpPr>
          <p:nvPr>
            <p:ph type="sldImg"/>
          </p:nvPr>
        </p:nvSpPr>
        <p:spPr>
          <a:xfrm>
            <a:off x="603250" y="744538"/>
            <a:ext cx="5583238" cy="3722687"/>
          </a:xfrm>
          <a:ln/>
        </p:spPr>
      </p:sp>
      <p:sp>
        <p:nvSpPr>
          <p:cNvPr id="25604" name="Rectangle 3"/>
          <p:cNvSpPr>
            <a:spLocks noGrp="1" noChangeArrowheads="1"/>
          </p:cNvSpPr>
          <p:nvPr>
            <p:ph type="body" idx="1"/>
          </p:nvPr>
        </p:nvSpPr>
        <p:spPr>
          <a:xfrm>
            <a:off x="904875" y="4716463"/>
            <a:ext cx="4979988"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05" tIns="46052" rIns="92105" bIns="46052"/>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5"/>
            <a:ext cx="874395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543050" y="3886200"/>
            <a:ext cx="72009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38369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514350" y="1600200"/>
            <a:ext cx="92583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2700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8"/>
            <a:ext cx="2314575"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14350" y="274638"/>
            <a:ext cx="6791325"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243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5"/>
            <a:ext cx="874395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31362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14350" y="1600200"/>
            <a:ext cx="92583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84371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800" y="2906713"/>
            <a:ext cx="874395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43266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0820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01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01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6050" y="1535113"/>
            <a:ext cx="454660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6050" y="2174875"/>
            <a:ext cx="454660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3954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90578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Line 10"/>
          <p:cNvSpPr>
            <a:spLocks noChangeShapeType="1"/>
          </p:cNvSpPr>
          <p:nvPr userDrawn="1"/>
        </p:nvSpPr>
        <p:spPr bwMode="gray">
          <a:xfrm>
            <a:off x="82678" y="764704"/>
            <a:ext cx="10101382" cy="0"/>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Tree>
    <p:extLst>
      <p:ext uri="{BB962C8B-B14F-4D97-AF65-F5344CB8AC3E}">
        <p14:creationId xmlns:p14="http://schemas.microsoft.com/office/powerpoint/2010/main" val="538388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2725" y="273050"/>
            <a:ext cx="57499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0" y="1435100"/>
            <a:ext cx="33845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44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514350" y="1600200"/>
            <a:ext cx="92583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84528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125" y="612775"/>
            <a:ext cx="6172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16125" y="5367338"/>
            <a:ext cx="6172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6507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1600200"/>
            <a:ext cx="92583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6315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8"/>
            <a:ext cx="2314575"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274638"/>
            <a:ext cx="6791325"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2004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5"/>
            <a:ext cx="874395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543050" y="3886200"/>
            <a:ext cx="72009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645103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514350" y="1600200"/>
            <a:ext cx="92583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941154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12800" y="2906713"/>
            <a:ext cx="874395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3376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51435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21970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039845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14350" y="1535113"/>
            <a:ext cx="454501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01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226050" y="1535113"/>
            <a:ext cx="454660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6050" y="2174875"/>
            <a:ext cx="454660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236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581521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97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12800" y="2906713"/>
            <a:ext cx="874395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66327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022725" y="273050"/>
            <a:ext cx="57499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14350" y="1435100"/>
            <a:ext cx="33845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8480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16125" y="612775"/>
            <a:ext cx="6172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16125" y="5367338"/>
            <a:ext cx="6172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99466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514350" y="1600200"/>
            <a:ext cx="92583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129076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8"/>
            <a:ext cx="2314575"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14350" y="274638"/>
            <a:ext cx="6791325"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603903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98567" y="2425701"/>
            <a:ext cx="8743950" cy="1231106"/>
          </a:xfrm>
          <a:prstGeom prst="rect">
            <a:avLst/>
          </a:prstGeom>
        </p:spPr>
        <p:txBody>
          <a:bodyPr/>
          <a:lstStyle>
            <a:lvl1pPr algn="l">
              <a:defRPr sz="4000" b="1" cap="all"/>
            </a:lvl1pPr>
          </a:lstStyle>
          <a:p>
            <a:r>
              <a:rPr lang="es-ES" smtClean="0"/>
              <a:t>Haga clic para modificar el estilo de título del patrón</a:t>
            </a:r>
            <a:endParaRPr lang="en-GB"/>
          </a:p>
        </p:txBody>
      </p:sp>
      <p:sp>
        <p:nvSpPr>
          <p:cNvPr id="3" name="2 Marcador de texto"/>
          <p:cNvSpPr>
            <a:spLocks noGrp="1"/>
          </p:cNvSpPr>
          <p:nvPr>
            <p:ph type="body" idx="1"/>
          </p:nvPr>
        </p:nvSpPr>
        <p:spPr>
          <a:xfrm>
            <a:off x="812739" y="3807488"/>
            <a:ext cx="874395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5"/>
          <p:cNvSpPr>
            <a:spLocks noGrp="1" noChangeArrowheads="1"/>
          </p:cNvSpPr>
          <p:nvPr>
            <p:ph type="sldNum" sz="quarter" idx="10"/>
          </p:nvPr>
        </p:nvSpPr>
        <p:spPr>
          <a:ln/>
        </p:spPr>
        <p:txBody>
          <a:bodyPr/>
          <a:lstStyle>
            <a:lvl1pPr>
              <a:defRPr/>
            </a:lvl1pPr>
          </a:lstStyle>
          <a:p>
            <a:pPr>
              <a:defRPr/>
            </a:pPr>
            <a:fld id="{C2807BC4-C47D-4A27-9700-347E75CC950F}" type="slidenum">
              <a:rPr lang="en-GB" altLang="en-US"/>
              <a:pPr>
                <a:defRPr/>
              </a:pPr>
              <a:t>‹#›</a:t>
            </a:fld>
            <a:endParaRPr lang="en-GB" altLang="en-US"/>
          </a:p>
        </p:txBody>
      </p:sp>
    </p:spTree>
    <p:extLst>
      <p:ext uri="{BB962C8B-B14F-4D97-AF65-F5344CB8AC3E}">
        <p14:creationId xmlns:p14="http://schemas.microsoft.com/office/powerpoint/2010/main" val="29846387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4" name="AcnActionTitle_ID_15"/>
          <p:cNvSpPr>
            <a:spLocks noGrp="1"/>
          </p:cNvSpPr>
          <p:nvPr>
            <p:ph type="title"/>
          </p:nvPr>
        </p:nvSpPr>
        <p:spPr bwMode="gray">
          <a:xfrm>
            <a:off x="526439" y="841400"/>
            <a:ext cx="9233025" cy="284141"/>
          </a:xfrm>
          <a:prstGeom prst="rect">
            <a:avLst/>
          </a:prstGeom>
        </p:spPr>
        <p:txBody>
          <a:bodyPr rtlCol="0"/>
          <a:lstStyle>
            <a:lvl1pPr marL="0" indent="0" algn="l" defTabSz="1001713" rtl="0" eaLnBrk="0" fontAlgn="base" hangingPunct="0">
              <a:lnSpc>
                <a:spcPct val="100000"/>
              </a:lnSpc>
              <a:spcBef>
                <a:spcPct val="0"/>
              </a:spcBef>
              <a:spcAft>
                <a:spcPct val="0"/>
              </a:spcAft>
              <a:buNone/>
              <a:defRPr lang="en-GB" sz="1800" b="1" i="0" dirty="0" smtClean="0">
                <a:solidFill>
                  <a:schemeClr val="tx1"/>
                </a:solidFill>
                <a:latin typeface="+mj-lt"/>
                <a:ea typeface="+mj-ea"/>
                <a:cs typeface="+mj-cs"/>
              </a:defRPr>
            </a:lvl1pPr>
          </a:lstStyle>
          <a:p>
            <a:r>
              <a:rPr lang="en-US" dirty="0" smtClean="0"/>
              <a:t>Click to edit Master title style</a:t>
            </a:r>
            <a:endParaRPr lang="en-GB" dirty="0"/>
          </a:p>
        </p:txBody>
      </p:sp>
      <p:sp>
        <p:nvSpPr>
          <p:cNvPr id="3" name="Rectangle 15"/>
          <p:cNvSpPr>
            <a:spLocks noGrp="1" noChangeArrowheads="1"/>
          </p:cNvSpPr>
          <p:nvPr>
            <p:ph type="sldNum" sz="quarter" idx="10"/>
          </p:nvPr>
        </p:nvSpPr>
        <p:spPr>
          <a:ln/>
        </p:spPr>
        <p:txBody>
          <a:bodyPr/>
          <a:lstStyle>
            <a:lvl1pPr>
              <a:defRPr/>
            </a:lvl1pPr>
          </a:lstStyle>
          <a:p>
            <a:pPr>
              <a:defRPr/>
            </a:pPr>
            <a:fld id="{FD91DC26-B1A8-452F-823A-C7572A954049}" type="slidenum">
              <a:rPr lang="en-GB" altLang="en-US"/>
              <a:pPr>
                <a:defRPr/>
              </a:pPr>
              <a:t>‹#›</a:t>
            </a:fld>
            <a:endParaRPr lang="en-GB" altLang="en-US"/>
          </a:p>
        </p:txBody>
      </p:sp>
    </p:spTree>
    <p:extLst>
      <p:ext uri="{BB962C8B-B14F-4D97-AF65-F5344CB8AC3E}">
        <p14:creationId xmlns:p14="http://schemas.microsoft.com/office/powerpoint/2010/main" val="1958715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5"/>
          <p:cNvSpPr>
            <a:spLocks noGrp="1" noChangeArrowheads="1"/>
          </p:cNvSpPr>
          <p:nvPr>
            <p:ph type="sldNum" sz="quarter" idx="10"/>
          </p:nvPr>
        </p:nvSpPr>
        <p:spPr>
          <a:ln/>
        </p:spPr>
        <p:txBody>
          <a:bodyPr/>
          <a:lstStyle>
            <a:lvl1pPr>
              <a:defRPr/>
            </a:lvl1pPr>
          </a:lstStyle>
          <a:p>
            <a:pPr>
              <a:defRPr/>
            </a:pPr>
            <a:fld id="{73930977-D607-4E9F-9003-B1D491A44683}" type="slidenum">
              <a:rPr lang="en-GB" altLang="en-US"/>
              <a:pPr>
                <a:defRPr/>
              </a:pPr>
              <a:t>‹#›</a:t>
            </a:fld>
            <a:endParaRPr lang="en-GB" altLang="en-US"/>
          </a:p>
        </p:txBody>
      </p:sp>
    </p:spTree>
    <p:extLst>
      <p:ext uri="{BB962C8B-B14F-4D97-AF65-F5344CB8AC3E}">
        <p14:creationId xmlns:p14="http://schemas.microsoft.com/office/powerpoint/2010/main" val="4462629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98567" y="2425701"/>
            <a:ext cx="8743950" cy="1231106"/>
          </a:xfrm>
          <a:prstGeom prst="rect">
            <a:avLst/>
          </a:prstGeom>
        </p:spPr>
        <p:txBody>
          <a:bodyPr/>
          <a:lstStyle>
            <a:lvl1pPr algn="l">
              <a:defRPr sz="4000" b="1" cap="all"/>
            </a:lvl1pPr>
          </a:lstStyle>
          <a:p>
            <a:r>
              <a:rPr lang="es-ES" smtClean="0"/>
              <a:t>Haga clic para modificar el estilo de título del patrón</a:t>
            </a:r>
            <a:endParaRPr lang="en-GB"/>
          </a:p>
        </p:txBody>
      </p:sp>
      <p:sp>
        <p:nvSpPr>
          <p:cNvPr id="3" name="2 Marcador de texto"/>
          <p:cNvSpPr>
            <a:spLocks noGrp="1"/>
          </p:cNvSpPr>
          <p:nvPr>
            <p:ph type="body" idx="1"/>
          </p:nvPr>
        </p:nvSpPr>
        <p:spPr>
          <a:xfrm>
            <a:off x="812739" y="3807482"/>
            <a:ext cx="874395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5"/>
          <p:cNvSpPr>
            <a:spLocks noGrp="1" noChangeArrowheads="1"/>
          </p:cNvSpPr>
          <p:nvPr>
            <p:ph type="sldNum" sz="quarter" idx="10"/>
          </p:nvPr>
        </p:nvSpPr>
        <p:spPr>
          <a:ln/>
        </p:spPr>
        <p:txBody>
          <a:bodyPr/>
          <a:lstStyle>
            <a:lvl1pPr>
              <a:defRPr/>
            </a:lvl1pPr>
          </a:lstStyle>
          <a:p>
            <a:pPr>
              <a:defRPr/>
            </a:pPr>
            <a:fld id="{F997D3D4-42C5-442A-AD6D-F8DB0FF5C603}" type="slidenum">
              <a:rPr lang="en-GB" altLang="en-US"/>
              <a:pPr>
                <a:defRPr/>
              </a:pPr>
              <a:t>‹#›</a:t>
            </a:fld>
            <a:endParaRPr lang="en-GB" altLang="en-US"/>
          </a:p>
        </p:txBody>
      </p:sp>
    </p:spTree>
    <p:extLst>
      <p:ext uri="{BB962C8B-B14F-4D97-AF65-F5344CB8AC3E}">
        <p14:creationId xmlns:p14="http://schemas.microsoft.com/office/powerpoint/2010/main" val="23970087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4" name="AcnActionTitle_ID_15"/>
          <p:cNvSpPr>
            <a:spLocks noGrp="1"/>
          </p:cNvSpPr>
          <p:nvPr>
            <p:ph type="title"/>
          </p:nvPr>
        </p:nvSpPr>
        <p:spPr bwMode="gray">
          <a:xfrm>
            <a:off x="526436" y="841398"/>
            <a:ext cx="9233025" cy="284141"/>
          </a:xfrm>
          <a:prstGeom prst="rect">
            <a:avLst/>
          </a:prstGeom>
        </p:spPr>
        <p:txBody>
          <a:bodyPr rtlCol="0"/>
          <a:lstStyle>
            <a:lvl1pPr marL="0" indent="0" algn="l" defTabSz="1001713" rtl="0" eaLnBrk="0" fontAlgn="base" hangingPunct="0">
              <a:lnSpc>
                <a:spcPct val="100000"/>
              </a:lnSpc>
              <a:spcBef>
                <a:spcPct val="0"/>
              </a:spcBef>
              <a:spcAft>
                <a:spcPct val="0"/>
              </a:spcAft>
              <a:buNone/>
              <a:defRPr lang="en-GB" sz="1800" b="1" i="0" dirty="0" smtClean="0">
                <a:solidFill>
                  <a:schemeClr val="tx1"/>
                </a:solidFill>
                <a:latin typeface="+mj-lt"/>
                <a:ea typeface="+mj-ea"/>
                <a:cs typeface="+mj-cs"/>
              </a:defRPr>
            </a:lvl1pPr>
          </a:lstStyle>
          <a:p>
            <a:r>
              <a:rPr lang="en-US" dirty="0" smtClean="0"/>
              <a:t>Click to edit Master title style</a:t>
            </a:r>
            <a:endParaRPr lang="en-GB" dirty="0"/>
          </a:p>
        </p:txBody>
      </p:sp>
      <p:sp>
        <p:nvSpPr>
          <p:cNvPr id="3" name="Rectangle 15"/>
          <p:cNvSpPr>
            <a:spLocks noGrp="1" noChangeArrowheads="1"/>
          </p:cNvSpPr>
          <p:nvPr>
            <p:ph type="sldNum" sz="quarter" idx="10"/>
          </p:nvPr>
        </p:nvSpPr>
        <p:spPr>
          <a:ln/>
        </p:spPr>
        <p:txBody>
          <a:bodyPr/>
          <a:lstStyle>
            <a:lvl1pPr>
              <a:defRPr/>
            </a:lvl1pPr>
          </a:lstStyle>
          <a:p>
            <a:pPr>
              <a:defRPr/>
            </a:pPr>
            <a:fld id="{C4F59F38-30A3-442B-BEBC-7F2F0C3D36E5}" type="slidenum">
              <a:rPr lang="en-GB" altLang="en-US"/>
              <a:pPr>
                <a:defRPr/>
              </a:pPr>
              <a:t>‹#›</a:t>
            </a:fld>
            <a:endParaRPr lang="en-GB" altLang="en-US"/>
          </a:p>
        </p:txBody>
      </p:sp>
    </p:spTree>
    <p:extLst>
      <p:ext uri="{BB962C8B-B14F-4D97-AF65-F5344CB8AC3E}">
        <p14:creationId xmlns:p14="http://schemas.microsoft.com/office/powerpoint/2010/main" val="26580882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5"/>
          <p:cNvSpPr>
            <a:spLocks noGrp="1" noChangeArrowheads="1"/>
          </p:cNvSpPr>
          <p:nvPr>
            <p:ph type="sldNum" sz="quarter" idx="10"/>
          </p:nvPr>
        </p:nvSpPr>
        <p:spPr>
          <a:ln/>
        </p:spPr>
        <p:txBody>
          <a:bodyPr/>
          <a:lstStyle>
            <a:lvl1pPr>
              <a:defRPr/>
            </a:lvl1pPr>
          </a:lstStyle>
          <a:p>
            <a:pPr>
              <a:defRPr/>
            </a:pPr>
            <a:fld id="{85137BAF-5F42-4A4D-94AC-F8857512ABFC}" type="slidenum">
              <a:rPr lang="en-GB" altLang="en-US"/>
              <a:pPr>
                <a:defRPr/>
              </a:pPr>
              <a:t>‹#›</a:t>
            </a:fld>
            <a:endParaRPr lang="en-GB" altLang="en-US"/>
          </a:p>
        </p:txBody>
      </p:sp>
    </p:spTree>
    <p:extLst>
      <p:ext uri="{BB962C8B-B14F-4D97-AF65-F5344CB8AC3E}">
        <p14:creationId xmlns:p14="http://schemas.microsoft.com/office/powerpoint/2010/main" val="105613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51435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21970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87096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5"/>
            <a:ext cx="8743950" cy="1470025"/>
          </a:xfrm>
          <a:prstGeom prst="rect">
            <a:avLst/>
          </a:prstGeom>
        </p:spPr>
        <p:txBody>
          <a:bodyPr/>
          <a:lstStyle/>
          <a:p>
            <a:r>
              <a:rPr lang="en-US"/>
              <a:t>Click to edit Master title style</a:t>
            </a:r>
            <a:endParaRPr lang="es-ES"/>
          </a:p>
        </p:txBody>
      </p:sp>
      <p:sp>
        <p:nvSpPr>
          <p:cNvPr id="3" name="Subtitle 2"/>
          <p:cNvSpPr>
            <a:spLocks noGrp="1"/>
          </p:cNvSpPr>
          <p:nvPr>
            <p:ph type="subTitle" idx="1"/>
          </p:nvPr>
        </p:nvSpPr>
        <p:spPr>
          <a:xfrm>
            <a:off x="1543050" y="3886200"/>
            <a:ext cx="72009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ES"/>
          </a:p>
        </p:txBody>
      </p:sp>
    </p:spTree>
    <p:extLst>
      <p:ext uri="{BB962C8B-B14F-4D97-AF65-F5344CB8AC3E}">
        <p14:creationId xmlns:p14="http://schemas.microsoft.com/office/powerpoint/2010/main" val="40839896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a:t>Click to edit Master title style</a:t>
            </a:r>
            <a:endParaRPr lang="es-ES"/>
          </a:p>
        </p:txBody>
      </p:sp>
      <p:sp>
        <p:nvSpPr>
          <p:cNvPr id="3" name="Content Placeholder 2"/>
          <p:cNvSpPr>
            <a:spLocks noGrp="1"/>
          </p:cNvSpPr>
          <p:nvPr>
            <p:ph idx="1"/>
          </p:nvPr>
        </p:nvSpPr>
        <p:spPr>
          <a:xfrm>
            <a:off x="514350" y="1600200"/>
            <a:ext cx="92583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138027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a:prstGeom prst="rect">
            <a:avLst/>
          </a:prstGeom>
        </p:spPr>
        <p:txBody>
          <a:bodyPr anchor="t"/>
          <a:lstStyle>
            <a:lvl1pPr algn="l">
              <a:defRPr sz="4000" b="1" cap="all"/>
            </a:lvl1pPr>
          </a:lstStyle>
          <a:p>
            <a:r>
              <a:rPr lang="en-US"/>
              <a:t>Click to edit Master title style</a:t>
            </a:r>
            <a:endParaRPr lang="es-ES"/>
          </a:p>
        </p:txBody>
      </p:sp>
      <p:sp>
        <p:nvSpPr>
          <p:cNvPr id="3" name="Text Placeholder 2"/>
          <p:cNvSpPr>
            <a:spLocks noGrp="1"/>
          </p:cNvSpPr>
          <p:nvPr>
            <p:ph type="body" idx="1"/>
          </p:nvPr>
        </p:nvSpPr>
        <p:spPr>
          <a:xfrm>
            <a:off x="812800" y="2906713"/>
            <a:ext cx="874395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435149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a:t>Click to edit Master title style</a:t>
            </a:r>
            <a:endParaRPr lang="es-ES"/>
          </a:p>
        </p:txBody>
      </p:sp>
      <p:sp>
        <p:nvSpPr>
          <p:cNvPr id="3" name="Content Placeholder 2"/>
          <p:cNvSpPr>
            <a:spLocks noGrp="1"/>
          </p:cNvSpPr>
          <p:nvPr>
            <p:ph sz="half" idx="1"/>
          </p:nvPr>
        </p:nvSpPr>
        <p:spPr>
          <a:xfrm>
            <a:off x="51435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521970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94096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lvl1pPr>
              <a:defRPr/>
            </a:lvl1pPr>
          </a:lstStyle>
          <a:p>
            <a:r>
              <a:rPr lang="en-US"/>
              <a:t>Click to edit Master title style</a:t>
            </a:r>
            <a:endParaRPr lang="es-ES"/>
          </a:p>
        </p:txBody>
      </p:sp>
      <p:sp>
        <p:nvSpPr>
          <p:cNvPr id="3" name="Text Placeholder 2"/>
          <p:cNvSpPr>
            <a:spLocks noGrp="1"/>
          </p:cNvSpPr>
          <p:nvPr>
            <p:ph type="body" idx="1"/>
          </p:nvPr>
        </p:nvSpPr>
        <p:spPr>
          <a:xfrm>
            <a:off x="514350" y="1535113"/>
            <a:ext cx="454501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01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5226050" y="1535113"/>
            <a:ext cx="454660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6050" y="2174875"/>
            <a:ext cx="454660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9399132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a:t>Click to edit Master title style</a:t>
            </a:r>
            <a:endParaRPr lang="es-ES"/>
          </a:p>
        </p:txBody>
      </p:sp>
    </p:spTree>
    <p:extLst>
      <p:ext uri="{BB962C8B-B14F-4D97-AF65-F5344CB8AC3E}">
        <p14:creationId xmlns:p14="http://schemas.microsoft.com/office/powerpoint/2010/main" val="10312187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6343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a:prstGeom prst="rect">
            <a:avLst/>
          </a:prstGeom>
        </p:spPr>
        <p:txBody>
          <a:bodyPr anchor="b"/>
          <a:lstStyle>
            <a:lvl1pPr algn="l">
              <a:defRPr sz="2000" b="1"/>
            </a:lvl1pPr>
          </a:lstStyle>
          <a:p>
            <a:r>
              <a:rPr lang="en-US"/>
              <a:t>Click to edit Master title style</a:t>
            </a:r>
            <a:endParaRPr lang="es-ES"/>
          </a:p>
        </p:txBody>
      </p:sp>
      <p:sp>
        <p:nvSpPr>
          <p:cNvPr id="3" name="Content Placeholder 2"/>
          <p:cNvSpPr>
            <a:spLocks noGrp="1"/>
          </p:cNvSpPr>
          <p:nvPr>
            <p:ph idx="1"/>
          </p:nvPr>
        </p:nvSpPr>
        <p:spPr>
          <a:xfrm>
            <a:off x="4022725" y="273050"/>
            <a:ext cx="57499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514350" y="1435100"/>
            <a:ext cx="33845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33369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a:prstGeom prst="rect">
            <a:avLst/>
          </a:prstGeo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2016125" y="612775"/>
            <a:ext cx="6172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Text Placeholder 3"/>
          <p:cNvSpPr>
            <a:spLocks noGrp="1"/>
          </p:cNvSpPr>
          <p:nvPr>
            <p:ph type="body" sz="half" idx="2"/>
          </p:nvPr>
        </p:nvSpPr>
        <p:spPr>
          <a:xfrm>
            <a:off x="2016125" y="5367338"/>
            <a:ext cx="6172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94434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a:t>Click to edit Master title style</a:t>
            </a:r>
            <a:endParaRPr lang="es-ES"/>
          </a:p>
        </p:txBody>
      </p:sp>
      <p:sp>
        <p:nvSpPr>
          <p:cNvPr id="3" name="Vertical Text Placeholder 2"/>
          <p:cNvSpPr>
            <a:spLocks noGrp="1"/>
          </p:cNvSpPr>
          <p:nvPr>
            <p:ph type="body" orient="vert" idx="1"/>
          </p:nvPr>
        </p:nvSpPr>
        <p:spPr>
          <a:xfrm>
            <a:off x="514350" y="1600200"/>
            <a:ext cx="92583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114118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14350" y="1535113"/>
            <a:ext cx="454501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01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226050" y="1535113"/>
            <a:ext cx="454660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6050" y="2174875"/>
            <a:ext cx="454660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97628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8"/>
            <a:ext cx="2314575" cy="5851525"/>
          </a:xfrm>
          <a:prstGeom prst="rect">
            <a:avLst/>
          </a:prstGeo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514350" y="274638"/>
            <a:ext cx="679132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18165819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5"/>
            <a:ext cx="8743950" cy="1470025"/>
          </a:xfrm>
          <a:prstGeom prst="rect">
            <a:avLst/>
          </a:prstGeom>
        </p:spPr>
        <p:txBody>
          <a:bodyPr/>
          <a:lstStyle/>
          <a:p>
            <a:r>
              <a:rPr lang="en-US"/>
              <a:t>Click to edit Master title style</a:t>
            </a:r>
            <a:endParaRPr lang="es-ES"/>
          </a:p>
        </p:txBody>
      </p:sp>
      <p:sp>
        <p:nvSpPr>
          <p:cNvPr id="3" name="Subtitle 2"/>
          <p:cNvSpPr>
            <a:spLocks noGrp="1"/>
          </p:cNvSpPr>
          <p:nvPr>
            <p:ph type="subTitle" idx="1"/>
          </p:nvPr>
        </p:nvSpPr>
        <p:spPr>
          <a:xfrm>
            <a:off x="1543050" y="3886200"/>
            <a:ext cx="72009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ES"/>
          </a:p>
        </p:txBody>
      </p:sp>
    </p:spTree>
    <p:extLst>
      <p:ext uri="{BB962C8B-B14F-4D97-AF65-F5344CB8AC3E}">
        <p14:creationId xmlns:p14="http://schemas.microsoft.com/office/powerpoint/2010/main" val="38869520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a:t>Click to edit Master title style</a:t>
            </a:r>
            <a:endParaRPr lang="es-ES"/>
          </a:p>
        </p:txBody>
      </p:sp>
      <p:sp>
        <p:nvSpPr>
          <p:cNvPr id="3" name="Content Placeholder 2"/>
          <p:cNvSpPr>
            <a:spLocks noGrp="1"/>
          </p:cNvSpPr>
          <p:nvPr>
            <p:ph idx="1"/>
          </p:nvPr>
        </p:nvSpPr>
        <p:spPr>
          <a:xfrm>
            <a:off x="514350" y="1600200"/>
            <a:ext cx="92583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28267193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a:prstGeom prst="rect">
            <a:avLst/>
          </a:prstGeom>
        </p:spPr>
        <p:txBody>
          <a:bodyPr anchor="t"/>
          <a:lstStyle>
            <a:lvl1pPr algn="l">
              <a:defRPr sz="4000" b="1" cap="all"/>
            </a:lvl1pPr>
          </a:lstStyle>
          <a:p>
            <a:r>
              <a:rPr lang="en-US"/>
              <a:t>Click to edit Master title style</a:t>
            </a:r>
            <a:endParaRPr lang="es-ES"/>
          </a:p>
        </p:txBody>
      </p:sp>
      <p:sp>
        <p:nvSpPr>
          <p:cNvPr id="3" name="Text Placeholder 2"/>
          <p:cNvSpPr>
            <a:spLocks noGrp="1"/>
          </p:cNvSpPr>
          <p:nvPr>
            <p:ph type="body" idx="1"/>
          </p:nvPr>
        </p:nvSpPr>
        <p:spPr>
          <a:xfrm>
            <a:off x="812800" y="2906713"/>
            <a:ext cx="874395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236239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a:t>Click to edit Master title style</a:t>
            </a:r>
            <a:endParaRPr lang="es-ES"/>
          </a:p>
        </p:txBody>
      </p:sp>
      <p:sp>
        <p:nvSpPr>
          <p:cNvPr id="3" name="Content Placeholder 2"/>
          <p:cNvSpPr>
            <a:spLocks noGrp="1"/>
          </p:cNvSpPr>
          <p:nvPr>
            <p:ph sz="half" idx="1"/>
          </p:nvPr>
        </p:nvSpPr>
        <p:spPr>
          <a:xfrm>
            <a:off x="51435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521970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8891451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lvl1pPr>
              <a:defRPr/>
            </a:lvl1pPr>
          </a:lstStyle>
          <a:p>
            <a:r>
              <a:rPr lang="en-US"/>
              <a:t>Click to edit Master title style</a:t>
            </a:r>
            <a:endParaRPr lang="es-ES"/>
          </a:p>
        </p:txBody>
      </p:sp>
      <p:sp>
        <p:nvSpPr>
          <p:cNvPr id="3" name="Text Placeholder 2"/>
          <p:cNvSpPr>
            <a:spLocks noGrp="1"/>
          </p:cNvSpPr>
          <p:nvPr>
            <p:ph type="body" idx="1"/>
          </p:nvPr>
        </p:nvSpPr>
        <p:spPr>
          <a:xfrm>
            <a:off x="514350" y="1535113"/>
            <a:ext cx="454501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50" y="2174875"/>
            <a:ext cx="454501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5226050" y="1535113"/>
            <a:ext cx="454660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6050" y="2174875"/>
            <a:ext cx="454660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1672315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a:t>Click to edit Master title style</a:t>
            </a:r>
            <a:endParaRPr lang="es-ES"/>
          </a:p>
        </p:txBody>
      </p:sp>
    </p:spTree>
    <p:extLst>
      <p:ext uri="{BB962C8B-B14F-4D97-AF65-F5344CB8AC3E}">
        <p14:creationId xmlns:p14="http://schemas.microsoft.com/office/powerpoint/2010/main" val="18076480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913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a:prstGeom prst="rect">
            <a:avLst/>
          </a:prstGeom>
        </p:spPr>
        <p:txBody>
          <a:bodyPr anchor="b"/>
          <a:lstStyle>
            <a:lvl1pPr algn="l">
              <a:defRPr sz="2000" b="1"/>
            </a:lvl1pPr>
          </a:lstStyle>
          <a:p>
            <a:r>
              <a:rPr lang="en-US"/>
              <a:t>Click to edit Master title style</a:t>
            </a:r>
            <a:endParaRPr lang="es-ES"/>
          </a:p>
        </p:txBody>
      </p:sp>
      <p:sp>
        <p:nvSpPr>
          <p:cNvPr id="3" name="Content Placeholder 2"/>
          <p:cNvSpPr>
            <a:spLocks noGrp="1"/>
          </p:cNvSpPr>
          <p:nvPr>
            <p:ph idx="1"/>
          </p:nvPr>
        </p:nvSpPr>
        <p:spPr>
          <a:xfrm>
            <a:off x="4022725" y="273050"/>
            <a:ext cx="57499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514350" y="1435100"/>
            <a:ext cx="33845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646949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a:prstGeom prst="rect">
            <a:avLst/>
          </a:prstGeo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2016125" y="612775"/>
            <a:ext cx="6172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Text Placeholder 3"/>
          <p:cNvSpPr>
            <a:spLocks noGrp="1"/>
          </p:cNvSpPr>
          <p:nvPr>
            <p:ph type="body" sz="half" idx="2"/>
          </p:nvPr>
        </p:nvSpPr>
        <p:spPr>
          <a:xfrm>
            <a:off x="2016125" y="5367338"/>
            <a:ext cx="6172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122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14178255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a:t>Click to edit Master title style</a:t>
            </a:r>
            <a:endParaRPr lang="es-ES"/>
          </a:p>
        </p:txBody>
      </p:sp>
      <p:sp>
        <p:nvSpPr>
          <p:cNvPr id="3" name="Vertical Text Placeholder 2"/>
          <p:cNvSpPr>
            <a:spLocks noGrp="1"/>
          </p:cNvSpPr>
          <p:nvPr>
            <p:ph type="body" orient="vert" idx="1"/>
          </p:nvPr>
        </p:nvSpPr>
        <p:spPr>
          <a:xfrm>
            <a:off x="514350" y="1600200"/>
            <a:ext cx="92583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41167275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8"/>
            <a:ext cx="2314575" cy="5851525"/>
          </a:xfrm>
          <a:prstGeom prst="rect">
            <a:avLst/>
          </a:prstGeo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514350" y="274638"/>
            <a:ext cx="679132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32950578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6"/>
            <a:ext cx="874395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543050" y="3886200"/>
            <a:ext cx="72009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pPr>
              <a:defRPr/>
            </a:pPr>
            <a:fld id="{7E67AE2B-78EA-4B95-B78C-D6034A4D3A0A}" type="slidenum">
              <a:rPr lang="es-ES_tradnl" altLang="en-US"/>
              <a:pPr>
                <a:defRPr/>
              </a:pPr>
              <a:t>‹#›</a:t>
            </a:fld>
            <a:endParaRPr lang="es-ES_tradnl" altLang="en-US"/>
          </a:p>
        </p:txBody>
      </p:sp>
    </p:spTree>
    <p:extLst>
      <p:ext uri="{BB962C8B-B14F-4D97-AF65-F5344CB8AC3E}">
        <p14:creationId xmlns:p14="http://schemas.microsoft.com/office/powerpoint/2010/main" val="20500360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Line 10"/>
          <p:cNvSpPr>
            <a:spLocks noChangeShapeType="1"/>
          </p:cNvSpPr>
          <p:nvPr userDrawn="1"/>
        </p:nvSpPr>
        <p:spPr bwMode="gray">
          <a:xfrm flipH="1" flipV="1">
            <a:off x="619125" y="463550"/>
            <a:ext cx="1588" cy="398463"/>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5" name="Rectangle 9"/>
          <p:cNvSpPr>
            <a:spLocks noChangeArrowheads="1"/>
          </p:cNvSpPr>
          <p:nvPr userDrawn="1"/>
        </p:nvSpPr>
        <p:spPr bwMode="gray">
          <a:xfrm>
            <a:off x="684213" y="409575"/>
            <a:ext cx="76073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buSzPct val="65000"/>
              <a:buFont typeface="Wingdings" pitchFamily="2" charset="2"/>
              <a:buNone/>
              <a:defRPr/>
            </a:pPr>
            <a:r>
              <a:rPr lang="en-US" altLang="en-US" sz="1200" smtClean="0"/>
              <a:t>Board Update</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3"/>
          <p:cNvSpPr>
            <a:spLocks noGrp="1"/>
          </p:cNvSpPr>
          <p:nvPr>
            <p:ph type="sldNum" sz="quarter" idx="10"/>
          </p:nvPr>
        </p:nvSpPr>
        <p:spPr/>
        <p:txBody>
          <a:bodyPr/>
          <a:lstStyle>
            <a:lvl1pPr>
              <a:defRPr/>
            </a:lvl1pPr>
          </a:lstStyle>
          <a:p>
            <a:pPr>
              <a:defRPr/>
            </a:pPr>
            <a:fld id="{B8D4408F-2E0D-4AB4-959C-91701FAFA650}" type="slidenum">
              <a:rPr lang="es-ES_tradnl" altLang="en-US"/>
              <a:pPr>
                <a:defRPr/>
              </a:pPr>
              <a:t>‹#›</a:t>
            </a:fld>
            <a:endParaRPr lang="es-ES_tradnl" altLang="en-US"/>
          </a:p>
        </p:txBody>
      </p:sp>
    </p:spTree>
    <p:extLst>
      <p:ext uri="{BB962C8B-B14F-4D97-AF65-F5344CB8AC3E}">
        <p14:creationId xmlns:p14="http://schemas.microsoft.com/office/powerpoint/2010/main" val="39516629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E1EA9921-BCA8-47C5-A9DA-71FC45F5DA4A}" type="slidenum">
              <a:rPr lang="es-ES_tradnl" altLang="en-US"/>
              <a:pPr>
                <a:defRPr/>
              </a:pPr>
              <a:t>‹#›</a:t>
            </a:fld>
            <a:endParaRPr lang="es-ES_tradnl" altLang="en-US"/>
          </a:p>
        </p:txBody>
      </p:sp>
    </p:spTree>
    <p:extLst>
      <p:ext uri="{BB962C8B-B14F-4D97-AF65-F5344CB8AC3E}">
        <p14:creationId xmlns:p14="http://schemas.microsoft.com/office/powerpoint/2010/main" val="15274292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82179" y="1196975"/>
            <a:ext cx="4661297"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14926" y="1196975"/>
            <a:ext cx="4661297"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pPr>
              <a:defRPr/>
            </a:pPr>
            <a:fld id="{6C025D7E-C22E-4352-A634-3EC07A16FF37}" type="slidenum">
              <a:rPr lang="es-ES_tradnl" altLang="en-US"/>
              <a:pPr>
                <a:defRPr/>
              </a:pPr>
              <a:t>‹#›</a:t>
            </a:fld>
            <a:endParaRPr lang="es-ES_tradnl" altLang="en-US"/>
          </a:p>
        </p:txBody>
      </p:sp>
    </p:spTree>
    <p:extLst>
      <p:ext uri="{BB962C8B-B14F-4D97-AF65-F5344CB8AC3E}">
        <p14:creationId xmlns:p14="http://schemas.microsoft.com/office/powerpoint/2010/main" val="35248901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pPr>
              <a:defRPr/>
            </a:pPr>
            <a:fld id="{95C66ABA-1413-4C17-A8EB-67116D57607F}" type="slidenum">
              <a:rPr lang="es-ES_tradnl" altLang="en-US"/>
              <a:pPr>
                <a:defRPr/>
              </a:pPr>
              <a:t>‹#›</a:t>
            </a:fld>
            <a:endParaRPr lang="es-ES_tradnl" altLang="en-US"/>
          </a:p>
        </p:txBody>
      </p:sp>
    </p:spTree>
    <p:extLst>
      <p:ext uri="{BB962C8B-B14F-4D97-AF65-F5344CB8AC3E}">
        <p14:creationId xmlns:p14="http://schemas.microsoft.com/office/powerpoint/2010/main" val="28649602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pPr>
              <a:defRPr/>
            </a:pPr>
            <a:fld id="{E007EF65-994C-4B8E-B73A-F29D5820B0A1}" type="slidenum">
              <a:rPr lang="es-ES_tradnl" altLang="en-US"/>
              <a:pPr>
                <a:defRPr/>
              </a:pPr>
              <a:t>‹#›</a:t>
            </a:fld>
            <a:endParaRPr lang="es-ES_tradnl" altLang="en-US"/>
          </a:p>
        </p:txBody>
      </p:sp>
    </p:spTree>
    <p:extLst>
      <p:ext uri="{BB962C8B-B14F-4D97-AF65-F5344CB8AC3E}">
        <p14:creationId xmlns:p14="http://schemas.microsoft.com/office/powerpoint/2010/main" val="8710318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10"/>
          <p:cNvSpPr>
            <a:spLocks noChangeShapeType="1"/>
          </p:cNvSpPr>
          <p:nvPr userDrawn="1"/>
        </p:nvSpPr>
        <p:spPr bwMode="gray">
          <a:xfrm flipH="1" flipV="1">
            <a:off x="619125" y="463550"/>
            <a:ext cx="1588" cy="398463"/>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3" name="Rectangle 9"/>
          <p:cNvSpPr>
            <a:spLocks noChangeArrowheads="1"/>
          </p:cNvSpPr>
          <p:nvPr userDrawn="1"/>
        </p:nvSpPr>
        <p:spPr bwMode="gray">
          <a:xfrm>
            <a:off x="684213" y="409575"/>
            <a:ext cx="76073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buSzPct val="65000"/>
              <a:buFont typeface="Wingdings" pitchFamily="2" charset="2"/>
              <a:buNone/>
              <a:defRPr/>
            </a:pPr>
            <a:r>
              <a:rPr lang="en-US" altLang="en-US" sz="1200" smtClean="0"/>
              <a:t>Board Update</a:t>
            </a:r>
          </a:p>
        </p:txBody>
      </p:sp>
      <p:sp>
        <p:nvSpPr>
          <p:cNvPr id="4" name="Slide Number Placeholder 1"/>
          <p:cNvSpPr>
            <a:spLocks noGrp="1"/>
          </p:cNvSpPr>
          <p:nvPr>
            <p:ph type="sldNum" sz="quarter" idx="10"/>
          </p:nvPr>
        </p:nvSpPr>
        <p:spPr/>
        <p:txBody>
          <a:bodyPr/>
          <a:lstStyle>
            <a:lvl1pPr>
              <a:defRPr/>
            </a:lvl1pPr>
          </a:lstStyle>
          <a:p>
            <a:pPr>
              <a:defRPr/>
            </a:pPr>
            <a:fld id="{46A94558-DBBA-4712-866D-956E599F07D9}" type="slidenum">
              <a:rPr lang="es-ES_tradnl" altLang="en-US"/>
              <a:pPr>
                <a:defRPr/>
              </a:pPr>
              <a:t>‹#›</a:t>
            </a:fld>
            <a:endParaRPr lang="es-ES_tradnl" altLang="en-US"/>
          </a:p>
        </p:txBody>
      </p:sp>
    </p:spTree>
    <p:extLst>
      <p:ext uri="{BB962C8B-B14F-4D97-AF65-F5344CB8AC3E}">
        <p14:creationId xmlns:p14="http://schemas.microsoft.com/office/powerpoint/2010/main" val="3656620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FCF55BF8-6DF3-4CB1-9695-05D4F4D87536}" type="slidenum">
              <a:rPr lang="es-ES_tradnl" altLang="en-US"/>
              <a:pPr>
                <a:defRPr/>
              </a:pPr>
              <a:t>‹#›</a:t>
            </a:fld>
            <a:endParaRPr lang="es-ES_tradnl" altLang="en-US"/>
          </a:p>
        </p:txBody>
      </p:sp>
    </p:spTree>
    <p:extLst>
      <p:ext uri="{BB962C8B-B14F-4D97-AF65-F5344CB8AC3E}">
        <p14:creationId xmlns:p14="http://schemas.microsoft.com/office/powerpoint/2010/main" val="373806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7898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979C81A7-6BFB-4A59-B19E-6DFB0A31E98A}" type="slidenum">
              <a:rPr lang="es-ES_tradnl" altLang="en-US"/>
              <a:pPr>
                <a:defRPr/>
              </a:pPr>
              <a:t>‹#›</a:t>
            </a:fld>
            <a:endParaRPr lang="es-ES_tradnl" altLang="en-US"/>
          </a:p>
        </p:txBody>
      </p:sp>
    </p:spTree>
    <p:extLst>
      <p:ext uri="{BB962C8B-B14F-4D97-AF65-F5344CB8AC3E}">
        <p14:creationId xmlns:p14="http://schemas.microsoft.com/office/powerpoint/2010/main" val="9815222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pPr>
              <a:defRPr/>
            </a:pPr>
            <a:fld id="{293F6CF4-93DE-4DF1-95F8-0A9D1897DD70}" type="slidenum">
              <a:rPr lang="es-ES_tradnl" altLang="en-US"/>
              <a:pPr>
                <a:defRPr/>
              </a:pPr>
              <a:t>‹#›</a:t>
            </a:fld>
            <a:endParaRPr lang="es-ES_tradnl" altLang="en-US"/>
          </a:p>
        </p:txBody>
      </p:sp>
    </p:spTree>
    <p:extLst>
      <p:ext uri="{BB962C8B-B14F-4D97-AF65-F5344CB8AC3E}">
        <p14:creationId xmlns:p14="http://schemas.microsoft.com/office/powerpoint/2010/main" val="23578314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02712" y="476251"/>
            <a:ext cx="2373510" cy="51863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179" y="476251"/>
            <a:ext cx="6949083" cy="518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pPr>
              <a:defRPr/>
            </a:pPr>
            <a:fld id="{6D03765D-D30F-42ED-904C-0A571DD9F50D}" type="slidenum">
              <a:rPr lang="es-ES_tradnl" altLang="en-US"/>
              <a:pPr>
                <a:defRPr/>
              </a:pPr>
              <a:t>‹#›</a:t>
            </a:fld>
            <a:endParaRPr lang="es-ES_tradnl" altLang="en-US"/>
          </a:p>
        </p:txBody>
      </p:sp>
    </p:spTree>
    <p:extLst>
      <p:ext uri="{BB962C8B-B14F-4D97-AF65-F5344CB8AC3E}">
        <p14:creationId xmlns:p14="http://schemas.microsoft.com/office/powerpoint/2010/main" val="7365160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Line 10"/>
          <p:cNvSpPr>
            <a:spLocks noChangeShapeType="1"/>
          </p:cNvSpPr>
          <p:nvPr userDrawn="1"/>
        </p:nvSpPr>
        <p:spPr bwMode="gray">
          <a:xfrm flipH="1" flipV="1">
            <a:off x="619125" y="463550"/>
            <a:ext cx="1588" cy="398463"/>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5" name="Rectangle 9"/>
          <p:cNvSpPr>
            <a:spLocks noChangeArrowheads="1"/>
          </p:cNvSpPr>
          <p:nvPr userDrawn="1"/>
        </p:nvSpPr>
        <p:spPr bwMode="gray">
          <a:xfrm>
            <a:off x="684213" y="409575"/>
            <a:ext cx="76073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buSzPct val="65000"/>
              <a:buFont typeface="Wingdings" pitchFamily="2" charset="2"/>
              <a:buNone/>
              <a:defRPr/>
            </a:pPr>
            <a:r>
              <a:rPr lang="en-US" altLang="en-US" sz="1200" smtClean="0"/>
              <a:t>Board Update</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3"/>
          <p:cNvSpPr>
            <a:spLocks noGrp="1"/>
          </p:cNvSpPr>
          <p:nvPr>
            <p:ph type="sldNum" sz="quarter" idx="10"/>
          </p:nvPr>
        </p:nvSpPr>
        <p:spPr/>
        <p:txBody>
          <a:bodyPr/>
          <a:lstStyle>
            <a:lvl1pPr>
              <a:defRPr/>
            </a:lvl1pPr>
          </a:lstStyle>
          <a:p>
            <a:pPr>
              <a:defRPr/>
            </a:pPr>
            <a:fld id="{426F58ED-136A-4D7B-BCD5-8CBCFA4898D4}" type="slidenum">
              <a:rPr lang="es-ES_tradnl" altLang="en-US"/>
              <a:pPr>
                <a:defRPr/>
              </a:pPr>
              <a:t>‹#›</a:t>
            </a:fld>
            <a:endParaRPr lang="es-ES_tradnl" altLang="en-US"/>
          </a:p>
        </p:txBody>
      </p:sp>
    </p:spTree>
    <p:extLst>
      <p:ext uri="{BB962C8B-B14F-4D97-AF65-F5344CB8AC3E}">
        <p14:creationId xmlns:p14="http://schemas.microsoft.com/office/powerpoint/2010/main" val="36664355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5"/>
            <a:ext cx="874395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0605222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14350" y="1600200"/>
            <a:ext cx="92583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23054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800" y="2906713"/>
            <a:ext cx="874395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81961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600200"/>
            <a:ext cx="45529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33344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01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01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6050" y="1535113"/>
            <a:ext cx="454660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6050" y="2174875"/>
            <a:ext cx="454660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18914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80169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022725" y="273050"/>
            <a:ext cx="57499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14350" y="1435100"/>
            <a:ext cx="33845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81092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1681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2725" y="273050"/>
            <a:ext cx="574992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0" y="1435100"/>
            <a:ext cx="33845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1239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125" y="612775"/>
            <a:ext cx="6172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16125" y="5367338"/>
            <a:ext cx="6172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453081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1600200"/>
            <a:ext cx="92583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4881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8"/>
            <a:ext cx="2314575"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274638"/>
            <a:ext cx="6791325"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086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16125" y="612775"/>
            <a:ext cx="6172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16125" y="5367338"/>
            <a:ext cx="6172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277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oleObject" Target="../embeddings/oleObject1.bin"/><Relationship Id="rId3" Type="http://schemas.openxmlformats.org/officeDocument/2006/relationships/slideLayout" Target="../slideLayouts/slideLayout36.xml"/><Relationship Id="rId7" Type="http://schemas.openxmlformats.org/officeDocument/2006/relationships/tags" Target="../tags/tag2.xml"/><Relationship Id="rId12" Type="http://schemas.openxmlformats.org/officeDocument/2006/relationships/image" Target="../media/image1.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ags" Target="../tags/tag1.xml"/><Relationship Id="rId11" Type="http://schemas.openxmlformats.org/officeDocument/2006/relationships/tags" Target="../tags/tag6.xml"/><Relationship Id="rId5" Type="http://schemas.openxmlformats.org/officeDocument/2006/relationships/vmlDrawing" Target="../drawings/vmlDrawing1.vml"/><Relationship Id="rId15" Type="http://schemas.openxmlformats.org/officeDocument/2006/relationships/image" Target="../media/image5.jpeg"/><Relationship Id="rId10" Type="http://schemas.openxmlformats.org/officeDocument/2006/relationships/tags" Target="../tags/tag5.xml"/><Relationship Id="rId4" Type="http://schemas.openxmlformats.org/officeDocument/2006/relationships/theme" Target="../theme/theme4.xml"/><Relationship Id="rId9" Type="http://schemas.openxmlformats.org/officeDocument/2006/relationships/tags" Target="../tags/tag4.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oleObject" Target="../embeddings/oleObject2.bin"/><Relationship Id="rId3" Type="http://schemas.openxmlformats.org/officeDocument/2006/relationships/slideLayout" Target="../slideLayouts/slideLayout39.xml"/><Relationship Id="rId7" Type="http://schemas.openxmlformats.org/officeDocument/2006/relationships/tags" Target="../tags/tag8.xml"/><Relationship Id="rId12" Type="http://schemas.openxmlformats.org/officeDocument/2006/relationships/image" Target="../media/image1.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vmlDrawing" Target="../drawings/vmlDrawing2.vml"/><Relationship Id="rId15" Type="http://schemas.openxmlformats.org/officeDocument/2006/relationships/image" Target="../media/image5.jpeg"/><Relationship Id="rId10" Type="http://schemas.openxmlformats.org/officeDocument/2006/relationships/tags" Target="../tags/tag11.xml"/><Relationship Id="rId4" Type="http://schemas.openxmlformats.org/officeDocument/2006/relationships/theme" Target="../theme/theme5.xml"/><Relationship Id="rId9" Type="http://schemas.openxmlformats.org/officeDocument/2006/relationships/tags" Target="../tags/tag10.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3.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3.jpe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8.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6" Type="http://schemas.openxmlformats.org/officeDocument/2006/relationships/image" Target="../media/image3.jpeg"/><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6.pn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1.png"/><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9.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3.jpe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3" descr="master_sa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3175"/>
            <a:ext cx="10290176"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4" descr="A-Santander-negativo_RGB [Convertid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89863" y="6226175"/>
            <a:ext cx="24399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9"/>
          <p:cNvSpPr>
            <a:spLocks noChangeArrowheads="1"/>
          </p:cNvSpPr>
          <p:nvPr userDrawn="1"/>
        </p:nvSpPr>
        <p:spPr bwMode="gray">
          <a:xfrm>
            <a:off x="812800" y="228600"/>
            <a:ext cx="7607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buSzPct val="65000"/>
              <a:buFont typeface="Wingdings" pitchFamily="2" charset="2"/>
              <a:buNone/>
              <a:defRPr/>
            </a:pPr>
            <a:r>
              <a:rPr lang="en-US" altLang="en-US" smtClean="0"/>
              <a:t>Board Risk Committee Update</a:t>
            </a:r>
          </a:p>
        </p:txBody>
      </p:sp>
      <p:sp>
        <p:nvSpPr>
          <p:cNvPr id="1030" name="Line 10"/>
          <p:cNvSpPr>
            <a:spLocks noChangeShapeType="1"/>
          </p:cNvSpPr>
          <p:nvPr userDrawn="1"/>
        </p:nvSpPr>
        <p:spPr bwMode="gray">
          <a:xfrm flipH="1" flipV="1">
            <a:off x="647700" y="228600"/>
            <a:ext cx="0" cy="555625"/>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50187" name="Rectangle 11"/>
          <p:cNvSpPr>
            <a:spLocks noChangeArrowheads="1"/>
          </p:cNvSpPr>
          <p:nvPr userDrawn="1"/>
        </p:nvSpPr>
        <p:spPr bwMode="auto">
          <a:xfrm>
            <a:off x="9113838" y="131763"/>
            <a:ext cx="977900" cy="457200"/>
          </a:xfrm>
          <a:prstGeom prst="rect">
            <a:avLst/>
          </a:prstGeom>
          <a:noFill/>
          <a:ln w="9525">
            <a:noFill/>
            <a:miter lim="800000"/>
            <a:headEnd/>
            <a:tailEnd/>
          </a:ln>
          <a:effectLst/>
        </p:spPr>
        <p:txBody>
          <a:bodyP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r">
              <a:defRPr/>
            </a:pPr>
            <a:fld id="{73F6B5F1-1419-4B35-8D00-EEEBD2D44134}" type="slidenum">
              <a:rPr lang="es-ES_tradnl" altLang="en-US" sz="1800" smtClean="0">
                <a:solidFill>
                  <a:srgbClr val="FF0000"/>
                </a:solidFill>
              </a:rPr>
              <a:pPr algn="r">
                <a:defRPr/>
              </a:pPr>
              <a:t>‹#›</a:t>
            </a:fld>
            <a:endParaRPr lang="es-ES_tradnl" altLang="en-US" sz="1800" smtClean="0">
              <a:solidFill>
                <a:srgbClr val="FF0000"/>
              </a:solidFill>
            </a:endParaRPr>
          </a:p>
        </p:txBody>
      </p:sp>
      <p:sp>
        <p:nvSpPr>
          <p:cNvPr id="7" name="Rectangle 9"/>
          <p:cNvSpPr>
            <a:spLocks noChangeArrowheads="1"/>
          </p:cNvSpPr>
          <p:nvPr userDrawn="1"/>
        </p:nvSpPr>
        <p:spPr bwMode="auto">
          <a:xfrm>
            <a:off x="24296" y="6298183"/>
            <a:ext cx="3066976" cy="479189"/>
          </a:xfrm>
          <a:prstGeom prst="rect">
            <a:avLst/>
          </a:prstGeom>
          <a:noFill/>
          <a:ln w="9525">
            <a:noFill/>
            <a:miter lim="800000"/>
            <a:headEnd/>
            <a:tailEnd/>
          </a:ln>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defRPr/>
            </a:pPr>
            <a:r>
              <a:rPr lang="es-ES" altLang="en-US" sz="1800" dirty="0" smtClean="0">
                <a:solidFill>
                  <a:schemeClr val="bg1"/>
                </a:solidFill>
              </a:rPr>
              <a:t>Santander Holdings USA</a:t>
            </a:r>
            <a:endParaRPr lang="en-US"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7144" r:id="rId1"/>
    <p:sldLayoutId id="2147487145" r:id="rId2"/>
    <p:sldLayoutId id="2147487146" r:id="rId3"/>
    <p:sldLayoutId id="2147487147" r:id="rId4"/>
    <p:sldLayoutId id="2147487148" r:id="rId5"/>
    <p:sldLayoutId id="2147487149" r:id="rId6"/>
    <p:sldLayoutId id="2147487150" r:id="rId7"/>
    <p:sldLayoutId id="2147487151" r:id="rId8"/>
    <p:sldLayoutId id="2147487152" r:id="rId9"/>
    <p:sldLayoutId id="2147487153" r:id="rId10"/>
    <p:sldLayoutId id="2147487154"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MS PGothic" pitchFamily="34" charset="-128"/>
        </a:defRPr>
      </a:lvl1pPr>
      <a:lvl2pPr algn="ctr" rtl="0" eaLnBrk="0" fontAlgn="base" hangingPunct="0">
        <a:spcBef>
          <a:spcPct val="0"/>
        </a:spcBef>
        <a:spcAft>
          <a:spcPct val="0"/>
        </a:spcAft>
        <a:defRPr sz="4400">
          <a:solidFill>
            <a:schemeClr val="tx2"/>
          </a:solidFill>
          <a:latin typeface="Arial" pitchFamily="34" charset="0"/>
          <a:ea typeface="MS PGothic" pitchFamily="34" charset="-128"/>
          <a:cs typeface="MS PGothic" pitchFamily="34" charset="-128"/>
        </a:defRPr>
      </a:lvl2pPr>
      <a:lvl3pPr algn="ctr" rtl="0" eaLnBrk="0" fontAlgn="base" hangingPunct="0">
        <a:spcBef>
          <a:spcPct val="0"/>
        </a:spcBef>
        <a:spcAft>
          <a:spcPct val="0"/>
        </a:spcAft>
        <a:defRPr sz="4400">
          <a:solidFill>
            <a:schemeClr val="tx2"/>
          </a:solidFill>
          <a:latin typeface="Arial" pitchFamily="34" charset="0"/>
          <a:ea typeface="MS PGothic" pitchFamily="34" charset="-128"/>
          <a:cs typeface="MS PGothic" pitchFamily="34" charset="-128"/>
        </a:defRPr>
      </a:lvl3pPr>
      <a:lvl4pPr algn="ctr" rtl="0" eaLnBrk="0" fontAlgn="base" hangingPunct="0">
        <a:spcBef>
          <a:spcPct val="0"/>
        </a:spcBef>
        <a:spcAft>
          <a:spcPct val="0"/>
        </a:spcAft>
        <a:defRPr sz="4400">
          <a:solidFill>
            <a:schemeClr val="tx2"/>
          </a:solidFill>
          <a:latin typeface="Arial" pitchFamily="34" charset="0"/>
          <a:ea typeface="MS PGothic" pitchFamily="34" charset="-128"/>
          <a:cs typeface="MS PGothic" pitchFamily="34" charset="-128"/>
        </a:defRPr>
      </a:lvl4pPr>
      <a:lvl5pPr algn="ctr" rtl="0" eaLnBrk="0" fontAlgn="base" hangingPunct="0">
        <a:spcBef>
          <a:spcPct val="0"/>
        </a:spcBef>
        <a:spcAft>
          <a:spcPct val="0"/>
        </a:spcAft>
        <a:defRPr sz="4400">
          <a:solidFill>
            <a:schemeClr val="tx2"/>
          </a:solidFill>
          <a:latin typeface="Arial" pitchFamily="34" charset="0"/>
          <a:ea typeface="MS PGothic" pitchFamily="34" charset="-128"/>
          <a:cs typeface="MS PGothic" pitchFamily="34" charset="-128"/>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13" descr="master_sa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3175"/>
            <a:ext cx="10290176"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4" descr="A-Santander-negativo_RGB [Convertid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89863" y="6226175"/>
            <a:ext cx="24399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Rectangle 11"/>
          <p:cNvSpPr>
            <a:spLocks noChangeArrowheads="1"/>
          </p:cNvSpPr>
          <p:nvPr/>
        </p:nvSpPr>
        <p:spPr bwMode="auto">
          <a:xfrm>
            <a:off x="9695110" y="44624"/>
            <a:ext cx="488950" cy="457200"/>
          </a:xfrm>
          <a:prstGeom prst="rect">
            <a:avLst/>
          </a:prstGeom>
          <a:noFill/>
          <a:ln w="9525">
            <a:noFill/>
            <a:miter lim="800000"/>
            <a:headEnd/>
            <a:tailEnd/>
          </a:ln>
          <a:effectLst/>
        </p:spPr>
        <p:txBody>
          <a:bodyP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r">
              <a:defRPr/>
            </a:pPr>
            <a:fld id="{D3E8388B-0B3E-443D-8A50-72AA3E8B3688}" type="slidenum">
              <a:rPr lang="es-ES_tradnl" altLang="en-US" sz="1800" smtClean="0">
                <a:solidFill>
                  <a:srgbClr val="FF0000"/>
                </a:solidFill>
              </a:rPr>
              <a:pPr algn="r">
                <a:defRPr/>
              </a:pPr>
              <a:t>‹#›</a:t>
            </a:fld>
            <a:endParaRPr lang="es-ES_tradnl" altLang="en-US" sz="1800" dirty="0" smtClean="0">
              <a:solidFill>
                <a:srgbClr val="FF0000"/>
              </a:solidFill>
            </a:endParaRPr>
          </a:p>
        </p:txBody>
      </p:sp>
      <p:sp>
        <p:nvSpPr>
          <p:cNvPr id="1033" name="Rectangle 9"/>
          <p:cNvSpPr>
            <a:spLocks noChangeArrowheads="1"/>
          </p:cNvSpPr>
          <p:nvPr userDrawn="1"/>
        </p:nvSpPr>
        <p:spPr bwMode="gray">
          <a:xfrm>
            <a:off x="812800" y="228600"/>
            <a:ext cx="7607300" cy="228600"/>
          </a:xfrm>
          <a:prstGeom prst="rect">
            <a:avLst/>
          </a:prstGeom>
          <a:noFill/>
          <a:ln w="19050" algn="ctr">
            <a:noFill/>
            <a:miter lim="800000"/>
            <a:headEnd/>
            <a:tailEnd type="none" w="lg" len="lg"/>
          </a:ln>
          <a:effectLst/>
        </p:spPr>
        <p:txBody>
          <a:bodyPr lIns="0" tIns="0" rIns="0" bIns="0"/>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buSzPct val="65000"/>
              <a:buFont typeface="Wingdings" pitchFamily="2" charset="2"/>
              <a:buNone/>
              <a:defRPr/>
            </a:pPr>
            <a:endParaRPr lang="en-US" altLang="en-US" smtClean="0"/>
          </a:p>
        </p:txBody>
      </p:sp>
      <p:sp>
        <p:nvSpPr>
          <p:cNvPr id="1028" name="Rectangle 9"/>
          <p:cNvSpPr>
            <a:spLocks noChangeArrowheads="1"/>
          </p:cNvSpPr>
          <p:nvPr userDrawn="1"/>
        </p:nvSpPr>
        <p:spPr bwMode="auto">
          <a:xfrm>
            <a:off x="24296" y="6298183"/>
            <a:ext cx="3066976" cy="479189"/>
          </a:xfrm>
          <a:prstGeom prst="rect">
            <a:avLst/>
          </a:prstGeom>
          <a:noFill/>
          <a:ln w="9525">
            <a:noFill/>
            <a:miter lim="800000"/>
            <a:headEnd/>
            <a:tailEnd/>
          </a:ln>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defRPr/>
            </a:pPr>
            <a:r>
              <a:rPr lang="es-ES" altLang="en-US" sz="1800" dirty="0" smtClean="0">
                <a:solidFill>
                  <a:schemeClr val="bg1"/>
                </a:solidFill>
              </a:rPr>
              <a:t>Santander Holdings USA</a:t>
            </a:r>
            <a:endParaRPr lang="en-US" altLang="en-US" sz="180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7155" r:id="rId1"/>
    <p:sldLayoutId id="2147487156" r:id="rId2"/>
    <p:sldLayoutId id="2147487157" r:id="rId3"/>
    <p:sldLayoutId id="2147487158" r:id="rId4"/>
    <p:sldLayoutId id="2147487159" r:id="rId5"/>
    <p:sldLayoutId id="2147487160" r:id="rId6"/>
    <p:sldLayoutId id="2147487161" r:id="rId7"/>
    <p:sldLayoutId id="2147487162" r:id="rId8"/>
    <p:sldLayoutId id="2147487163" r:id="rId9"/>
    <p:sldLayoutId id="2147487164" r:id="rId10"/>
    <p:sldLayoutId id="2147487165"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MS PGothic" pitchFamily="34" charset="-128"/>
        </a:defRPr>
      </a:lvl1pPr>
      <a:lvl2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2pPr>
      <a:lvl3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3pPr>
      <a:lvl4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4pPr>
      <a:lvl5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3074" name="Picture 13" descr="master_sa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3175"/>
            <a:ext cx="10290176"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4" descr="A-Santander-negativo_RGB [Convertid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89863" y="6226175"/>
            <a:ext cx="24399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Rectangle 11"/>
          <p:cNvSpPr>
            <a:spLocks noChangeArrowheads="1"/>
          </p:cNvSpPr>
          <p:nvPr/>
        </p:nvSpPr>
        <p:spPr bwMode="auto">
          <a:xfrm>
            <a:off x="9113838" y="188640"/>
            <a:ext cx="977900" cy="578123"/>
          </a:xfrm>
          <a:prstGeom prst="rect">
            <a:avLst/>
          </a:prstGeom>
          <a:noFill/>
          <a:ln w="9525">
            <a:noFill/>
            <a:miter lim="800000"/>
            <a:headEnd/>
            <a:tailEnd/>
          </a:ln>
          <a:effectLst/>
        </p:spPr>
        <p:txBody>
          <a:bodyP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r">
              <a:defRPr/>
            </a:pPr>
            <a:fld id="{276904E1-927D-45FD-BB90-0CA4331BC1C2}" type="slidenum">
              <a:rPr lang="es-ES_tradnl" altLang="en-US" sz="1500" smtClean="0">
                <a:solidFill>
                  <a:srgbClr val="FF0000"/>
                </a:solidFill>
              </a:rPr>
              <a:pPr algn="r">
                <a:defRPr/>
              </a:pPr>
              <a:t>‹#›</a:t>
            </a:fld>
            <a:endParaRPr lang="es-ES_tradnl" altLang="en-US" sz="1500" dirty="0" smtClean="0">
              <a:solidFill>
                <a:srgbClr val="FF0000"/>
              </a:solidFill>
            </a:endParaRPr>
          </a:p>
        </p:txBody>
      </p:sp>
      <p:sp>
        <p:nvSpPr>
          <p:cNvPr id="3077" name="Line 10"/>
          <p:cNvSpPr>
            <a:spLocks noChangeShapeType="1"/>
          </p:cNvSpPr>
          <p:nvPr/>
        </p:nvSpPr>
        <p:spPr bwMode="gray">
          <a:xfrm flipH="1" flipV="1">
            <a:off x="619125" y="463550"/>
            <a:ext cx="1588" cy="398463"/>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1028" name="Rectangle 9"/>
          <p:cNvSpPr>
            <a:spLocks noChangeArrowheads="1"/>
          </p:cNvSpPr>
          <p:nvPr/>
        </p:nvSpPr>
        <p:spPr bwMode="auto">
          <a:xfrm>
            <a:off x="0" y="6511925"/>
            <a:ext cx="2274888" cy="98425"/>
          </a:xfrm>
          <a:prstGeom prst="rect">
            <a:avLst/>
          </a:prstGeom>
          <a:noFill/>
          <a:ln w="9525">
            <a:noFill/>
            <a:miter lim="800000"/>
            <a:headEnd/>
            <a:tailEnd/>
          </a:ln>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defRPr/>
            </a:pPr>
            <a:r>
              <a:rPr lang="es-ES" altLang="en-US" sz="1800" smtClean="0">
                <a:solidFill>
                  <a:schemeClr val="bg1"/>
                </a:solidFill>
              </a:rPr>
              <a:t>Santander UK</a:t>
            </a:r>
            <a:endParaRPr lang="en-US" altLang="en-US" sz="1800" smtClean="0">
              <a:solidFill>
                <a:schemeClr val="bg1"/>
              </a:solidFill>
            </a:endParaRPr>
          </a:p>
        </p:txBody>
      </p:sp>
      <p:sp>
        <p:nvSpPr>
          <p:cNvPr id="3079" name="Rectangle 9"/>
          <p:cNvSpPr>
            <a:spLocks noChangeArrowheads="1"/>
          </p:cNvSpPr>
          <p:nvPr userDrawn="1"/>
        </p:nvSpPr>
        <p:spPr bwMode="gray">
          <a:xfrm>
            <a:off x="684213" y="409575"/>
            <a:ext cx="76073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buSzPct val="65000"/>
              <a:buFont typeface="Wingdings" pitchFamily="2" charset="2"/>
              <a:buNone/>
              <a:defRPr/>
            </a:pPr>
            <a:r>
              <a:rPr lang="en-US" altLang="en-US" sz="1200" smtClean="0"/>
              <a:t>Board Update</a:t>
            </a:r>
          </a:p>
        </p:txBody>
      </p:sp>
    </p:spTree>
  </p:cSld>
  <p:clrMap bg1="lt1" tx1="dk1" bg2="lt2" tx2="dk2" accent1="accent1" accent2="accent2" accent3="accent3" accent4="accent4" accent5="accent5" accent6="accent6" hlink="hlink" folHlink="folHlink"/>
  <p:sldLayoutIdLst>
    <p:sldLayoutId id="2147487166" r:id="rId1"/>
    <p:sldLayoutId id="2147487167" r:id="rId2"/>
    <p:sldLayoutId id="2147487168" r:id="rId3"/>
    <p:sldLayoutId id="2147487169" r:id="rId4"/>
    <p:sldLayoutId id="2147487170" r:id="rId5"/>
    <p:sldLayoutId id="2147487171" r:id="rId6"/>
    <p:sldLayoutId id="2147487172" r:id="rId7"/>
    <p:sldLayoutId id="2147487173" r:id="rId8"/>
    <p:sldLayoutId id="2147487174" r:id="rId9"/>
    <p:sldLayoutId id="2147487175" r:id="rId10"/>
    <p:sldLayoutId id="2147487176"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MS PGothic" pitchFamily="34" charset="-128"/>
        </a:defRPr>
      </a:lvl1pPr>
      <a:lvl2pPr algn="ctr" rtl="0" eaLnBrk="0" fontAlgn="base" hangingPunct="0">
        <a:spcBef>
          <a:spcPct val="0"/>
        </a:spcBef>
        <a:spcAft>
          <a:spcPct val="0"/>
        </a:spcAft>
        <a:defRPr sz="4400">
          <a:solidFill>
            <a:schemeClr val="tx2"/>
          </a:solidFill>
          <a:latin typeface="Arial" pitchFamily="34" charset="0"/>
          <a:ea typeface="MS PGothic" pitchFamily="34" charset="-128"/>
          <a:cs typeface="MS PGothic" pitchFamily="34" charset="-128"/>
        </a:defRPr>
      </a:lvl2pPr>
      <a:lvl3pPr algn="ctr" rtl="0" eaLnBrk="0" fontAlgn="base" hangingPunct="0">
        <a:spcBef>
          <a:spcPct val="0"/>
        </a:spcBef>
        <a:spcAft>
          <a:spcPct val="0"/>
        </a:spcAft>
        <a:defRPr sz="4400">
          <a:solidFill>
            <a:schemeClr val="tx2"/>
          </a:solidFill>
          <a:latin typeface="Arial" pitchFamily="34" charset="0"/>
          <a:ea typeface="MS PGothic" pitchFamily="34" charset="-128"/>
          <a:cs typeface="MS PGothic" pitchFamily="34" charset="-128"/>
        </a:defRPr>
      </a:lvl3pPr>
      <a:lvl4pPr algn="ctr" rtl="0" eaLnBrk="0" fontAlgn="base" hangingPunct="0">
        <a:spcBef>
          <a:spcPct val="0"/>
        </a:spcBef>
        <a:spcAft>
          <a:spcPct val="0"/>
        </a:spcAft>
        <a:defRPr sz="4400">
          <a:solidFill>
            <a:schemeClr val="tx2"/>
          </a:solidFill>
          <a:latin typeface="Arial" pitchFamily="34" charset="0"/>
          <a:ea typeface="MS PGothic" pitchFamily="34" charset="-128"/>
          <a:cs typeface="MS PGothic" pitchFamily="34" charset="-128"/>
        </a:defRPr>
      </a:lvl4pPr>
      <a:lvl5pPr algn="ctr" rtl="0" eaLnBrk="0" fontAlgn="base" hangingPunct="0">
        <a:spcBef>
          <a:spcPct val="0"/>
        </a:spcBef>
        <a:spcAft>
          <a:spcPct val="0"/>
        </a:spcAft>
        <a:defRPr sz="4400">
          <a:solidFill>
            <a:schemeClr val="tx2"/>
          </a:solidFill>
          <a:latin typeface="Arial" pitchFamily="34" charset="0"/>
          <a:ea typeface="MS PGothic" pitchFamily="34" charset="-128"/>
          <a:cs typeface="MS PGothic" pitchFamily="34" charset="-128"/>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custDataLst>
              <p:tags r:id="rId6"/>
            </p:custDataLst>
          </p:nvPr>
        </p:nvSpPr>
        <p:spPr bwMode="auto">
          <a:xfrm>
            <a:off x="0" y="0"/>
            <a:ext cx="10287000" cy="819150"/>
          </a:xfrm>
          <a:prstGeom prst="rect">
            <a:avLst/>
          </a:prstGeom>
          <a:gradFill rotWithShape="1">
            <a:gsLst>
              <a:gs pos="0">
                <a:srgbClr val="00005F"/>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73" tIns="45688" rIns="91373" bIns="45688" anchor="ctr"/>
          <a:lstStyle>
            <a:lvl1pPr defTabSz="957263" eaLnBrk="0" hangingPunct="0">
              <a:defRPr sz="1400" b="1">
                <a:solidFill>
                  <a:schemeClr val="tx1"/>
                </a:solidFill>
                <a:latin typeface="Arial" charset="0"/>
                <a:ea typeface="MS PGothic" pitchFamily="34" charset="-128"/>
              </a:defRPr>
            </a:lvl1pPr>
            <a:lvl2pPr marL="742950" indent="-285750" defTabSz="957263" eaLnBrk="0" hangingPunct="0">
              <a:defRPr sz="1400" b="1">
                <a:solidFill>
                  <a:schemeClr val="tx1"/>
                </a:solidFill>
                <a:latin typeface="Arial" charset="0"/>
                <a:ea typeface="MS PGothic" pitchFamily="34" charset="-128"/>
              </a:defRPr>
            </a:lvl2pPr>
            <a:lvl3pPr marL="1143000" indent="-228600" defTabSz="957263" eaLnBrk="0" hangingPunct="0">
              <a:defRPr sz="1400" b="1">
                <a:solidFill>
                  <a:schemeClr val="tx1"/>
                </a:solidFill>
                <a:latin typeface="Arial" charset="0"/>
                <a:ea typeface="MS PGothic" pitchFamily="34" charset="-128"/>
              </a:defRPr>
            </a:lvl3pPr>
            <a:lvl4pPr marL="1600200" indent="-228600" defTabSz="957263" eaLnBrk="0" hangingPunct="0">
              <a:defRPr sz="1400" b="1">
                <a:solidFill>
                  <a:schemeClr val="tx1"/>
                </a:solidFill>
                <a:latin typeface="Arial" charset="0"/>
                <a:ea typeface="MS PGothic" pitchFamily="34" charset="-128"/>
              </a:defRPr>
            </a:lvl4pPr>
            <a:lvl5pPr marL="2057400" indent="-228600" defTabSz="957263" eaLnBrk="0" hangingPunct="0">
              <a:defRPr sz="1400" b="1">
                <a:solidFill>
                  <a:schemeClr val="tx1"/>
                </a:solidFill>
                <a:latin typeface="Arial" charset="0"/>
                <a:ea typeface="MS PGothic" pitchFamily="34" charset="-128"/>
              </a:defRPr>
            </a:lvl5pPr>
            <a:lvl6pPr marL="2514600" indent="-228600" defTabSz="95726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5726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5726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57263" eaLnBrk="0" fontAlgn="base" hangingPunct="0">
              <a:spcBef>
                <a:spcPct val="0"/>
              </a:spcBef>
              <a:spcAft>
                <a:spcPct val="0"/>
              </a:spcAft>
              <a:defRPr sz="1400" b="1">
                <a:solidFill>
                  <a:schemeClr val="tx1"/>
                </a:solidFill>
                <a:latin typeface="Arial" charset="0"/>
                <a:ea typeface="MS PGothic" pitchFamily="34" charset="-128"/>
              </a:defRPr>
            </a:lvl9pPr>
          </a:lstStyle>
          <a:p>
            <a:pPr algn="ctr">
              <a:spcBef>
                <a:spcPct val="50000"/>
              </a:spcBef>
              <a:defRPr/>
            </a:pPr>
            <a:endParaRPr lang="en-US" altLang="en-US" smtClean="0"/>
          </a:p>
        </p:txBody>
      </p:sp>
      <p:sp>
        <p:nvSpPr>
          <p:cNvPr id="4099" name="Line 3"/>
          <p:cNvSpPr>
            <a:spLocks noChangeShapeType="1"/>
          </p:cNvSpPr>
          <p:nvPr>
            <p:custDataLst>
              <p:tags r:id="rId7"/>
            </p:custDataLst>
          </p:nvPr>
        </p:nvSpPr>
        <p:spPr bwMode="auto">
          <a:xfrm>
            <a:off x="0" y="838200"/>
            <a:ext cx="10287000" cy="0"/>
          </a:xfrm>
          <a:prstGeom prst="line">
            <a:avLst/>
          </a:prstGeom>
          <a:noFill/>
          <a:ln w="57150">
            <a:solidFill>
              <a:srgbClr val="899F99"/>
            </a:solidFill>
            <a:round/>
            <a:headEnd/>
            <a:tailEnd/>
          </a:ln>
          <a:extLst>
            <a:ext uri="{909E8E84-426E-40DD-AFC4-6F175D3DCCD1}">
              <a14:hiddenFill xmlns:a14="http://schemas.microsoft.com/office/drawing/2010/main">
                <a:noFill/>
              </a14:hiddenFill>
            </a:ext>
          </a:extLst>
        </p:spPr>
        <p:txBody>
          <a:bodyPr/>
          <a:lstStyle/>
          <a:p>
            <a:endParaRPr lang="en-GB"/>
          </a:p>
        </p:txBody>
      </p:sp>
      <p:graphicFrame>
        <p:nvGraphicFramePr>
          <p:cNvPr id="4100" name="Rectangle 4" hidden="1"/>
          <p:cNvGraphicFramePr>
            <a:graphicFrameLocks/>
          </p:cNvGraphicFramePr>
          <p:nvPr>
            <p:custDataLst>
              <p:tags r:id="rId8"/>
            </p:custDataLst>
          </p:nvPr>
        </p:nvGraphicFramePr>
        <p:xfrm>
          <a:off x="6350" y="0"/>
          <a:ext cx="165100" cy="158750"/>
        </p:xfrm>
        <a:graphic>
          <a:graphicData uri="http://schemas.openxmlformats.org/presentationml/2006/ole">
            <mc:AlternateContent xmlns:mc="http://schemas.openxmlformats.org/markup-compatibility/2006">
              <mc:Choice xmlns:v="urn:schemas-microsoft-com:vml" Requires="v">
                <p:oleObj spid="_x0000_s4162" name="think-cell Slide" r:id="rId13" imgW="0" imgH="0" progId="">
                  <p:embed/>
                </p:oleObj>
              </mc:Choice>
              <mc:Fallback>
                <p:oleObj name="think-cell Slide" r:id="rId13" imgW="0" imgH="0" progId="">
                  <p:embed/>
                  <p:pic>
                    <p:nvPicPr>
                      <p:cNvPr id="0" name="Rectangle 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350" y="0"/>
                        <a:ext cx="1651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101" name="McK Slide Elements"/>
          <p:cNvGrpSpPr>
            <a:grpSpLocks/>
          </p:cNvGrpSpPr>
          <p:nvPr/>
        </p:nvGrpSpPr>
        <p:grpSpPr bwMode="auto">
          <a:xfrm>
            <a:off x="133350" y="922338"/>
            <a:ext cx="9696450" cy="5729287"/>
            <a:chOff x="81" y="581"/>
            <a:chExt cx="5882" cy="3609"/>
          </a:xfrm>
        </p:grpSpPr>
        <p:sp>
          <p:nvSpPr>
            <p:cNvPr id="4110" name="McK Measure" hidden="1"/>
            <p:cNvSpPr txBox="1">
              <a:spLocks noChangeArrowheads="1"/>
            </p:cNvSpPr>
            <p:nvPr userDrawn="1"/>
          </p:nvSpPr>
          <p:spPr bwMode="auto">
            <a:xfrm>
              <a:off x="81" y="581"/>
              <a:ext cx="58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38213" eaLnBrk="0" hangingPunct="0">
                <a:defRPr sz="1400" b="1">
                  <a:solidFill>
                    <a:schemeClr val="tx1"/>
                  </a:solidFill>
                  <a:latin typeface="Arial" charset="0"/>
                  <a:ea typeface="MS PGothic" pitchFamily="34" charset="-128"/>
                </a:defRPr>
              </a:lvl1pPr>
              <a:lvl2pPr marL="742950" indent="-285750" defTabSz="938213" eaLnBrk="0" hangingPunct="0">
                <a:defRPr sz="1400" b="1">
                  <a:solidFill>
                    <a:schemeClr val="tx1"/>
                  </a:solidFill>
                  <a:latin typeface="Arial" charset="0"/>
                  <a:ea typeface="MS PGothic" pitchFamily="34" charset="-128"/>
                </a:defRPr>
              </a:lvl2pPr>
              <a:lvl3pPr marL="1143000" indent="-228600" defTabSz="938213" eaLnBrk="0" hangingPunct="0">
                <a:defRPr sz="1400" b="1">
                  <a:solidFill>
                    <a:schemeClr val="tx1"/>
                  </a:solidFill>
                  <a:latin typeface="Arial" charset="0"/>
                  <a:ea typeface="MS PGothic" pitchFamily="34" charset="-128"/>
                </a:defRPr>
              </a:lvl3pPr>
              <a:lvl4pPr marL="1600200" indent="-228600" defTabSz="938213" eaLnBrk="0" hangingPunct="0">
                <a:defRPr sz="1400" b="1">
                  <a:solidFill>
                    <a:schemeClr val="tx1"/>
                  </a:solidFill>
                  <a:latin typeface="Arial" charset="0"/>
                  <a:ea typeface="MS PGothic" pitchFamily="34" charset="-128"/>
                </a:defRPr>
              </a:lvl4pPr>
              <a:lvl5pPr marL="2057400" indent="-228600" defTabSz="938213" eaLnBrk="0" hangingPunct="0">
                <a:defRPr sz="1400" b="1">
                  <a:solidFill>
                    <a:schemeClr val="tx1"/>
                  </a:solidFill>
                  <a:latin typeface="Arial" charset="0"/>
                  <a:ea typeface="MS PGothic" pitchFamily="34" charset="-128"/>
                </a:defRPr>
              </a:lvl5pPr>
              <a:lvl6pPr marL="2514600" indent="-228600" defTabSz="93821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3821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3821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38213"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defRPr/>
              </a:pPr>
              <a:r>
                <a:rPr lang="en-GB" altLang="en-US" sz="1600" smtClean="0"/>
                <a:t>Unit of measure</a:t>
              </a:r>
            </a:p>
          </p:txBody>
        </p:sp>
        <p:sp>
          <p:nvSpPr>
            <p:cNvPr id="2" name="McK Footnote" hidden="1"/>
            <p:cNvSpPr txBox="1">
              <a:spLocks noChangeArrowheads="1"/>
            </p:cNvSpPr>
            <p:nvPr userDrawn="1"/>
          </p:nvSpPr>
          <p:spPr bwMode="auto">
            <a:xfrm>
              <a:off x="81" y="3915"/>
              <a:ext cx="557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01663" indent="-601663" defTabSz="938213" eaLnBrk="0" hangingPunct="0">
                <a:tabLst>
                  <a:tab pos="558800" algn="r"/>
                </a:tabLst>
                <a:defRPr sz="1400" b="1">
                  <a:solidFill>
                    <a:schemeClr val="tx1"/>
                  </a:solidFill>
                  <a:latin typeface="Arial" charset="0"/>
                  <a:ea typeface="MS PGothic" pitchFamily="34" charset="-128"/>
                </a:defRPr>
              </a:lvl1pPr>
              <a:lvl2pPr marL="742950" indent="-285750" defTabSz="938213" eaLnBrk="0" hangingPunct="0">
                <a:tabLst>
                  <a:tab pos="558800" algn="r"/>
                </a:tabLst>
                <a:defRPr sz="1400" b="1">
                  <a:solidFill>
                    <a:schemeClr val="tx1"/>
                  </a:solidFill>
                  <a:latin typeface="Arial" charset="0"/>
                  <a:ea typeface="MS PGothic" pitchFamily="34" charset="-128"/>
                </a:defRPr>
              </a:lvl2pPr>
              <a:lvl3pPr marL="1143000" indent="-228600" defTabSz="938213" eaLnBrk="0" hangingPunct="0">
                <a:tabLst>
                  <a:tab pos="558800" algn="r"/>
                </a:tabLst>
                <a:defRPr sz="1400" b="1">
                  <a:solidFill>
                    <a:schemeClr val="tx1"/>
                  </a:solidFill>
                  <a:latin typeface="Arial" charset="0"/>
                  <a:ea typeface="MS PGothic" pitchFamily="34" charset="-128"/>
                </a:defRPr>
              </a:lvl3pPr>
              <a:lvl4pPr marL="1600200" indent="-228600" defTabSz="938213" eaLnBrk="0" hangingPunct="0">
                <a:tabLst>
                  <a:tab pos="558800" algn="r"/>
                </a:tabLst>
                <a:defRPr sz="1400" b="1">
                  <a:solidFill>
                    <a:schemeClr val="tx1"/>
                  </a:solidFill>
                  <a:latin typeface="Arial" charset="0"/>
                  <a:ea typeface="MS PGothic" pitchFamily="34" charset="-128"/>
                </a:defRPr>
              </a:lvl4pPr>
              <a:lvl5pPr marL="2057400" indent="-228600" defTabSz="938213" eaLnBrk="0" hangingPunct="0">
                <a:tabLst>
                  <a:tab pos="558800" algn="r"/>
                </a:tabLst>
                <a:defRPr sz="1400" b="1">
                  <a:solidFill>
                    <a:schemeClr val="tx1"/>
                  </a:solidFill>
                  <a:latin typeface="Arial" charset="0"/>
                  <a:ea typeface="MS PGothic" pitchFamily="34" charset="-128"/>
                </a:defRPr>
              </a:lvl5pPr>
              <a:lvl6pPr marL="2514600" indent="-228600" defTabSz="938213" eaLnBrk="0" fontAlgn="base" hangingPunct="0">
                <a:spcBef>
                  <a:spcPct val="0"/>
                </a:spcBef>
                <a:spcAft>
                  <a:spcPct val="0"/>
                </a:spcAft>
                <a:tabLst>
                  <a:tab pos="558800" algn="r"/>
                </a:tabLst>
                <a:defRPr sz="1400" b="1">
                  <a:solidFill>
                    <a:schemeClr val="tx1"/>
                  </a:solidFill>
                  <a:latin typeface="Arial" charset="0"/>
                  <a:ea typeface="MS PGothic" pitchFamily="34" charset="-128"/>
                </a:defRPr>
              </a:lvl6pPr>
              <a:lvl7pPr marL="2971800" indent="-228600" defTabSz="938213" eaLnBrk="0" fontAlgn="base" hangingPunct="0">
                <a:spcBef>
                  <a:spcPct val="0"/>
                </a:spcBef>
                <a:spcAft>
                  <a:spcPct val="0"/>
                </a:spcAft>
                <a:tabLst>
                  <a:tab pos="558800" algn="r"/>
                </a:tabLst>
                <a:defRPr sz="1400" b="1">
                  <a:solidFill>
                    <a:schemeClr val="tx1"/>
                  </a:solidFill>
                  <a:latin typeface="Arial" charset="0"/>
                  <a:ea typeface="MS PGothic" pitchFamily="34" charset="-128"/>
                </a:defRPr>
              </a:lvl7pPr>
              <a:lvl8pPr marL="3429000" indent="-228600" defTabSz="938213" eaLnBrk="0" fontAlgn="base" hangingPunct="0">
                <a:spcBef>
                  <a:spcPct val="0"/>
                </a:spcBef>
                <a:spcAft>
                  <a:spcPct val="0"/>
                </a:spcAft>
                <a:tabLst>
                  <a:tab pos="558800" algn="r"/>
                </a:tabLst>
                <a:defRPr sz="1400" b="1">
                  <a:solidFill>
                    <a:schemeClr val="tx1"/>
                  </a:solidFill>
                  <a:latin typeface="Arial" charset="0"/>
                  <a:ea typeface="MS PGothic" pitchFamily="34" charset="-128"/>
                </a:defRPr>
              </a:lvl8pPr>
              <a:lvl9pPr marL="3886200" indent="-228600" defTabSz="938213" eaLnBrk="0" fontAlgn="base" hangingPunct="0">
                <a:spcBef>
                  <a:spcPct val="0"/>
                </a:spcBef>
                <a:spcAft>
                  <a:spcPct val="0"/>
                </a:spcAft>
                <a:tabLst>
                  <a:tab pos="558800" algn="r"/>
                </a:tabLst>
                <a:defRPr sz="1400" b="1">
                  <a:solidFill>
                    <a:schemeClr val="tx1"/>
                  </a:solidFill>
                  <a:latin typeface="Arial" charset="0"/>
                  <a:ea typeface="MS PGothic" pitchFamily="34" charset="-128"/>
                </a:defRPr>
              </a:lvl9pPr>
            </a:lstStyle>
            <a:p>
              <a:pPr eaLnBrk="1" hangingPunct="1">
                <a:defRPr/>
              </a:pPr>
              <a:r>
                <a:rPr lang="en-GB" altLang="en-US" sz="1300" smtClean="0">
                  <a:solidFill>
                    <a:srgbClr val="000000"/>
                  </a:solidFill>
                </a:rPr>
                <a:t>	*	Footnote</a:t>
              </a:r>
            </a:p>
            <a:p>
              <a:pPr eaLnBrk="1" hangingPunct="1">
                <a:spcBef>
                  <a:spcPct val="20000"/>
                </a:spcBef>
                <a:defRPr/>
              </a:pPr>
              <a:r>
                <a:rPr lang="en-GB" altLang="en-US" sz="1300" smtClean="0">
                  <a:solidFill>
                    <a:srgbClr val="000000"/>
                  </a:solidFill>
                </a:rPr>
                <a:t>Source:		Source</a:t>
              </a:r>
            </a:p>
          </p:txBody>
        </p:sp>
      </p:grpSp>
      <p:sp>
        <p:nvSpPr>
          <p:cNvPr id="4102" name="Rectangle 10"/>
          <p:cNvSpPr>
            <a:spLocks noGrp="1" noChangeArrowheads="1"/>
          </p:cNvSpPr>
          <p:nvPr>
            <p:ph type="body" idx="1"/>
          </p:nvPr>
        </p:nvSpPr>
        <p:spPr bwMode="auto">
          <a:xfrm>
            <a:off x="527050" y="1582738"/>
            <a:ext cx="9232900" cy="458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4103" name="Text Box 11"/>
          <p:cNvSpPr txBox="1">
            <a:spLocks noChangeArrowheads="1"/>
          </p:cNvSpPr>
          <p:nvPr/>
        </p:nvSpPr>
        <p:spPr bwMode="auto">
          <a:xfrm>
            <a:off x="7750175" y="6615113"/>
            <a:ext cx="181133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b">
            <a:spAutoFit/>
          </a:bodyPr>
          <a:lstStyle>
            <a:lvl1pPr defTabSz="957263" eaLnBrk="0" hangingPunct="0">
              <a:defRPr sz="1400" b="1">
                <a:solidFill>
                  <a:schemeClr val="tx1"/>
                </a:solidFill>
                <a:latin typeface="Arial" charset="0"/>
                <a:ea typeface="MS PGothic" pitchFamily="34" charset="-128"/>
              </a:defRPr>
            </a:lvl1pPr>
            <a:lvl2pPr marL="742950" indent="-285750" defTabSz="957263" eaLnBrk="0" hangingPunct="0">
              <a:defRPr sz="1400" b="1">
                <a:solidFill>
                  <a:schemeClr val="tx1"/>
                </a:solidFill>
                <a:latin typeface="Arial" charset="0"/>
                <a:ea typeface="MS PGothic" pitchFamily="34" charset="-128"/>
              </a:defRPr>
            </a:lvl2pPr>
            <a:lvl3pPr marL="1143000" indent="-228600" defTabSz="957263" eaLnBrk="0" hangingPunct="0">
              <a:defRPr sz="1400" b="1">
                <a:solidFill>
                  <a:schemeClr val="tx1"/>
                </a:solidFill>
                <a:latin typeface="Arial" charset="0"/>
                <a:ea typeface="MS PGothic" pitchFamily="34" charset="-128"/>
              </a:defRPr>
            </a:lvl3pPr>
            <a:lvl4pPr marL="1600200" indent="-228600" defTabSz="957263" eaLnBrk="0" hangingPunct="0">
              <a:defRPr sz="1400" b="1">
                <a:solidFill>
                  <a:schemeClr val="tx1"/>
                </a:solidFill>
                <a:latin typeface="Arial" charset="0"/>
                <a:ea typeface="MS PGothic" pitchFamily="34" charset="-128"/>
              </a:defRPr>
            </a:lvl4pPr>
            <a:lvl5pPr marL="2057400" indent="-228600" defTabSz="957263" eaLnBrk="0" hangingPunct="0">
              <a:defRPr sz="1400" b="1">
                <a:solidFill>
                  <a:schemeClr val="tx1"/>
                </a:solidFill>
                <a:latin typeface="Arial" charset="0"/>
                <a:ea typeface="MS PGothic" pitchFamily="34" charset="-128"/>
              </a:defRPr>
            </a:lvl5pPr>
            <a:lvl6pPr marL="2514600" indent="-228600" defTabSz="95726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5726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5726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57263" eaLnBrk="0" fontAlgn="base" hangingPunct="0">
              <a:spcBef>
                <a:spcPct val="0"/>
              </a:spcBef>
              <a:spcAft>
                <a:spcPct val="0"/>
              </a:spcAft>
              <a:defRPr sz="1400" b="1">
                <a:solidFill>
                  <a:schemeClr val="tx1"/>
                </a:solidFill>
                <a:latin typeface="Arial" charset="0"/>
                <a:ea typeface="MS PGothic" pitchFamily="34" charset="-128"/>
              </a:defRPr>
            </a:lvl9pPr>
          </a:lstStyle>
          <a:p>
            <a:pPr>
              <a:spcBef>
                <a:spcPct val="50000"/>
              </a:spcBef>
              <a:defRPr/>
            </a:pPr>
            <a:r>
              <a:rPr lang="en-GB" altLang="en-US" sz="900" smtClean="0"/>
              <a:t>Restricted and Confidential</a:t>
            </a:r>
          </a:p>
        </p:txBody>
      </p:sp>
      <p:sp>
        <p:nvSpPr>
          <p:cNvPr id="4111" name="Rectangle 15"/>
          <p:cNvSpPr>
            <a:spLocks noGrp="1" noChangeArrowheads="1"/>
          </p:cNvSpPr>
          <p:nvPr>
            <p:ph type="sldNum" sz="quarter" idx="4"/>
          </p:nvPr>
        </p:nvSpPr>
        <p:spPr bwMode="auto">
          <a:xfrm>
            <a:off x="7753350" y="6553200"/>
            <a:ext cx="24003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6FD57491-BBB7-4112-A280-65EEB13735C9}" type="slidenum">
              <a:rPr lang="en-GB" altLang="en-US"/>
              <a:pPr>
                <a:defRPr/>
              </a:pPr>
              <a:t>‹#›</a:t>
            </a:fld>
            <a:endParaRPr lang="en-GB" altLang="en-US"/>
          </a:p>
        </p:txBody>
      </p:sp>
      <p:pic>
        <p:nvPicPr>
          <p:cNvPr id="4105" name="Picture 11"/>
          <p:cNvPicPr>
            <a:picLocks noChangeAspect="1" noChangeArrowheads="1"/>
          </p:cNvPicPr>
          <p:nvPr/>
        </p:nvPicPr>
        <p:blipFill>
          <a:blip r:embed="rId14">
            <a:extLst>
              <a:ext uri="{28A0092B-C50C-407E-A947-70E740481C1C}">
                <a14:useLocalDpi xmlns:a14="http://schemas.microsoft.com/office/drawing/2010/main" val="0"/>
              </a:ext>
            </a:extLst>
          </a:blip>
          <a:srcRect l="79834" t="-1985" r="4521"/>
          <a:stretch>
            <a:fillRect/>
          </a:stretch>
        </p:blipFill>
        <p:spPr bwMode="auto">
          <a:xfrm>
            <a:off x="8853488" y="120650"/>
            <a:ext cx="13747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6" descr="RBSG logo"/>
          <p:cNvPicPr>
            <a:picLocks noChangeAspect="1" noChangeArrowheads="1"/>
          </p:cNvPicPr>
          <p:nvPr/>
        </p:nvPicPr>
        <p:blipFill>
          <a:blip r:embed="rId1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invGray">
          <a:xfrm>
            <a:off x="0" y="274638"/>
            <a:ext cx="12112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AcnSubjectTitle_ID_14" hidden="1"/>
          <p:cNvSpPr txBox="1">
            <a:spLocks noChangeArrowheads="1"/>
          </p:cNvSpPr>
          <p:nvPr>
            <p:custDataLst>
              <p:tags r:id="rId9"/>
            </p:custDataLst>
          </p:nvPr>
        </p:nvSpPr>
        <p:spPr bwMode="gray">
          <a:xfrm>
            <a:off x="1304925" y="423863"/>
            <a:ext cx="7254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38213" eaLnBrk="0" hangingPunct="0">
              <a:defRPr sz="1400" b="1">
                <a:solidFill>
                  <a:schemeClr val="tx1"/>
                </a:solidFill>
                <a:latin typeface="Arial" charset="0"/>
                <a:ea typeface="MS PGothic" pitchFamily="34" charset="-128"/>
              </a:defRPr>
            </a:lvl1pPr>
            <a:lvl2pPr marL="742950" indent="-285750" defTabSz="938213" eaLnBrk="0" hangingPunct="0">
              <a:defRPr sz="1400" b="1">
                <a:solidFill>
                  <a:schemeClr val="tx1"/>
                </a:solidFill>
                <a:latin typeface="Arial" charset="0"/>
                <a:ea typeface="MS PGothic" pitchFamily="34" charset="-128"/>
              </a:defRPr>
            </a:lvl2pPr>
            <a:lvl3pPr marL="1143000" indent="-228600" defTabSz="938213" eaLnBrk="0" hangingPunct="0">
              <a:defRPr sz="1400" b="1">
                <a:solidFill>
                  <a:schemeClr val="tx1"/>
                </a:solidFill>
                <a:latin typeface="Arial" charset="0"/>
                <a:ea typeface="MS PGothic" pitchFamily="34" charset="-128"/>
              </a:defRPr>
            </a:lvl3pPr>
            <a:lvl4pPr marL="1600200" indent="-228600" defTabSz="938213" eaLnBrk="0" hangingPunct="0">
              <a:defRPr sz="1400" b="1">
                <a:solidFill>
                  <a:schemeClr val="tx1"/>
                </a:solidFill>
                <a:latin typeface="Arial" charset="0"/>
                <a:ea typeface="MS PGothic" pitchFamily="34" charset="-128"/>
              </a:defRPr>
            </a:lvl4pPr>
            <a:lvl5pPr marL="2057400" indent="-228600" defTabSz="938213" eaLnBrk="0" hangingPunct="0">
              <a:defRPr sz="1400" b="1">
                <a:solidFill>
                  <a:schemeClr val="tx1"/>
                </a:solidFill>
                <a:latin typeface="Arial" charset="0"/>
                <a:ea typeface="MS PGothic" pitchFamily="34" charset="-128"/>
              </a:defRPr>
            </a:lvl5pPr>
            <a:lvl6pPr marL="2514600" indent="-228600" defTabSz="93821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3821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3821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38213" eaLnBrk="0" fontAlgn="base" hangingPunct="0">
              <a:spcBef>
                <a:spcPct val="0"/>
              </a:spcBef>
              <a:spcAft>
                <a:spcPct val="0"/>
              </a:spcAft>
              <a:defRPr sz="1400" b="1">
                <a:solidFill>
                  <a:schemeClr val="tx1"/>
                </a:solidFill>
                <a:latin typeface="Arial" charset="0"/>
                <a:ea typeface="MS PGothic" pitchFamily="34" charset="-128"/>
              </a:defRPr>
            </a:lvl9pPr>
          </a:lstStyle>
          <a:p>
            <a:pPr>
              <a:buSzPct val="90000"/>
              <a:buFont typeface="Wingdings" pitchFamily="2" charset="2"/>
              <a:buNone/>
              <a:defRPr/>
            </a:pPr>
            <a:r>
              <a:rPr lang="en-GB" altLang="en-US" sz="2400" smtClean="0">
                <a:solidFill>
                  <a:schemeClr val="bg1"/>
                </a:solidFill>
              </a:rPr>
              <a:t>Subject Title</a:t>
            </a:r>
          </a:p>
        </p:txBody>
      </p:sp>
      <p:sp>
        <p:nvSpPr>
          <p:cNvPr id="4108" name="AcnActionTitle_ID_15"/>
          <p:cNvSpPr>
            <a:spLocks noGrp="1"/>
          </p:cNvSpPr>
          <p:nvPr>
            <p:ph type="title"/>
            <p:custDataLst>
              <p:tags r:id="rId10"/>
            </p:custDataLst>
          </p:nvPr>
        </p:nvSpPr>
        <p:spPr bwMode="gray">
          <a:xfrm>
            <a:off x="525463" y="827088"/>
            <a:ext cx="9234487"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GB" altLang="en-US" smtClean="0"/>
          </a:p>
        </p:txBody>
      </p:sp>
      <p:sp>
        <p:nvSpPr>
          <p:cNvPr id="4109" name="AcnFootnote_ID_15" hidden="1"/>
          <p:cNvSpPr txBox="1">
            <a:spLocks noChangeArrowheads="1"/>
          </p:cNvSpPr>
          <p:nvPr>
            <p:custDataLst>
              <p:tags r:id="rId11"/>
            </p:custDataLst>
          </p:nvPr>
        </p:nvSpPr>
        <p:spPr bwMode="gray">
          <a:xfrm>
            <a:off x="525463" y="6254750"/>
            <a:ext cx="9234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38163" indent="-538163" defTabSz="938213" eaLnBrk="0" hangingPunct="0">
              <a:defRPr sz="1400" b="1">
                <a:solidFill>
                  <a:schemeClr val="tx1"/>
                </a:solidFill>
                <a:latin typeface="Arial" charset="0"/>
                <a:ea typeface="MS PGothic" pitchFamily="34" charset="-128"/>
              </a:defRPr>
            </a:lvl1pPr>
            <a:lvl2pPr marL="742950" indent="-285750" defTabSz="938213" eaLnBrk="0" hangingPunct="0">
              <a:defRPr sz="1400" b="1">
                <a:solidFill>
                  <a:schemeClr val="tx1"/>
                </a:solidFill>
                <a:latin typeface="Arial" charset="0"/>
                <a:ea typeface="MS PGothic" pitchFamily="34" charset="-128"/>
              </a:defRPr>
            </a:lvl2pPr>
            <a:lvl3pPr marL="1143000" indent="-228600" defTabSz="938213" eaLnBrk="0" hangingPunct="0">
              <a:defRPr sz="1400" b="1">
                <a:solidFill>
                  <a:schemeClr val="tx1"/>
                </a:solidFill>
                <a:latin typeface="Arial" charset="0"/>
                <a:ea typeface="MS PGothic" pitchFamily="34" charset="-128"/>
              </a:defRPr>
            </a:lvl3pPr>
            <a:lvl4pPr marL="1600200" indent="-228600" defTabSz="938213" eaLnBrk="0" hangingPunct="0">
              <a:defRPr sz="1400" b="1">
                <a:solidFill>
                  <a:schemeClr val="tx1"/>
                </a:solidFill>
                <a:latin typeface="Arial" charset="0"/>
                <a:ea typeface="MS PGothic" pitchFamily="34" charset="-128"/>
              </a:defRPr>
            </a:lvl4pPr>
            <a:lvl5pPr marL="2057400" indent="-228600" defTabSz="938213" eaLnBrk="0" hangingPunct="0">
              <a:defRPr sz="1400" b="1">
                <a:solidFill>
                  <a:schemeClr val="tx1"/>
                </a:solidFill>
                <a:latin typeface="Arial" charset="0"/>
                <a:ea typeface="MS PGothic" pitchFamily="34" charset="-128"/>
              </a:defRPr>
            </a:lvl5pPr>
            <a:lvl6pPr marL="2514600" indent="-228600" defTabSz="93821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3821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3821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38213" eaLnBrk="0" fontAlgn="base" hangingPunct="0">
              <a:spcBef>
                <a:spcPct val="0"/>
              </a:spcBef>
              <a:spcAft>
                <a:spcPct val="0"/>
              </a:spcAft>
              <a:defRPr sz="1400" b="1">
                <a:solidFill>
                  <a:schemeClr val="tx1"/>
                </a:solidFill>
                <a:latin typeface="Arial" charset="0"/>
                <a:ea typeface="MS PGothic" pitchFamily="34" charset="-128"/>
              </a:defRPr>
            </a:lvl9pPr>
          </a:lstStyle>
          <a:p>
            <a:pPr>
              <a:buSzPct val="90000"/>
              <a:buFont typeface="Wingdings" pitchFamily="2" charset="2"/>
              <a:buNone/>
              <a:defRPr/>
            </a:pPr>
            <a:r>
              <a:rPr lang="en-GB" altLang="en-US" sz="1000" smtClean="0"/>
              <a:t>*	Footnote</a:t>
            </a:r>
          </a:p>
          <a:p>
            <a:pPr>
              <a:spcBef>
                <a:spcPct val="20000"/>
              </a:spcBef>
              <a:buSzPct val="90000"/>
              <a:buFont typeface="Wingdings" pitchFamily="2" charset="2"/>
              <a:buNone/>
              <a:defRPr/>
            </a:pPr>
            <a:r>
              <a:rPr lang="en-GB" altLang="en-US" sz="1000" smtClean="0"/>
              <a:t>Source:	Source</a:t>
            </a:r>
          </a:p>
        </p:txBody>
      </p:sp>
    </p:spTree>
  </p:cSld>
  <p:clrMap bg1="lt1" tx1="dk1" bg2="lt2" tx2="dk2" accent1="accent1" accent2="accent2" accent3="accent3" accent4="accent4" accent5="accent5" accent6="accent6" hlink="hlink" folHlink="folHlink"/>
  <p:sldLayoutIdLst>
    <p:sldLayoutId id="2147487177" r:id="rId1"/>
    <p:sldLayoutId id="2147487178" r:id="rId2"/>
    <p:sldLayoutId id="2147487179" r:id="rId3"/>
  </p:sldLayoutIdLst>
  <p:hf hdr="0" ftr="0" dt="0"/>
  <p:txStyles>
    <p:titleStyle>
      <a:lvl1pPr algn="l" defTabSz="1001713" rtl="0" eaLnBrk="0" fontAlgn="base" hangingPunct="0">
        <a:spcBef>
          <a:spcPct val="0"/>
        </a:spcBef>
        <a:spcAft>
          <a:spcPct val="0"/>
        </a:spcAft>
        <a:defRPr sz="4400" b="1">
          <a:solidFill>
            <a:schemeClr val="tx1"/>
          </a:solidFill>
          <a:latin typeface="+mj-lt"/>
          <a:ea typeface="Arial" pitchFamily="-1" charset="0"/>
          <a:cs typeface="+mj-cs"/>
        </a:defRPr>
      </a:lvl1pPr>
      <a:lvl2pPr algn="l" defTabSz="1001713" rtl="0" eaLnBrk="0" fontAlgn="base" hangingPunct="0">
        <a:spcBef>
          <a:spcPct val="0"/>
        </a:spcBef>
        <a:spcAft>
          <a:spcPct val="0"/>
        </a:spcAft>
        <a:defRPr sz="4400" b="1">
          <a:solidFill>
            <a:schemeClr val="tx1"/>
          </a:solidFill>
          <a:latin typeface="Arial" charset="0"/>
          <a:ea typeface="Arial" pitchFamily="-1" charset="0"/>
          <a:cs typeface="Arial" charset="0"/>
        </a:defRPr>
      </a:lvl2pPr>
      <a:lvl3pPr algn="l" defTabSz="1001713" rtl="0" eaLnBrk="0" fontAlgn="base" hangingPunct="0">
        <a:spcBef>
          <a:spcPct val="0"/>
        </a:spcBef>
        <a:spcAft>
          <a:spcPct val="0"/>
        </a:spcAft>
        <a:defRPr sz="4400" b="1">
          <a:solidFill>
            <a:schemeClr val="tx1"/>
          </a:solidFill>
          <a:latin typeface="Arial" charset="0"/>
          <a:ea typeface="Arial" pitchFamily="-1" charset="0"/>
          <a:cs typeface="Arial" charset="0"/>
        </a:defRPr>
      </a:lvl3pPr>
      <a:lvl4pPr algn="l" defTabSz="1001713" rtl="0" eaLnBrk="0" fontAlgn="base" hangingPunct="0">
        <a:spcBef>
          <a:spcPct val="0"/>
        </a:spcBef>
        <a:spcAft>
          <a:spcPct val="0"/>
        </a:spcAft>
        <a:defRPr sz="4400" b="1">
          <a:solidFill>
            <a:schemeClr val="tx1"/>
          </a:solidFill>
          <a:latin typeface="Arial" charset="0"/>
          <a:ea typeface="Arial" pitchFamily="-1" charset="0"/>
          <a:cs typeface="Arial" charset="0"/>
        </a:defRPr>
      </a:lvl4pPr>
      <a:lvl5pPr algn="l" defTabSz="1001713" rtl="0" eaLnBrk="0" fontAlgn="base" hangingPunct="0">
        <a:spcBef>
          <a:spcPct val="0"/>
        </a:spcBef>
        <a:spcAft>
          <a:spcPct val="0"/>
        </a:spcAft>
        <a:defRPr sz="4400" b="1">
          <a:solidFill>
            <a:schemeClr val="tx1"/>
          </a:solidFill>
          <a:latin typeface="Arial" charset="0"/>
          <a:ea typeface="Arial" pitchFamily="-1" charset="0"/>
          <a:cs typeface="Arial" charset="0"/>
        </a:defRPr>
      </a:lvl5pPr>
      <a:lvl6pPr marL="457200" algn="l" defTabSz="1001713" rtl="0" fontAlgn="base">
        <a:spcBef>
          <a:spcPct val="0"/>
        </a:spcBef>
        <a:spcAft>
          <a:spcPct val="0"/>
        </a:spcAft>
        <a:defRPr b="1">
          <a:solidFill>
            <a:schemeClr val="bg1"/>
          </a:solidFill>
          <a:latin typeface="Arial" charset="0"/>
          <a:cs typeface="Arial" charset="0"/>
        </a:defRPr>
      </a:lvl6pPr>
      <a:lvl7pPr marL="914400" algn="l" defTabSz="1001713" rtl="0" fontAlgn="base">
        <a:spcBef>
          <a:spcPct val="0"/>
        </a:spcBef>
        <a:spcAft>
          <a:spcPct val="0"/>
        </a:spcAft>
        <a:defRPr b="1">
          <a:solidFill>
            <a:schemeClr val="bg1"/>
          </a:solidFill>
          <a:latin typeface="Arial" charset="0"/>
          <a:cs typeface="Arial" charset="0"/>
        </a:defRPr>
      </a:lvl7pPr>
      <a:lvl8pPr marL="1371600" algn="l" defTabSz="1001713" rtl="0" fontAlgn="base">
        <a:spcBef>
          <a:spcPct val="0"/>
        </a:spcBef>
        <a:spcAft>
          <a:spcPct val="0"/>
        </a:spcAft>
        <a:defRPr b="1">
          <a:solidFill>
            <a:schemeClr val="bg1"/>
          </a:solidFill>
          <a:latin typeface="Arial" charset="0"/>
          <a:cs typeface="Arial" charset="0"/>
        </a:defRPr>
      </a:lvl8pPr>
      <a:lvl9pPr marL="1828800" algn="l" defTabSz="1001713" rtl="0" fontAlgn="base">
        <a:spcBef>
          <a:spcPct val="0"/>
        </a:spcBef>
        <a:spcAft>
          <a:spcPct val="0"/>
        </a:spcAft>
        <a:defRPr b="1">
          <a:solidFill>
            <a:schemeClr val="bg1"/>
          </a:solidFill>
          <a:latin typeface="Arial" charset="0"/>
          <a:cs typeface="Arial" charset="0"/>
        </a:defRPr>
      </a:lvl9pPr>
    </p:titleStyle>
    <p:bodyStyle>
      <a:lvl1pPr marL="177800" indent="-177800" algn="l" defTabSz="938213" rtl="0" eaLnBrk="0" fontAlgn="base" hangingPunct="0">
        <a:spcBef>
          <a:spcPct val="50000"/>
        </a:spcBef>
        <a:spcAft>
          <a:spcPct val="0"/>
        </a:spcAft>
        <a:buClr>
          <a:srgbClr val="002469"/>
        </a:buClr>
        <a:buFont typeface="Arial" charset="0"/>
        <a:buChar char="♦"/>
        <a:defRPr sz="1600">
          <a:solidFill>
            <a:schemeClr val="tx1"/>
          </a:solidFill>
          <a:latin typeface="+mn-lt"/>
          <a:ea typeface="Arial" pitchFamily="-1" charset="0"/>
          <a:cs typeface="+mn-cs"/>
        </a:defRPr>
      </a:lvl1pPr>
      <a:lvl2pPr marL="447675" indent="-242888" algn="l" defTabSz="938213" rtl="0" eaLnBrk="0" fontAlgn="base" hangingPunct="0">
        <a:spcBef>
          <a:spcPct val="25000"/>
        </a:spcBef>
        <a:spcAft>
          <a:spcPct val="0"/>
        </a:spcAft>
        <a:buSzPct val="120000"/>
        <a:buFont typeface="Arial" charset="0"/>
        <a:buChar char="–"/>
        <a:defRPr sz="1400">
          <a:solidFill>
            <a:schemeClr val="tx1"/>
          </a:solidFill>
          <a:latin typeface="+mn-lt"/>
          <a:ea typeface="Arial" pitchFamily="-1" charset="0"/>
          <a:cs typeface="+mn-cs"/>
        </a:defRPr>
      </a:lvl2pPr>
      <a:lvl3pPr marL="723900" indent="-246063" algn="l" defTabSz="938213" rtl="0" eaLnBrk="0" fontAlgn="base" hangingPunct="0">
        <a:spcBef>
          <a:spcPct val="25000"/>
        </a:spcBef>
        <a:spcAft>
          <a:spcPct val="0"/>
        </a:spcAft>
        <a:buChar char="o"/>
        <a:defRPr sz="1200">
          <a:solidFill>
            <a:schemeClr val="tx1"/>
          </a:solidFill>
          <a:latin typeface="+mn-lt"/>
          <a:ea typeface="Arial" pitchFamily="-1" charset="0"/>
          <a:cs typeface="+mn-cs"/>
        </a:defRPr>
      </a:lvl3pPr>
      <a:lvl4pPr marL="968375" indent="-223838" algn="l" defTabSz="938213" rtl="0" eaLnBrk="0" fontAlgn="base" hangingPunct="0">
        <a:spcBef>
          <a:spcPct val="25000"/>
        </a:spcBef>
        <a:spcAft>
          <a:spcPct val="0"/>
        </a:spcAft>
        <a:buSzPct val="89000"/>
        <a:buFont typeface="Wingdings" pitchFamily="2" charset="2"/>
        <a:buChar char="§"/>
        <a:defRPr sz="1000">
          <a:solidFill>
            <a:schemeClr val="tx1"/>
          </a:solidFill>
          <a:latin typeface="+mn-lt"/>
          <a:ea typeface="Arial" pitchFamily="-1" charset="0"/>
          <a:cs typeface="+mn-cs"/>
        </a:defRPr>
      </a:lvl4pPr>
      <a:lvl5pPr marL="1184275" indent="-184150" algn="l" defTabSz="938213" rtl="0" eaLnBrk="0" fontAlgn="base" hangingPunct="0">
        <a:spcBef>
          <a:spcPct val="25000"/>
        </a:spcBef>
        <a:spcAft>
          <a:spcPct val="0"/>
        </a:spcAft>
        <a:buSzPct val="75000"/>
        <a:buChar char="•"/>
        <a:defRPr sz="800">
          <a:solidFill>
            <a:schemeClr val="tx1"/>
          </a:solidFill>
          <a:latin typeface="+mn-lt"/>
          <a:ea typeface="Arial" pitchFamily="-1" charset="0"/>
          <a:cs typeface="+mn-cs"/>
        </a:defRPr>
      </a:lvl5pPr>
      <a:lvl6pPr marL="1641475" indent="-184150" algn="l" defTabSz="938213" rtl="0" fontAlgn="base">
        <a:spcBef>
          <a:spcPct val="25000"/>
        </a:spcBef>
        <a:spcAft>
          <a:spcPct val="0"/>
        </a:spcAft>
        <a:buSzPct val="75000"/>
        <a:buChar char="•"/>
        <a:defRPr sz="800">
          <a:solidFill>
            <a:schemeClr val="tx1"/>
          </a:solidFill>
          <a:latin typeface="+mn-lt"/>
          <a:cs typeface="+mn-cs"/>
        </a:defRPr>
      </a:lvl6pPr>
      <a:lvl7pPr marL="2098675" indent="-184150" algn="l" defTabSz="938213" rtl="0" fontAlgn="base">
        <a:spcBef>
          <a:spcPct val="25000"/>
        </a:spcBef>
        <a:spcAft>
          <a:spcPct val="0"/>
        </a:spcAft>
        <a:buSzPct val="75000"/>
        <a:buChar char="•"/>
        <a:defRPr sz="800">
          <a:solidFill>
            <a:schemeClr val="tx1"/>
          </a:solidFill>
          <a:latin typeface="+mn-lt"/>
          <a:cs typeface="+mn-cs"/>
        </a:defRPr>
      </a:lvl7pPr>
      <a:lvl8pPr marL="2555875" indent="-184150" algn="l" defTabSz="938213" rtl="0" fontAlgn="base">
        <a:spcBef>
          <a:spcPct val="25000"/>
        </a:spcBef>
        <a:spcAft>
          <a:spcPct val="0"/>
        </a:spcAft>
        <a:buSzPct val="75000"/>
        <a:buChar char="•"/>
        <a:defRPr sz="800">
          <a:solidFill>
            <a:schemeClr val="tx1"/>
          </a:solidFill>
          <a:latin typeface="+mn-lt"/>
          <a:cs typeface="+mn-cs"/>
        </a:defRPr>
      </a:lvl8pPr>
      <a:lvl9pPr marL="3013075" indent="-184150" algn="l" defTabSz="938213" rtl="0" fontAlgn="base">
        <a:spcBef>
          <a:spcPct val="25000"/>
        </a:spcBef>
        <a:spcAft>
          <a:spcPct val="0"/>
        </a:spcAft>
        <a:buSzPct val="75000"/>
        <a:buChar char="•"/>
        <a:defRPr sz="8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5122" name="Rectangle 2"/>
          <p:cNvSpPr>
            <a:spLocks noChangeArrowheads="1"/>
          </p:cNvSpPr>
          <p:nvPr>
            <p:custDataLst>
              <p:tags r:id="rId6"/>
            </p:custDataLst>
          </p:nvPr>
        </p:nvSpPr>
        <p:spPr bwMode="auto">
          <a:xfrm>
            <a:off x="0" y="0"/>
            <a:ext cx="10287000" cy="819150"/>
          </a:xfrm>
          <a:prstGeom prst="rect">
            <a:avLst/>
          </a:prstGeom>
          <a:gradFill rotWithShape="1">
            <a:gsLst>
              <a:gs pos="0">
                <a:srgbClr val="00005F"/>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73" tIns="45688" rIns="91373" bIns="45688" anchor="ctr"/>
          <a:lstStyle>
            <a:lvl1pPr defTabSz="957263" eaLnBrk="0" hangingPunct="0">
              <a:defRPr sz="1400" b="1">
                <a:solidFill>
                  <a:schemeClr val="tx1"/>
                </a:solidFill>
                <a:latin typeface="Arial" charset="0"/>
                <a:ea typeface="MS PGothic" pitchFamily="34" charset="-128"/>
              </a:defRPr>
            </a:lvl1pPr>
            <a:lvl2pPr marL="742950" indent="-285750" defTabSz="957263" eaLnBrk="0" hangingPunct="0">
              <a:defRPr sz="1400" b="1">
                <a:solidFill>
                  <a:schemeClr val="tx1"/>
                </a:solidFill>
                <a:latin typeface="Arial" charset="0"/>
                <a:ea typeface="MS PGothic" pitchFamily="34" charset="-128"/>
              </a:defRPr>
            </a:lvl2pPr>
            <a:lvl3pPr marL="1143000" indent="-228600" defTabSz="957263" eaLnBrk="0" hangingPunct="0">
              <a:defRPr sz="1400" b="1">
                <a:solidFill>
                  <a:schemeClr val="tx1"/>
                </a:solidFill>
                <a:latin typeface="Arial" charset="0"/>
                <a:ea typeface="MS PGothic" pitchFamily="34" charset="-128"/>
              </a:defRPr>
            </a:lvl3pPr>
            <a:lvl4pPr marL="1600200" indent="-228600" defTabSz="957263" eaLnBrk="0" hangingPunct="0">
              <a:defRPr sz="1400" b="1">
                <a:solidFill>
                  <a:schemeClr val="tx1"/>
                </a:solidFill>
                <a:latin typeface="Arial" charset="0"/>
                <a:ea typeface="MS PGothic" pitchFamily="34" charset="-128"/>
              </a:defRPr>
            </a:lvl4pPr>
            <a:lvl5pPr marL="2057400" indent="-228600" defTabSz="957263" eaLnBrk="0" hangingPunct="0">
              <a:defRPr sz="1400" b="1">
                <a:solidFill>
                  <a:schemeClr val="tx1"/>
                </a:solidFill>
                <a:latin typeface="Arial" charset="0"/>
                <a:ea typeface="MS PGothic" pitchFamily="34" charset="-128"/>
              </a:defRPr>
            </a:lvl5pPr>
            <a:lvl6pPr marL="2514600" indent="-228600" defTabSz="95726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5726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5726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57263" eaLnBrk="0" fontAlgn="base" hangingPunct="0">
              <a:spcBef>
                <a:spcPct val="0"/>
              </a:spcBef>
              <a:spcAft>
                <a:spcPct val="0"/>
              </a:spcAft>
              <a:defRPr sz="1400" b="1">
                <a:solidFill>
                  <a:schemeClr val="tx1"/>
                </a:solidFill>
                <a:latin typeface="Arial" charset="0"/>
                <a:ea typeface="MS PGothic" pitchFamily="34" charset="-128"/>
              </a:defRPr>
            </a:lvl9pPr>
          </a:lstStyle>
          <a:p>
            <a:pPr algn="ctr">
              <a:spcBef>
                <a:spcPct val="50000"/>
              </a:spcBef>
              <a:defRPr/>
            </a:pPr>
            <a:endParaRPr lang="en-US" altLang="en-US" smtClean="0"/>
          </a:p>
        </p:txBody>
      </p:sp>
      <p:sp>
        <p:nvSpPr>
          <p:cNvPr id="5123" name="Line 3"/>
          <p:cNvSpPr>
            <a:spLocks noChangeShapeType="1"/>
          </p:cNvSpPr>
          <p:nvPr>
            <p:custDataLst>
              <p:tags r:id="rId7"/>
            </p:custDataLst>
          </p:nvPr>
        </p:nvSpPr>
        <p:spPr bwMode="auto">
          <a:xfrm>
            <a:off x="0" y="838200"/>
            <a:ext cx="10287000" cy="0"/>
          </a:xfrm>
          <a:prstGeom prst="line">
            <a:avLst/>
          </a:prstGeom>
          <a:noFill/>
          <a:ln w="57150">
            <a:solidFill>
              <a:srgbClr val="899F99"/>
            </a:solidFill>
            <a:round/>
            <a:headEnd/>
            <a:tailEnd/>
          </a:ln>
          <a:extLst>
            <a:ext uri="{909E8E84-426E-40DD-AFC4-6F175D3DCCD1}">
              <a14:hiddenFill xmlns:a14="http://schemas.microsoft.com/office/drawing/2010/main">
                <a:noFill/>
              </a14:hiddenFill>
            </a:ext>
          </a:extLst>
        </p:spPr>
        <p:txBody>
          <a:bodyPr/>
          <a:lstStyle/>
          <a:p>
            <a:endParaRPr lang="en-GB"/>
          </a:p>
        </p:txBody>
      </p:sp>
      <p:graphicFrame>
        <p:nvGraphicFramePr>
          <p:cNvPr id="5124" name="Rectangle 4" hidden="1"/>
          <p:cNvGraphicFramePr>
            <a:graphicFrameLocks/>
          </p:cNvGraphicFramePr>
          <p:nvPr>
            <p:custDataLst>
              <p:tags r:id="rId8"/>
            </p:custDataLst>
          </p:nvPr>
        </p:nvGraphicFramePr>
        <p:xfrm>
          <a:off x="6350" y="0"/>
          <a:ext cx="165100" cy="158750"/>
        </p:xfrm>
        <a:graphic>
          <a:graphicData uri="http://schemas.openxmlformats.org/presentationml/2006/ole">
            <mc:AlternateContent xmlns:mc="http://schemas.openxmlformats.org/markup-compatibility/2006">
              <mc:Choice xmlns:v="urn:schemas-microsoft-com:vml" Requires="v">
                <p:oleObj spid="_x0000_s5186" name="think-cell Slide" r:id="rId13" imgW="0" imgH="0" progId="">
                  <p:embed/>
                </p:oleObj>
              </mc:Choice>
              <mc:Fallback>
                <p:oleObj name="think-cell Slide" r:id="rId13" imgW="0" imgH="0" progId="">
                  <p:embed/>
                  <p:pic>
                    <p:nvPicPr>
                      <p:cNvPr id="0" name="Rectangle 4"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350" y="0"/>
                        <a:ext cx="1651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5" name="McK Slide Elements"/>
          <p:cNvGrpSpPr>
            <a:grpSpLocks/>
          </p:cNvGrpSpPr>
          <p:nvPr/>
        </p:nvGrpSpPr>
        <p:grpSpPr bwMode="auto">
          <a:xfrm>
            <a:off x="133350" y="922338"/>
            <a:ext cx="9696450" cy="5729287"/>
            <a:chOff x="81" y="581"/>
            <a:chExt cx="5882" cy="3609"/>
          </a:xfrm>
        </p:grpSpPr>
        <p:sp>
          <p:nvSpPr>
            <p:cNvPr id="5134" name="McK Measure" hidden="1"/>
            <p:cNvSpPr txBox="1">
              <a:spLocks noChangeArrowheads="1"/>
            </p:cNvSpPr>
            <p:nvPr userDrawn="1"/>
          </p:nvSpPr>
          <p:spPr bwMode="auto">
            <a:xfrm>
              <a:off x="81" y="581"/>
              <a:ext cx="588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38213" eaLnBrk="0" hangingPunct="0">
                <a:defRPr sz="1400" b="1">
                  <a:solidFill>
                    <a:schemeClr val="tx1"/>
                  </a:solidFill>
                  <a:latin typeface="Arial" charset="0"/>
                  <a:ea typeface="MS PGothic" pitchFamily="34" charset="-128"/>
                </a:defRPr>
              </a:lvl1pPr>
              <a:lvl2pPr marL="742950" indent="-285750" defTabSz="938213" eaLnBrk="0" hangingPunct="0">
                <a:defRPr sz="1400" b="1">
                  <a:solidFill>
                    <a:schemeClr val="tx1"/>
                  </a:solidFill>
                  <a:latin typeface="Arial" charset="0"/>
                  <a:ea typeface="MS PGothic" pitchFamily="34" charset="-128"/>
                </a:defRPr>
              </a:lvl2pPr>
              <a:lvl3pPr marL="1143000" indent="-228600" defTabSz="938213" eaLnBrk="0" hangingPunct="0">
                <a:defRPr sz="1400" b="1">
                  <a:solidFill>
                    <a:schemeClr val="tx1"/>
                  </a:solidFill>
                  <a:latin typeface="Arial" charset="0"/>
                  <a:ea typeface="MS PGothic" pitchFamily="34" charset="-128"/>
                </a:defRPr>
              </a:lvl3pPr>
              <a:lvl4pPr marL="1600200" indent="-228600" defTabSz="938213" eaLnBrk="0" hangingPunct="0">
                <a:defRPr sz="1400" b="1">
                  <a:solidFill>
                    <a:schemeClr val="tx1"/>
                  </a:solidFill>
                  <a:latin typeface="Arial" charset="0"/>
                  <a:ea typeface="MS PGothic" pitchFamily="34" charset="-128"/>
                </a:defRPr>
              </a:lvl4pPr>
              <a:lvl5pPr marL="2057400" indent="-228600" defTabSz="938213" eaLnBrk="0" hangingPunct="0">
                <a:defRPr sz="1400" b="1">
                  <a:solidFill>
                    <a:schemeClr val="tx1"/>
                  </a:solidFill>
                  <a:latin typeface="Arial" charset="0"/>
                  <a:ea typeface="MS PGothic" pitchFamily="34" charset="-128"/>
                </a:defRPr>
              </a:lvl5pPr>
              <a:lvl6pPr marL="2514600" indent="-228600" defTabSz="93821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3821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3821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38213"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defRPr/>
              </a:pPr>
              <a:r>
                <a:rPr lang="en-GB" altLang="en-US" sz="1600" smtClean="0"/>
                <a:t>Unit of measure</a:t>
              </a:r>
            </a:p>
          </p:txBody>
        </p:sp>
        <p:sp>
          <p:nvSpPr>
            <p:cNvPr id="5135" name="McK Footnote" hidden="1"/>
            <p:cNvSpPr txBox="1">
              <a:spLocks noChangeArrowheads="1"/>
            </p:cNvSpPr>
            <p:nvPr userDrawn="1"/>
          </p:nvSpPr>
          <p:spPr bwMode="auto">
            <a:xfrm>
              <a:off x="81" y="3915"/>
              <a:ext cx="557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01663" indent="-601663" defTabSz="938213" eaLnBrk="0" hangingPunct="0">
                <a:tabLst>
                  <a:tab pos="558800" algn="r"/>
                </a:tabLst>
                <a:defRPr sz="1400" b="1">
                  <a:solidFill>
                    <a:schemeClr val="tx1"/>
                  </a:solidFill>
                  <a:latin typeface="Arial" charset="0"/>
                  <a:ea typeface="MS PGothic" pitchFamily="34" charset="-128"/>
                </a:defRPr>
              </a:lvl1pPr>
              <a:lvl2pPr marL="742950" indent="-285750" defTabSz="938213" eaLnBrk="0" hangingPunct="0">
                <a:tabLst>
                  <a:tab pos="558800" algn="r"/>
                </a:tabLst>
                <a:defRPr sz="1400" b="1">
                  <a:solidFill>
                    <a:schemeClr val="tx1"/>
                  </a:solidFill>
                  <a:latin typeface="Arial" charset="0"/>
                  <a:ea typeface="MS PGothic" pitchFamily="34" charset="-128"/>
                </a:defRPr>
              </a:lvl2pPr>
              <a:lvl3pPr marL="1143000" indent="-228600" defTabSz="938213" eaLnBrk="0" hangingPunct="0">
                <a:tabLst>
                  <a:tab pos="558800" algn="r"/>
                </a:tabLst>
                <a:defRPr sz="1400" b="1">
                  <a:solidFill>
                    <a:schemeClr val="tx1"/>
                  </a:solidFill>
                  <a:latin typeface="Arial" charset="0"/>
                  <a:ea typeface="MS PGothic" pitchFamily="34" charset="-128"/>
                </a:defRPr>
              </a:lvl3pPr>
              <a:lvl4pPr marL="1600200" indent="-228600" defTabSz="938213" eaLnBrk="0" hangingPunct="0">
                <a:tabLst>
                  <a:tab pos="558800" algn="r"/>
                </a:tabLst>
                <a:defRPr sz="1400" b="1">
                  <a:solidFill>
                    <a:schemeClr val="tx1"/>
                  </a:solidFill>
                  <a:latin typeface="Arial" charset="0"/>
                  <a:ea typeface="MS PGothic" pitchFamily="34" charset="-128"/>
                </a:defRPr>
              </a:lvl4pPr>
              <a:lvl5pPr marL="2057400" indent="-228600" defTabSz="938213" eaLnBrk="0" hangingPunct="0">
                <a:tabLst>
                  <a:tab pos="558800" algn="r"/>
                </a:tabLst>
                <a:defRPr sz="1400" b="1">
                  <a:solidFill>
                    <a:schemeClr val="tx1"/>
                  </a:solidFill>
                  <a:latin typeface="Arial" charset="0"/>
                  <a:ea typeface="MS PGothic" pitchFamily="34" charset="-128"/>
                </a:defRPr>
              </a:lvl5pPr>
              <a:lvl6pPr marL="2514600" indent="-228600" defTabSz="938213" eaLnBrk="0" fontAlgn="base" hangingPunct="0">
                <a:spcBef>
                  <a:spcPct val="0"/>
                </a:spcBef>
                <a:spcAft>
                  <a:spcPct val="0"/>
                </a:spcAft>
                <a:tabLst>
                  <a:tab pos="558800" algn="r"/>
                </a:tabLst>
                <a:defRPr sz="1400" b="1">
                  <a:solidFill>
                    <a:schemeClr val="tx1"/>
                  </a:solidFill>
                  <a:latin typeface="Arial" charset="0"/>
                  <a:ea typeface="MS PGothic" pitchFamily="34" charset="-128"/>
                </a:defRPr>
              </a:lvl6pPr>
              <a:lvl7pPr marL="2971800" indent="-228600" defTabSz="938213" eaLnBrk="0" fontAlgn="base" hangingPunct="0">
                <a:spcBef>
                  <a:spcPct val="0"/>
                </a:spcBef>
                <a:spcAft>
                  <a:spcPct val="0"/>
                </a:spcAft>
                <a:tabLst>
                  <a:tab pos="558800" algn="r"/>
                </a:tabLst>
                <a:defRPr sz="1400" b="1">
                  <a:solidFill>
                    <a:schemeClr val="tx1"/>
                  </a:solidFill>
                  <a:latin typeface="Arial" charset="0"/>
                  <a:ea typeface="MS PGothic" pitchFamily="34" charset="-128"/>
                </a:defRPr>
              </a:lvl7pPr>
              <a:lvl8pPr marL="3429000" indent="-228600" defTabSz="938213" eaLnBrk="0" fontAlgn="base" hangingPunct="0">
                <a:spcBef>
                  <a:spcPct val="0"/>
                </a:spcBef>
                <a:spcAft>
                  <a:spcPct val="0"/>
                </a:spcAft>
                <a:tabLst>
                  <a:tab pos="558800" algn="r"/>
                </a:tabLst>
                <a:defRPr sz="1400" b="1">
                  <a:solidFill>
                    <a:schemeClr val="tx1"/>
                  </a:solidFill>
                  <a:latin typeface="Arial" charset="0"/>
                  <a:ea typeface="MS PGothic" pitchFamily="34" charset="-128"/>
                </a:defRPr>
              </a:lvl8pPr>
              <a:lvl9pPr marL="3886200" indent="-228600" defTabSz="938213" eaLnBrk="0" fontAlgn="base" hangingPunct="0">
                <a:spcBef>
                  <a:spcPct val="0"/>
                </a:spcBef>
                <a:spcAft>
                  <a:spcPct val="0"/>
                </a:spcAft>
                <a:tabLst>
                  <a:tab pos="558800" algn="r"/>
                </a:tabLst>
                <a:defRPr sz="1400" b="1">
                  <a:solidFill>
                    <a:schemeClr val="tx1"/>
                  </a:solidFill>
                  <a:latin typeface="Arial" charset="0"/>
                  <a:ea typeface="MS PGothic" pitchFamily="34" charset="-128"/>
                </a:defRPr>
              </a:lvl9pPr>
            </a:lstStyle>
            <a:p>
              <a:pPr eaLnBrk="1" hangingPunct="1">
                <a:defRPr/>
              </a:pPr>
              <a:r>
                <a:rPr lang="en-GB" altLang="en-US" sz="1300" smtClean="0">
                  <a:solidFill>
                    <a:srgbClr val="000000"/>
                  </a:solidFill>
                </a:rPr>
                <a:t>	*	Footnote</a:t>
              </a:r>
            </a:p>
            <a:p>
              <a:pPr eaLnBrk="1" hangingPunct="1">
                <a:spcBef>
                  <a:spcPct val="20000"/>
                </a:spcBef>
                <a:defRPr/>
              </a:pPr>
              <a:r>
                <a:rPr lang="en-GB" altLang="en-US" sz="1300" smtClean="0">
                  <a:solidFill>
                    <a:srgbClr val="000000"/>
                  </a:solidFill>
                </a:rPr>
                <a:t>Source:		Source</a:t>
              </a:r>
            </a:p>
          </p:txBody>
        </p:sp>
      </p:grpSp>
      <p:sp>
        <p:nvSpPr>
          <p:cNvPr id="5126" name="Rectangle 10"/>
          <p:cNvSpPr>
            <a:spLocks noGrp="1" noChangeArrowheads="1"/>
          </p:cNvSpPr>
          <p:nvPr>
            <p:ph type="body" idx="1"/>
          </p:nvPr>
        </p:nvSpPr>
        <p:spPr bwMode="auto">
          <a:xfrm>
            <a:off x="527050" y="1582738"/>
            <a:ext cx="9232900" cy="458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127" name="Text Box 11"/>
          <p:cNvSpPr txBox="1">
            <a:spLocks noChangeArrowheads="1"/>
          </p:cNvSpPr>
          <p:nvPr/>
        </p:nvSpPr>
        <p:spPr bwMode="auto">
          <a:xfrm>
            <a:off x="7750175" y="6615113"/>
            <a:ext cx="181133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b">
            <a:spAutoFit/>
          </a:bodyPr>
          <a:lstStyle>
            <a:lvl1pPr defTabSz="957263" eaLnBrk="0" hangingPunct="0">
              <a:defRPr sz="1400" b="1">
                <a:solidFill>
                  <a:schemeClr val="tx1"/>
                </a:solidFill>
                <a:latin typeface="Arial" charset="0"/>
                <a:ea typeface="MS PGothic" pitchFamily="34" charset="-128"/>
              </a:defRPr>
            </a:lvl1pPr>
            <a:lvl2pPr marL="742950" indent="-285750" defTabSz="957263" eaLnBrk="0" hangingPunct="0">
              <a:defRPr sz="1400" b="1">
                <a:solidFill>
                  <a:schemeClr val="tx1"/>
                </a:solidFill>
                <a:latin typeface="Arial" charset="0"/>
                <a:ea typeface="MS PGothic" pitchFamily="34" charset="-128"/>
              </a:defRPr>
            </a:lvl2pPr>
            <a:lvl3pPr marL="1143000" indent="-228600" defTabSz="957263" eaLnBrk="0" hangingPunct="0">
              <a:defRPr sz="1400" b="1">
                <a:solidFill>
                  <a:schemeClr val="tx1"/>
                </a:solidFill>
                <a:latin typeface="Arial" charset="0"/>
                <a:ea typeface="MS PGothic" pitchFamily="34" charset="-128"/>
              </a:defRPr>
            </a:lvl3pPr>
            <a:lvl4pPr marL="1600200" indent="-228600" defTabSz="957263" eaLnBrk="0" hangingPunct="0">
              <a:defRPr sz="1400" b="1">
                <a:solidFill>
                  <a:schemeClr val="tx1"/>
                </a:solidFill>
                <a:latin typeface="Arial" charset="0"/>
                <a:ea typeface="MS PGothic" pitchFamily="34" charset="-128"/>
              </a:defRPr>
            </a:lvl4pPr>
            <a:lvl5pPr marL="2057400" indent="-228600" defTabSz="957263" eaLnBrk="0" hangingPunct="0">
              <a:defRPr sz="1400" b="1">
                <a:solidFill>
                  <a:schemeClr val="tx1"/>
                </a:solidFill>
                <a:latin typeface="Arial" charset="0"/>
                <a:ea typeface="MS PGothic" pitchFamily="34" charset="-128"/>
              </a:defRPr>
            </a:lvl5pPr>
            <a:lvl6pPr marL="2514600" indent="-228600" defTabSz="95726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5726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5726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57263" eaLnBrk="0" fontAlgn="base" hangingPunct="0">
              <a:spcBef>
                <a:spcPct val="0"/>
              </a:spcBef>
              <a:spcAft>
                <a:spcPct val="0"/>
              </a:spcAft>
              <a:defRPr sz="1400" b="1">
                <a:solidFill>
                  <a:schemeClr val="tx1"/>
                </a:solidFill>
                <a:latin typeface="Arial" charset="0"/>
                <a:ea typeface="MS PGothic" pitchFamily="34" charset="-128"/>
              </a:defRPr>
            </a:lvl9pPr>
          </a:lstStyle>
          <a:p>
            <a:pPr>
              <a:spcBef>
                <a:spcPct val="50000"/>
              </a:spcBef>
              <a:defRPr/>
            </a:pPr>
            <a:r>
              <a:rPr lang="en-GB" altLang="en-US" sz="900" smtClean="0"/>
              <a:t>Restricted and Confidential</a:t>
            </a:r>
          </a:p>
        </p:txBody>
      </p:sp>
      <p:sp>
        <p:nvSpPr>
          <p:cNvPr id="4111" name="Rectangle 15"/>
          <p:cNvSpPr>
            <a:spLocks noGrp="1" noChangeArrowheads="1"/>
          </p:cNvSpPr>
          <p:nvPr>
            <p:ph type="sldNum" sz="quarter" idx="4"/>
          </p:nvPr>
        </p:nvSpPr>
        <p:spPr bwMode="auto">
          <a:xfrm>
            <a:off x="7753350" y="6553200"/>
            <a:ext cx="24003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646B5D51-C959-42A0-8288-6F7319E19C31}" type="slidenum">
              <a:rPr lang="en-GB" altLang="en-US"/>
              <a:pPr>
                <a:defRPr/>
              </a:pPr>
              <a:t>‹#›</a:t>
            </a:fld>
            <a:endParaRPr lang="en-GB" altLang="en-US"/>
          </a:p>
        </p:txBody>
      </p:sp>
      <p:pic>
        <p:nvPicPr>
          <p:cNvPr id="5129" name="Picture 11"/>
          <p:cNvPicPr>
            <a:picLocks noChangeAspect="1" noChangeArrowheads="1"/>
          </p:cNvPicPr>
          <p:nvPr/>
        </p:nvPicPr>
        <p:blipFill>
          <a:blip r:embed="rId14">
            <a:extLst>
              <a:ext uri="{28A0092B-C50C-407E-A947-70E740481C1C}">
                <a14:useLocalDpi xmlns:a14="http://schemas.microsoft.com/office/drawing/2010/main" val="0"/>
              </a:ext>
            </a:extLst>
          </a:blip>
          <a:srcRect l="79834" t="-1985" r="4521"/>
          <a:stretch>
            <a:fillRect/>
          </a:stretch>
        </p:blipFill>
        <p:spPr bwMode="auto">
          <a:xfrm>
            <a:off x="8853488" y="120650"/>
            <a:ext cx="13747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6" descr="RBSG logo"/>
          <p:cNvPicPr>
            <a:picLocks noChangeAspect="1" noChangeArrowheads="1"/>
          </p:cNvPicPr>
          <p:nvPr/>
        </p:nvPicPr>
        <p:blipFill>
          <a:blip r:embed="rId1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invGray">
          <a:xfrm>
            <a:off x="0" y="274638"/>
            <a:ext cx="12112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AcnSubjectTitle_ID_14" hidden="1"/>
          <p:cNvSpPr txBox="1">
            <a:spLocks noChangeArrowheads="1"/>
          </p:cNvSpPr>
          <p:nvPr>
            <p:custDataLst>
              <p:tags r:id="rId9"/>
            </p:custDataLst>
          </p:nvPr>
        </p:nvSpPr>
        <p:spPr bwMode="gray">
          <a:xfrm>
            <a:off x="1304925" y="423863"/>
            <a:ext cx="7254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38213" eaLnBrk="0" hangingPunct="0">
              <a:defRPr sz="1400" b="1">
                <a:solidFill>
                  <a:schemeClr val="tx1"/>
                </a:solidFill>
                <a:latin typeface="Arial" charset="0"/>
                <a:ea typeface="MS PGothic" pitchFamily="34" charset="-128"/>
              </a:defRPr>
            </a:lvl1pPr>
            <a:lvl2pPr marL="742950" indent="-285750" defTabSz="938213" eaLnBrk="0" hangingPunct="0">
              <a:defRPr sz="1400" b="1">
                <a:solidFill>
                  <a:schemeClr val="tx1"/>
                </a:solidFill>
                <a:latin typeface="Arial" charset="0"/>
                <a:ea typeface="MS PGothic" pitchFamily="34" charset="-128"/>
              </a:defRPr>
            </a:lvl2pPr>
            <a:lvl3pPr marL="1143000" indent="-228600" defTabSz="938213" eaLnBrk="0" hangingPunct="0">
              <a:defRPr sz="1400" b="1">
                <a:solidFill>
                  <a:schemeClr val="tx1"/>
                </a:solidFill>
                <a:latin typeface="Arial" charset="0"/>
                <a:ea typeface="MS PGothic" pitchFamily="34" charset="-128"/>
              </a:defRPr>
            </a:lvl3pPr>
            <a:lvl4pPr marL="1600200" indent="-228600" defTabSz="938213" eaLnBrk="0" hangingPunct="0">
              <a:defRPr sz="1400" b="1">
                <a:solidFill>
                  <a:schemeClr val="tx1"/>
                </a:solidFill>
                <a:latin typeface="Arial" charset="0"/>
                <a:ea typeface="MS PGothic" pitchFamily="34" charset="-128"/>
              </a:defRPr>
            </a:lvl4pPr>
            <a:lvl5pPr marL="2057400" indent="-228600" defTabSz="938213" eaLnBrk="0" hangingPunct="0">
              <a:defRPr sz="1400" b="1">
                <a:solidFill>
                  <a:schemeClr val="tx1"/>
                </a:solidFill>
                <a:latin typeface="Arial" charset="0"/>
                <a:ea typeface="MS PGothic" pitchFamily="34" charset="-128"/>
              </a:defRPr>
            </a:lvl5pPr>
            <a:lvl6pPr marL="2514600" indent="-228600" defTabSz="93821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3821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3821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38213" eaLnBrk="0" fontAlgn="base" hangingPunct="0">
              <a:spcBef>
                <a:spcPct val="0"/>
              </a:spcBef>
              <a:spcAft>
                <a:spcPct val="0"/>
              </a:spcAft>
              <a:defRPr sz="1400" b="1">
                <a:solidFill>
                  <a:schemeClr val="tx1"/>
                </a:solidFill>
                <a:latin typeface="Arial" charset="0"/>
                <a:ea typeface="MS PGothic" pitchFamily="34" charset="-128"/>
              </a:defRPr>
            </a:lvl9pPr>
          </a:lstStyle>
          <a:p>
            <a:pPr>
              <a:buSzPct val="90000"/>
              <a:buFont typeface="Wingdings" pitchFamily="2" charset="2"/>
              <a:buNone/>
              <a:defRPr/>
            </a:pPr>
            <a:r>
              <a:rPr lang="en-GB" altLang="en-US" sz="2400" smtClean="0">
                <a:solidFill>
                  <a:schemeClr val="bg1"/>
                </a:solidFill>
              </a:rPr>
              <a:t>Subject Title</a:t>
            </a:r>
          </a:p>
        </p:txBody>
      </p:sp>
      <p:sp>
        <p:nvSpPr>
          <p:cNvPr id="5132" name="AcnActionTitle_ID_15"/>
          <p:cNvSpPr>
            <a:spLocks noGrp="1"/>
          </p:cNvSpPr>
          <p:nvPr>
            <p:ph type="title"/>
            <p:custDataLst>
              <p:tags r:id="rId10"/>
            </p:custDataLst>
          </p:nvPr>
        </p:nvSpPr>
        <p:spPr bwMode="gray">
          <a:xfrm>
            <a:off x="525463" y="827088"/>
            <a:ext cx="9234487"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title style</a:t>
            </a:r>
            <a:endParaRPr lang="en-GB" altLang="en-US" smtClean="0"/>
          </a:p>
        </p:txBody>
      </p:sp>
      <p:sp>
        <p:nvSpPr>
          <p:cNvPr id="5133" name="AcnFootnote_ID_15" hidden="1"/>
          <p:cNvSpPr txBox="1">
            <a:spLocks noChangeArrowheads="1"/>
          </p:cNvSpPr>
          <p:nvPr>
            <p:custDataLst>
              <p:tags r:id="rId11"/>
            </p:custDataLst>
          </p:nvPr>
        </p:nvSpPr>
        <p:spPr bwMode="gray">
          <a:xfrm>
            <a:off x="525463" y="6254750"/>
            <a:ext cx="9234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538163" indent="-538163" defTabSz="938213" eaLnBrk="0" hangingPunct="0">
              <a:defRPr sz="1400" b="1">
                <a:solidFill>
                  <a:schemeClr val="tx1"/>
                </a:solidFill>
                <a:latin typeface="Arial" charset="0"/>
                <a:ea typeface="MS PGothic" pitchFamily="34" charset="-128"/>
              </a:defRPr>
            </a:lvl1pPr>
            <a:lvl2pPr marL="742950" indent="-285750" defTabSz="938213" eaLnBrk="0" hangingPunct="0">
              <a:defRPr sz="1400" b="1">
                <a:solidFill>
                  <a:schemeClr val="tx1"/>
                </a:solidFill>
                <a:latin typeface="Arial" charset="0"/>
                <a:ea typeface="MS PGothic" pitchFamily="34" charset="-128"/>
              </a:defRPr>
            </a:lvl2pPr>
            <a:lvl3pPr marL="1143000" indent="-228600" defTabSz="938213" eaLnBrk="0" hangingPunct="0">
              <a:defRPr sz="1400" b="1">
                <a:solidFill>
                  <a:schemeClr val="tx1"/>
                </a:solidFill>
                <a:latin typeface="Arial" charset="0"/>
                <a:ea typeface="MS PGothic" pitchFamily="34" charset="-128"/>
              </a:defRPr>
            </a:lvl3pPr>
            <a:lvl4pPr marL="1600200" indent="-228600" defTabSz="938213" eaLnBrk="0" hangingPunct="0">
              <a:defRPr sz="1400" b="1">
                <a:solidFill>
                  <a:schemeClr val="tx1"/>
                </a:solidFill>
                <a:latin typeface="Arial" charset="0"/>
                <a:ea typeface="MS PGothic" pitchFamily="34" charset="-128"/>
              </a:defRPr>
            </a:lvl4pPr>
            <a:lvl5pPr marL="2057400" indent="-228600" defTabSz="938213" eaLnBrk="0" hangingPunct="0">
              <a:defRPr sz="1400" b="1">
                <a:solidFill>
                  <a:schemeClr val="tx1"/>
                </a:solidFill>
                <a:latin typeface="Arial" charset="0"/>
                <a:ea typeface="MS PGothic" pitchFamily="34" charset="-128"/>
              </a:defRPr>
            </a:lvl5pPr>
            <a:lvl6pPr marL="2514600" indent="-228600" defTabSz="938213"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defTabSz="938213"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defTabSz="938213"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defTabSz="938213" eaLnBrk="0" fontAlgn="base" hangingPunct="0">
              <a:spcBef>
                <a:spcPct val="0"/>
              </a:spcBef>
              <a:spcAft>
                <a:spcPct val="0"/>
              </a:spcAft>
              <a:defRPr sz="1400" b="1">
                <a:solidFill>
                  <a:schemeClr val="tx1"/>
                </a:solidFill>
                <a:latin typeface="Arial" charset="0"/>
                <a:ea typeface="MS PGothic" pitchFamily="34" charset="-128"/>
              </a:defRPr>
            </a:lvl9pPr>
          </a:lstStyle>
          <a:p>
            <a:pPr>
              <a:buSzPct val="90000"/>
              <a:buFont typeface="Wingdings" pitchFamily="2" charset="2"/>
              <a:buNone/>
              <a:defRPr/>
            </a:pPr>
            <a:r>
              <a:rPr lang="en-GB" altLang="en-US" sz="1000" smtClean="0"/>
              <a:t>*	Footnote</a:t>
            </a:r>
          </a:p>
          <a:p>
            <a:pPr>
              <a:spcBef>
                <a:spcPct val="20000"/>
              </a:spcBef>
              <a:buSzPct val="90000"/>
              <a:buFont typeface="Wingdings" pitchFamily="2" charset="2"/>
              <a:buNone/>
              <a:defRPr/>
            </a:pPr>
            <a:r>
              <a:rPr lang="en-GB" altLang="en-US" sz="1000" smtClean="0"/>
              <a:t>Source:	Source</a:t>
            </a:r>
          </a:p>
        </p:txBody>
      </p:sp>
    </p:spTree>
  </p:cSld>
  <p:clrMap bg1="lt1" tx1="dk1" bg2="lt2" tx2="dk2" accent1="accent1" accent2="accent2" accent3="accent3" accent4="accent4" accent5="accent5" accent6="accent6" hlink="hlink" folHlink="folHlink"/>
  <p:sldLayoutIdLst>
    <p:sldLayoutId id="2147487180" r:id="rId1"/>
    <p:sldLayoutId id="2147487181" r:id="rId2"/>
    <p:sldLayoutId id="2147487182" r:id="rId3"/>
  </p:sldLayoutIdLst>
  <p:hf hdr="0" ftr="0" dt="0"/>
  <p:txStyles>
    <p:titleStyle>
      <a:lvl1pPr algn="l" defTabSz="1001713" rtl="0" eaLnBrk="0" fontAlgn="base" hangingPunct="0">
        <a:spcBef>
          <a:spcPct val="0"/>
        </a:spcBef>
        <a:spcAft>
          <a:spcPct val="0"/>
        </a:spcAft>
        <a:defRPr sz="4400" b="1">
          <a:solidFill>
            <a:schemeClr val="tx1"/>
          </a:solidFill>
          <a:latin typeface="+mj-lt"/>
          <a:ea typeface="Arial" pitchFamily="-1" charset="0"/>
          <a:cs typeface="+mj-cs"/>
        </a:defRPr>
      </a:lvl1pPr>
      <a:lvl2pPr algn="l" defTabSz="1001713" rtl="0" eaLnBrk="0" fontAlgn="base" hangingPunct="0">
        <a:spcBef>
          <a:spcPct val="0"/>
        </a:spcBef>
        <a:spcAft>
          <a:spcPct val="0"/>
        </a:spcAft>
        <a:defRPr sz="4400" b="1">
          <a:solidFill>
            <a:schemeClr val="tx1"/>
          </a:solidFill>
          <a:latin typeface="Arial" charset="0"/>
          <a:ea typeface="Arial" pitchFamily="-1" charset="0"/>
          <a:cs typeface="Arial" charset="0"/>
        </a:defRPr>
      </a:lvl2pPr>
      <a:lvl3pPr algn="l" defTabSz="1001713" rtl="0" eaLnBrk="0" fontAlgn="base" hangingPunct="0">
        <a:spcBef>
          <a:spcPct val="0"/>
        </a:spcBef>
        <a:spcAft>
          <a:spcPct val="0"/>
        </a:spcAft>
        <a:defRPr sz="4400" b="1">
          <a:solidFill>
            <a:schemeClr val="tx1"/>
          </a:solidFill>
          <a:latin typeface="Arial" charset="0"/>
          <a:ea typeface="Arial" pitchFamily="-1" charset="0"/>
          <a:cs typeface="Arial" charset="0"/>
        </a:defRPr>
      </a:lvl3pPr>
      <a:lvl4pPr algn="l" defTabSz="1001713" rtl="0" eaLnBrk="0" fontAlgn="base" hangingPunct="0">
        <a:spcBef>
          <a:spcPct val="0"/>
        </a:spcBef>
        <a:spcAft>
          <a:spcPct val="0"/>
        </a:spcAft>
        <a:defRPr sz="4400" b="1">
          <a:solidFill>
            <a:schemeClr val="tx1"/>
          </a:solidFill>
          <a:latin typeface="Arial" charset="0"/>
          <a:ea typeface="Arial" pitchFamily="-1" charset="0"/>
          <a:cs typeface="Arial" charset="0"/>
        </a:defRPr>
      </a:lvl4pPr>
      <a:lvl5pPr algn="l" defTabSz="1001713" rtl="0" eaLnBrk="0" fontAlgn="base" hangingPunct="0">
        <a:spcBef>
          <a:spcPct val="0"/>
        </a:spcBef>
        <a:spcAft>
          <a:spcPct val="0"/>
        </a:spcAft>
        <a:defRPr sz="4400" b="1">
          <a:solidFill>
            <a:schemeClr val="tx1"/>
          </a:solidFill>
          <a:latin typeface="Arial" charset="0"/>
          <a:ea typeface="Arial" pitchFamily="-1" charset="0"/>
          <a:cs typeface="Arial" charset="0"/>
        </a:defRPr>
      </a:lvl5pPr>
      <a:lvl6pPr marL="457200" algn="l" defTabSz="1001713" rtl="0" fontAlgn="base">
        <a:spcBef>
          <a:spcPct val="0"/>
        </a:spcBef>
        <a:spcAft>
          <a:spcPct val="0"/>
        </a:spcAft>
        <a:defRPr b="1">
          <a:solidFill>
            <a:schemeClr val="bg1"/>
          </a:solidFill>
          <a:latin typeface="Arial" charset="0"/>
          <a:cs typeface="Arial" charset="0"/>
        </a:defRPr>
      </a:lvl6pPr>
      <a:lvl7pPr marL="914400" algn="l" defTabSz="1001713" rtl="0" fontAlgn="base">
        <a:spcBef>
          <a:spcPct val="0"/>
        </a:spcBef>
        <a:spcAft>
          <a:spcPct val="0"/>
        </a:spcAft>
        <a:defRPr b="1">
          <a:solidFill>
            <a:schemeClr val="bg1"/>
          </a:solidFill>
          <a:latin typeface="Arial" charset="0"/>
          <a:cs typeface="Arial" charset="0"/>
        </a:defRPr>
      </a:lvl7pPr>
      <a:lvl8pPr marL="1371600" algn="l" defTabSz="1001713" rtl="0" fontAlgn="base">
        <a:spcBef>
          <a:spcPct val="0"/>
        </a:spcBef>
        <a:spcAft>
          <a:spcPct val="0"/>
        </a:spcAft>
        <a:defRPr b="1">
          <a:solidFill>
            <a:schemeClr val="bg1"/>
          </a:solidFill>
          <a:latin typeface="Arial" charset="0"/>
          <a:cs typeface="Arial" charset="0"/>
        </a:defRPr>
      </a:lvl8pPr>
      <a:lvl9pPr marL="1828800" algn="l" defTabSz="1001713" rtl="0" fontAlgn="base">
        <a:spcBef>
          <a:spcPct val="0"/>
        </a:spcBef>
        <a:spcAft>
          <a:spcPct val="0"/>
        </a:spcAft>
        <a:defRPr b="1">
          <a:solidFill>
            <a:schemeClr val="bg1"/>
          </a:solidFill>
          <a:latin typeface="Arial" charset="0"/>
          <a:cs typeface="Arial" charset="0"/>
        </a:defRPr>
      </a:lvl9pPr>
    </p:titleStyle>
    <p:bodyStyle>
      <a:lvl1pPr marL="177800" indent="-177800" algn="l" defTabSz="938213" rtl="0" eaLnBrk="0" fontAlgn="base" hangingPunct="0">
        <a:spcBef>
          <a:spcPct val="50000"/>
        </a:spcBef>
        <a:spcAft>
          <a:spcPct val="0"/>
        </a:spcAft>
        <a:buClr>
          <a:srgbClr val="002469"/>
        </a:buClr>
        <a:buFont typeface="Arial" charset="0"/>
        <a:buChar char="♦"/>
        <a:defRPr sz="1600">
          <a:solidFill>
            <a:schemeClr val="tx1"/>
          </a:solidFill>
          <a:latin typeface="+mn-lt"/>
          <a:ea typeface="Arial" pitchFamily="-1" charset="0"/>
          <a:cs typeface="+mn-cs"/>
        </a:defRPr>
      </a:lvl1pPr>
      <a:lvl2pPr marL="447675" indent="-242888" algn="l" defTabSz="938213" rtl="0" eaLnBrk="0" fontAlgn="base" hangingPunct="0">
        <a:spcBef>
          <a:spcPct val="25000"/>
        </a:spcBef>
        <a:spcAft>
          <a:spcPct val="0"/>
        </a:spcAft>
        <a:buSzPct val="120000"/>
        <a:buFont typeface="Arial" charset="0"/>
        <a:buChar char="–"/>
        <a:defRPr sz="1400">
          <a:solidFill>
            <a:schemeClr val="tx1"/>
          </a:solidFill>
          <a:latin typeface="+mn-lt"/>
          <a:ea typeface="Arial" pitchFamily="-1" charset="0"/>
          <a:cs typeface="+mn-cs"/>
        </a:defRPr>
      </a:lvl2pPr>
      <a:lvl3pPr marL="723900" indent="-246063" algn="l" defTabSz="938213" rtl="0" eaLnBrk="0" fontAlgn="base" hangingPunct="0">
        <a:spcBef>
          <a:spcPct val="25000"/>
        </a:spcBef>
        <a:spcAft>
          <a:spcPct val="0"/>
        </a:spcAft>
        <a:buChar char="o"/>
        <a:defRPr sz="1200">
          <a:solidFill>
            <a:schemeClr val="tx1"/>
          </a:solidFill>
          <a:latin typeface="+mn-lt"/>
          <a:ea typeface="Arial" pitchFamily="-1" charset="0"/>
          <a:cs typeface="+mn-cs"/>
        </a:defRPr>
      </a:lvl3pPr>
      <a:lvl4pPr marL="968375" indent="-223838" algn="l" defTabSz="938213" rtl="0" eaLnBrk="0" fontAlgn="base" hangingPunct="0">
        <a:spcBef>
          <a:spcPct val="25000"/>
        </a:spcBef>
        <a:spcAft>
          <a:spcPct val="0"/>
        </a:spcAft>
        <a:buSzPct val="89000"/>
        <a:buFont typeface="Wingdings" pitchFamily="2" charset="2"/>
        <a:buChar char="§"/>
        <a:defRPr sz="1000">
          <a:solidFill>
            <a:schemeClr val="tx1"/>
          </a:solidFill>
          <a:latin typeface="+mn-lt"/>
          <a:ea typeface="Arial" pitchFamily="-1" charset="0"/>
          <a:cs typeface="+mn-cs"/>
        </a:defRPr>
      </a:lvl4pPr>
      <a:lvl5pPr marL="1184275" indent="-184150" algn="l" defTabSz="938213" rtl="0" eaLnBrk="0" fontAlgn="base" hangingPunct="0">
        <a:spcBef>
          <a:spcPct val="25000"/>
        </a:spcBef>
        <a:spcAft>
          <a:spcPct val="0"/>
        </a:spcAft>
        <a:buSzPct val="75000"/>
        <a:buChar char="•"/>
        <a:defRPr sz="800">
          <a:solidFill>
            <a:schemeClr val="tx1"/>
          </a:solidFill>
          <a:latin typeface="+mn-lt"/>
          <a:ea typeface="Arial" pitchFamily="-1" charset="0"/>
          <a:cs typeface="+mn-cs"/>
        </a:defRPr>
      </a:lvl5pPr>
      <a:lvl6pPr marL="1641475" indent="-184150" algn="l" defTabSz="938213" rtl="0" fontAlgn="base">
        <a:spcBef>
          <a:spcPct val="25000"/>
        </a:spcBef>
        <a:spcAft>
          <a:spcPct val="0"/>
        </a:spcAft>
        <a:buSzPct val="75000"/>
        <a:buChar char="•"/>
        <a:defRPr sz="800">
          <a:solidFill>
            <a:schemeClr val="tx1"/>
          </a:solidFill>
          <a:latin typeface="+mn-lt"/>
          <a:cs typeface="+mn-cs"/>
        </a:defRPr>
      </a:lvl6pPr>
      <a:lvl7pPr marL="2098675" indent="-184150" algn="l" defTabSz="938213" rtl="0" fontAlgn="base">
        <a:spcBef>
          <a:spcPct val="25000"/>
        </a:spcBef>
        <a:spcAft>
          <a:spcPct val="0"/>
        </a:spcAft>
        <a:buSzPct val="75000"/>
        <a:buChar char="•"/>
        <a:defRPr sz="800">
          <a:solidFill>
            <a:schemeClr val="tx1"/>
          </a:solidFill>
          <a:latin typeface="+mn-lt"/>
          <a:cs typeface="+mn-cs"/>
        </a:defRPr>
      </a:lvl7pPr>
      <a:lvl8pPr marL="2555875" indent="-184150" algn="l" defTabSz="938213" rtl="0" fontAlgn="base">
        <a:spcBef>
          <a:spcPct val="25000"/>
        </a:spcBef>
        <a:spcAft>
          <a:spcPct val="0"/>
        </a:spcAft>
        <a:buSzPct val="75000"/>
        <a:buChar char="•"/>
        <a:defRPr sz="800">
          <a:solidFill>
            <a:schemeClr val="tx1"/>
          </a:solidFill>
          <a:latin typeface="+mn-lt"/>
          <a:cs typeface="+mn-cs"/>
        </a:defRPr>
      </a:lvl8pPr>
      <a:lvl9pPr marL="3013075" indent="-184150" algn="l" defTabSz="938213" rtl="0" fontAlgn="base">
        <a:spcBef>
          <a:spcPct val="25000"/>
        </a:spcBef>
        <a:spcAft>
          <a:spcPct val="0"/>
        </a:spcAft>
        <a:buSzPct val="75000"/>
        <a:buChar char="•"/>
        <a:defRPr sz="8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6146" name="Picture 13" descr="master_sa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3175"/>
            <a:ext cx="10290176"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 descr="A-Santander-negativo_RGB [Convertid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89863" y="6226175"/>
            <a:ext cx="24399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Rectangle 11"/>
          <p:cNvSpPr>
            <a:spLocks noChangeArrowheads="1"/>
          </p:cNvSpPr>
          <p:nvPr/>
        </p:nvSpPr>
        <p:spPr bwMode="auto">
          <a:xfrm>
            <a:off x="9113838" y="131763"/>
            <a:ext cx="977900" cy="457200"/>
          </a:xfrm>
          <a:prstGeom prst="rect">
            <a:avLst/>
          </a:prstGeom>
          <a:noFill/>
          <a:ln w="9525">
            <a:noFill/>
            <a:miter lim="800000"/>
            <a:headEnd/>
            <a:tailEnd/>
          </a:ln>
          <a:effectLst/>
        </p:spPr>
        <p:txBody>
          <a:bodyP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r">
              <a:defRPr/>
            </a:pPr>
            <a:fld id="{10384A06-D788-4DCA-8868-B6DB574E1899}" type="slidenum">
              <a:rPr lang="es-ES_tradnl" altLang="en-US" sz="1500" smtClean="0">
                <a:solidFill>
                  <a:srgbClr val="FF0000"/>
                </a:solidFill>
              </a:rPr>
              <a:pPr algn="r">
                <a:defRPr/>
              </a:pPr>
              <a:t>‹#›</a:t>
            </a:fld>
            <a:endParaRPr lang="es-ES_tradnl" altLang="en-US" sz="1500" smtClean="0">
              <a:solidFill>
                <a:srgbClr val="FF0000"/>
              </a:solidFill>
            </a:endParaRPr>
          </a:p>
        </p:txBody>
      </p:sp>
      <p:sp>
        <p:nvSpPr>
          <p:cNvPr id="6149" name="Rectangle 9"/>
          <p:cNvSpPr>
            <a:spLocks noChangeArrowheads="1"/>
          </p:cNvSpPr>
          <p:nvPr userDrawn="1"/>
        </p:nvSpPr>
        <p:spPr bwMode="gray">
          <a:xfrm>
            <a:off x="684213" y="409575"/>
            <a:ext cx="76073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buSzPct val="65000"/>
              <a:buFont typeface="Wingdings" pitchFamily="2" charset="2"/>
              <a:buNone/>
              <a:defRPr/>
            </a:pPr>
            <a:r>
              <a:rPr lang="en-US" altLang="en-US" sz="1200" smtClean="0"/>
              <a:t>EXCO Update</a:t>
            </a:r>
          </a:p>
        </p:txBody>
      </p:sp>
      <p:sp>
        <p:nvSpPr>
          <p:cNvPr id="6150" name="Line 10"/>
          <p:cNvSpPr>
            <a:spLocks noChangeShapeType="1"/>
          </p:cNvSpPr>
          <p:nvPr userDrawn="1"/>
        </p:nvSpPr>
        <p:spPr bwMode="gray">
          <a:xfrm flipH="1" flipV="1">
            <a:off x="619125" y="463550"/>
            <a:ext cx="1588" cy="398463"/>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1028" name="Rectangle 9"/>
          <p:cNvSpPr>
            <a:spLocks noChangeArrowheads="1"/>
          </p:cNvSpPr>
          <p:nvPr userDrawn="1"/>
        </p:nvSpPr>
        <p:spPr bwMode="auto">
          <a:xfrm>
            <a:off x="0" y="6511925"/>
            <a:ext cx="2274888" cy="98425"/>
          </a:xfrm>
          <a:prstGeom prst="rect">
            <a:avLst/>
          </a:prstGeom>
          <a:noFill/>
          <a:ln w="9525">
            <a:noFill/>
            <a:miter lim="800000"/>
            <a:headEnd/>
            <a:tailEnd/>
          </a:ln>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defRPr/>
            </a:pPr>
            <a:r>
              <a:rPr lang="es-ES" altLang="en-US" sz="1800" smtClean="0">
                <a:solidFill>
                  <a:schemeClr val="bg1"/>
                </a:solidFill>
              </a:rPr>
              <a:t>Santander UK</a:t>
            </a:r>
            <a:endParaRPr lang="en-US" altLang="en-US" sz="180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7183" r:id="rId1"/>
    <p:sldLayoutId id="2147487184" r:id="rId2"/>
    <p:sldLayoutId id="2147487185" r:id="rId3"/>
    <p:sldLayoutId id="2147487186" r:id="rId4"/>
    <p:sldLayoutId id="2147487187" r:id="rId5"/>
    <p:sldLayoutId id="2147487188" r:id="rId6"/>
    <p:sldLayoutId id="2147487189" r:id="rId7"/>
    <p:sldLayoutId id="2147487190" r:id="rId8"/>
    <p:sldLayoutId id="2147487191" r:id="rId9"/>
    <p:sldLayoutId id="2147487192" r:id="rId10"/>
    <p:sldLayoutId id="2147487193"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MS PGothic" pitchFamily="34" charset="-128"/>
        </a:defRPr>
      </a:lvl1pPr>
      <a:lvl2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2pPr>
      <a:lvl3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3pPr>
      <a:lvl4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4pPr>
      <a:lvl5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7170" name="Picture 13" descr="master_sa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3175"/>
            <a:ext cx="10290176"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descr="A-Santander-negativo_RGB [Convertid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89863" y="6226175"/>
            <a:ext cx="24399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Rectangle 11"/>
          <p:cNvSpPr>
            <a:spLocks noChangeArrowheads="1"/>
          </p:cNvSpPr>
          <p:nvPr/>
        </p:nvSpPr>
        <p:spPr bwMode="auto">
          <a:xfrm>
            <a:off x="9113838" y="309563"/>
            <a:ext cx="977900" cy="457200"/>
          </a:xfrm>
          <a:prstGeom prst="rect">
            <a:avLst/>
          </a:prstGeom>
          <a:noFill/>
          <a:ln w="9525">
            <a:noFill/>
            <a:miter lim="800000"/>
            <a:headEnd/>
            <a:tailEnd/>
          </a:ln>
          <a:effectLst/>
        </p:spPr>
        <p:txBody>
          <a:bodyP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r">
              <a:defRPr/>
            </a:pPr>
            <a:fld id="{4207490E-88C2-460F-9726-7FF4D7678D62}" type="slidenum">
              <a:rPr lang="es-ES_tradnl" altLang="en-US" sz="1500" smtClean="0">
                <a:solidFill>
                  <a:srgbClr val="FF0000"/>
                </a:solidFill>
              </a:rPr>
              <a:pPr algn="r">
                <a:defRPr/>
              </a:pPr>
              <a:t>‹#›</a:t>
            </a:fld>
            <a:endParaRPr lang="es-ES_tradnl" altLang="en-US" sz="1500" smtClean="0">
              <a:solidFill>
                <a:srgbClr val="FF0000"/>
              </a:solidFill>
            </a:endParaRPr>
          </a:p>
        </p:txBody>
      </p:sp>
      <p:sp>
        <p:nvSpPr>
          <p:cNvPr id="7173" name="Line 10"/>
          <p:cNvSpPr>
            <a:spLocks noChangeShapeType="1"/>
          </p:cNvSpPr>
          <p:nvPr/>
        </p:nvSpPr>
        <p:spPr bwMode="gray">
          <a:xfrm flipH="1" flipV="1">
            <a:off x="619125" y="463550"/>
            <a:ext cx="1588" cy="398463"/>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1028" name="Rectangle 9"/>
          <p:cNvSpPr>
            <a:spLocks noChangeArrowheads="1"/>
          </p:cNvSpPr>
          <p:nvPr/>
        </p:nvSpPr>
        <p:spPr bwMode="auto">
          <a:xfrm>
            <a:off x="0" y="6511925"/>
            <a:ext cx="2274888" cy="98425"/>
          </a:xfrm>
          <a:prstGeom prst="rect">
            <a:avLst/>
          </a:prstGeom>
          <a:noFill/>
          <a:ln w="9525">
            <a:noFill/>
            <a:miter lim="800000"/>
            <a:headEnd/>
            <a:tailEnd/>
          </a:ln>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defRPr/>
            </a:pPr>
            <a:r>
              <a:rPr lang="es-ES" altLang="en-US" sz="1800" smtClean="0">
                <a:solidFill>
                  <a:schemeClr val="bg1"/>
                </a:solidFill>
              </a:rPr>
              <a:t>Santander UK</a:t>
            </a:r>
            <a:endParaRPr lang="en-US" altLang="en-US" sz="1800" smtClean="0">
              <a:solidFill>
                <a:schemeClr val="bg1"/>
              </a:solidFill>
            </a:endParaRPr>
          </a:p>
        </p:txBody>
      </p:sp>
      <p:sp>
        <p:nvSpPr>
          <p:cNvPr id="7175" name="Rectangle 9"/>
          <p:cNvSpPr>
            <a:spLocks noChangeArrowheads="1"/>
          </p:cNvSpPr>
          <p:nvPr userDrawn="1"/>
        </p:nvSpPr>
        <p:spPr bwMode="gray">
          <a:xfrm>
            <a:off x="684213" y="409575"/>
            <a:ext cx="76073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type="none" w="lg" len="lg"/>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buSzPct val="65000"/>
              <a:buFont typeface="Wingdings" pitchFamily="2" charset="2"/>
              <a:buNone/>
              <a:defRPr/>
            </a:pPr>
            <a:r>
              <a:rPr lang="en-US" altLang="en-US" sz="1200" smtClean="0"/>
              <a:t>SIC Update</a:t>
            </a:r>
          </a:p>
        </p:txBody>
      </p:sp>
    </p:spTree>
  </p:cSld>
  <p:clrMap bg1="lt1" tx1="dk1" bg2="lt2" tx2="dk2" accent1="accent1" accent2="accent2" accent3="accent3" accent4="accent4" accent5="accent5" accent6="accent6" hlink="hlink" folHlink="folHlink"/>
  <p:sldLayoutIdLst>
    <p:sldLayoutId id="2147487194" r:id="rId1"/>
    <p:sldLayoutId id="2147487195" r:id="rId2"/>
    <p:sldLayoutId id="2147487196" r:id="rId3"/>
    <p:sldLayoutId id="2147487197" r:id="rId4"/>
    <p:sldLayoutId id="2147487198" r:id="rId5"/>
    <p:sldLayoutId id="2147487199" r:id="rId6"/>
    <p:sldLayoutId id="2147487200" r:id="rId7"/>
    <p:sldLayoutId id="2147487201" r:id="rId8"/>
    <p:sldLayoutId id="2147487202" r:id="rId9"/>
    <p:sldLayoutId id="2147487203" r:id="rId10"/>
    <p:sldLayoutId id="2147487204"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MS PGothic" pitchFamily="34" charset="-128"/>
        </a:defRPr>
      </a:lvl1pPr>
      <a:lvl2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2pPr>
      <a:lvl3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3pPr>
      <a:lvl4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4pPr>
      <a:lvl5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8194" name="Picture 11" descr="Cintillo_inferior02"/>
          <p:cNvPicPr>
            <a:picLocks noChangeAspect="1" noChangeArrowheads="1"/>
          </p:cNvPicPr>
          <p:nvPr userDrawn="1"/>
        </p:nvPicPr>
        <p:blipFill>
          <a:blip r:embed="rId15">
            <a:extLst>
              <a:ext uri="{28A0092B-C50C-407E-A947-70E740481C1C}">
                <a14:useLocalDpi xmlns:a14="http://schemas.microsoft.com/office/drawing/2010/main" val="0"/>
              </a:ext>
            </a:extLst>
          </a:blip>
          <a:srcRect t="11868"/>
          <a:stretch>
            <a:fillRect/>
          </a:stretch>
        </p:blipFill>
        <p:spPr bwMode="auto">
          <a:xfrm>
            <a:off x="-61913" y="-3175"/>
            <a:ext cx="10348913"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5"/>
          <p:cNvSpPr>
            <a:spLocks noGrp="1" noChangeArrowheads="1"/>
          </p:cNvSpPr>
          <p:nvPr>
            <p:ph type="title"/>
          </p:nvPr>
        </p:nvSpPr>
        <p:spPr bwMode="auto">
          <a:xfrm>
            <a:off x="282575" y="476250"/>
            <a:ext cx="94916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Clic para editar estilo título patrón</a:t>
            </a:r>
          </a:p>
        </p:txBody>
      </p:sp>
      <p:sp>
        <p:nvSpPr>
          <p:cNvPr id="8196" name="Rectangle 6"/>
          <p:cNvSpPr>
            <a:spLocks noGrp="1" noChangeArrowheads="1"/>
          </p:cNvSpPr>
          <p:nvPr>
            <p:ph type="body" idx="1"/>
          </p:nvPr>
        </p:nvSpPr>
        <p:spPr bwMode="auto">
          <a:xfrm>
            <a:off x="282575" y="1196975"/>
            <a:ext cx="9493250"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a:p>
            <a:pPr lvl="4"/>
            <a:endParaRPr lang="es-ES" altLang="en-US" smtClean="0"/>
          </a:p>
          <a:p>
            <a:pPr lvl="4"/>
            <a:endParaRPr lang="es-ES" altLang="en-US" smtClean="0"/>
          </a:p>
          <a:p>
            <a:pPr lvl="4"/>
            <a:endParaRPr lang="es-ES" altLang="en-US" smtClean="0"/>
          </a:p>
          <a:p>
            <a:pPr lvl="4"/>
            <a:endParaRPr lang="es-ES" altLang="en-US" smtClean="0"/>
          </a:p>
          <a:p>
            <a:pPr lvl="4"/>
            <a:endParaRPr lang="es-ES" altLang="en-US" smtClean="0"/>
          </a:p>
          <a:p>
            <a:pPr lvl="4"/>
            <a:endParaRPr lang="es-ES" altLang="en-US" smtClean="0"/>
          </a:p>
          <a:p>
            <a:pPr lvl="4"/>
            <a:endParaRPr lang="es-ES" altLang="en-US" smtClean="0"/>
          </a:p>
          <a:p>
            <a:pPr lvl="4"/>
            <a:endParaRPr lang="es-ES" altLang="en-US" smtClean="0"/>
          </a:p>
        </p:txBody>
      </p:sp>
      <p:sp>
        <p:nvSpPr>
          <p:cNvPr id="50183" name="Rectangle 7"/>
          <p:cNvSpPr>
            <a:spLocks noGrp="1" noChangeArrowheads="1"/>
          </p:cNvSpPr>
          <p:nvPr>
            <p:ph type="sldNum" sz="quarter" idx="4"/>
          </p:nvPr>
        </p:nvSpPr>
        <p:spPr bwMode="auto">
          <a:xfrm>
            <a:off x="9113838" y="131763"/>
            <a:ext cx="977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500">
                <a:solidFill>
                  <a:srgbClr val="FF0000"/>
                </a:solidFill>
              </a:defRPr>
            </a:lvl1pPr>
          </a:lstStyle>
          <a:p>
            <a:pPr>
              <a:defRPr/>
            </a:pPr>
            <a:fld id="{8973F8A3-7E0E-41C7-90EA-86AA69A7EF57}" type="slidenum">
              <a:rPr lang="es-ES_tradnl" altLang="en-US"/>
              <a:pPr>
                <a:defRPr/>
              </a:pPr>
              <a:t>‹#›</a:t>
            </a:fld>
            <a:endParaRPr lang="es-ES_tradnl" altLang="en-US"/>
          </a:p>
        </p:txBody>
      </p:sp>
      <p:pic>
        <p:nvPicPr>
          <p:cNvPr id="8198" name="Picture 10" descr="A-Santander-negativo_RGB [Convertido]"/>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789863" y="6226175"/>
            <a:ext cx="24399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205" r:id="rId1"/>
    <p:sldLayoutId id="2147487225" r:id="rId2"/>
    <p:sldLayoutId id="2147487206" r:id="rId3"/>
    <p:sldLayoutId id="2147487207" r:id="rId4"/>
    <p:sldLayoutId id="2147487208" r:id="rId5"/>
    <p:sldLayoutId id="2147487209" r:id="rId6"/>
    <p:sldLayoutId id="2147487226" r:id="rId7"/>
    <p:sldLayoutId id="2147487210" r:id="rId8"/>
    <p:sldLayoutId id="2147487211" r:id="rId9"/>
    <p:sldLayoutId id="2147487212" r:id="rId10"/>
    <p:sldLayoutId id="2147487213" r:id="rId11"/>
    <p:sldLayoutId id="2147487227" r:id="rId12"/>
  </p:sldLayoutIdLst>
  <p:hf hdr="0" ftr="0" dt="0"/>
  <p:txStyles>
    <p:titleStyle>
      <a:lvl1pPr algn="l" rtl="0" eaLnBrk="0" fontAlgn="base" hangingPunct="0">
        <a:spcBef>
          <a:spcPct val="0"/>
        </a:spcBef>
        <a:spcAft>
          <a:spcPct val="0"/>
        </a:spcAft>
        <a:defRPr sz="2400" b="1">
          <a:solidFill>
            <a:schemeClr val="tx2"/>
          </a:solidFill>
          <a:latin typeface="+mj-lt"/>
          <a:ea typeface="MS PGothic" pitchFamily="34" charset="-128"/>
          <a:cs typeface="MS PGothic" pitchFamily="34" charset="-128"/>
        </a:defRPr>
      </a:lvl1pPr>
      <a:lvl2pPr algn="l" rtl="0" eaLnBrk="0" fontAlgn="base" hangingPunct="0">
        <a:spcBef>
          <a:spcPct val="0"/>
        </a:spcBef>
        <a:spcAft>
          <a:spcPct val="0"/>
        </a:spcAft>
        <a:defRPr sz="2400" b="1">
          <a:solidFill>
            <a:schemeClr val="tx2"/>
          </a:solidFill>
          <a:latin typeface="Arial" pitchFamily="34" charset="0"/>
          <a:ea typeface="MS PGothic" pitchFamily="34" charset="-128"/>
          <a:cs typeface="MS PGothic" pitchFamily="34" charset="-128"/>
        </a:defRPr>
      </a:lvl2pPr>
      <a:lvl3pPr algn="l" rtl="0" eaLnBrk="0" fontAlgn="base" hangingPunct="0">
        <a:spcBef>
          <a:spcPct val="0"/>
        </a:spcBef>
        <a:spcAft>
          <a:spcPct val="0"/>
        </a:spcAft>
        <a:defRPr sz="2400" b="1">
          <a:solidFill>
            <a:schemeClr val="tx2"/>
          </a:solidFill>
          <a:latin typeface="Arial" pitchFamily="34" charset="0"/>
          <a:ea typeface="MS PGothic" pitchFamily="34" charset="-128"/>
          <a:cs typeface="MS PGothic" pitchFamily="34" charset="-128"/>
        </a:defRPr>
      </a:lvl3pPr>
      <a:lvl4pPr algn="l" rtl="0" eaLnBrk="0" fontAlgn="base" hangingPunct="0">
        <a:spcBef>
          <a:spcPct val="0"/>
        </a:spcBef>
        <a:spcAft>
          <a:spcPct val="0"/>
        </a:spcAft>
        <a:defRPr sz="2400" b="1">
          <a:solidFill>
            <a:schemeClr val="tx2"/>
          </a:solidFill>
          <a:latin typeface="Arial" pitchFamily="34" charset="0"/>
          <a:ea typeface="MS PGothic" pitchFamily="34" charset="-128"/>
          <a:cs typeface="MS PGothic" pitchFamily="34" charset="-128"/>
        </a:defRPr>
      </a:lvl4pPr>
      <a:lvl5pPr algn="l" rtl="0" eaLnBrk="0" fontAlgn="base" hangingPunct="0">
        <a:spcBef>
          <a:spcPct val="0"/>
        </a:spcBef>
        <a:spcAft>
          <a:spcPct val="0"/>
        </a:spcAft>
        <a:defRPr sz="2400" b="1">
          <a:solidFill>
            <a:schemeClr val="tx2"/>
          </a:solidFill>
          <a:latin typeface="Arial" pitchFamily="34" charset="0"/>
          <a:ea typeface="MS PGothic" pitchFamily="34" charset="-128"/>
          <a:cs typeface="MS PGothic" pitchFamily="34" charset="-128"/>
        </a:defRPr>
      </a:lvl5pPr>
      <a:lvl6pPr marL="457200" algn="l" rtl="0" fontAlgn="base">
        <a:spcBef>
          <a:spcPct val="0"/>
        </a:spcBef>
        <a:spcAft>
          <a:spcPct val="0"/>
        </a:spcAft>
        <a:defRPr sz="2400" b="1">
          <a:solidFill>
            <a:schemeClr val="tx2"/>
          </a:solidFill>
          <a:latin typeface="Arial" pitchFamily="34" charset="0"/>
        </a:defRPr>
      </a:lvl6pPr>
      <a:lvl7pPr marL="914400" algn="l" rtl="0" fontAlgn="base">
        <a:spcBef>
          <a:spcPct val="0"/>
        </a:spcBef>
        <a:spcAft>
          <a:spcPct val="0"/>
        </a:spcAft>
        <a:defRPr sz="2400" b="1">
          <a:solidFill>
            <a:schemeClr val="tx2"/>
          </a:solidFill>
          <a:latin typeface="Arial" pitchFamily="34" charset="0"/>
        </a:defRPr>
      </a:lvl7pPr>
      <a:lvl8pPr marL="1371600" algn="l" rtl="0" fontAlgn="base">
        <a:spcBef>
          <a:spcPct val="0"/>
        </a:spcBef>
        <a:spcAft>
          <a:spcPct val="0"/>
        </a:spcAft>
        <a:defRPr sz="2400" b="1">
          <a:solidFill>
            <a:schemeClr val="tx2"/>
          </a:solidFill>
          <a:latin typeface="Arial" pitchFamily="34" charset="0"/>
        </a:defRPr>
      </a:lvl8pPr>
      <a:lvl9pPr marL="1828800" algn="l" rtl="0" fontAlgn="base">
        <a:spcBef>
          <a:spcPct val="0"/>
        </a:spcBef>
        <a:spcAft>
          <a:spcPct val="0"/>
        </a:spcAft>
        <a:defRPr sz="2400" b="1">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bg1"/>
        </a:buClr>
        <a:buSzPct val="25000"/>
        <a:buFont typeface="Times" pitchFamily="18" charset="0"/>
        <a:buChar char="•"/>
        <a:defRPr sz="2400" b="1">
          <a:solidFill>
            <a:srgbClr val="FF0000"/>
          </a:solidFill>
          <a:latin typeface="+mn-lt"/>
          <a:ea typeface="MS PGothic" pitchFamily="34" charset="-128"/>
          <a:cs typeface="MS PGothic" pitchFamily="34" charset="-128"/>
        </a:defRPr>
      </a:lvl1pPr>
      <a:lvl2pPr marL="768350" indent="-285750" algn="l" rtl="0" eaLnBrk="0" fontAlgn="base" hangingPunct="0">
        <a:spcBef>
          <a:spcPct val="20000"/>
        </a:spcBef>
        <a:spcAft>
          <a:spcPct val="0"/>
        </a:spcAft>
        <a:buClr>
          <a:srgbClr val="000024"/>
        </a:buClr>
        <a:buFont typeface="Wingdings" pitchFamily="2" charset="2"/>
        <a:buChar char="n"/>
        <a:defRPr sz="2200">
          <a:solidFill>
            <a:srgbClr val="000024"/>
          </a:solidFill>
          <a:latin typeface="+mn-lt"/>
          <a:ea typeface="MS PGothic" pitchFamily="34" charset="-128"/>
          <a:cs typeface="MS PGothic" pitchFamily="34" charset="-128"/>
        </a:defRPr>
      </a:lvl2pPr>
      <a:lvl3pPr marL="1187450" indent="-228600" algn="l" rtl="0" eaLnBrk="0" fontAlgn="base" hangingPunct="0">
        <a:spcBef>
          <a:spcPct val="20000"/>
        </a:spcBef>
        <a:spcAft>
          <a:spcPct val="0"/>
        </a:spcAft>
        <a:buClr>
          <a:srgbClr val="000024"/>
        </a:buClr>
        <a:buFont typeface="Arial" charset="0"/>
        <a:buChar char="–"/>
        <a:defRPr sz="2000">
          <a:solidFill>
            <a:srgbClr val="000024"/>
          </a:solidFill>
          <a:latin typeface="+mn-lt"/>
          <a:ea typeface="MS PGothic" pitchFamily="34" charset="-128"/>
          <a:cs typeface="MS PGothic" pitchFamily="34" charset="-128"/>
        </a:defRPr>
      </a:lvl3pPr>
      <a:lvl4pPr marL="1606550" indent="-228600" algn="l" rtl="0" eaLnBrk="0" fontAlgn="base" hangingPunct="0">
        <a:spcBef>
          <a:spcPct val="20000"/>
        </a:spcBef>
        <a:spcAft>
          <a:spcPct val="0"/>
        </a:spcAft>
        <a:buClr>
          <a:srgbClr val="000024"/>
        </a:buClr>
        <a:defRPr sz="2000">
          <a:solidFill>
            <a:srgbClr val="000024"/>
          </a:solidFill>
          <a:latin typeface="+mn-lt"/>
          <a:ea typeface="MS PGothic" pitchFamily="34" charset="-128"/>
          <a:cs typeface="MS PGothic" pitchFamily="34" charset="-128"/>
        </a:defRPr>
      </a:lvl4pPr>
      <a:lvl5pPr marL="2057400" indent="-228600" algn="l" rtl="0" eaLnBrk="0" fontAlgn="base" hangingPunct="0">
        <a:spcBef>
          <a:spcPct val="20000"/>
        </a:spcBef>
        <a:spcAft>
          <a:spcPct val="0"/>
        </a:spcAft>
        <a:buClr>
          <a:srgbClr val="000024"/>
        </a:buClr>
        <a:defRPr sz="2000">
          <a:solidFill>
            <a:srgbClr val="000024"/>
          </a:solidFill>
          <a:latin typeface="+mn-lt"/>
          <a:ea typeface="MS PGothic" pitchFamily="34" charset="-128"/>
          <a:cs typeface="MS PGothic" pitchFamily="34" charset="-128"/>
        </a:defRPr>
      </a:lvl5pPr>
      <a:lvl6pPr marL="2514600" indent="-228600" algn="l" rtl="0" fontAlgn="base">
        <a:spcBef>
          <a:spcPct val="20000"/>
        </a:spcBef>
        <a:spcAft>
          <a:spcPct val="0"/>
        </a:spcAft>
        <a:buClr>
          <a:srgbClr val="000024"/>
        </a:buClr>
        <a:defRPr sz="2000">
          <a:solidFill>
            <a:srgbClr val="000024"/>
          </a:solidFill>
          <a:latin typeface="+mn-lt"/>
        </a:defRPr>
      </a:lvl6pPr>
      <a:lvl7pPr marL="2971800" indent="-228600" algn="l" rtl="0" fontAlgn="base">
        <a:spcBef>
          <a:spcPct val="20000"/>
        </a:spcBef>
        <a:spcAft>
          <a:spcPct val="0"/>
        </a:spcAft>
        <a:buClr>
          <a:srgbClr val="000024"/>
        </a:buClr>
        <a:defRPr sz="2000">
          <a:solidFill>
            <a:srgbClr val="000024"/>
          </a:solidFill>
          <a:latin typeface="+mn-lt"/>
        </a:defRPr>
      </a:lvl7pPr>
      <a:lvl8pPr marL="3429000" indent="-228600" algn="l" rtl="0" fontAlgn="base">
        <a:spcBef>
          <a:spcPct val="20000"/>
        </a:spcBef>
        <a:spcAft>
          <a:spcPct val="0"/>
        </a:spcAft>
        <a:buClr>
          <a:srgbClr val="000024"/>
        </a:buClr>
        <a:defRPr sz="2000">
          <a:solidFill>
            <a:srgbClr val="000024"/>
          </a:solidFill>
          <a:latin typeface="+mn-lt"/>
        </a:defRPr>
      </a:lvl8pPr>
      <a:lvl9pPr marL="3886200" indent="-228600" algn="l" rtl="0" fontAlgn="base">
        <a:spcBef>
          <a:spcPct val="20000"/>
        </a:spcBef>
        <a:spcAft>
          <a:spcPct val="0"/>
        </a:spcAft>
        <a:buClr>
          <a:srgbClr val="000024"/>
        </a:buClr>
        <a:defRPr sz="2000">
          <a:solidFill>
            <a:srgbClr val="000024"/>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9218" name="Picture 13" descr="master_sa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3175"/>
            <a:ext cx="10290176"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4" descr="A-Santander-negativo_RGB [Convertid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89863" y="6226175"/>
            <a:ext cx="24399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Rectangle 11"/>
          <p:cNvSpPr>
            <a:spLocks noChangeArrowheads="1"/>
          </p:cNvSpPr>
          <p:nvPr/>
        </p:nvSpPr>
        <p:spPr bwMode="auto">
          <a:xfrm>
            <a:off x="9113838" y="131763"/>
            <a:ext cx="977900" cy="457200"/>
          </a:xfrm>
          <a:prstGeom prst="rect">
            <a:avLst/>
          </a:prstGeom>
          <a:noFill/>
          <a:ln w="9525">
            <a:noFill/>
            <a:miter lim="800000"/>
            <a:headEnd/>
            <a:tailEnd/>
          </a:ln>
          <a:effectLst/>
        </p:spPr>
        <p:txBody>
          <a:bodyP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r">
              <a:defRPr/>
            </a:pPr>
            <a:fld id="{DC69407F-B2B6-458D-AB87-6EA3964D2FDD}" type="slidenum">
              <a:rPr lang="es-ES_tradnl" altLang="en-US" sz="1800" smtClean="0">
                <a:solidFill>
                  <a:srgbClr val="FF0000"/>
                </a:solidFill>
              </a:rPr>
              <a:pPr algn="r">
                <a:defRPr/>
              </a:pPr>
              <a:t>‹#›</a:t>
            </a:fld>
            <a:endParaRPr lang="es-ES_tradnl" altLang="en-US" sz="1800" smtClean="0">
              <a:solidFill>
                <a:srgbClr val="FF0000"/>
              </a:solidFill>
            </a:endParaRPr>
          </a:p>
        </p:txBody>
      </p:sp>
      <p:sp>
        <p:nvSpPr>
          <p:cNvPr id="1033" name="Rectangle 9"/>
          <p:cNvSpPr>
            <a:spLocks noChangeArrowheads="1"/>
          </p:cNvSpPr>
          <p:nvPr userDrawn="1"/>
        </p:nvSpPr>
        <p:spPr bwMode="gray">
          <a:xfrm>
            <a:off x="812800" y="228600"/>
            <a:ext cx="7607300" cy="228600"/>
          </a:xfrm>
          <a:prstGeom prst="rect">
            <a:avLst/>
          </a:prstGeom>
          <a:noFill/>
          <a:ln w="19050" algn="ctr">
            <a:noFill/>
            <a:miter lim="800000"/>
            <a:headEnd/>
            <a:tailEnd type="none" w="lg" len="lg"/>
          </a:ln>
          <a:effectLst/>
        </p:spPr>
        <p:txBody>
          <a:bodyPr lIns="0" tIns="0" rIns="0" bIns="0"/>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buSzPct val="65000"/>
              <a:buFont typeface="Wingdings" pitchFamily="2" charset="2"/>
              <a:buNone/>
              <a:defRPr/>
            </a:pPr>
            <a:endParaRPr lang="en-US" altLang="en-US" smtClean="0">
              <a:solidFill>
                <a:srgbClr val="000000"/>
              </a:solidFill>
            </a:endParaRPr>
          </a:p>
        </p:txBody>
      </p:sp>
      <p:sp>
        <p:nvSpPr>
          <p:cNvPr id="9222" name="Line 10"/>
          <p:cNvSpPr>
            <a:spLocks noChangeShapeType="1"/>
          </p:cNvSpPr>
          <p:nvPr userDrawn="1"/>
        </p:nvSpPr>
        <p:spPr bwMode="gray">
          <a:xfrm flipH="1" flipV="1">
            <a:off x="647700" y="228600"/>
            <a:ext cx="0" cy="555625"/>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
        <p:nvSpPr>
          <p:cNvPr id="1028" name="Rectangle 9"/>
          <p:cNvSpPr>
            <a:spLocks noChangeArrowheads="1"/>
          </p:cNvSpPr>
          <p:nvPr userDrawn="1"/>
        </p:nvSpPr>
        <p:spPr bwMode="auto">
          <a:xfrm>
            <a:off x="0" y="6511925"/>
            <a:ext cx="2274888" cy="98425"/>
          </a:xfrm>
          <a:prstGeom prst="rect">
            <a:avLst/>
          </a:prstGeom>
          <a:noFill/>
          <a:ln w="9525">
            <a:noFill/>
            <a:miter lim="800000"/>
            <a:headEnd/>
            <a:tailEnd/>
          </a:ln>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37931725" indent="-37474525" eaLnBrk="0" hangingPunct="0">
              <a:defRPr sz="1400" b="1">
                <a:solidFill>
                  <a:schemeClr val="tx1"/>
                </a:solidFill>
                <a:latin typeface="Arial" charset="0"/>
                <a:ea typeface="MS PGothic" pitchFamily="34" charset="-128"/>
              </a:defRPr>
            </a:lvl2pPr>
            <a:lvl3pPr eaLnBrk="0" hangingPunct="0">
              <a:defRPr sz="1400" b="1">
                <a:solidFill>
                  <a:schemeClr val="tx1"/>
                </a:solidFill>
                <a:latin typeface="Arial" charset="0"/>
                <a:ea typeface="MS PGothic" pitchFamily="34" charset="-128"/>
              </a:defRPr>
            </a:lvl3pPr>
            <a:lvl4pPr eaLnBrk="0" hangingPunct="0">
              <a:defRPr sz="1400" b="1">
                <a:solidFill>
                  <a:schemeClr val="tx1"/>
                </a:solidFill>
                <a:latin typeface="Arial" charset="0"/>
                <a:ea typeface="MS PGothic" pitchFamily="34" charset="-128"/>
              </a:defRPr>
            </a:lvl4pPr>
            <a:lvl5pPr eaLnBrk="0" hangingPunct="0">
              <a:defRPr sz="1400" b="1">
                <a:solidFill>
                  <a:schemeClr val="tx1"/>
                </a:solidFill>
                <a:latin typeface="Arial" charset="0"/>
                <a:ea typeface="MS PGothic" pitchFamily="34" charset="-128"/>
              </a:defRPr>
            </a:lvl5pPr>
            <a:lvl6pPr marL="457200" eaLnBrk="0" fontAlgn="base" hangingPunct="0">
              <a:spcBef>
                <a:spcPct val="0"/>
              </a:spcBef>
              <a:spcAft>
                <a:spcPct val="0"/>
              </a:spcAft>
              <a:defRPr sz="1400" b="1">
                <a:solidFill>
                  <a:schemeClr val="tx1"/>
                </a:solidFill>
                <a:latin typeface="Arial" charset="0"/>
                <a:ea typeface="MS PGothic" pitchFamily="34" charset="-128"/>
              </a:defRPr>
            </a:lvl6pPr>
            <a:lvl7pPr marL="914400" eaLnBrk="0" fontAlgn="base" hangingPunct="0">
              <a:spcBef>
                <a:spcPct val="0"/>
              </a:spcBef>
              <a:spcAft>
                <a:spcPct val="0"/>
              </a:spcAft>
              <a:defRPr sz="1400" b="1">
                <a:solidFill>
                  <a:schemeClr val="tx1"/>
                </a:solidFill>
                <a:latin typeface="Arial" charset="0"/>
                <a:ea typeface="MS PGothic" pitchFamily="34" charset="-128"/>
              </a:defRPr>
            </a:lvl7pPr>
            <a:lvl8pPr marL="1371600" eaLnBrk="0" fontAlgn="base" hangingPunct="0">
              <a:spcBef>
                <a:spcPct val="0"/>
              </a:spcBef>
              <a:spcAft>
                <a:spcPct val="0"/>
              </a:spcAft>
              <a:defRPr sz="1400" b="1">
                <a:solidFill>
                  <a:schemeClr val="tx1"/>
                </a:solidFill>
                <a:latin typeface="Arial" charset="0"/>
                <a:ea typeface="MS PGothic" pitchFamily="34" charset="-128"/>
              </a:defRPr>
            </a:lvl8pPr>
            <a:lvl9pPr marL="18288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defRPr/>
            </a:pPr>
            <a:r>
              <a:rPr lang="es-ES" altLang="en-US" sz="1800" smtClean="0">
                <a:solidFill>
                  <a:srgbClr val="FFFFFF"/>
                </a:solidFill>
              </a:rPr>
              <a:t>Santander UK</a:t>
            </a:r>
            <a:endParaRPr lang="en-US" altLang="en-US" sz="1800" smtClean="0">
              <a:solidFill>
                <a:srgbClr val="FFFFFF"/>
              </a:solidFill>
            </a:endParaRPr>
          </a:p>
        </p:txBody>
      </p:sp>
    </p:spTree>
  </p:cSld>
  <p:clrMap bg1="lt1" tx1="dk1" bg2="lt2" tx2="dk2" accent1="accent1" accent2="accent2" accent3="accent3" accent4="accent4" accent5="accent5" accent6="accent6" hlink="hlink" folHlink="folHlink"/>
  <p:sldLayoutIdLst>
    <p:sldLayoutId id="2147487214" r:id="rId1"/>
    <p:sldLayoutId id="2147487215" r:id="rId2"/>
    <p:sldLayoutId id="2147487216" r:id="rId3"/>
    <p:sldLayoutId id="2147487217" r:id="rId4"/>
    <p:sldLayoutId id="2147487218" r:id="rId5"/>
    <p:sldLayoutId id="2147487219" r:id="rId6"/>
    <p:sldLayoutId id="2147487220" r:id="rId7"/>
    <p:sldLayoutId id="2147487221" r:id="rId8"/>
    <p:sldLayoutId id="2147487222" r:id="rId9"/>
    <p:sldLayoutId id="2147487223" r:id="rId10"/>
    <p:sldLayoutId id="2147487224" r:id="rId11"/>
  </p:sldLayoutIdLst>
  <p:txStyles>
    <p:titleStyle>
      <a:lvl1pPr algn="ctr" rtl="0" eaLnBrk="0" fontAlgn="base" hangingPunct="0">
        <a:spcBef>
          <a:spcPct val="0"/>
        </a:spcBef>
        <a:spcAft>
          <a:spcPct val="0"/>
        </a:spcAft>
        <a:defRPr sz="4400">
          <a:solidFill>
            <a:schemeClr val="tx2"/>
          </a:solidFill>
          <a:latin typeface="+mj-lt"/>
          <a:ea typeface="MS PGothic" pitchFamily="34" charset="-128"/>
          <a:cs typeface="MS PGothic" pitchFamily="34" charset="-128"/>
        </a:defRPr>
      </a:lvl1pPr>
      <a:lvl2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2pPr>
      <a:lvl3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3pPr>
      <a:lvl4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4pPr>
      <a:lvl5pPr algn="ctr" rtl="0" eaLnBrk="0" fontAlgn="base" hangingPunct="0">
        <a:spcBef>
          <a:spcPct val="0"/>
        </a:spcBef>
        <a:spcAft>
          <a:spcPct val="0"/>
        </a:spcAft>
        <a:defRPr sz="4400">
          <a:solidFill>
            <a:schemeClr val="tx2"/>
          </a:solidFill>
          <a:latin typeface="Arial" charset="0"/>
          <a:ea typeface="MS PGothic" pitchFamily="34" charset="-128"/>
          <a:cs typeface="MS PGothic"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cs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cs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16" descr="A-Santander-negativo_RGB [Converti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863" y="6226175"/>
            <a:ext cx="24399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18"/>
          <p:cNvSpPr>
            <a:spLocks noChangeArrowheads="1"/>
          </p:cNvSpPr>
          <p:nvPr/>
        </p:nvSpPr>
        <p:spPr bwMode="auto">
          <a:xfrm>
            <a:off x="343085" y="1447800"/>
            <a:ext cx="9732963"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eaLnBrk="1" hangingPunct="1"/>
            <a:r>
              <a:rPr lang="en-US" altLang="en-US" sz="3200" dirty="0" smtClean="0">
                <a:solidFill>
                  <a:schemeClr val="bg1"/>
                </a:solidFill>
              </a:rPr>
              <a:t>Testing the P-16 against the Risk Appetite </a:t>
            </a:r>
            <a:endParaRPr lang="en-US" altLang="en-US" sz="3200" dirty="0">
              <a:solidFill>
                <a:schemeClr val="bg1"/>
              </a:solidFill>
            </a:endParaRPr>
          </a:p>
          <a:p>
            <a:pPr eaLnBrk="1" hangingPunct="1"/>
            <a:endParaRPr lang="en-US" altLang="en-US" sz="1600" dirty="0">
              <a:solidFill>
                <a:schemeClr val="bg1"/>
              </a:solidFill>
            </a:endParaRPr>
          </a:p>
          <a:p>
            <a:pPr eaLnBrk="1" hangingPunct="1"/>
            <a:endParaRPr lang="en-US" altLang="en-US" sz="2400" dirty="0">
              <a:solidFill>
                <a:schemeClr val="bg1"/>
              </a:solidFill>
            </a:endParaRPr>
          </a:p>
          <a:p>
            <a:pPr eaLnBrk="1" hangingPunct="1"/>
            <a:r>
              <a:rPr lang="en-US" altLang="en-US" sz="2000" dirty="0" smtClean="0">
                <a:solidFill>
                  <a:schemeClr val="bg1"/>
                </a:solidFill>
              </a:rPr>
              <a:t>SHUSA Finance (Dan </a:t>
            </a:r>
            <a:r>
              <a:rPr lang="en-US" altLang="en-US" sz="2000" dirty="0" smtClean="0">
                <a:solidFill>
                  <a:schemeClr val="bg1"/>
                </a:solidFill>
              </a:rPr>
              <a:t>Budington</a:t>
            </a:r>
            <a:r>
              <a:rPr lang="en-US" altLang="en-US" sz="2000" dirty="0" smtClean="0">
                <a:solidFill>
                  <a:schemeClr val="bg1"/>
                </a:solidFill>
              </a:rPr>
              <a:t>, Director of Strategy and Capital Planning)</a:t>
            </a:r>
          </a:p>
          <a:p>
            <a:pPr eaLnBrk="1" hangingPunct="1"/>
            <a:endParaRPr lang="en-US" altLang="en-US" sz="800" dirty="0">
              <a:solidFill>
                <a:schemeClr val="bg1"/>
              </a:solidFill>
            </a:endParaRPr>
          </a:p>
          <a:p>
            <a:pPr eaLnBrk="1" hangingPunct="1"/>
            <a:r>
              <a:rPr lang="en-US" altLang="en-US" sz="2000" dirty="0" smtClean="0">
                <a:solidFill>
                  <a:schemeClr val="bg1"/>
                </a:solidFill>
              </a:rPr>
              <a:t>SHUSA Risk Appetite (Edward Smith, Risk Architecture Director / Rut Parrish)</a:t>
            </a:r>
          </a:p>
          <a:p>
            <a:pPr eaLnBrk="1" hangingPunct="1"/>
            <a:endParaRPr lang="en-US" altLang="en-US" sz="800" dirty="0" smtClean="0">
              <a:solidFill>
                <a:schemeClr val="bg1"/>
              </a:solidFill>
            </a:endParaRPr>
          </a:p>
          <a:p>
            <a:pPr eaLnBrk="1" hangingPunct="1"/>
            <a:endParaRPr lang="en-US" altLang="en-US" sz="1600" dirty="0">
              <a:solidFill>
                <a:schemeClr val="bg1"/>
              </a:solidFill>
            </a:endParaRPr>
          </a:p>
        </p:txBody>
      </p:sp>
      <p:sp>
        <p:nvSpPr>
          <p:cNvPr id="86022" name="Text Box 6"/>
          <p:cNvSpPr txBox="1">
            <a:spLocks noChangeArrowheads="1"/>
          </p:cNvSpPr>
          <p:nvPr/>
        </p:nvSpPr>
        <p:spPr bwMode="auto">
          <a:xfrm>
            <a:off x="6907186" y="115178"/>
            <a:ext cx="3276874" cy="40011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information</a:t>
            </a:r>
          </a:p>
        </p:txBody>
      </p:sp>
      <p:sp>
        <p:nvSpPr>
          <p:cNvPr id="86025" name="Text Box 9"/>
          <p:cNvSpPr txBox="1">
            <a:spLocks noChangeArrowheads="1"/>
          </p:cNvSpPr>
          <p:nvPr/>
        </p:nvSpPr>
        <p:spPr bwMode="auto">
          <a:xfrm>
            <a:off x="270247" y="5222875"/>
            <a:ext cx="5521325"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GB" altLang="en-US" sz="1600" dirty="0">
                <a:solidFill>
                  <a:schemeClr val="bg1"/>
                </a:solidFill>
              </a:rPr>
              <a:t>Date Created</a:t>
            </a:r>
            <a:r>
              <a:rPr lang="en-GB" altLang="en-US" sz="1600" dirty="0" smtClean="0">
                <a:solidFill>
                  <a:schemeClr val="bg1"/>
                </a:solidFill>
              </a:rPr>
              <a:t>: 19 June 2015</a:t>
            </a:r>
            <a:endParaRPr lang="en-GB" altLang="en-US" sz="1600" dirty="0">
              <a:solidFill>
                <a:schemeClr val="bg1"/>
              </a:solidFill>
            </a:endParaRPr>
          </a:p>
          <a:p>
            <a:pPr>
              <a:spcBef>
                <a:spcPct val="50000"/>
              </a:spcBef>
              <a:defRPr/>
            </a:pPr>
            <a:r>
              <a:rPr lang="en-GB" altLang="en-US" sz="1600" dirty="0">
                <a:solidFill>
                  <a:schemeClr val="bg1"/>
                </a:solidFill>
              </a:rPr>
              <a:t>Final/Draft Version</a:t>
            </a:r>
            <a:r>
              <a:rPr lang="en-GB" altLang="en-US" sz="1600">
                <a:solidFill>
                  <a:schemeClr val="bg1"/>
                </a:solidFill>
              </a:rPr>
              <a:t>: </a:t>
            </a:r>
            <a:r>
              <a:rPr lang="en-GB" altLang="en-US" sz="1600" smtClean="0">
                <a:solidFill>
                  <a:schemeClr val="bg1"/>
                </a:solidFill>
              </a:rPr>
              <a:t>Draft V1</a:t>
            </a:r>
            <a:endParaRPr lang="en-GB" altLang="en-US" sz="1600" dirty="0">
              <a:solidFill>
                <a:schemeClr val="bg1"/>
              </a:solidFill>
            </a:endParaRPr>
          </a:p>
        </p:txBody>
      </p:sp>
      <p:sp>
        <p:nvSpPr>
          <p:cNvPr id="86027" name="Text Box 11"/>
          <p:cNvSpPr txBox="1">
            <a:spLocks noChangeArrowheads="1"/>
          </p:cNvSpPr>
          <p:nvPr/>
        </p:nvSpPr>
        <p:spPr bwMode="auto">
          <a:xfrm>
            <a:off x="6943835" y="5334307"/>
            <a:ext cx="3203575" cy="40011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p>
        </p:txBody>
      </p:sp>
      <p:sp>
        <p:nvSpPr>
          <p:cNvPr id="9" name="Rectangle 9"/>
          <p:cNvSpPr>
            <a:spLocks noChangeArrowheads="1"/>
          </p:cNvSpPr>
          <p:nvPr/>
        </p:nvSpPr>
        <p:spPr bwMode="auto">
          <a:xfrm>
            <a:off x="30932" y="6345325"/>
            <a:ext cx="2999977"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7" y="26040"/>
            <a:ext cx="10111805" cy="738664"/>
          </a:xfrm>
          <a:prstGeom prst="rect">
            <a:avLst/>
          </a:prstGeom>
          <a:noFill/>
        </p:spPr>
        <p:txBody>
          <a:bodyPr wrap="square" rtlCol="0">
            <a:spAutoFit/>
          </a:bodyPr>
          <a:lstStyle/>
          <a:p>
            <a:r>
              <a:rPr lang="en-GB" sz="2400" dirty="0" smtClean="0">
                <a:solidFill>
                  <a:schemeClr val="bg2"/>
                </a:solidFill>
                <a:latin typeface="+mj-lt"/>
              </a:rPr>
              <a:t>Strategic Planning – The P-16 budget</a:t>
            </a:r>
          </a:p>
          <a:p>
            <a:r>
              <a:rPr lang="en-GB" sz="1800" dirty="0" smtClean="0"/>
              <a:t>SHUSA Finance &amp; Risk are working together to test the P-16 budget against Risk Appetite</a:t>
            </a:r>
            <a:endParaRPr lang="en-GB" sz="1800" i="1" dirty="0"/>
          </a:p>
        </p:txBody>
      </p:sp>
      <p:sp>
        <p:nvSpPr>
          <p:cNvPr id="3" name="TextBox 2"/>
          <p:cNvSpPr txBox="1"/>
          <p:nvPr/>
        </p:nvSpPr>
        <p:spPr>
          <a:xfrm>
            <a:off x="103189" y="880157"/>
            <a:ext cx="10080624" cy="5188600"/>
          </a:xfrm>
          <a:prstGeom prst="rect">
            <a:avLst/>
          </a:prstGeom>
          <a:noFill/>
          <a:ln>
            <a:noFill/>
          </a:ln>
        </p:spPr>
        <p:txBody>
          <a:bodyPr wrap="square" rtlCol="0">
            <a:spAutoFit/>
          </a:bodyPr>
          <a:lstStyle/>
          <a:p>
            <a:pPr>
              <a:spcAft>
                <a:spcPts val="600"/>
              </a:spcAft>
            </a:pPr>
            <a:r>
              <a:rPr lang="en-GB" dirty="0"/>
              <a:t>This presentation </a:t>
            </a:r>
            <a:r>
              <a:rPr lang="en-GB" dirty="0" smtClean="0"/>
              <a:t>focuses on </a:t>
            </a:r>
            <a:r>
              <a:rPr lang="en-GB" dirty="0"/>
              <a:t>how the </a:t>
            </a:r>
            <a:r>
              <a:rPr lang="en-GB" dirty="0" smtClean="0"/>
              <a:t>2016 Budget included in the Strategic Plan </a:t>
            </a:r>
            <a:r>
              <a:rPr lang="en-GB" dirty="0"/>
              <a:t>(P-18) will be tested against the Risk Appetite Statement of </a:t>
            </a:r>
            <a:r>
              <a:rPr lang="en-GB" dirty="0" smtClean="0"/>
              <a:t>SHUSA (and </a:t>
            </a:r>
            <a:r>
              <a:rPr lang="en-GB" dirty="0"/>
              <a:t>eventually of SBNA and </a:t>
            </a:r>
            <a:r>
              <a:rPr lang="en-GB" dirty="0" smtClean="0"/>
              <a:t>SCUSA) </a:t>
            </a:r>
            <a:r>
              <a:rPr lang="en-GB" dirty="0"/>
              <a:t>and how this initial test will lay the ground rules for the development of Strategic Commercial Plans starting from late Q4-15 and into </a:t>
            </a:r>
            <a:r>
              <a:rPr lang="en-GB" dirty="0" smtClean="0"/>
              <a:t>Q1-16.</a:t>
            </a:r>
          </a:p>
          <a:p>
            <a:pPr>
              <a:spcAft>
                <a:spcPts val="600"/>
              </a:spcAft>
            </a:pPr>
            <a:endParaRPr lang="en-GB" dirty="0" smtClean="0"/>
          </a:p>
          <a:p>
            <a:pPr marL="342900" indent="-342900">
              <a:spcAft>
                <a:spcPts val="600"/>
              </a:spcAft>
              <a:buFont typeface="+mj-lt"/>
              <a:buAutoNum type="arabicPeriod"/>
            </a:pPr>
            <a:r>
              <a:rPr lang="en-US" i="1" dirty="0" smtClean="0">
                <a:solidFill>
                  <a:srgbClr val="FF0000"/>
                </a:solidFill>
              </a:rPr>
              <a:t>Finance and the Strategic Planning process:</a:t>
            </a:r>
          </a:p>
          <a:p>
            <a:pPr marL="742950" lvl="1" indent="-285750">
              <a:spcAft>
                <a:spcPts val="1000"/>
              </a:spcAft>
              <a:buFont typeface="Wingdings" panose="05000000000000000000" pitchFamily="2" charset="2"/>
              <a:buChar char="Ø"/>
            </a:pPr>
            <a:r>
              <a:rPr lang="en-US" dirty="0" smtClean="0"/>
              <a:t>The </a:t>
            </a:r>
            <a:r>
              <a:rPr lang="en-US" dirty="0"/>
              <a:t>annual strategic planning process led by Finance covers 3 </a:t>
            </a:r>
            <a:r>
              <a:rPr lang="en-US" dirty="0" smtClean="0"/>
              <a:t>years;</a:t>
            </a:r>
            <a:endParaRPr lang="en-US" dirty="0"/>
          </a:p>
          <a:p>
            <a:pPr marL="742950" lvl="1" indent="-285750">
              <a:spcAft>
                <a:spcPts val="1000"/>
              </a:spcAft>
              <a:buFont typeface="Wingdings" panose="05000000000000000000" pitchFamily="2" charset="2"/>
              <a:buChar char="Ø"/>
            </a:pPr>
            <a:r>
              <a:rPr lang="en-US" dirty="0"/>
              <a:t>The first year is the budget for the first of the 3 years (e.g. P-16), with </a:t>
            </a:r>
            <a:r>
              <a:rPr lang="en-US" dirty="0" smtClean="0"/>
              <a:t>granularity </a:t>
            </a:r>
            <a:r>
              <a:rPr lang="en-US" dirty="0"/>
              <a:t>in the information required (asset &amp; liability balances, interest costs, other expenses, etc</a:t>
            </a:r>
            <a:r>
              <a:rPr lang="en-US" dirty="0" smtClean="0"/>
              <a:t>..); </a:t>
            </a:r>
            <a:endParaRPr lang="en-US" dirty="0"/>
          </a:p>
          <a:p>
            <a:pPr marL="742950" lvl="1" indent="-285750">
              <a:spcAft>
                <a:spcPts val="1000"/>
              </a:spcAft>
              <a:buFont typeface="Wingdings" panose="05000000000000000000" pitchFamily="2" charset="2"/>
              <a:buChar char="Ø"/>
            </a:pPr>
            <a:r>
              <a:rPr lang="en-US" dirty="0"/>
              <a:t>The second and third years </a:t>
            </a:r>
            <a:r>
              <a:rPr lang="en-US" dirty="0" smtClean="0"/>
              <a:t>(P-18) present</a:t>
            </a:r>
            <a:r>
              <a:rPr lang="en-US" dirty="0"/>
              <a:t>, </a:t>
            </a:r>
            <a:r>
              <a:rPr lang="en-US" dirty="0" smtClean="0"/>
              <a:t>with lower granularity, </a:t>
            </a:r>
            <a:r>
              <a:rPr lang="en-US" dirty="0"/>
              <a:t>the </a:t>
            </a:r>
            <a:r>
              <a:rPr lang="en-US" dirty="0" smtClean="0"/>
              <a:t>direction </a:t>
            </a:r>
            <a:r>
              <a:rPr lang="en-US" dirty="0"/>
              <a:t>of travel of the </a:t>
            </a:r>
            <a:r>
              <a:rPr lang="en-US" dirty="0" smtClean="0"/>
              <a:t>entities;</a:t>
            </a:r>
          </a:p>
          <a:p>
            <a:pPr marL="342900" indent="-342900">
              <a:spcAft>
                <a:spcPts val="600"/>
              </a:spcAft>
              <a:buFont typeface="+mj-lt"/>
              <a:buAutoNum type="arabicPeriod"/>
            </a:pPr>
            <a:r>
              <a:rPr lang="en-US" i="1" dirty="0">
                <a:solidFill>
                  <a:srgbClr val="FF0000"/>
                </a:solidFill>
              </a:rPr>
              <a:t>Testing the P-16 against Risk parameters:</a:t>
            </a:r>
          </a:p>
          <a:p>
            <a:pPr marL="742950" lvl="1" indent="-285750">
              <a:spcAft>
                <a:spcPts val="1000"/>
              </a:spcAft>
              <a:buFont typeface="Wingdings" panose="05000000000000000000" pitchFamily="2" charset="2"/>
              <a:buChar char="Ø"/>
            </a:pPr>
            <a:r>
              <a:rPr lang="en-US" dirty="0" smtClean="0"/>
              <a:t>The P-16 is tested against the Risk Appetite and other Risk policies for Credit, Market and Liquidity risks through a set of questions;</a:t>
            </a:r>
          </a:p>
          <a:p>
            <a:pPr marL="342900" indent="-342900">
              <a:spcAft>
                <a:spcPts val="600"/>
              </a:spcAft>
              <a:buFont typeface="+mj-lt"/>
              <a:buAutoNum type="arabicPeriod"/>
            </a:pPr>
            <a:r>
              <a:rPr lang="en-US" i="1" dirty="0">
                <a:solidFill>
                  <a:srgbClr val="FF0000"/>
                </a:solidFill>
              </a:rPr>
              <a:t>Using the P-16 test for Strategic Commercial Plans (SCPs):</a:t>
            </a:r>
          </a:p>
          <a:p>
            <a:pPr marL="742950" lvl="1" indent="-285750">
              <a:spcAft>
                <a:spcPts val="2500"/>
              </a:spcAft>
              <a:buFont typeface="Wingdings" panose="05000000000000000000" pitchFamily="2" charset="2"/>
              <a:buChar char="Ø"/>
            </a:pPr>
            <a:r>
              <a:rPr lang="en-US" dirty="0" smtClean="0"/>
              <a:t>The key </a:t>
            </a:r>
            <a:r>
              <a:rPr lang="en-US" dirty="0" smtClean="0"/>
              <a:t>drivers, </a:t>
            </a:r>
            <a:r>
              <a:rPr lang="en-US" dirty="0" smtClean="0"/>
              <a:t>identified through Finance and </a:t>
            </a:r>
            <a:r>
              <a:rPr lang="en-US" dirty="0" smtClean="0"/>
              <a:t>Risk, </a:t>
            </a:r>
            <a:r>
              <a:rPr lang="en-US" dirty="0" smtClean="0"/>
              <a:t>are used to define in the SCPs all required changes to policies, resources, systems, etc..</a:t>
            </a:r>
          </a:p>
          <a:p>
            <a:pPr>
              <a:spcAft>
                <a:spcPts val="2500"/>
              </a:spcAft>
            </a:pPr>
            <a:r>
              <a:rPr lang="en-US" dirty="0" smtClean="0"/>
              <a:t>It </a:t>
            </a:r>
            <a:r>
              <a:rPr lang="en-US" dirty="0"/>
              <a:t>is anticipated that the P-18 will be the baseline scenario for CCAR in 2016 and that the stressed results reflected in the CCAR Adverse scenario will then be used to analyze how the  changing risk profile of SHUSA and its subsidiaries performs against the relevant Risk Appetite Statement (limits) approved by the Board. </a:t>
            </a:r>
            <a:endParaRPr lang="en-GB" sz="1800" dirty="0" smtClean="0"/>
          </a:p>
        </p:txBody>
      </p:sp>
    </p:spTree>
    <p:extLst>
      <p:ext uri="{BB962C8B-B14F-4D97-AF65-F5344CB8AC3E}">
        <p14:creationId xmlns:p14="http://schemas.microsoft.com/office/powerpoint/2010/main" val="1213172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Arrow Connector 66"/>
          <p:cNvCxnSpPr>
            <a:endCxn id="65" idx="0"/>
          </p:cNvCxnSpPr>
          <p:nvPr/>
        </p:nvCxnSpPr>
        <p:spPr bwMode="auto">
          <a:xfrm flipH="1">
            <a:off x="8024486" y="3962400"/>
            <a:ext cx="124" cy="437475"/>
          </a:xfrm>
          <a:prstGeom prst="straightConnector1">
            <a:avLst/>
          </a:prstGeom>
          <a:solidFill>
            <a:srgbClr val="CCFFFF"/>
          </a:solidFill>
          <a:ln w="38100" cap="flat" cmpd="sng" algn="ctr">
            <a:solidFill>
              <a:srgbClr val="FF0000"/>
            </a:solidFill>
            <a:prstDash val="solid"/>
            <a:round/>
            <a:headEnd type="none" w="med" len="med"/>
            <a:tailEnd type="arrow"/>
          </a:ln>
          <a:effectLst/>
        </p:spPr>
      </p:cxnSp>
      <p:sp>
        <p:nvSpPr>
          <p:cNvPr id="4" name="Oval 3"/>
          <p:cNvSpPr/>
          <p:nvPr/>
        </p:nvSpPr>
        <p:spPr>
          <a:xfrm>
            <a:off x="372996" y="1143000"/>
            <a:ext cx="5130544" cy="4724400"/>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008956" y="1600200"/>
            <a:ext cx="3886200" cy="3657600"/>
          </a:xfrm>
          <a:prstGeom prst="ellipse">
            <a:avLst/>
          </a:prstGeom>
          <a:solidFill>
            <a:schemeClr val="accent3">
              <a:lumMod val="95000"/>
            </a:schemeClr>
          </a:solid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31124" y="2172092"/>
            <a:ext cx="2743200" cy="2476108"/>
          </a:xfrm>
          <a:prstGeom prst="ellipse">
            <a:avLst/>
          </a:prstGeom>
          <a:solidFill>
            <a:srgbClr val="FEC0BA"/>
          </a:solidFill>
          <a:ln>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04356" y="2819400"/>
            <a:ext cx="1295400" cy="11430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56520" y="3068960"/>
            <a:ext cx="1066800" cy="707886"/>
          </a:xfrm>
          <a:prstGeom prst="rect">
            <a:avLst/>
          </a:prstGeom>
          <a:noFill/>
        </p:spPr>
        <p:txBody>
          <a:bodyPr wrap="square" rtlCol="0">
            <a:spAutoFit/>
          </a:bodyPr>
          <a:lstStyle/>
          <a:p>
            <a:pPr algn="ctr"/>
            <a:r>
              <a:rPr lang="en-US" sz="1000" b="1" dirty="0" smtClean="0">
                <a:latin typeface="Arial" panose="020B0604020202020204" pitchFamily="34" charset="0"/>
                <a:cs typeface="Arial" panose="020B0604020202020204" pitchFamily="34" charset="0"/>
              </a:rPr>
              <a:t>Current Risk Profile </a:t>
            </a:r>
          </a:p>
          <a:p>
            <a:pPr algn="ctr"/>
            <a:r>
              <a:rPr lang="en-US" sz="1000" b="1" dirty="0" smtClean="0">
                <a:latin typeface="Arial" panose="020B0604020202020204" pitchFamily="34" charset="0"/>
                <a:cs typeface="Arial" panose="020B0604020202020204" pitchFamily="34" charset="0"/>
              </a:rPr>
              <a:t>(Dec-15 forecast)</a:t>
            </a:r>
            <a:endParaRPr lang="en-US" sz="1000" b="1" dirty="0">
              <a:latin typeface="Arial" panose="020B0604020202020204" pitchFamily="34" charset="0"/>
              <a:cs typeface="Arial" panose="020B0604020202020204" pitchFamily="34" charset="0"/>
            </a:endParaRPr>
          </a:p>
        </p:txBody>
      </p:sp>
      <p:sp>
        <p:nvSpPr>
          <p:cNvPr id="9" name="TextBox 8"/>
          <p:cNvSpPr txBox="1"/>
          <p:nvPr/>
        </p:nvSpPr>
        <p:spPr>
          <a:xfrm>
            <a:off x="2168344" y="4046875"/>
            <a:ext cx="1752600" cy="246221"/>
          </a:xfrm>
          <a:prstGeom prst="rect">
            <a:avLst/>
          </a:prstGeom>
          <a:noFill/>
        </p:spPr>
        <p:txBody>
          <a:bodyPr wrap="square" rtlCol="0">
            <a:spAutoFit/>
          </a:bodyPr>
          <a:lstStyle/>
          <a:p>
            <a:pPr algn="ctr"/>
            <a:r>
              <a:rPr lang="en-US" sz="1000" b="1" dirty="0" smtClean="0">
                <a:latin typeface="Arial" panose="020B0604020202020204" pitchFamily="34" charset="0"/>
                <a:cs typeface="Arial" panose="020B0604020202020204" pitchFamily="34" charset="0"/>
              </a:rPr>
              <a:t>P-16 Budget</a:t>
            </a:r>
          </a:p>
        </p:txBody>
      </p:sp>
      <p:sp>
        <p:nvSpPr>
          <p:cNvPr id="10" name="TextBox 9"/>
          <p:cNvSpPr txBox="1"/>
          <p:nvPr/>
        </p:nvSpPr>
        <p:spPr>
          <a:xfrm>
            <a:off x="1974024" y="4725144"/>
            <a:ext cx="2019300" cy="400110"/>
          </a:xfrm>
          <a:prstGeom prst="rect">
            <a:avLst/>
          </a:prstGeom>
          <a:noFill/>
        </p:spPr>
        <p:txBody>
          <a:bodyPr wrap="square" rtlCol="0">
            <a:spAutoFit/>
          </a:bodyPr>
          <a:lstStyle/>
          <a:p>
            <a:pPr algn="ctr"/>
            <a:r>
              <a:rPr lang="en-US" sz="1000" b="1" dirty="0" smtClean="0">
                <a:latin typeface="Arial" panose="020B0604020202020204" pitchFamily="34" charset="0"/>
                <a:cs typeface="Arial" panose="020B0604020202020204" pitchFamily="34" charset="0"/>
              </a:rPr>
              <a:t>Risk Appetite under stress</a:t>
            </a:r>
          </a:p>
          <a:p>
            <a:pPr lvl="0" algn="ctr"/>
            <a:r>
              <a:rPr lang="en-US" sz="1000" i="1" dirty="0">
                <a:solidFill>
                  <a:srgbClr val="FF0000"/>
                </a:solidFill>
                <a:latin typeface="Arial" panose="020B0604020202020204" pitchFamily="34" charset="0"/>
                <a:cs typeface="Arial" panose="020B0604020202020204" pitchFamily="34" charset="0"/>
              </a:rPr>
              <a:t>P-16 baseline for </a:t>
            </a:r>
            <a:r>
              <a:rPr lang="en-US" sz="1000" i="1" dirty="0" smtClean="0">
                <a:solidFill>
                  <a:srgbClr val="FF0000"/>
                </a:solidFill>
                <a:latin typeface="Arial" panose="020B0604020202020204" pitchFamily="34" charset="0"/>
                <a:cs typeface="Arial" panose="020B0604020202020204" pitchFamily="34" charset="0"/>
              </a:rPr>
              <a:t>CCAR</a:t>
            </a:r>
            <a:endParaRPr lang="en-US" sz="1000" i="1" dirty="0">
              <a:solidFill>
                <a:srgbClr val="FF0000"/>
              </a:solidFill>
              <a:latin typeface="Arial" panose="020B0604020202020204" pitchFamily="34" charset="0"/>
              <a:cs typeface="Arial" panose="020B0604020202020204" pitchFamily="34" charset="0"/>
            </a:endParaRPr>
          </a:p>
        </p:txBody>
      </p:sp>
      <p:sp>
        <p:nvSpPr>
          <p:cNvPr id="11" name="TextBox 10"/>
          <p:cNvSpPr txBox="1"/>
          <p:nvPr/>
        </p:nvSpPr>
        <p:spPr>
          <a:xfrm>
            <a:off x="2400190" y="5392579"/>
            <a:ext cx="1206632" cy="246221"/>
          </a:xfrm>
          <a:prstGeom prst="rect">
            <a:avLst/>
          </a:prstGeom>
          <a:noFill/>
        </p:spPr>
        <p:txBody>
          <a:bodyPr wrap="square" rtlCol="0">
            <a:spAutoFit/>
          </a:bodyPr>
          <a:lstStyle/>
          <a:p>
            <a:pPr algn="ctr"/>
            <a:r>
              <a:rPr lang="en-US" sz="1000" b="1" dirty="0" smtClean="0">
                <a:latin typeface="Arial" panose="020B0604020202020204" pitchFamily="34" charset="0"/>
                <a:cs typeface="Arial" panose="020B0604020202020204" pitchFamily="34" charset="0"/>
              </a:rPr>
              <a:t>Risk Capacity</a:t>
            </a:r>
            <a:endParaRPr lang="en-US" sz="1000" b="1" dirty="0">
              <a:latin typeface="Arial" panose="020B0604020202020204" pitchFamily="34" charset="0"/>
              <a:cs typeface="Arial" panose="020B0604020202020204" pitchFamily="34" charset="0"/>
            </a:endParaRPr>
          </a:p>
        </p:txBody>
      </p:sp>
      <p:sp>
        <p:nvSpPr>
          <p:cNvPr id="12" name="TextBox 11"/>
          <p:cNvSpPr txBox="1"/>
          <p:nvPr/>
        </p:nvSpPr>
        <p:spPr>
          <a:xfrm>
            <a:off x="5859630" y="887881"/>
            <a:ext cx="4324430" cy="3262432"/>
          </a:xfrm>
          <a:prstGeom prst="rect">
            <a:avLst/>
          </a:prstGeom>
          <a:solidFill>
            <a:schemeClr val="bg1"/>
          </a:solidFill>
          <a:ln>
            <a:solidFill>
              <a:schemeClr val="tx1">
                <a:lumMod val="65000"/>
                <a:lumOff val="35000"/>
              </a:schemeClr>
            </a:solidFill>
          </a:ln>
        </p:spPr>
        <p:txBody>
          <a:bodyPr wrap="square" rtlCol="0">
            <a:spAutoFit/>
          </a:bodyPr>
          <a:lstStyle/>
          <a:p>
            <a:r>
              <a:rPr lang="en-US" sz="1200" dirty="0" smtClean="0">
                <a:latin typeface="Arial" panose="020B0604020202020204" pitchFamily="34" charset="0"/>
                <a:cs typeface="Arial" panose="020B0604020202020204" pitchFamily="34" charset="0"/>
              </a:rPr>
              <a:t>Testing the budget for Yr-1:</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Drawn Asset growth for the year (on-balance sheet)</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Credit Quality (rating) </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Concentration limits: Industry / sector </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Products (e.g. on and off balance sheet; incl. derivatives)</a:t>
            </a:r>
          </a:p>
          <a:p>
            <a:pPr marL="171450" indent="-171450">
              <a:spcAft>
                <a:spcPts val="600"/>
              </a:spcAft>
              <a:buFont typeface="Arial" panose="020B0604020202020204" pitchFamily="34" charset="0"/>
              <a:buChar char="•"/>
            </a:pPr>
            <a:r>
              <a:rPr lang="en-US" sz="1200" dirty="0" err="1" smtClean="0">
                <a:latin typeface="Arial" panose="020B0604020202020204" pitchFamily="34" charset="0"/>
                <a:cs typeface="Arial" panose="020B0604020202020204" pitchFamily="34" charset="0"/>
              </a:rPr>
              <a:t>VaR</a:t>
            </a:r>
            <a:r>
              <a:rPr lang="en-US" sz="1200" dirty="0" smtClean="0">
                <a:latin typeface="Arial" panose="020B0604020202020204" pitchFamily="34" charset="0"/>
                <a:cs typeface="Arial" panose="020B0604020202020204" pitchFamily="34" charset="0"/>
              </a:rPr>
              <a:t> movements</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Changes to ALCO investments</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Policy limitations (e.g. LTV, ratings, HLTs)</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Risk profile (e.g. FICO score) </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New </a:t>
            </a:r>
            <a:r>
              <a:rPr lang="en-US" sz="1200" dirty="0">
                <a:latin typeface="Arial" panose="020B0604020202020204" pitchFamily="34" charset="0"/>
                <a:cs typeface="Arial" panose="020B0604020202020204" pitchFamily="34" charset="0"/>
              </a:rPr>
              <a:t>Products being </a:t>
            </a:r>
            <a:r>
              <a:rPr lang="en-US" sz="1200" dirty="0" smtClean="0">
                <a:latin typeface="Arial" panose="020B0604020202020204" pitchFamily="34" charset="0"/>
                <a:cs typeface="Arial" panose="020B0604020202020204" pitchFamily="34" charset="0"/>
              </a:rPr>
              <a:t>considered</a:t>
            </a:r>
            <a:endParaRPr lang="en-US" sz="1200" dirty="0">
              <a:latin typeface="Arial" panose="020B0604020202020204" pitchFamily="34" charset="0"/>
              <a:cs typeface="Arial" panose="020B0604020202020204" pitchFamily="34" charset="0"/>
            </a:endParaRP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New distribution channels</a:t>
            </a:r>
          </a:p>
          <a:p>
            <a:pPr marL="171450" indent="-171450">
              <a:spcAft>
                <a:spcPts val="600"/>
              </a:spcAft>
              <a:buFont typeface="Arial" panose="020B0604020202020204" pitchFamily="34" charset="0"/>
              <a:buChar char="•"/>
            </a:pPr>
            <a:r>
              <a:rPr lang="en-US" sz="1200" dirty="0" smtClean="0">
                <a:latin typeface="Arial" panose="020B0604020202020204" pitchFamily="34" charset="0"/>
                <a:cs typeface="Arial" panose="020B0604020202020204" pitchFamily="34" charset="0"/>
              </a:rPr>
              <a:t>Liquidity and Funding, issuance</a:t>
            </a:r>
            <a:endParaRPr lang="en-US" sz="1200" dirty="0">
              <a:latin typeface="Arial" panose="020B0604020202020204" pitchFamily="34" charset="0"/>
              <a:cs typeface="Arial" panose="020B0604020202020204" pitchFamily="34" charset="0"/>
            </a:endParaRPr>
          </a:p>
        </p:txBody>
      </p:sp>
      <p:cxnSp>
        <p:nvCxnSpPr>
          <p:cNvPr id="13" name="Straight Arrow Connector 12"/>
          <p:cNvCxnSpPr/>
          <p:nvPr/>
        </p:nvCxnSpPr>
        <p:spPr>
          <a:xfrm flipV="1">
            <a:off x="3343300" y="1052736"/>
            <a:ext cx="2521860" cy="235741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452892" y="1052736"/>
            <a:ext cx="2412268" cy="3090774"/>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3791472" y="4468589"/>
            <a:ext cx="353443" cy="436575"/>
          </a:xfrm>
          <a:prstGeom prst="line">
            <a:avLst/>
          </a:prstGeom>
          <a:solidFill>
            <a:srgbClr val="CCFFFF"/>
          </a:solidFill>
          <a:ln w="76200" cap="rnd" cmpd="sng" algn="ctr">
            <a:solidFill>
              <a:schemeClr val="bg2">
                <a:lumMod val="75000"/>
              </a:schemeClr>
            </a:solidFill>
            <a:prstDash val="sysDot"/>
            <a:round/>
            <a:headEnd type="none" w="med" len="med"/>
            <a:tailEnd type="none" w="med" len="med"/>
          </a:ln>
          <a:effectLst/>
        </p:spPr>
      </p:cxnSp>
      <p:cxnSp>
        <p:nvCxnSpPr>
          <p:cNvPr id="39" name="Elbow Connector 38"/>
          <p:cNvCxnSpPr>
            <a:endCxn id="41" idx="1"/>
          </p:cNvCxnSpPr>
          <p:nvPr/>
        </p:nvCxnSpPr>
        <p:spPr bwMode="auto">
          <a:xfrm>
            <a:off x="3915964" y="4683889"/>
            <a:ext cx="1949196" cy="602511"/>
          </a:xfrm>
          <a:prstGeom prst="bentConnector3">
            <a:avLst>
              <a:gd name="adj1" fmla="val 50000"/>
            </a:avLst>
          </a:prstGeom>
          <a:solidFill>
            <a:srgbClr val="CCFFFF"/>
          </a:solidFill>
          <a:ln w="19050" cap="flat" cmpd="sng" algn="ctr">
            <a:solidFill>
              <a:schemeClr val="bg2">
                <a:lumMod val="75000"/>
              </a:schemeClr>
            </a:solidFill>
            <a:prstDash val="solid"/>
            <a:round/>
            <a:headEnd type="none" w="med" len="med"/>
            <a:tailEnd type="arrow"/>
          </a:ln>
          <a:effectLst/>
        </p:spPr>
      </p:cxnSp>
      <p:sp>
        <p:nvSpPr>
          <p:cNvPr id="41" name="TextBox 40"/>
          <p:cNvSpPr txBox="1"/>
          <p:nvPr/>
        </p:nvSpPr>
        <p:spPr>
          <a:xfrm>
            <a:off x="5865160" y="5055567"/>
            <a:ext cx="4318900" cy="461665"/>
          </a:xfrm>
          <a:prstGeom prst="rect">
            <a:avLst/>
          </a:prstGeom>
          <a:noFill/>
          <a:ln>
            <a:solidFill>
              <a:schemeClr val="bg2">
                <a:lumMod val="75000"/>
              </a:schemeClr>
            </a:solidFill>
          </a:ln>
        </p:spPr>
        <p:txBody>
          <a:bodyPr wrap="square" rtlCol="0">
            <a:spAutoFit/>
          </a:bodyPr>
          <a:lstStyle/>
          <a:p>
            <a:r>
              <a:rPr lang="en-US" sz="1200" dirty="0" smtClean="0">
                <a:latin typeface="Arial" panose="020B0604020202020204" pitchFamily="34" charset="0"/>
                <a:cs typeface="Arial" panose="020B0604020202020204" pitchFamily="34" charset="0"/>
              </a:rPr>
              <a:t>2016 CCAR – Stressed </a:t>
            </a:r>
            <a:r>
              <a:rPr lang="en-US" sz="1200" dirty="0">
                <a:latin typeface="Arial" panose="020B0604020202020204" pitchFamily="34" charset="0"/>
                <a:cs typeface="Arial" panose="020B0604020202020204" pitchFamily="34" charset="0"/>
              </a:rPr>
              <a:t>provisions and </a:t>
            </a:r>
            <a:r>
              <a:rPr lang="en-US" sz="1200" dirty="0" smtClean="0">
                <a:latin typeface="Arial" panose="020B0604020202020204" pitchFamily="34" charset="0"/>
                <a:cs typeface="Arial" panose="020B0604020202020204" pitchFamily="34" charset="0"/>
              </a:rPr>
              <a:t>PPNR – For losses under stress against 2016 Risk Appetite metrics</a:t>
            </a:r>
            <a:endParaRPr lang="en-US" sz="1200" dirty="0">
              <a:latin typeface="Arial" panose="020B0604020202020204" pitchFamily="34" charset="0"/>
              <a:cs typeface="Arial" panose="020B0604020202020204" pitchFamily="34" charset="0"/>
            </a:endParaRPr>
          </a:p>
        </p:txBody>
      </p:sp>
      <p:sp>
        <p:nvSpPr>
          <p:cNvPr id="42" name="TextBox 41"/>
          <p:cNvSpPr txBox="1"/>
          <p:nvPr/>
        </p:nvSpPr>
        <p:spPr>
          <a:xfrm>
            <a:off x="72007" y="26040"/>
            <a:ext cx="10111805" cy="738664"/>
          </a:xfrm>
          <a:prstGeom prst="rect">
            <a:avLst/>
          </a:prstGeom>
          <a:noFill/>
        </p:spPr>
        <p:txBody>
          <a:bodyPr wrap="square" rtlCol="0">
            <a:spAutoFit/>
          </a:bodyPr>
          <a:lstStyle/>
          <a:p>
            <a:r>
              <a:rPr lang="en-GB" sz="2400" dirty="0" smtClean="0">
                <a:solidFill>
                  <a:schemeClr val="bg2"/>
                </a:solidFill>
                <a:latin typeface="+mj-lt"/>
              </a:rPr>
              <a:t>Strategic Planning – The P-16 budget</a:t>
            </a:r>
          </a:p>
          <a:p>
            <a:r>
              <a:rPr lang="en-GB" sz="1800" dirty="0" smtClean="0"/>
              <a:t>Each element of the planning process builds on the foundation of the P-16 budget</a:t>
            </a:r>
            <a:endParaRPr lang="en-GB" sz="1800" i="1" dirty="0"/>
          </a:p>
        </p:txBody>
      </p:sp>
      <p:cxnSp>
        <p:nvCxnSpPr>
          <p:cNvPr id="45" name="Straight Connector 44"/>
          <p:cNvCxnSpPr/>
          <p:nvPr/>
        </p:nvCxnSpPr>
        <p:spPr bwMode="auto">
          <a:xfrm>
            <a:off x="3438029" y="5298944"/>
            <a:ext cx="353443" cy="436575"/>
          </a:xfrm>
          <a:prstGeom prst="line">
            <a:avLst/>
          </a:prstGeom>
          <a:solidFill>
            <a:srgbClr val="CCFFFF"/>
          </a:solidFill>
          <a:ln w="76200" cap="rnd" cmpd="sng" algn="ctr">
            <a:solidFill>
              <a:schemeClr val="tx1"/>
            </a:solidFill>
            <a:prstDash val="sysDot"/>
            <a:round/>
            <a:headEnd type="none" w="med" len="med"/>
            <a:tailEnd type="none" w="med" len="med"/>
          </a:ln>
          <a:effectLst/>
        </p:spPr>
      </p:cxnSp>
      <p:cxnSp>
        <p:nvCxnSpPr>
          <p:cNvPr id="47" name="Elbow Connector 46"/>
          <p:cNvCxnSpPr>
            <a:endCxn id="48" idx="1"/>
          </p:cNvCxnSpPr>
          <p:nvPr/>
        </p:nvCxnSpPr>
        <p:spPr bwMode="auto">
          <a:xfrm>
            <a:off x="3660711" y="5529656"/>
            <a:ext cx="2204449" cy="368812"/>
          </a:xfrm>
          <a:prstGeom prst="bentConnector3">
            <a:avLst>
              <a:gd name="adj1" fmla="val -746"/>
            </a:avLst>
          </a:prstGeom>
          <a:solidFill>
            <a:srgbClr val="CCFFFF"/>
          </a:solidFill>
          <a:ln w="19050" cap="flat" cmpd="sng" algn="ctr">
            <a:solidFill>
              <a:schemeClr val="tx1"/>
            </a:solidFill>
            <a:prstDash val="solid"/>
            <a:round/>
            <a:headEnd type="none" w="med" len="med"/>
            <a:tailEnd type="arrow"/>
          </a:ln>
          <a:effectLst/>
        </p:spPr>
      </p:cxnSp>
      <p:sp>
        <p:nvSpPr>
          <p:cNvPr id="48" name="TextBox 47"/>
          <p:cNvSpPr txBox="1"/>
          <p:nvPr/>
        </p:nvSpPr>
        <p:spPr>
          <a:xfrm>
            <a:off x="5865160" y="5667635"/>
            <a:ext cx="4318900" cy="461665"/>
          </a:xfrm>
          <a:prstGeom prst="rect">
            <a:avLst/>
          </a:prstGeom>
          <a:noFill/>
          <a:ln>
            <a:solidFill>
              <a:schemeClr val="tx1"/>
            </a:solidFill>
          </a:ln>
        </p:spPr>
        <p:txBody>
          <a:bodyPr wrap="square" rtlCol="0">
            <a:spAutoFit/>
          </a:bodyPr>
          <a:lstStyle/>
          <a:p>
            <a:r>
              <a:rPr lang="en-US" sz="1200" dirty="0" smtClean="0">
                <a:latin typeface="Arial" panose="020B0604020202020204" pitchFamily="34" charset="0"/>
                <a:cs typeface="Arial" panose="020B0604020202020204" pitchFamily="34" charset="0"/>
              </a:rPr>
              <a:t>The buffer reserved by the Board for severely adverse performance under stress</a:t>
            </a:r>
            <a:endParaRPr lang="en-US" sz="1200" dirty="0">
              <a:latin typeface="Arial" panose="020B0604020202020204" pitchFamily="34" charset="0"/>
              <a:cs typeface="Arial" panose="020B0604020202020204" pitchFamily="34" charset="0"/>
            </a:endParaRPr>
          </a:p>
        </p:txBody>
      </p:sp>
      <p:sp>
        <p:nvSpPr>
          <p:cNvPr id="65" name="TextBox 64"/>
          <p:cNvSpPr txBox="1"/>
          <p:nvPr/>
        </p:nvSpPr>
        <p:spPr>
          <a:xfrm>
            <a:off x="5865160" y="4399875"/>
            <a:ext cx="4318652" cy="307777"/>
          </a:xfrm>
          <a:prstGeom prst="rect">
            <a:avLst/>
          </a:prstGeom>
          <a:solidFill>
            <a:schemeClr val="bg1"/>
          </a:solidFill>
          <a:ln>
            <a:solidFill>
              <a:srgbClr val="FF0000"/>
            </a:solidFill>
          </a:ln>
        </p:spPr>
        <p:txBody>
          <a:bodyPr wrap="square" rtlCol="0">
            <a:spAutoFit/>
          </a:bodyPr>
          <a:lstStyle/>
          <a:p>
            <a:pPr algn="ctr"/>
            <a:r>
              <a:rPr lang="en-US" dirty="0" smtClean="0"/>
              <a:t>Strategic Commercial Plans</a:t>
            </a:r>
            <a:endParaRPr lang="en-US" dirty="0"/>
          </a:p>
        </p:txBody>
      </p:sp>
      <p:cxnSp>
        <p:nvCxnSpPr>
          <p:cNvPr id="70" name="Straight Arrow Connector 69"/>
          <p:cNvCxnSpPr>
            <a:endCxn id="65" idx="1"/>
          </p:cNvCxnSpPr>
          <p:nvPr/>
        </p:nvCxnSpPr>
        <p:spPr bwMode="auto">
          <a:xfrm>
            <a:off x="3452892" y="4150313"/>
            <a:ext cx="2412268" cy="403451"/>
          </a:xfrm>
          <a:prstGeom prst="straightConnector1">
            <a:avLst/>
          </a:prstGeom>
          <a:solidFill>
            <a:srgbClr val="CCFFFF"/>
          </a:solid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561683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189" y="880157"/>
            <a:ext cx="10080624" cy="523220"/>
          </a:xfrm>
          <a:prstGeom prst="rect">
            <a:avLst/>
          </a:prstGeom>
          <a:noFill/>
          <a:ln>
            <a:noFill/>
          </a:ln>
        </p:spPr>
        <p:txBody>
          <a:bodyPr wrap="square" rtlCol="0">
            <a:spAutoFit/>
          </a:bodyPr>
          <a:lstStyle/>
          <a:p>
            <a:r>
              <a:rPr lang="en-GB" dirty="0" smtClean="0"/>
              <a:t>The calendar has been agreed between Finance and Risk to ensure that sufficient time is built in to each phase of the process:</a:t>
            </a:r>
          </a:p>
        </p:txBody>
      </p:sp>
      <p:sp>
        <p:nvSpPr>
          <p:cNvPr id="4" name="TextBox 3"/>
          <p:cNvSpPr txBox="1"/>
          <p:nvPr/>
        </p:nvSpPr>
        <p:spPr>
          <a:xfrm>
            <a:off x="72007" y="26040"/>
            <a:ext cx="10111805" cy="738664"/>
          </a:xfrm>
          <a:prstGeom prst="rect">
            <a:avLst/>
          </a:prstGeom>
          <a:noFill/>
        </p:spPr>
        <p:txBody>
          <a:bodyPr wrap="square" rtlCol="0">
            <a:spAutoFit/>
          </a:bodyPr>
          <a:lstStyle/>
          <a:p>
            <a:r>
              <a:rPr lang="en-GB" sz="2400" dirty="0" smtClean="0">
                <a:solidFill>
                  <a:schemeClr val="bg2"/>
                </a:solidFill>
                <a:latin typeface="+mj-lt"/>
              </a:rPr>
              <a:t>Strategic Planning – The P-16 budget</a:t>
            </a:r>
          </a:p>
          <a:p>
            <a:r>
              <a:rPr lang="en-GB" sz="1800" dirty="0" smtClean="0"/>
              <a:t>The goal is to provide the SHUSA Board with a holistic view of the P-16 </a:t>
            </a:r>
            <a:endParaRPr lang="en-GB" sz="1800" i="1" dirty="0"/>
          </a:p>
        </p:txBody>
      </p:sp>
      <p:graphicFrame>
        <p:nvGraphicFramePr>
          <p:cNvPr id="5" name="Table 4"/>
          <p:cNvGraphicFramePr>
            <a:graphicFrameLocks noGrp="1"/>
          </p:cNvGraphicFramePr>
          <p:nvPr>
            <p:extLst>
              <p:ext uri="{D42A27DB-BD31-4B8C-83A1-F6EECF244321}">
                <p14:modId xmlns:p14="http://schemas.microsoft.com/office/powerpoint/2010/main" val="470725601"/>
              </p:ext>
            </p:extLst>
          </p:nvPr>
        </p:nvGraphicFramePr>
        <p:xfrm>
          <a:off x="354968" y="1551972"/>
          <a:ext cx="9652568" cy="4145280"/>
        </p:xfrm>
        <a:graphic>
          <a:graphicData uri="http://schemas.openxmlformats.org/drawingml/2006/table">
            <a:tbl>
              <a:tblPr firstRow="1" bandRow="1">
                <a:tableStyleId>{5C22544A-7EE6-4342-B048-85BDC9FD1C3A}</a:tableStyleId>
              </a:tblPr>
              <a:tblGrid>
                <a:gridCol w="3384376"/>
                <a:gridCol w="1440160"/>
                <a:gridCol w="3383280"/>
                <a:gridCol w="1444752"/>
              </a:tblGrid>
              <a:tr h="370840">
                <a:tc gridSpan="2">
                  <a:txBody>
                    <a:bodyPr/>
                    <a:lstStyle/>
                    <a:p>
                      <a:pPr algn="ctr"/>
                      <a:r>
                        <a:rPr lang="en-US" sz="1400" dirty="0" smtClean="0">
                          <a:solidFill>
                            <a:schemeClr val="tx1"/>
                          </a:solidFill>
                        </a:rPr>
                        <a:t>Finance</a:t>
                      </a:r>
                    </a:p>
                    <a:p>
                      <a:pPr algn="ctr"/>
                      <a:r>
                        <a:rPr lang="en-US" sz="1400" i="1" dirty="0" smtClean="0">
                          <a:solidFill>
                            <a:schemeClr val="tx1"/>
                          </a:solidFill>
                        </a:rPr>
                        <a:t>(Dan </a:t>
                      </a:r>
                      <a:r>
                        <a:rPr lang="en-US" sz="1400" i="1" dirty="0" smtClean="0">
                          <a:solidFill>
                            <a:schemeClr val="tx1"/>
                          </a:solidFill>
                        </a:rPr>
                        <a:t>Budington</a:t>
                      </a:r>
                      <a:r>
                        <a:rPr lang="en-US" sz="1400" i="1" dirty="0" smtClean="0">
                          <a:solidFill>
                            <a:schemeClr val="tx1"/>
                          </a:solidFill>
                        </a:rPr>
                        <a:t>)</a:t>
                      </a:r>
                      <a:endParaRPr lang="en-US" sz="1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sz="1400" dirty="0"/>
                    </a:p>
                  </a:txBody>
                  <a:tcPr/>
                </a:tc>
                <a:tc gridSpan="2">
                  <a:txBody>
                    <a:bodyPr/>
                    <a:lstStyle/>
                    <a:p>
                      <a:pPr algn="ctr"/>
                      <a:r>
                        <a:rPr lang="en-US" sz="1400" dirty="0" smtClean="0">
                          <a:solidFill>
                            <a:schemeClr val="tx1"/>
                          </a:solidFill>
                        </a:rPr>
                        <a:t>Risk</a:t>
                      </a:r>
                    </a:p>
                    <a:p>
                      <a:pPr algn="ctr"/>
                      <a:r>
                        <a:rPr lang="en-US" sz="1400" i="1" dirty="0" smtClean="0">
                          <a:solidFill>
                            <a:schemeClr val="tx1"/>
                          </a:solidFill>
                        </a:rPr>
                        <a:t>(Rut Parrish / Beatriz Manjon)</a:t>
                      </a:r>
                      <a:endParaRPr lang="en-US" sz="1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sz="1400" dirty="0"/>
                    </a:p>
                  </a:txBody>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en-US" sz="1400" kern="1200" dirty="0" smtClean="0">
                          <a:solidFill>
                            <a:schemeClr val="dk1"/>
                          </a:solidFill>
                          <a:latin typeface="+mn-lt"/>
                          <a:ea typeface="+mn-ea"/>
                          <a:cs typeface="+mn-cs"/>
                        </a:rPr>
                        <a:t>Questionnaire sent out </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23</a:t>
                      </a:r>
                      <a:r>
                        <a:rPr lang="en-US" sz="1400" baseline="0" dirty="0" smtClean="0"/>
                        <a:t> </a:t>
                      </a:r>
                    </a:p>
                    <a:p>
                      <a:pPr algn="ctr"/>
                      <a:r>
                        <a:rPr lang="en-US" sz="1400" baseline="0" dirty="0" smtClean="0"/>
                        <a:t>June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P-18 due from</a:t>
                      </a:r>
                      <a:r>
                        <a:rPr lang="en-US" sz="1400" baseline="0" dirty="0" smtClean="0"/>
                        <a:t> the entities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26 </a:t>
                      </a:r>
                    </a:p>
                    <a:p>
                      <a:pPr algn="ctr"/>
                      <a:r>
                        <a:rPr lang="en-US" sz="1400" dirty="0" smtClean="0"/>
                        <a:t>June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sz="1400" dirty="0" smtClean="0"/>
                        <a:t>Consolidation and SHUSA P-18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3</a:t>
                      </a:r>
                      <a:r>
                        <a:rPr lang="en-US" sz="1400" baseline="0" dirty="0" smtClean="0"/>
                        <a:t> </a:t>
                      </a:r>
                    </a:p>
                    <a:p>
                      <a:pPr algn="ctr"/>
                      <a:r>
                        <a:rPr lang="en-US" sz="1400" baseline="0" dirty="0" smtClean="0"/>
                        <a:t>July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370840">
                <a:tc>
                  <a:txBody>
                    <a:bodyPr/>
                    <a:lstStyle/>
                    <a:p>
                      <a:r>
                        <a:rPr lang="en-US" sz="1400" dirty="0" smtClean="0"/>
                        <a:t>P-18</a:t>
                      </a:r>
                      <a:r>
                        <a:rPr lang="en-US" sz="1400" baseline="0" dirty="0" smtClean="0"/>
                        <a:t> first cut submitted to Santander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17</a:t>
                      </a:r>
                      <a:r>
                        <a:rPr lang="en-US" sz="1400" baseline="0" dirty="0" smtClean="0"/>
                        <a:t> </a:t>
                      </a:r>
                    </a:p>
                    <a:p>
                      <a:pPr algn="ctr"/>
                      <a:r>
                        <a:rPr lang="en-US" sz="1400" baseline="0" dirty="0" smtClean="0"/>
                        <a:t>July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Replies due from entities</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17 </a:t>
                      </a:r>
                    </a:p>
                    <a:p>
                      <a:pPr algn="ctr"/>
                      <a:r>
                        <a:rPr lang="en-US" sz="1400" dirty="0" smtClean="0"/>
                        <a:t>July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Review and refinement of P-18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31 </a:t>
                      </a:r>
                    </a:p>
                    <a:p>
                      <a:pPr algn="ctr"/>
                      <a:r>
                        <a:rPr lang="en-US" sz="1400" dirty="0" smtClean="0"/>
                        <a:t>August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Testing against Risk Appetite</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31 </a:t>
                      </a:r>
                    </a:p>
                    <a:p>
                      <a:pPr algn="ctr"/>
                      <a:r>
                        <a:rPr lang="en-US" sz="1400" dirty="0" smtClean="0"/>
                        <a:t>August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SHUSA Finance</a:t>
                      </a:r>
                      <a:r>
                        <a:rPr lang="en-US" sz="1400" baseline="0" dirty="0" smtClean="0"/>
                        <a:t> </a:t>
                      </a:r>
                      <a:r>
                        <a:rPr lang="en-US" sz="1400" dirty="0" smtClean="0"/>
                        <a:t>pre-Board governance</a:t>
                      </a:r>
                      <a:r>
                        <a:rPr lang="en-US" sz="1400" baseline="0" dirty="0" smtClean="0"/>
                        <a: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1-18 September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SHUSA Risk Pre-Board governance</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1-18 September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SHUSA</a:t>
                      </a:r>
                      <a:r>
                        <a:rPr lang="en-US" sz="1400" baseline="0" dirty="0" smtClean="0"/>
                        <a:t> Board approval P-18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25 </a:t>
                      </a:r>
                    </a:p>
                    <a:p>
                      <a:pPr algn="ctr"/>
                      <a:r>
                        <a:rPr lang="en-US" sz="1400" dirty="0" smtClean="0"/>
                        <a:t>September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kern="1200" dirty="0" smtClean="0">
                          <a:solidFill>
                            <a:schemeClr val="dk1"/>
                          </a:solidFill>
                          <a:latin typeface="+mn-lt"/>
                          <a:ea typeface="+mn-ea"/>
                          <a:cs typeface="+mn-cs"/>
                        </a:rPr>
                        <a:t>SHUSA Board approval P-18</a:t>
                      </a:r>
                      <a:endParaRPr lang="en-US" sz="14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EEF"/>
                    </a:solidFill>
                  </a:tcPr>
                </a:tc>
                <a:tc>
                  <a:txBody>
                    <a:bodyPr/>
                    <a:lstStyle/>
                    <a:p>
                      <a:pPr algn="ctr"/>
                      <a:r>
                        <a:rPr lang="en-US" sz="1400" dirty="0" smtClean="0"/>
                        <a:t>25 </a:t>
                      </a:r>
                    </a:p>
                    <a:p>
                      <a:pPr algn="ctr"/>
                      <a:r>
                        <a:rPr lang="en-US" sz="1400" dirty="0" smtClean="0"/>
                        <a:t>September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49300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8"/>
          <p:cNvSpPr>
            <a:spLocks noChangeArrowheads="1"/>
          </p:cNvSpPr>
          <p:nvPr/>
        </p:nvSpPr>
        <p:spPr bwMode="gray">
          <a:xfrm>
            <a:off x="0" y="6223000"/>
            <a:ext cx="10287000" cy="635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GB" altLang="en-US" sz="1800"/>
          </a:p>
        </p:txBody>
      </p:sp>
      <p:pic>
        <p:nvPicPr>
          <p:cNvPr id="18435" name="Picture 7" descr="A-Santander-negativo_RGB [Convertid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217863" y="2606675"/>
            <a:ext cx="385286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rmEjFAyQz0qwYiXYaEJkEg"/>
</p:tagLst>
</file>

<file path=ppt/tags/tag10.xml><?xml version="1.0" encoding="utf-8"?>
<p:tagLst xmlns:a="http://schemas.openxmlformats.org/drawingml/2006/main" xmlns:r="http://schemas.openxmlformats.org/officeDocument/2006/relationships" xmlns:p="http://schemas.openxmlformats.org/presentationml/2006/main">
  <p:tag name="STYLE" val="AcnSubjectTitle"/>
  <p:tag name="DATE" val="14/04/2011 13:41:47"/>
</p:tagLst>
</file>

<file path=ppt/tags/tag11.xml><?xml version="1.0" encoding="utf-8"?>
<p:tagLst xmlns:a="http://schemas.openxmlformats.org/drawingml/2006/main" xmlns:r="http://schemas.openxmlformats.org/officeDocument/2006/relationships" xmlns:p="http://schemas.openxmlformats.org/presentationml/2006/main">
  <p:tag name="STYLE" val="AcnActionTitle"/>
  <p:tag name="DATE" val="14/04/2011 15:45:01"/>
</p:tagLst>
</file>

<file path=ppt/tags/tag12.xml><?xml version="1.0" encoding="utf-8"?>
<p:tagLst xmlns:a="http://schemas.openxmlformats.org/drawingml/2006/main" xmlns:r="http://schemas.openxmlformats.org/officeDocument/2006/relationships" xmlns:p="http://schemas.openxmlformats.org/presentationml/2006/main">
  <p:tag name="STYLE" val="AcnFootnote"/>
  <p:tag name="DATE" val="20/04/2011 14:27:04"/>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lvjXy.86UGGnAA8wiwf9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TYLE" val="AcnSubjectTitle"/>
  <p:tag name="DATE" val="14/04/2011 13:41:47"/>
</p:tagLst>
</file>

<file path=ppt/tags/tag5.xml><?xml version="1.0" encoding="utf-8"?>
<p:tagLst xmlns:a="http://schemas.openxmlformats.org/drawingml/2006/main" xmlns:r="http://schemas.openxmlformats.org/officeDocument/2006/relationships" xmlns:p="http://schemas.openxmlformats.org/presentationml/2006/main">
  <p:tag name="STYLE" val="AcnActionTitle"/>
  <p:tag name="DATE" val="14/04/2011 15:45:01"/>
</p:tagLst>
</file>

<file path=ppt/tags/tag6.xml><?xml version="1.0" encoding="utf-8"?>
<p:tagLst xmlns:a="http://schemas.openxmlformats.org/drawingml/2006/main" xmlns:r="http://schemas.openxmlformats.org/officeDocument/2006/relationships" xmlns:p="http://schemas.openxmlformats.org/presentationml/2006/main">
  <p:tag name="STYLE" val="AcnFootnote"/>
  <p:tag name="DATE" val="20/04/2011 14:27:04"/>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mEjFAyQz0qwYiXYaEJkE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lvjXy.86UGGnAA8wiwf9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iseño personalizado">
  <a:themeElements>
    <a:clrScheme name="Custom 1">
      <a:dk1>
        <a:srgbClr val="000000"/>
      </a:dk1>
      <a:lt1>
        <a:srgbClr val="FFFFFF"/>
      </a:lt1>
      <a:dk2>
        <a:srgbClr val="000000"/>
      </a:dk2>
      <a:lt2>
        <a:srgbClr val="808080"/>
      </a:lt2>
      <a:accent1>
        <a:srgbClr val="FF0000"/>
      </a:accent1>
      <a:accent2>
        <a:srgbClr val="FFFF00"/>
      </a:accent2>
      <a:accent3>
        <a:srgbClr val="92D050"/>
      </a:accent3>
      <a:accent4>
        <a:srgbClr val="000000"/>
      </a:accent4>
      <a:accent5>
        <a:srgbClr val="DAEDEF"/>
      </a:accent5>
      <a:accent6>
        <a:srgbClr val="2D2D8A"/>
      </a:accent6>
      <a:hlink>
        <a:srgbClr val="C0C0C0"/>
      </a:hlink>
      <a:folHlink>
        <a:srgbClr val="DDDDDD"/>
      </a:folHlink>
    </a:clrScheme>
    <a:fontScheme name="1_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iseño personalizad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C0C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iseño personalizado">
  <a:themeElements>
    <a:clrScheme name="Diseño personalizad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C0C0"/>
      </a:hlink>
      <a:folHlink>
        <a:srgbClr val="DDDDDD"/>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CFFFF"/>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iseño personalizad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C0C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iseño personalizado">
  <a:themeElements>
    <a:clrScheme name="Custom 1">
      <a:dk1>
        <a:srgbClr val="000000"/>
      </a:dk1>
      <a:lt1>
        <a:srgbClr val="FFFFFF"/>
      </a:lt1>
      <a:dk2>
        <a:srgbClr val="000000"/>
      </a:dk2>
      <a:lt2>
        <a:srgbClr val="808080"/>
      </a:lt2>
      <a:accent1>
        <a:srgbClr val="FF0000"/>
      </a:accent1>
      <a:accent2>
        <a:srgbClr val="FFFF00"/>
      </a:accent2>
      <a:accent3>
        <a:srgbClr val="92D050"/>
      </a:accent3>
      <a:accent4>
        <a:srgbClr val="000000"/>
      </a:accent4>
      <a:accent5>
        <a:srgbClr val="DAEDEF"/>
      </a:accent5>
      <a:accent6>
        <a:srgbClr val="2D2D8A"/>
      </a:accent6>
      <a:hlink>
        <a:srgbClr val="C0C0C0"/>
      </a:hlink>
      <a:folHlink>
        <a:srgbClr val="DDDDDD"/>
      </a:folHlink>
    </a:clrScheme>
    <a:fontScheme name="1_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iseño personalizad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C0C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ank">
  <a:themeElements>
    <a:clrScheme name="blank 2">
      <a:dk1>
        <a:srgbClr val="000000"/>
      </a:dk1>
      <a:lt1>
        <a:srgbClr val="FFFFFF"/>
      </a:lt1>
      <a:dk2>
        <a:srgbClr val="FFFFFF"/>
      </a:dk2>
      <a:lt2>
        <a:srgbClr val="808080"/>
      </a:lt2>
      <a:accent1>
        <a:srgbClr val="DDE3E7"/>
      </a:accent1>
      <a:accent2>
        <a:srgbClr val="7D9AAA"/>
      </a:accent2>
      <a:accent3>
        <a:srgbClr val="FFFFFF"/>
      </a:accent3>
      <a:accent4>
        <a:srgbClr val="000000"/>
      </a:accent4>
      <a:accent5>
        <a:srgbClr val="EBEFF1"/>
      </a:accent5>
      <a:accent6>
        <a:srgbClr val="718B9A"/>
      </a:accent6>
      <a:hlink>
        <a:srgbClr val="899F99"/>
      </a:hlink>
      <a:folHlink>
        <a:srgbClr val="002469"/>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folHlink"/>
          </a:solidFill>
          <a:prstDash val="solid"/>
          <a:round/>
          <a:headEnd type="none" w="med" len="med"/>
          <a:tailEnd type="none" w="med" len="med"/>
        </a:ln>
        <a:effectLst/>
      </a:spPr>
      <a:bodyPr vert="horz" wrap="none" lIns="36000" tIns="36000" rIns="36000" bIns="36000" numCol="1" anchor="ctr" anchorCtr="0" compatLnSpc="1">
        <a:prstTxWarp prst="textNoShape">
          <a:avLst/>
        </a:prstTxWarp>
      </a:bodyPr>
      <a:lstStyle>
        <a:defPPr marL="0" marR="0" indent="0" algn="ctr" defTabSz="912813" rtl="0" eaLnBrk="1" fontAlgn="base" latinLnBrk="0" hangingPunct="1">
          <a:lnSpc>
            <a:spcPct val="100000"/>
          </a:lnSpc>
          <a:spcBef>
            <a:spcPct val="50000"/>
          </a:spcBef>
          <a:spcAft>
            <a:spcPct val="0"/>
          </a:spcAft>
          <a:buClrTx/>
          <a:buSzPct val="90000"/>
          <a:buFont typeface="Wingdings" pitchFamily="2" charset="2"/>
          <a:buNone/>
          <a:tabLst/>
          <a:defRPr kumimoji="0" lang="en-GB" sz="1100" b="0" i="0" u="none" strike="noStrike" cap="none" normalizeH="0" baseline="0" smtClean="0">
            <a:ln>
              <a:noFill/>
            </a:ln>
            <a:solidFill>
              <a:schemeClr val="tx1"/>
            </a:solidFill>
            <a:effectLst/>
            <a:latin typeface="Arial" charset="0"/>
            <a:ea typeface="MS PGothic" pitchFamily="34" charset="-128"/>
          </a:defRPr>
        </a:defPPr>
      </a:lstStyle>
    </a:spDef>
    <a:lnDef>
      <a:spPr bwMode="auto">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lank 1">
        <a:dk1>
          <a:srgbClr val="000000"/>
        </a:dk1>
        <a:lt1>
          <a:srgbClr val="FFFFFF"/>
        </a:lt1>
        <a:dk2>
          <a:srgbClr val="FFFFFF"/>
        </a:dk2>
        <a:lt2>
          <a:srgbClr val="808080"/>
        </a:lt2>
        <a:accent1>
          <a:srgbClr val="DDE3E7"/>
        </a:accent1>
        <a:accent2>
          <a:srgbClr val="9AABB8"/>
        </a:accent2>
        <a:accent3>
          <a:srgbClr val="FFFFFF"/>
        </a:accent3>
        <a:accent4>
          <a:srgbClr val="000000"/>
        </a:accent4>
        <a:accent5>
          <a:srgbClr val="EBEFF1"/>
        </a:accent5>
        <a:accent6>
          <a:srgbClr val="8B9BA6"/>
        </a:accent6>
        <a:hlink>
          <a:srgbClr val="527A79"/>
        </a:hlink>
        <a:folHlink>
          <a:srgbClr val="003065"/>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FFFFFF"/>
        </a:dk2>
        <a:lt2>
          <a:srgbClr val="808080"/>
        </a:lt2>
        <a:accent1>
          <a:srgbClr val="DDE3E7"/>
        </a:accent1>
        <a:accent2>
          <a:srgbClr val="7D9AAA"/>
        </a:accent2>
        <a:accent3>
          <a:srgbClr val="FFFFFF"/>
        </a:accent3>
        <a:accent4>
          <a:srgbClr val="000000"/>
        </a:accent4>
        <a:accent5>
          <a:srgbClr val="EBEFF1"/>
        </a:accent5>
        <a:accent6>
          <a:srgbClr val="718B9A"/>
        </a:accent6>
        <a:hlink>
          <a:srgbClr val="899F99"/>
        </a:hlink>
        <a:folHlink>
          <a:srgbClr val="00246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blank">
  <a:themeElements>
    <a:clrScheme name="blank 2">
      <a:dk1>
        <a:srgbClr val="000000"/>
      </a:dk1>
      <a:lt1>
        <a:srgbClr val="FFFFFF"/>
      </a:lt1>
      <a:dk2>
        <a:srgbClr val="FFFFFF"/>
      </a:dk2>
      <a:lt2>
        <a:srgbClr val="808080"/>
      </a:lt2>
      <a:accent1>
        <a:srgbClr val="DDE3E7"/>
      </a:accent1>
      <a:accent2>
        <a:srgbClr val="7D9AAA"/>
      </a:accent2>
      <a:accent3>
        <a:srgbClr val="FFFFFF"/>
      </a:accent3>
      <a:accent4>
        <a:srgbClr val="000000"/>
      </a:accent4>
      <a:accent5>
        <a:srgbClr val="EBEFF1"/>
      </a:accent5>
      <a:accent6>
        <a:srgbClr val="718B9A"/>
      </a:accent6>
      <a:hlink>
        <a:srgbClr val="899F99"/>
      </a:hlink>
      <a:folHlink>
        <a:srgbClr val="002469"/>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folHlink"/>
          </a:solidFill>
          <a:prstDash val="solid"/>
          <a:round/>
          <a:headEnd type="none" w="med" len="med"/>
          <a:tailEnd type="none" w="med" len="med"/>
        </a:ln>
        <a:effectLst/>
      </a:spPr>
      <a:bodyPr vert="horz" wrap="none" lIns="36000" tIns="36000" rIns="36000" bIns="36000" numCol="1" anchor="ctr" anchorCtr="0" compatLnSpc="1">
        <a:prstTxWarp prst="textNoShape">
          <a:avLst/>
        </a:prstTxWarp>
      </a:bodyPr>
      <a:lstStyle>
        <a:defPPr marL="0" marR="0" indent="0" algn="ctr" defTabSz="912813" rtl="0" eaLnBrk="1" fontAlgn="base" latinLnBrk="0" hangingPunct="1">
          <a:lnSpc>
            <a:spcPct val="100000"/>
          </a:lnSpc>
          <a:spcBef>
            <a:spcPct val="50000"/>
          </a:spcBef>
          <a:spcAft>
            <a:spcPct val="0"/>
          </a:spcAft>
          <a:buClrTx/>
          <a:buSzPct val="90000"/>
          <a:buFont typeface="Wingdings" pitchFamily="2" charset="2"/>
          <a:buNone/>
          <a:tabLst/>
          <a:defRPr kumimoji="0" lang="en-GB" sz="1100" b="0" i="0" u="none" strike="noStrike" cap="none" normalizeH="0" baseline="0" smtClean="0">
            <a:ln>
              <a:noFill/>
            </a:ln>
            <a:solidFill>
              <a:schemeClr val="tx1"/>
            </a:solidFill>
            <a:effectLst/>
            <a:latin typeface="Arial" charset="0"/>
            <a:ea typeface="MS PGothic" pitchFamily="34" charset="-128"/>
          </a:defRPr>
        </a:defPPr>
      </a:lstStyle>
    </a:spDef>
    <a:lnDef>
      <a:spPr bwMode="auto">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lank 1">
        <a:dk1>
          <a:srgbClr val="000000"/>
        </a:dk1>
        <a:lt1>
          <a:srgbClr val="FFFFFF"/>
        </a:lt1>
        <a:dk2>
          <a:srgbClr val="FFFFFF"/>
        </a:dk2>
        <a:lt2>
          <a:srgbClr val="808080"/>
        </a:lt2>
        <a:accent1>
          <a:srgbClr val="DDE3E7"/>
        </a:accent1>
        <a:accent2>
          <a:srgbClr val="9AABB8"/>
        </a:accent2>
        <a:accent3>
          <a:srgbClr val="FFFFFF"/>
        </a:accent3>
        <a:accent4>
          <a:srgbClr val="000000"/>
        </a:accent4>
        <a:accent5>
          <a:srgbClr val="EBEFF1"/>
        </a:accent5>
        <a:accent6>
          <a:srgbClr val="8B9BA6"/>
        </a:accent6>
        <a:hlink>
          <a:srgbClr val="527A79"/>
        </a:hlink>
        <a:folHlink>
          <a:srgbClr val="003065"/>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FFFFFF"/>
        </a:dk2>
        <a:lt2>
          <a:srgbClr val="808080"/>
        </a:lt2>
        <a:accent1>
          <a:srgbClr val="DDE3E7"/>
        </a:accent1>
        <a:accent2>
          <a:srgbClr val="7D9AAA"/>
        </a:accent2>
        <a:accent3>
          <a:srgbClr val="FFFFFF"/>
        </a:accent3>
        <a:accent4>
          <a:srgbClr val="000000"/>
        </a:accent4>
        <a:accent5>
          <a:srgbClr val="EBEFF1"/>
        </a:accent5>
        <a:accent6>
          <a:srgbClr val="718B9A"/>
        </a:accent6>
        <a:hlink>
          <a:srgbClr val="899F99"/>
        </a:hlink>
        <a:folHlink>
          <a:srgbClr val="00246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iseño personalizado">
  <a:themeElements>
    <a:clrScheme name="4_Diseño personalizad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C0C0"/>
      </a:hlink>
      <a:folHlink>
        <a:srgbClr val="DDDDDD"/>
      </a:folHlink>
    </a:clrScheme>
    <a:fontScheme name="4_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Diseño personalizad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C0C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1_Diseño personalizado">
  <a:themeElements>
    <a:clrScheme name="">
      <a:dk1>
        <a:srgbClr val="000000"/>
      </a:dk1>
      <a:lt1>
        <a:srgbClr val="FFFFFF"/>
      </a:lt1>
      <a:dk2>
        <a:srgbClr val="000000"/>
      </a:dk2>
      <a:lt2>
        <a:srgbClr val="808080"/>
      </a:lt2>
      <a:accent1>
        <a:srgbClr val="FF0000"/>
      </a:accent1>
      <a:accent2>
        <a:srgbClr val="FFFF00"/>
      </a:accent2>
      <a:accent3>
        <a:srgbClr val="FFFFFF"/>
      </a:accent3>
      <a:accent4>
        <a:srgbClr val="000000"/>
      </a:accent4>
      <a:accent5>
        <a:srgbClr val="FFAAAA"/>
      </a:accent5>
      <a:accent6>
        <a:srgbClr val="E7E700"/>
      </a:accent6>
      <a:hlink>
        <a:srgbClr val="C0C0C0"/>
      </a:hlink>
      <a:folHlink>
        <a:srgbClr val="DDDDDD"/>
      </a:folHlink>
    </a:clrScheme>
    <a:fontScheme name="11_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1_Diseño personalizad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C0C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Diseño personalizado">
  <a:themeElements>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Diseño personalizado">
  <a:themeElements>
    <a:clrScheme name="Diseño personalizad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C0C0"/>
      </a:hlink>
      <a:folHlink>
        <a:srgbClr val="DDDDDD"/>
      </a:folHlink>
    </a:clrScheme>
    <a:fontScheme name="Diseño personaliz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CFFFF"/>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400" b="0" i="0" u="none" strike="noStrike" cap="none" normalizeH="0" baseline="0" smtClean="0">
            <a:ln>
              <a:noFill/>
            </a:ln>
            <a:solidFill>
              <a:schemeClr val="tx1"/>
            </a:solidFill>
            <a:effectLst/>
            <a:latin typeface="Arial" charset="0"/>
          </a:defRPr>
        </a:defPPr>
      </a:lstStyle>
    </a:lnDef>
  </a:objectDefaults>
  <a:extraClrSchemeLst>
    <a:extraClrScheme>
      <a:clrScheme name="Diseño 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ersonaliz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ersonaliz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ersonaliz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ersonaliz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ersonaliz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ersonaliz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ersonaliz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ersonaliz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ersonaliz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ersonaliz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ersonaliz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iseño personalizado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C0C0"/>
        </a:hlink>
        <a:folHlink>
          <a:srgbClr val="DDDDDD"/>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880505AA1E3945BF55ED817472B408" ma:contentTypeVersion="0" ma:contentTypeDescription="Create a new document." ma:contentTypeScope="" ma:versionID="31626652f1fa755370527a373c984c7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CB4E8C9-00CF-42B9-8AAB-8F5C0F5D6F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08C6B8D-E75A-488A-A96B-569FA22877EC}">
  <ds:schemaRefs>
    <ds:schemaRef ds:uri="http://schemas.microsoft.com/sharepoint/v3/contenttype/forms"/>
  </ds:schemaRefs>
</ds:datastoreItem>
</file>

<file path=customXml/itemProps3.xml><?xml version="1.0" encoding="utf-8"?>
<ds:datastoreItem xmlns:ds="http://schemas.openxmlformats.org/officeDocument/2006/customXml" ds:itemID="{F2CE317C-02ED-406E-90B4-0BA428EAFE9A}">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77285</TotalTime>
  <Words>619</Words>
  <Application>Microsoft Office PowerPoint</Application>
  <PresentationFormat>35mm Slides</PresentationFormat>
  <Paragraphs>88</Paragraphs>
  <Slides>5</Slides>
  <Notes>2</Notes>
  <HiddenSlides>0</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5</vt:i4>
      </vt:variant>
    </vt:vector>
  </HeadingPairs>
  <TitlesOfParts>
    <vt:vector size="15" baseType="lpstr">
      <vt:lpstr>1_Diseño personalizado</vt:lpstr>
      <vt:lpstr>2_Diseño personalizado</vt:lpstr>
      <vt:lpstr>3_Diseño personalizado</vt:lpstr>
      <vt:lpstr>1_blank</vt:lpstr>
      <vt:lpstr>2_blank</vt:lpstr>
      <vt:lpstr>4_Diseño personalizado</vt:lpstr>
      <vt:lpstr>11_Diseño personalizado</vt:lpstr>
      <vt:lpstr>Diseño personalizado</vt:lpstr>
      <vt:lpstr>5_Diseño personalizado</vt:lpstr>
      <vt:lpstr>think-cell Slide</vt:lpstr>
      <vt:lpstr>PowerPoint Presentation</vt:lpstr>
      <vt:lpstr>PowerPoint Presentation</vt:lpstr>
      <vt:lpstr>PowerPoint Presentation</vt:lpstr>
      <vt:lpstr>PowerPoint Presentation</vt:lpstr>
      <vt:lpstr>PowerPoint Presentation</vt:lpstr>
    </vt:vector>
  </TitlesOfParts>
  <Company>Santander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Corporativa</dc:title>
  <dc:creator>Santander</dc:creator>
  <cp:lastModifiedBy>Parrish, Rut</cp:lastModifiedBy>
  <cp:revision>10326</cp:revision>
  <cp:lastPrinted>2014-12-09T16:14:06Z</cp:lastPrinted>
  <dcterms:created xsi:type="dcterms:W3CDTF">2012-05-04T13:38:51Z</dcterms:created>
  <dcterms:modified xsi:type="dcterms:W3CDTF">2015-06-19T20:10:34Z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0x01010018880505AA1E3945BF55ED817472B408</vt:lpwstr>
  </property>
</Properties>
</file>