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70" r:id="rId2"/>
    <p:sldMasterId id="2147483682" r:id="rId3"/>
    <p:sldMasterId id="2147483658" r:id="rId4"/>
    <p:sldMasterId id="2147483933" r:id="rId5"/>
    <p:sldMasterId id="2147483938" r:id="rId6"/>
    <p:sldMasterId id="2147484024" r:id="rId7"/>
    <p:sldMasterId id="2147484029" r:id="rId8"/>
  </p:sldMasterIdLst>
  <p:notesMasterIdLst>
    <p:notesMasterId r:id="rId10"/>
  </p:notesMasterIdLst>
  <p:handoutMasterIdLst>
    <p:handoutMasterId r:id="rId11"/>
  </p:handoutMasterIdLst>
  <p:sldIdLst>
    <p:sldId id="1503" r:id="rId9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31">
          <p15:clr>
            <a:srgbClr val="A4A3A4"/>
          </p15:clr>
        </p15:guide>
        <p15:guide id="2" orient="horz" pos="2024">
          <p15:clr>
            <a:srgbClr val="A4A3A4"/>
          </p15:clr>
        </p15:guide>
        <p15:guide id="3" pos="3016">
          <p15:clr>
            <a:srgbClr val="A4A3A4"/>
          </p15:clr>
        </p15:guide>
        <p15:guide id="4" pos="612">
          <p15:clr>
            <a:srgbClr val="A4A3A4"/>
          </p15:clr>
        </p15:guide>
        <p15:guide id="5" pos="1474">
          <p15:clr>
            <a:srgbClr val="A4A3A4"/>
          </p15:clr>
        </p15:guide>
        <p15:guide id="6" pos="2245">
          <p15:clr>
            <a:srgbClr val="A4A3A4"/>
          </p15:clr>
        </p15:guide>
        <p15:guide id="7" pos="5511">
          <p15:clr>
            <a:srgbClr val="A4A3A4"/>
          </p15:clr>
        </p15:guide>
        <p15:guide id="8" pos="2018">
          <p15:clr>
            <a:srgbClr val="A4A3A4"/>
          </p15:clr>
        </p15:guide>
        <p15:guide id="9" pos="4286">
          <p15:clr>
            <a:srgbClr val="A4A3A4"/>
          </p15:clr>
        </p15:guide>
        <p15:guide id="10" orient="horz" pos="2205">
          <p15:clr>
            <a:srgbClr val="A4A3A4"/>
          </p15:clr>
        </p15:guide>
        <p15:guide id="11" pos="1247">
          <p15:clr>
            <a:srgbClr val="A4A3A4"/>
          </p15:clr>
        </p15:guide>
        <p15:guide id="12" pos="2336">
          <p15:clr>
            <a:srgbClr val="A4A3A4"/>
          </p15:clr>
        </p15:guide>
        <p15:guide id="13" pos="5556">
          <p15:clr>
            <a:srgbClr val="A4A3A4"/>
          </p15:clr>
        </p15:guide>
        <p15:guide id="14" orient="horz" pos="1071">
          <p15:clr>
            <a:srgbClr val="A4A3A4"/>
          </p15:clr>
        </p15:guide>
        <p15:guide id="15" orient="horz" pos="1298">
          <p15:clr>
            <a:srgbClr val="A4A3A4"/>
          </p15:clr>
        </p15:guide>
        <p15:guide id="16" orient="horz" pos="1253">
          <p15:clr>
            <a:srgbClr val="A4A3A4"/>
          </p15:clr>
        </p15:guide>
        <p15:guide id="17" orient="horz" pos="2160">
          <p15:clr>
            <a:srgbClr val="A4A3A4"/>
          </p15:clr>
        </p15:guide>
        <p15:guide id="18" orient="horz" pos="120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ÑOZ-GRANDES LOPEZ DE LAMADRID JAVIER" initials="MLDLJ" lastIdx="1" clrIdx="0">
    <p:extLst/>
  </p:cmAuthor>
  <p:cmAuthor id="2" name="n70815" initials="FJMG" lastIdx="2" clrIdx="1"/>
  <p:cmAuthor id="3" name="n70815" initials="n70815" lastIdx="9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939"/>
    <a:srgbClr val="FCD3CC"/>
    <a:srgbClr val="FAADA0"/>
    <a:srgbClr val="7F7F7F"/>
    <a:srgbClr val="333333"/>
    <a:srgbClr val="F2F2F2"/>
    <a:srgbClr val="EAEAEA"/>
    <a:srgbClr val="FF9900"/>
    <a:srgbClr val="FFFFFF"/>
    <a:srgbClr val="D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4" autoAdjust="0"/>
    <p:restoredTop sz="88400" autoAdjust="0"/>
  </p:normalViewPr>
  <p:slideViewPr>
    <p:cSldViewPr snapToObjects="1" showGuides="1">
      <p:cViewPr varScale="1">
        <p:scale>
          <a:sx n="94" d="100"/>
          <a:sy n="94" d="100"/>
        </p:scale>
        <p:origin x="-1470" y="-96"/>
      </p:cViewPr>
      <p:guideLst>
        <p:guide orient="horz" pos="2931"/>
        <p:guide orient="horz" pos="2024"/>
        <p:guide orient="horz" pos="2205"/>
        <p:guide orient="horz" pos="1071"/>
        <p:guide orient="horz" pos="1298"/>
        <p:guide orient="horz" pos="1253"/>
        <p:guide orient="horz" pos="2160"/>
        <p:guide orient="horz" pos="1207"/>
        <p:guide pos="3016"/>
        <p:guide pos="612"/>
        <p:guide pos="1474"/>
        <p:guide pos="2245"/>
        <p:guide pos="5511"/>
        <p:guide pos="2018"/>
        <p:guide pos="4921"/>
        <p:guide pos="1247"/>
        <p:guide pos="2336"/>
        <p:guide pos="5556"/>
      </p:guideLst>
    </p:cSldViewPr>
  </p:slideViewPr>
  <p:outlineViewPr>
    <p:cViewPr>
      <p:scale>
        <a:sx n="33" d="100"/>
        <a:sy n="33" d="100"/>
      </p:scale>
      <p:origin x="0" y="429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777866935045153E-2"/>
          <c:y val="0.17835508275761328"/>
          <c:w val="0.98911307036942053"/>
          <c:h val="0.63549249186541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Hoja1!$A$2</c:f>
              <c:strCache>
                <c:ptCount val="1"/>
              </c:strCache>
            </c:strRef>
          </c:tx>
          <c:spPr>
            <a:solidFill>
              <a:schemeClr val="bg1">
                <a:lumMod val="50000"/>
              </a:schemeClr>
            </a:solidFill>
            <a:ln w="38100">
              <a:noFill/>
            </a:ln>
          </c:spPr>
          <c:invertIfNegative val="0"/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 w="38100">
                <a:noFill/>
              </a:ln>
            </c:spPr>
          </c:dPt>
          <c:dPt>
            <c:idx val="11"/>
            <c:invertIfNegative val="0"/>
            <c:bubble3D val="0"/>
          </c:dPt>
          <c:dLbls>
            <c:dLbl>
              <c:idx val="7"/>
              <c:numFmt formatCode="#,##0.0" sourceLinked="0"/>
              <c:spPr/>
              <c:txPr>
                <a:bodyPr/>
                <a:lstStyle/>
                <a:p>
                  <a:pPr>
                    <a:defRPr sz="1200" b="1">
                      <a:solidFill>
                        <a:srgbClr val="C0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Hoja1!$B$1:$I$1</c:f>
              <c:strCache>
                <c:ptCount val="8"/>
                <c:pt idx="0">
                  <c:v>1Q14</c:v>
                </c:pt>
                <c:pt idx="1">
                  <c:v>2Q14</c:v>
                </c:pt>
                <c:pt idx="2">
                  <c:v>4Q14</c:v>
                </c:pt>
                <c:pt idx="3">
                  <c:v>1Q15</c:v>
                </c:pt>
                <c:pt idx="4">
                  <c:v>2Q15</c:v>
                </c:pt>
                <c:pt idx="5">
                  <c:v>3Q15</c:v>
                </c:pt>
                <c:pt idx="6">
                  <c:v>4Q15</c:v>
                </c:pt>
                <c:pt idx="7">
                  <c:v>1Q16</c:v>
                </c:pt>
              </c:strCache>
            </c:strRef>
          </c:cat>
          <c:val>
            <c:numRef>
              <c:f>Hoja1!$B$2:$I$2</c:f>
              <c:numCache>
                <c:formatCode>General</c:formatCode>
                <c:ptCount val="8"/>
                <c:pt idx="5">
                  <c:v>49.6</c:v>
                </c:pt>
                <c:pt idx="6">
                  <c:v>47.6</c:v>
                </c:pt>
                <c:pt idx="7">
                  <c:v>47.2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9"/>
        <c:axId val="783977088"/>
        <c:axId val="495252608"/>
      </c:barChart>
      <c:lineChart>
        <c:grouping val="standard"/>
        <c:varyColors val="0"/>
        <c:ser>
          <c:idx val="1"/>
          <c:order val="1"/>
          <c:tx>
            <c:strRef>
              <c:f>Hoja1!$A$3</c:f>
              <c:strCache>
                <c:ptCount val="1"/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dLbl>
              <c:idx val="6"/>
              <c:layout>
                <c:manualLayout>
                  <c:x val="-6.3538926203633064E-2"/>
                  <c:y val="-4.450862575206342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1153366699535564E-3"/>
                  <c:y val="-1.6901513391312191E-2"/>
                </c:manualLayout>
              </c:layout>
              <c:spPr/>
              <c:txPr>
                <a:bodyPr/>
                <a:lstStyle/>
                <a:p>
                  <a:pPr>
                    <a:defRPr sz="1100">
                      <a:solidFill>
                        <a:srgbClr val="C00000"/>
                      </a:solidFill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Hoja1!$B$1:$I$1</c:f>
              <c:strCache>
                <c:ptCount val="8"/>
                <c:pt idx="0">
                  <c:v>1Q14</c:v>
                </c:pt>
                <c:pt idx="1">
                  <c:v>2Q14</c:v>
                </c:pt>
                <c:pt idx="2">
                  <c:v>4Q14</c:v>
                </c:pt>
                <c:pt idx="3">
                  <c:v>1Q15</c:v>
                </c:pt>
                <c:pt idx="4">
                  <c:v>2Q15</c:v>
                </c:pt>
                <c:pt idx="5">
                  <c:v>3Q15</c:v>
                </c:pt>
                <c:pt idx="6">
                  <c:v>4Q15</c:v>
                </c:pt>
                <c:pt idx="7">
                  <c:v>1Q16</c:v>
                </c:pt>
              </c:strCache>
            </c:strRef>
          </c:cat>
          <c:val>
            <c:numRef>
              <c:f>Hoja1!$B$3:$I$3</c:f>
              <c:numCache>
                <c:formatCode>General</c:formatCode>
                <c:ptCount val="8"/>
                <c:pt idx="5" formatCode="0.0%">
                  <c:v>0.41499999999999998</c:v>
                </c:pt>
                <c:pt idx="6" formatCode="0.0%">
                  <c:v>0.40500000000000003</c:v>
                </c:pt>
                <c:pt idx="7" formatCode="0.0%">
                  <c:v>0.40927260112757624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Hoja1!$A$4</c:f>
              <c:strCache>
                <c:ptCount val="1"/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Hoja1!$B$1:$I$1</c:f>
              <c:strCache>
                <c:ptCount val="8"/>
                <c:pt idx="0">
                  <c:v>1Q14</c:v>
                </c:pt>
                <c:pt idx="1">
                  <c:v>2Q14</c:v>
                </c:pt>
                <c:pt idx="2">
                  <c:v>4Q14</c:v>
                </c:pt>
                <c:pt idx="3">
                  <c:v>1Q15</c:v>
                </c:pt>
                <c:pt idx="4">
                  <c:v>2Q15</c:v>
                </c:pt>
                <c:pt idx="5">
                  <c:v>3Q15</c:v>
                </c:pt>
                <c:pt idx="6">
                  <c:v>4Q15</c:v>
                </c:pt>
                <c:pt idx="7">
                  <c:v>1Q16</c:v>
                </c:pt>
              </c:strCache>
            </c:strRef>
          </c:cat>
          <c:val>
            <c:numRef>
              <c:f>Hoja1!$B$4:$I$4</c:f>
              <c:numCache>
                <c:formatCode>General</c:formatCode>
                <c:ptCount val="8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987968"/>
        <c:axId val="495254144"/>
      </c:lineChart>
      <c:catAx>
        <c:axId val="783977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9525">
            <a:solidFill>
              <a:schemeClr val="bg1">
                <a:lumMod val="85000"/>
              </a:schemeClr>
            </a:solidFill>
          </a:ln>
        </c:spPr>
        <c:txPr>
          <a:bodyPr anchor="ctr" anchorCtr="1"/>
          <a:lstStyle/>
          <a:p>
            <a:pPr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495252608"/>
        <c:crosses val="autoZero"/>
        <c:auto val="1"/>
        <c:lblAlgn val="ctr"/>
        <c:lblOffset val="100"/>
        <c:noMultiLvlLbl val="0"/>
      </c:catAx>
      <c:valAx>
        <c:axId val="495252608"/>
        <c:scaling>
          <c:orientation val="minMax"/>
          <c:max val="9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783977088"/>
        <c:crosses val="autoZero"/>
        <c:crossBetween val="between"/>
      </c:valAx>
      <c:valAx>
        <c:axId val="495254144"/>
        <c:scaling>
          <c:orientation val="minMax"/>
          <c:min val="0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</c:spPr>
        <c:crossAx val="497987968"/>
        <c:crosses val="max"/>
        <c:crossBetween val="between"/>
      </c:valAx>
      <c:catAx>
        <c:axId val="4979879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9525414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7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B7ACD-D362-48D7-B3A4-BD5F29CF1964}" type="datetimeFigureOut">
              <a:rPr lang="es-ES" smtClean="0"/>
              <a:pPr/>
              <a:t>12/05/2016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C4E6D-7805-4358-BC3E-10F9ED10FC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699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C567F-05EB-477D-8435-3EE17F85954D}" type="datetimeFigureOut">
              <a:rPr lang="es-ES" smtClean="0"/>
              <a:pPr/>
              <a:t>12/05/2016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0360D-4C26-4C03-A884-49E1B9D9D92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08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Encumbered assets = assets you</a:t>
            </a:r>
            <a:r>
              <a:rPr lang="en-US" baseline="0" dirty="0" smtClean="0"/>
              <a:t> don’t owe to anybody; can be sold or placed with the central banks to raise liquidity; regulators want to know what assets you have if your sources of liquidity disappear and you need to sell assets for liquidity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0360D-4C26-4C03-A884-49E1B9D9D92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51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4.png"/><Relationship Id="rId4" Type="http://schemas.openxmlformats.org/officeDocument/2006/relationships/image" Target="../media/image10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ing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6" y="1400400"/>
            <a:ext cx="8271775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</a:t>
            </a:r>
            <a:r>
              <a:rPr lang="pl-PL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</a:t>
            </a:r>
            <a:r>
              <a:rPr lang="pl-PL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1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 bwMode="gray">
          <a:xfrm>
            <a:off x="435356" y="1886400"/>
            <a:ext cx="8271775" cy="444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/>
            </a:lvl6pPr>
            <a:lvl7pPr fontAlgn="base">
              <a:lnSpc>
                <a:spcPct val="100000"/>
              </a:lnSpc>
              <a:spcAft>
                <a:spcPts val="0"/>
              </a:spcAft>
              <a:defRPr/>
            </a:lvl7pPr>
            <a:lvl8pPr fontAlgn="base">
              <a:lnSpc>
                <a:spcPct val="100000"/>
              </a:lnSpc>
              <a:spcAft>
                <a:spcPts val="0"/>
              </a:spcAft>
              <a:defRPr/>
            </a:lvl8pPr>
            <a:lvl9pPr fontAlgn="base">
              <a:lnSpc>
                <a:spcPct val="100000"/>
              </a:lnSpc>
              <a:spcAft>
                <a:spcPts val="0"/>
              </a:spcAft>
              <a:defRPr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8" name="Heading 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6" y="1400400"/>
            <a:ext cx="8271775" cy="410241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33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33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14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5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Bottom"/>
          <p:cNvSpPr>
            <a:spLocks noGrp="1"/>
          </p:cNvSpPr>
          <p:nvPr>
            <p:ph idx="21"/>
          </p:nvPr>
        </p:nvSpPr>
        <p:spPr bwMode="gray">
          <a:xfrm>
            <a:off x="435356" y="4489257"/>
            <a:ext cx="8271775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9" name="Heading Bottom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5356" y="4003257"/>
            <a:ext cx="8271775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Content Top"/>
          <p:cNvSpPr>
            <a:spLocks noGrp="1"/>
          </p:cNvSpPr>
          <p:nvPr>
            <p:ph idx="1"/>
          </p:nvPr>
        </p:nvSpPr>
        <p:spPr bwMode="gray">
          <a:xfrm>
            <a:off x="435356" y="1886400"/>
            <a:ext cx="8271775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6" name="Heading Top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6" y="1400400"/>
            <a:ext cx="8271775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8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832724" y="3160964"/>
            <a:ext cx="5052359" cy="5762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4000" tIns="72000" rIns="0" bIns="7200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666" b="1" kern="0" baseline="0" dirty="0" smtClean="0">
                <a:solidFill>
                  <a:schemeClr val="accent1"/>
                </a:solidFill>
                <a:latin typeface="+mn-lt"/>
                <a:sym typeface="+mn-lt"/>
              </a:defRPr>
            </a:lvl1pPr>
            <a:lvl2pPr marL="435346" indent="-435346" algn="l">
              <a:buNone/>
              <a:defRPr lang="en-US" sz="2666" kern="1200" dirty="0" smtClean="0">
                <a:solidFill>
                  <a:schemeClr val="accent1"/>
                </a:solidFill>
                <a:ea typeface="+mn-ea"/>
              </a:defRPr>
            </a:lvl2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Click to add text</a:t>
            </a:r>
          </a:p>
        </p:txBody>
      </p:sp>
      <p:grpSp>
        <p:nvGrpSpPr>
          <p:cNvPr id="4" name="Grupo 1"/>
          <p:cNvGrpSpPr>
            <a:grpSpLocks/>
          </p:cNvGrpSpPr>
          <p:nvPr userDrawn="1"/>
        </p:nvGrpSpPr>
        <p:grpSpPr bwMode="auto">
          <a:xfrm>
            <a:off x="1700924" y="2309815"/>
            <a:ext cx="5309705" cy="2238375"/>
            <a:chOff x="1616824" y="2328259"/>
            <a:chExt cx="5902732" cy="2237792"/>
          </a:xfrm>
        </p:grpSpPr>
        <p:sp>
          <p:nvSpPr>
            <p:cNvPr id="5" name="Forma en L 6"/>
            <p:cNvSpPr>
              <a:spLocks noChangeArrowheads="1"/>
            </p:cNvSpPr>
            <p:nvPr/>
          </p:nvSpPr>
          <p:spPr bwMode="auto">
            <a:xfrm rot="10800000">
              <a:off x="6867085" y="2328262"/>
              <a:ext cx="652471" cy="652465"/>
            </a:xfrm>
            <a:custGeom>
              <a:avLst/>
              <a:gdLst>
                <a:gd name="T0" fmla="*/ 652471 w 652471"/>
                <a:gd name="T1" fmla="*/ 570391 h 652465"/>
                <a:gd name="T2" fmla="*/ 326236 w 652471"/>
                <a:gd name="T3" fmla="*/ 652465 h 652465"/>
                <a:gd name="T4" fmla="*/ 0 w 652471"/>
                <a:gd name="T5" fmla="*/ 326233 h 652465"/>
                <a:gd name="T6" fmla="*/ 81176 w 652471"/>
                <a:gd name="T7" fmla="*/ 0 h 652465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0 w 652471"/>
                <a:gd name="T13" fmla="*/ 488318 h 652465"/>
                <a:gd name="T14" fmla="*/ 652471 w 652471"/>
                <a:gd name="T15" fmla="*/ 652465 h 6524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471" h="652465">
                  <a:moveTo>
                    <a:pt x="0" y="0"/>
                  </a:moveTo>
                  <a:lnTo>
                    <a:pt x="162353" y="0"/>
                  </a:lnTo>
                  <a:lnTo>
                    <a:pt x="162353" y="488318"/>
                  </a:lnTo>
                  <a:lnTo>
                    <a:pt x="652471" y="488318"/>
                  </a:lnTo>
                  <a:lnTo>
                    <a:pt x="652471" y="652465"/>
                  </a:lnTo>
                  <a:lnTo>
                    <a:pt x="0" y="652465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rot="10800000" anchor="ctr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52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Forma en L 7"/>
            <p:cNvSpPr>
              <a:spLocks noChangeArrowheads="1"/>
            </p:cNvSpPr>
            <p:nvPr/>
          </p:nvSpPr>
          <p:spPr bwMode="auto">
            <a:xfrm rot="-5400000">
              <a:off x="6867085" y="3913583"/>
              <a:ext cx="652471" cy="652465"/>
            </a:xfrm>
            <a:custGeom>
              <a:avLst/>
              <a:gdLst>
                <a:gd name="T0" fmla="*/ 652471 w 652471"/>
                <a:gd name="T1" fmla="*/ 570391 h 652465"/>
                <a:gd name="T2" fmla="*/ 326236 w 652471"/>
                <a:gd name="T3" fmla="*/ 652465 h 652465"/>
                <a:gd name="T4" fmla="*/ 0 w 652471"/>
                <a:gd name="T5" fmla="*/ 326233 h 652465"/>
                <a:gd name="T6" fmla="*/ 81176 w 652471"/>
                <a:gd name="T7" fmla="*/ 0 h 652465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0 w 652471"/>
                <a:gd name="T13" fmla="*/ 488318 h 652465"/>
                <a:gd name="T14" fmla="*/ 652471 w 652471"/>
                <a:gd name="T15" fmla="*/ 652465 h 6524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471" h="652465">
                  <a:moveTo>
                    <a:pt x="0" y="0"/>
                  </a:moveTo>
                  <a:lnTo>
                    <a:pt x="162353" y="0"/>
                  </a:lnTo>
                  <a:lnTo>
                    <a:pt x="162353" y="488318"/>
                  </a:lnTo>
                  <a:lnTo>
                    <a:pt x="652471" y="488318"/>
                  </a:lnTo>
                  <a:lnTo>
                    <a:pt x="652471" y="652465"/>
                  </a:lnTo>
                  <a:lnTo>
                    <a:pt x="0" y="652465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vert="eaVert" anchor="ctr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52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Forma en L 8"/>
            <p:cNvSpPr>
              <a:spLocks noChangeArrowheads="1"/>
            </p:cNvSpPr>
            <p:nvPr/>
          </p:nvSpPr>
          <p:spPr bwMode="auto">
            <a:xfrm rot="5400000">
              <a:off x="1616824" y="2328262"/>
              <a:ext cx="652471" cy="652465"/>
            </a:xfrm>
            <a:custGeom>
              <a:avLst/>
              <a:gdLst>
                <a:gd name="T0" fmla="*/ 652471 w 652471"/>
                <a:gd name="T1" fmla="*/ 570391 h 652465"/>
                <a:gd name="T2" fmla="*/ 326236 w 652471"/>
                <a:gd name="T3" fmla="*/ 652465 h 652465"/>
                <a:gd name="T4" fmla="*/ 0 w 652471"/>
                <a:gd name="T5" fmla="*/ 326233 h 652465"/>
                <a:gd name="T6" fmla="*/ 81176 w 652471"/>
                <a:gd name="T7" fmla="*/ 0 h 652465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0 w 652471"/>
                <a:gd name="T13" fmla="*/ 488318 h 652465"/>
                <a:gd name="T14" fmla="*/ 652471 w 652471"/>
                <a:gd name="T15" fmla="*/ 652465 h 6524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471" h="652465">
                  <a:moveTo>
                    <a:pt x="0" y="0"/>
                  </a:moveTo>
                  <a:lnTo>
                    <a:pt x="162353" y="0"/>
                  </a:lnTo>
                  <a:lnTo>
                    <a:pt x="162353" y="488318"/>
                  </a:lnTo>
                  <a:lnTo>
                    <a:pt x="652471" y="488318"/>
                  </a:lnTo>
                  <a:lnTo>
                    <a:pt x="652471" y="652465"/>
                  </a:lnTo>
                  <a:lnTo>
                    <a:pt x="0" y="652465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rot="10800000" vert="eaVert" anchor="ctr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52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orma en L 9"/>
            <p:cNvSpPr>
              <a:spLocks noChangeArrowheads="1"/>
            </p:cNvSpPr>
            <p:nvPr/>
          </p:nvSpPr>
          <p:spPr bwMode="auto">
            <a:xfrm>
              <a:off x="1616824" y="3913583"/>
              <a:ext cx="652471" cy="652465"/>
            </a:xfrm>
            <a:custGeom>
              <a:avLst/>
              <a:gdLst>
                <a:gd name="T0" fmla="*/ 652471 w 652471"/>
                <a:gd name="T1" fmla="*/ 570391 h 652465"/>
                <a:gd name="T2" fmla="*/ 326236 w 652471"/>
                <a:gd name="T3" fmla="*/ 652465 h 652465"/>
                <a:gd name="T4" fmla="*/ 0 w 652471"/>
                <a:gd name="T5" fmla="*/ 326233 h 652465"/>
                <a:gd name="T6" fmla="*/ 81176 w 652471"/>
                <a:gd name="T7" fmla="*/ 0 h 652465"/>
                <a:gd name="T8" fmla="*/ 0 60000 65536"/>
                <a:gd name="T9" fmla="*/ 1 60000 65536"/>
                <a:gd name="T10" fmla="*/ 2 60000 65536"/>
                <a:gd name="T11" fmla="*/ 3 60000 65536"/>
                <a:gd name="T12" fmla="*/ 0 w 652471"/>
                <a:gd name="T13" fmla="*/ 488318 h 652465"/>
                <a:gd name="T14" fmla="*/ 652471 w 652471"/>
                <a:gd name="T15" fmla="*/ 652465 h 6524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471" h="652465">
                  <a:moveTo>
                    <a:pt x="0" y="0"/>
                  </a:moveTo>
                  <a:lnTo>
                    <a:pt x="162353" y="0"/>
                  </a:lnTo>
                  <a:lnTo>
                    <a:pt x="162353" y="488318"/>
                  </a:lnTo>
                  <a:lnTo>
                    <a:pt x="652471" y="488318"/>
                  </a:lnTo>
                  <a:lnTo>
                    <a:pt x="652471" y="652465"/>
                  </a:lnTo>
                  <a:lnTo>
                    <a:pt x="0" y="652465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s-ES" sz="952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86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Right"/>
          <p:cNvSpPr>
            <a:spLocks noGrp="1"/>
          </p:cNvSpPr>
          <p:nvPr>
            <p:ph idx="11"/>
          </p:nvPr>
        </p:nvSpPr>
        <p:spPr bwMode="gray">
          <a:xfrm>
            <a:off x="4788922" y="1400400"/>
            <a:ext cx="3918209" cy="493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5" name="Content Left"/>
          <p:cNvSpPr>
            <a:spLocks noGrp="1"/>
          </p:cNvSpPr>
          <p:nvPr>
            <p:ph idx="1"/>
          </p:nvPr>
        </p:nvSpPr>
        <p:spPr bwMode="gray">
          <a:xfrm>
            <a:off x="435357" y="1400400"/>
            <a:ext cx="3918209" cy="493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9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Right"/>
          <p:cNvSpPr>
            <a:spLocks noGrp="1"/>
          </p:cNvSpPr>
          <p:nvPr>
            <p:ph idx="11"/>
          </p:nvPr>
        </p:nvSpPr>
        <p:spPr bwMode="gray">
          <a:xfrm>
            <a:off x="4788922" y="1886400"/>
            <a:ext cx="3918209" cy="444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5" name="Content Left"/>
          <p:cNvSpPr>
            <a:spLocks noGrp="1"/>
          </p:cNvSpPr>
          <p:nvPr>
            <p:ph idx="1"/>
          </p:nvPr>
        </p:nvSpPr>
        <p:spPr bwMode="gray">
          <a:xfrm>
            <a:off x="435357" y="1886400"/>
            <a:ext cx="3918209" cy="444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4" name="Heading Righ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788922" y="1400400"/>
            <a:ext cx="3918209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3" name="Heading Left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7" y="1400400"/>
            <a:ext cx="3918209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2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61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ading Righ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788922" y="1400400"/>
            <a:ext cx="3918209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3" name="Heading Left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7" y="1400400"/>
            <a:ext cx="3918209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2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3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Right Bottom"/>
          <p:cNvSpPr>
            <a:spLocks noGrp="1"/>
          </p:cNvSpPr>
          <p:nvPr>
            <p:ph idx="27"/>
          </p:nvPr>
        </p:nvSpPr>
        <p:spPr bwMode="gray">
          <a:xfrm>
            <a:off x="4788922" y="4003200"/>
            <a:ext cx="3918209" cy="2329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4" name="Content Left Bottom"/>
          <p:cNvSpPr>
            <a:spLocks noGrp="1"/>
          </p:cNvSpPr>
          <p:nvPr>
            <p:ph idx="28"/>
          </p:nvPr>
        </p:nvSpPr>
        <p:spPr bwMode="gray">
          <a:xfrm>
            <a:off x="435357" y="4003200"/>
            <a:ext cx="3918209" cy="2329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8" name="Content Right Top"/>
          <p:cNvSpPr>
            <a:spLocks noGrp="1"/>
          </p:cNvSpPr>
          <p:nvPr>
            <p:ph idx="26"/>
          </p:nvPr>
        </p:nvSpPr>
        <p:spPr bwMode="gray">
          <a:xfrm>
            <a:off x="4788922" y="1400400"/>
            <a:ext cx="3918209" cy="2329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9" name="Content Left Top"/>
          <p:cNvSpPr>
            <a:spLocks noGrp="1"/>
          </p:cNvSpPr>
          <p:nvPr>
            <p:ph idx="1"/>
          </p:nvPr>
        </p:nvSpPr>
        <p:spPr bwMode="gray">
          <a:xfrm>
            <a:off x="435357" y="1400400"/>
            <a:ext cx="3918209" cy="2329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5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Right Bottom"/>
          <p:cNvSpPr>
            <a:spLocks noGrp="1"/>
          </p:cNvSpPr>
          <p:nvPr>
            <p:ph idx="30"/>
          </p:nvPr>
        </p:nvSpPr>
        <p:spPr bwMode="gray">
          <a:xfrm>
            <a:off x="4788922" y="4489200"/>
            <a:ext cx="3918209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4" name="Content Left Bottom"/>
          <p:cNvSpPr>
            <a:spLocks noGrp="1"/>
          </p:cNvSpPr>
          <p:nvPr>
            <p:ph idx="31"/>
          </p:nvPr>
        </p:nvSpPr>
        <p:spPr bwMode="gray">
          <a:xfrm>
            <a:off x="435357" y="4489200"/>
            <a:ext cx="3918209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2" name="Heading Right Bottom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788922" y="4003200"/>
            <a:ext cx="3918209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3" name="Heading Left Bottom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5357" y="4003200"/>
            <a:ext cx="3918209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8" name="Content Right Top"/>
          <p:cNvSpPr>
            <a:spLocks noGrp="1"/>
          </p:cNvSpPr>
          <p:nvPr>
            <p:ph idx="29"/>
          </p:nvPr>
        </p:nvSpPr>
        <p:spPr bwMode="gray">
          <a:xfrm>
            <a:off x="4788922" y="1886400"/>
            <a:ext cx="3918209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9" name="Content Left Top"/>
          <p:cNvSpPr>
            <a:spLocks noGrp="1"/>
          </p:cNvSpPr>
          <p:nvPr>
            <p:ph idx="1"/>
          </p:nvPr>
        </p:nvSpPr>
        <p:spPr bwMode="gray">
          <a:xfrm>
            <a:off x="435357" y="1886400"/>
            <a:ext cx="3918209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1" name="Heading Right Top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788922" y="1400400"/>
            <a:ext cx="3918209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0" name="Heading Left Top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7" y="1400400"/>
            <a:ext cx="3918209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1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ading Right Bottom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788922" y="4003200"/>
            <a:ext cx="3918209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5" name="Heading Left Bottom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35357" y="4003200"/>
            <a:ext cx="3918209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8" name="Heading Right Top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788922" y="1400400"/>
            <a:ext cx="3918209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7" name="Heading Left Top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7" y="1400400"/>
            <a:ext cx="3918209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4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"/>
          <p:cNvSpPr>
            <a:spLocks noGrp="1"/>
          </p:cNvSpPr>
          <p:nvPr>
            <p:ph idx="27"/>
          </p:nvPr>
        </p:nvSpPr>
        <p:spPr bwMode="gray">
          <a:xfrm>
            <a:off x="6240111" y="1400400"/>
            <a:ext cx="2467021" cy="493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4" name="Content Middle"/>
          <p:cNvSpPr>
            <a:spLocks noGrp="1"/>
          </p:cNvSpPr>
          <p:nvPr>
            <p:ph idx="26"/>
          </p:nvPr>
        </p:nvSpPr>
        <p:spPr bwMode="gray">
          <a:xfrm>
            <a:off x="3337733" y="1400400"/>
            <a:ext cx="2467021" cy="493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3" name="Content Left"/>
          <p:cNvSpPr>
            <a:spLocks noGrp="1"/>
          </p:cNvSpPr>
          <p:nvPr>
            <p:ph idx="25"/>
          </p:nvPr>
        </p:nvSpPr>
        <p:spPr bwMode="gray">
          <a:xfrm>
            <a:off x="435356" y="1400400"/>
            <a:ext cx="2467021" cy="493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9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9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Right"/>
          <p:cNvSpPr>
            <a:spLocks noGrp="1"/>
          </p:cNvSpPr>
          <p:nvPr>
            <p:ph idx="27"/>
          </p:nvPr>
        </p:nvSpPr>
        <p:spPr bwMode="gray">
          <a:xfrm>
            <a:off x="6240111" y="1886400"/>
            <a:ext cx="2467021" cy="444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7" name="Content Middle"/>
          <p:cNvSpPr>
            <a:spLocks noGrp="1"/>
          </p:cNvSpPr>
          <p:nvPr>
            <p:ph idx="26"/>
          </p:nvPr>
        </p:nvSpPr>
        <p:spPr bwMode="gray">
          <a:xfrm>
            <a:off x="3337733" y="1886400"/>
            <a:ext cx="2467021" cy="444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6" name="Content Left"/>
          <p:cNvSpPr>
            <a:spLocks noGrp="1"/>
          </p:cNvSpPr>
          <p:nvPr>
            <p:ph idx="25"/>
          </p:nvPr>
        </p:nvSpPr>
        <p:spPr bwMode="gray">
          <a:xfrm>
            <a:off x="435356" y="1886400"/>
            <a:ext cx="2467021" cy="444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21" name="Heading Righ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40111" y="1400400"/>
            <a:ext cx="2467021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0" baseline="0">
                <a:solidFill>
                  <a:schemeClr val="accent1"/>
                </a:solidFill>
                <a:latin typeface="+mn-lt"/>
                <a:sym typeface="+mn-lt"/>
              </a:defRPr>
            </a:lvl2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2" name="Heading Midd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37733" y="1400400"/>
            <a:ext cx="2467021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0" baseline="0">
                <a:solidFill>
                  <a:schemeClr val="accent1"/>
                </a:solidFill>
                <a:latin typeface="+mn-lt"/>
                <a:sym typeface="+mn-lt"/>
              </a:defRPr>
            </a:lvl2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0" name="Heading Lef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5356" y="1400400"/>
            <a:ext cx="2467021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0" baseline="0">
                <a:solidFill>
                  <a:schemeClr val="accent1"/>
                </a:solidFill>
                <a:latin typeface="+mn-lt"/>
                <a:sym typeface="+mn-lt"/>
              </a:defRPr>
            </a:lvl2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3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0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eading Righ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40111" y="1400400"/>
            <a:ext cx="2467021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0" baseline="0">
                <a:solidFill>
                  <a:schemeClr val="accent1"/>
                </a:solidFill>
                <a:latin typeface="+mn-lt"/>
                <a:sym typeface="+mn-lt"/>
              </a:defRPr>
            </a:lvl2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2" name="Heading Middl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37733" y="1400400"/>
            <a:ext cx="2467021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0" baseline="0">
                <a:solidFill>
                  <a:schemeClr val="accent1"/>
                </a:solidFill>
                <a:latin typeface="+mn-lt"/>
                <a:sym typeface="+mn-lt"/>
              </a:defRPr>
            </a:lvl2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0" name="Heading Lef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5356" y="1400400"/>
            <a:ext cx="2467021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0" baseline="0">
                <a:solidFill>
                  <a:schemeClr val="accent1"/>
                </a:solidFill>
                <a:latin typeface="+mn-lt"/>
                <a:sym typeface="+mn-lt"/>
              </a:defRPr>
            </a:lvl2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3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1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Right Bottom"/>
          <p:cNvSpPr>
            <a:spLocks noGrp="1"/>
          </p:cNvSpPr>
          <p:nvPr>
            <p:ph idx="40"/>
          </p:nvPr>
        </p:nvSpPr>
        <p:spPr bwMode="gray">
          <a:xfrm>
            <a:off x="6240111" y="4003200"/>
            <a:ext cx="2467021" cy="2329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6" name="Content Middle Bottom"/>
          <p:cNvSpPr>
            <a:spLocks noGrp="1"/>
          </p:cNvSpPr>
          <p:nvPr>
            <p:ph idx="41"/>
          </p:nvPr>
        </p:nvSpPr>
        <p:spPr bwMode="gray">
          <a:xfrm>
            <a:off x="3337733" y="4003200"/>
            <a:ext cx="2467021" cy="2329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4" name="Content Left Bottom"/>
          <p:cNvSpPr>
            <a:spLocks noGrp="1"/>
          </p:cNvSpPr>
          <p:nvPr>
            <p:ph idx="42"/>
          </p:nvPr>
        </p:nvSpPr>
        <p:spPr bwMode="gray">
          <a:xfrm>
            <a:off x="435356" y="4003200"/>
            <a:ext cx="2467021" cy="2329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9" name="Content Right Top"/>
          <p:cNvSpPr>
            <a:spLocks noGrp="1"/>
          </p:cNvSpPr>
          <p:nvPr>
            <p:ph idx="39"/>
          </p:nvPr>
        </p:nvSpPr>
        <p:spPr bwMode="gray">
          <a:xfrm>
            <a:off x="6240111" y="1400400"/>
            <a:ext cx="2467021" cy="2329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0" name="Content Middle Top"/>
          <p:cNvSpPr>
            <a:spLocks noGrp="1"/>
          </p:cNvSpPr>
          <p:nvPr>
            <p:ph idx="38"/>
          </p:nvPr>
        </p:nvSpPr>
        <p:spPr bwMode="gray">
          <a:xfrm>
            <a:off x="3337733" y="1400400"/>
            <a:ext cx="2467021" cy="2329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1" name="Content Left Top"/>
          <p:cNvSpPr>
            <a:spLocks noGrp="1"/>
          </p:cNvSpPr>
          <p:nvPr>
            <p:ph idx="1"/>
          </p:nvPr>
        </p:nvSpPr>
        <p:spPr bwMode="gray">
          <a:xfrm>
            <a:off x="435356" y="1400400"/>
            <a:ext cx="2467021" cy="2329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Right Bottom"/>
          <p:cNvSpPr>
            <a:spLocks noGrp="1"/>
          </p:cNvSpPr>
          <p:nvPr>
            <p:ph idx="40"/>
          </p:nvPr>
        </p:nvSpPr>
        <p:spPr bwMode="gray">
          <a:xfrm>
            <a:off x="6240111" y="4489200"/>
            <a:ext cx="2467021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6" name="Content Middle Bottom"/>
          <p:cNvSpPr>
            <a:spLocks noGrp="1"/>
          </p:cNvSpPr>
          <p:nvPr>
            <p:ph idx="41"/>
          </p:nvPr>
        </p:nvSpPr>
        <p:spPr bwMode="gray">
          <a:xfrm>
            <a:off x="3337733" y="4489200"/>
            <a:ext cx="2467021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8" name="Content Left Bottom"/>
          <p:cNvSpPr>
            <a:spLocks noGrp="1"/>
          </p:cNvSpPr>
          <p:nvPr>
            <p:ph idx="42"/>
          </p:nvPr>
        </p:nvSpPr>
        <p:spPr bwMode="gray">
          <a:xfrm>
            <a:off x="435356" y="4489200"/>
            <a:ext cx="2467021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5" name="Heading Right Bottom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40111" y="40032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7" name="Heading Middle Bottom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337733" y="40032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6" name="Heading Left Bottom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35356" y="40032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9" name="Content Right Top"/>
          <p:cNvSpPr>
            <a:spLocks noGrp="1"/>
          </p:cNvSpPr>
          <p:nvPr>
            <p:ph idx="39"/>
          </p:nvPr>
        </p:nvSpPr>
        <p:spPr bwMode="gray">
          <a:xfrm>
            <a:off x="6240111" y="1886400"/>
            <a:ext cx="2467021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0" name="Content Middle Top"/>
          <p:cNvSpPr>
            <a:spLocks noGrp="1"/>
          </p:cNvSpPr>
          <p:nvPr>
            <p:ph idx="38"/>
          </p:nvPr>
        </p:nvSpPr>
        <p:spPr bwMode="gray">
          <a:xfrm>
            <a:off x="3337733" y="1886400"/>
            <a:ext cx="2467021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1" name="Content Left Top"/>
          <p:cNvSpPr>
            <a:spLocks noGrp="1"/>
          </p:cNvSpPr>
          <p:nvPr>
            <p:ph idx="1"/>
          </p:nvPr>
        </p:nvSpPr>
        <p:spPr bwMode="gray">
          <a:xfrm>
            <a:off x="435356" y="1886400"/>
            <a:ext cx="2467021" cy="18415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2838" indent="-102838" fontAlgn="base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1pPr>
            <a:lvl2pPr marL="205675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2pPr>
            <a:lvl3pPr marL="30851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3pPr>
            <a:lvl4pPr marL="411350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US" sz="952" dirty="0" smtClean="0">
                <a:latin typeface="+mn-lt"/>
                <a:ea typeface="+mn-ea"/>
                <a:sym typeface="+mn-lt"/>
              </a:defRPr>
            </a:lvl4pPr>
            <a:lvl5pPr marL="51418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lang="en-GB" sz="952" dirty="0" smtClean="0">
                <a:latin typeface="+mn-lt"/>
                <a:ea typeface="+mn-ea"/>
                <a:sym typeface="+mn-lt"/>
              </a:defRPr>
            </a:lvl5pPr>
            <a:lvl6pPr marL="617026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6pPr>
            <a:lvl7pPr marL="719863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7pPr>
            <a:lvl8pPr marL="822701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 baseline="0"/>
            </a:lvl8pPr>
            <a:lvl9pPr marL="925538" indent="-102838" fontAlgn="base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defRPr sz="95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3" name="Heading Right Top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40111" y="14004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Heading Middle Top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37733" y="14004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2" name="Heading Left Top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6" y="14004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4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ading Right Bottom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240111" y="40032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1" name="Heading Middle Bottom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337733" y="40032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0" name="Heading Left Bottom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35356" y="40032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6" name="Heading Right Top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40111" y="14004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8" name="Heading Middle Top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37733" y="14004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Heading Left Top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6" y="1400400"/>
            <a:ext cx="2467021" cy="293029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952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8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"/>
          <p:cNvSpPr>
            <a:spLocks noGrp="1"/>
          </p:cNvSpPr>
          <p:nvPr>
            <p:ph idx="28"/>
          </p:nvPr>
        </p:nvSpPr>
        <p:spPr bwMode="gray">
          <a:xfrm>
            <a:off x="3337733" y="1886400"/>
            <a:ext cx="5369398" cy="444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6" name="Content Left"/>
          <p:cNvSpPr>
            <a:spLocks noGrp="1"/>
          </p:cNvSpPr>
          <p:nvPr>
            <p:ph idx="27"/>
          </p:nvPr>
        </p:nvSpPr>
        <p:spPr bwMode="gray">
          <a:xfrm>
            <a:off x="435356" y="1886400"/>
            <a:ext cx="2467021" cy="444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9" name="Heading Right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37733" y="1400400"/>
            <a:ext cx="5369398" cy="368300"/>
          </a:xfrm>
        </p:spPr>
        <p:txBody>
          <a:bodyPr lIns="0" tIns="0" rIns="0" bIns="0">
            <a:no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7" name="Heading Left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6" y="1400400"/>
            <a:ext cx="2467021" cy="368300"/>
          </a:xfrm>
        </p:spPr>
        <p:txBody>
          <a:bodyPr lIns="0" tIns="0" rIns="0" bIns="0">
            <a:no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9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"/>
          <p:cNvSpPr>
            <a:spLocks noGrp="1"/>
          </p:cNvSpPr>
          <p:nvPr>
            <p:ph idx="28"/>
          </p:nvPr>
        </p:nvSpPr>
        <p:spPr bwMode="gray">
          <a:xfrm>
            <a:off x="6240111" y="1886400"/>
            <a:ext cx="2467021" cy="444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6" name="Content Left"/>
          <p:cNvSpPr>
            <a:spLocks noGrp="1"/>
          </p:cNvSpPr>
          <p:nvPr>
            <p:ph idx="27"/>
          </p:nvPr>
        </p:nvSpPr>
        <p:spPr bwMode="gray">
          <a:xfrm>
            <a:off x="435356" y="1886400"/>
            <a:ext cx="5369398" cy="444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143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14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 sz="1143"/>
            </a:lvl6pPr>
            <a:lvl7pPr fontAlgn="base">
              <a:lnSpc>
                <a:spcPct val="100000"/>
              </a:lnSpc>
              <a:spcAft>
                <a:spcPts val="0"/>
              </a:spcAft>
              <a:defRPr sz="1143"/>
            </a:lvl7pPr>
            <a:lvl8pPr fontAlgn="base">
              <a:lnSpc>
                <a:spcPct val="100000"/>
              </a:lnSpc>
              <a:spcAft>
                <a:spcPts val="0"/>
              </a:spcAft>
              <a:defRPr sz="1143"/>
            </a:lvl8pPr>
            <a:lvl9pPr fontAlgn="base">
              <a:lnSpc>
                <a:spcPct val="100000"/>
              </a:lnSpc>
              <a:spcAft>
                <a:spcPts val="0"/>
              </a:spcAft>
              <a:defRPr sz="1143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19" name="Heading Right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240111" y="1400400"/>
            <a:ext cx="2467021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7" name="Heading Left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5356" y="1400400"/>
            <a:ext cx="5369398" cy="351763"/>
          </a:xfrm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 b="1">
                <a:solidFill>
                  <a:schemeClr val="accent1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sz="1143">
                <a:solidFill>
                  <a:schemeClr val="accent1"/>
                </a:solidFill>
                <a:latin typeface="+mn-lt"/>
                <a:sym typeface="+mn-lt"/>
              </a:defRPr>
            </a:lvl2pPr>
            <a:lvl3pPr>
              <a:defRPr sz="952">
                <a:solidFill>
                  <a:schemeClr val="accent2"/>
                </a:solidFill>
              </a:defRPr>
            </a:lvl3pPr>
            <a:lvl4pPr>
              <a:defRPr sz="952">
                <a:solidFill>
                  <a:schemeClr val="accent2"/>
                </a:solidFill>
              </a:defRPr>
            </a:lvl4pPr>
            <a:lvl5pPr>
              <a:defRPr sz="952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1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35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–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"/>
          <p:cNvSpPr>
            <a:spLocks noGrp="1"/>
          </p:cNvSpPr>
          <p:nvPr>
            <p:ph type="pic" sz="quarter" idx="11"/>
          </p:nvPr>
        </p:nvSpPr>
        <p:spPr bwMode="gray">
          <a:xfrm>
            <a:off x="7981537" y="381000"/>
            <a:ext cx="725594" cy="76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952" b="1">
                <a:solidFill>
                  <a:schemeClr val="accent4"/>
                </a:solidFill>
              </a:defRPr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9" name="Content"/>
          <p:cNvSpPr>
            <a:spLocks noGrp="1"/>
          </p:cNvSpPr>
          <p:nvPr>
            <p:ph type="body" sz="quarter" idx="12"/>
          </p:nvPr>
        </p:nvSpPr>
        <p:spPr bwMode="gray">
          <a:xfrm>
            <a:off x="435356" y="1400400"/>
            <a:ext cx="8271775" cy="493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sz="1333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sz="1333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sz="1333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sz="1333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sz="1333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/>
            </a:lvl6pPr>
            <a:lvl7pPr fontAlgn="base">
              <a:lnSpc>
                <a:spcPct val="100000"/>
              </a:lnSpc>
              <a:spcAft>
                <a:spcPts val="0"/>
              </a:spcAft>
              <a:defRPr/>
            </a:lvl7pPr>
            <a:lvl8pPr fontAlgn="base">
              <a:lnSpc>
                <a:spcPct val="100000"/>
              </a:lnSpc>
              <a:spcAft>
                <a:spcPts val="0"/>
              </a:spcAft>
              <a:defRPr/>
            </a:lvl8pPr>
            <a:lvl9pPr fontAlgn="base">
              <a:lnSpc>
                <a:spcPct val="100000"/>
              </a:lnSpc>
              <a:spcAft>
                <a:spcPts val="0"/>
              </a:spcAft>
              <a:defRPr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 bwMode="gray">
          <a:xfrm>
            <a:off x="435357" y="381000"/>
            <a:ext cx="7446411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8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pl-PL" altLang="ja-JP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5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4"/>
          <p:cNvSpPr/>
          <p:nvPr userDrawn="1"/>
        </p:nvSpPr>
        <p:spPr>
          <a:xfrm rot="16200000">
            <a:off x="1963678" y="-880320"/>
            <a:ext cx="5652000" cy="8708643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65" tIns="43533" rIns="87065" bIns="435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es-ES" sz="952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Imagen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06" y="6352540"/>
            <a:ext cx="543703" cy="447412"/>
          </a:xfrm>
          <a:prstGeom prst="rect">
            <a:avLst/>
          </a:prstGeom>
        </p:spPr>
      </p:pic>
      <p:pic>
        <p:nvPicPr>
          <p:cNvPr id="19" name="Imagen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6" y="6352540"/>
            <a:ext cx="1393745" cy="447411"/>
          </a:xfrm>
          <a:prstGeom prst="rect">
            <a:avLst/>
          </a:prstGeom>
        </p:spPr>
      </p:pic>
      <p:pic>
        <p:nvPicPr>
          <p:cNvPr id="20" name="Imagen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64" y="5358239"/>
            <a:ext cx="1737998" cy="531387"/>
          </a:xfrm>
          <a:prstGeom prst="rect">
            <a:avLst/>
          </a:prstGeom>
        </p:spPr>
      </p:pic>
      <p:pic>
        <p:nvPicPr>
          <p:cNvPr id="22" name="Imagen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7" y="5723800"/>
            <a:ext cx="1630777" cy="164389"/>
          </a:xfrm>
          <a:prstGeom prst="rect">
            <a:avLst/>
          </a:prstGeom>
        </p:spPr>
      </p:pic>
      <p:sp>
        <p:nvSpPr>
          <p:cNvPr id="23" name="CuadroTexto 8"/>
          <p:cNvSpPr txBox="1"/>
          <p:nvPr userDrawn="1"/>
        </p:nvSpPr>
        <p:spPr>
          <a:xfrm>
            <a:off x="990250" y="4996489"/>
            <a:ext cx="2539580" cy="668845"/>
          </a:xfrm>
          <a:prstGeom prst="rect">
            <a:avLst/>
          </a:prstGeom>
          <a:noFill/>
        </p:spPr>
        <p:txBody>
          <a:bodyPr wrap="square" lIns="87065" tIns="43533" rIns="87065" bIns="43533" rtlCol="0" anchor="b" anchorCtr="0">
            <a:spAutoFit/>
          </a:bodyPr>
          <a:lstStyle/>
          <a:p>
            <a:pPr fontAlgn="base">
              <a:lnSpc>
                <a:spcPct val="86000"/>
              </a:lnSpc>
              <a:spcBef>
                <a:spcPts val="571"/>
              </a:spcBef>
              <a:spcAft>
                <a:spcPct val="0"/>
              </a:spcAft>
            </a:pPr>
            <a:r>
              <a:rPr lang="es-ES" sz="952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Nuestra misión es contribuir al progreso de las personas y de las empresas.</a:t>
            </a:r>
            <a:endParaRPr lang="en-US" sz="952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6000"/>
              </a:lnSpc>
              <a:spcBef>
                <a:spcPts val="571"/>
              </a:spcBef>
              <a:spcAft>
                <a:spcPct val="0"/>
              </a:spcAft>
            </a:pPr>
            <a:r>
              <a:rPr lang="es-ES" sz="952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Nuestra cultura se basa en la creencia de que todo lo que hacemos debe ser</a:t>
            </a:r>
          </a:p>
        </p:txBody>
      </p:sp>
    </p:spTree>
    <p:extLst>
      <p:ext uri="{BB962C8B-B14F-4D97-AF65-F5344CB8AC3E}">
        <p14:creationId xmlns:p14="http://schemas.microsoft.com/office/powerpoint/2010/main" val="332215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4"/>
          <p:cNvSpPr/>
          <p:nvPr userDrawn="1"/>
        </p:nvSpPr>
        <p:spPr>
          <a:xfrm rot="16200000">
            <a:off x="1963678" y="-880320"/>
            <a:ext cx="5652000" cy="8708643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65" tIns="43533" rIns="87065" bIns="435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es-ES" sz="952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20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64" y="5358239"/>
            <a:ext cx="1737998" cy="531387"/>
          </a:xfrm>
          <a:prstGeom prst="rect">
            <a:avLst/>
          </a:prstGeom>
        </p:spPr>
      </p:pic>
      <p:pic>
        <p:nvPicPr>
          <p:cNvPr id="14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06" y="6352540"/>
            <a:ext cx="543703" cy="447412"/>
          </a:xfrm>
          <a:prstGeom prst="rect">
            <a:avLst/>
          </a:prstGeom>
        </p:spPr>
      </p:pic>
      <p:pic>
        <p:nvPicPr>
          <p:cNvPr id="15" name="Imagen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6" y="6352540"/>
            <a:ext cx="1393745" cy="447411"/>
          </a:xfrm>
          <a:prstGeom prst="rect">
            <a:avLst/>
          </a:prstGeom>
        </p:spPr>
      </p:pic>
      <p:sp>
        <p:nvSpPr>
          <p:cNvPr id="16" name="CuadroTexto 12"/>
          <p:cNvSpPr txBox="1"/>
          <p:nvPr userDrawn="1"/>
        </p:nvSpPr>
        <p:spPr>
          <a:xfrm>
            <a:off x="997692" y="4980370"/>
            <a:ext cx="2539580" cy="69865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fontAlgn="base">
              <a:lnSpc>
                <a:spcPct val="86000"/>
              </a:lnSpc>
              <a:spcBef>
                <a:spcPts val="571"/>
              </a:spcBef>
              <a:spcAft>
                <a:spcPct val="0"/>
              </a:spcAft>
            </a:pPr>
            <a:r>
              <a:rPr lang="en-GB" sz="952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Our mission is to contribute to the progress of individuals and companies. </a:t>
            </a:r>
            <a:endParaRPr lang="en-GB" sz="952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6000"/>
              </a:lnSpc>
              <a:spcBef>
                <a:spcPts val="571"/>
              </a:spcBef>
              <a:spcAft>
                <a:spcPct val="0"/>
              </a:spcAft>
            </a:pPr>
            <a:r>
              <a:rPr lang="en-GB" sz="952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Our culture is based on the belief that everything we do should </a:t>
            </a:r>
            <a:r>
              <a:rPr lang="en-GB" sz="952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be</a:t>
            </a:r>
            <a:endParaRPr lang="es-ES" sz="952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agen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5" y="5723798"/>
            <a:ext cx="1538747" cy="17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45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57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70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628" y="511927"/>
            <a:ext cx="7993063" cy="49492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628" y="511927"/>
            <a:ext cx="7993063" cy="49492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46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 bwMode="gray">
          <a:xfrm>
            <a:off x="458785" y="102587"/>
            <a:ext cx="8622151" cy="418057"/>
          </a:xfrm>
          <a:prstGeom prst="rect">
            <a:avLst/>
          </a:prstGeom>
        </p:spPr>
        <p:txBody>
          <a:bodyPr lIns="0" tIns="45716" rIns="91433" bIns="45716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62708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>
              <a:solidFill>
                <a:srgbClr val="000000"/>
              </a:solidFill>
            </a:endParaRP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>
              <a:solidFill>
                <a:srgbClr val="000000"/>
              </a:solidFill>
            </a:endParaRP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EEB13-C2E6-4453-931A-7268C0B59859}" type="slidenum">
              <a:rPr lang="es-C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C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628" y="511927"/>
            <a:ext cx="7993063" cy="49492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43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536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628" y="511927"/>
            <a:ext cx="7993063" cy="49492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048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" y="2121327"/>
            <a:ext cx="8571586" cy="4212263"/>
          </a:xfrm>
          <a:prstGeom prst="rect">
            <a:avLst/>
          </a:prstGeom>
        </p:spPr>
      </p:pic>
      <p:pic>
        <p:nvPicPr>
          <p:cNvPr id="17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03" y="5428195"/>
            <a:ext cx="1737997" cy="531386"/>
          </a:xfrm>
          <a:prstGeom prst="rect">
            <a:avLst/>
          </a:prstGeom>
        </p:spPr>
      </p:pic>
      <p:sp>
        <p:nvSpPr>
          <p:cNvPr id="2" name="DTP_Attribute"/>
          <p:cNvSpPr txBox="1"/>
          <p:nvPr/>
        </p:nvSpPr>
        <p:spPr bwMode="gray">
          <a:xfrm>
            <a:off x="860132" y="6465886"/>
            <a:ext cx="65" cy="125997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it-IT" sz="952" b="1" cap="all" dirty="0">
              <a:solidFill>
                <a:srgbClr val="606060"/>
              </a:solidFill>
              <a:sym typeface="+mn-lt"/>
            </a:endParaRPr>
          </a:p>
        </p:txBody>
      </p:sp>
      <p:sp>
        <p:nvSpPr>
          <p:cNvPr id="3" name="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72413" y="606513"/>
            <a:ext cx="7843976" cy="825226"/>
          </a:xfrm>
          <a:ln>
            <a:noFill/>
          </a:ln>
        </p:spPr>
        <p:txBody>
          <a:bodyPr lIns="0" tIns="0" rIns="0" bIns="0">
            <a:spAutoFit/>
          </a:bodyPr>
          <a:lstStyle>
            <a:lvl1pPr marL="0" indent="0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None/>
              <a:defRPr sz="3047" cap="all" baseline="0">
                <a:solidFill>
                  <a:srgbClr val="FF0000"/>
                </a:solidFill>
                <a:latin typeface="+mn-lt"/>
                <a:sym typeface="+mn-lt"/>
              </a:defRPr>
            </a:lvl1pPr>
            <a:lvl2pPr marL="0" indent="0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None/>
              <a:defRPr sz="3047" cap="all" baseline="0">
                <a:solidFill>
                  <a:srgbClr val="FF0000"/>
                </a:solidFill>
                <a:latin typeface="+mn-lt"/>
                <a:sym typeface="+mn-lt"/>
              </a:defRPr>
            </a:lvl2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SUBTITLE</a:t>
            </a:r>
          </a:p>
        </p:txBody>
      </p:sp>
      <p:cxnSp>
        <p:nvCxnSpPr>
          <p:cNvPr id="23" name="Conector recto 7"/>
          <p:cNvCxnSpPr/>
          <p:nvPr userDrawn="1"/>
        </p:nvCxnSpPr>
        <p:spPr>
          <a:xfrm flipH="1">
            <a:off x="624314" y="489175"/>
            <a:ext cx="85196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72918" y="1625068"/>
            <a:ext cx="7827348" cy="439672"/>
          </a:xfrm>
        </p:spPr>
        <p:txBody>
          <a:bodyPr>
            <a:spAutoFit/>
          </a:bodyPr>
          <a:lstStyle>
            <a:lvl1pPr marL="0" indent="0">
              <a:buNone/>
              <a:defRPr sz="285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Marcador de fecha 3"/>
          <p:cNvSpPr>
            <a:spLocks noGrp="1"/>
          </p:cNvSpPr>
          <p:nvPr>
            <p:ph type="dt" sz="half" idx="15"/>
          </p:nvPr>
        </p:nvSpPr>
        <p:spPr>
          <a:xfrm>
            <a:off x="572412" y="222519"/>
            <a:ext cx="7844481" cy="232789"/>
          </a:xfrm>
          <a:prstGeom prst="rect">
            <a:avLst/>
          </a:prstGeom>
        </p:spPr>
        <p:txBody>
          <a:bodyPr vert="horz" lIns="0" tIns="45717" rIns="91433" bIns="45717" rtlCol="0" anchor="ctr" anchorCtr="0"/>
          <a:lstStyle>
            <a:lvl1pPr>
              <a:defRPr lang="es-ES" sz="857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indent="-217658" algn="ctr" fontAlgn="base">
              <a:lnSpc>
                <a:spcPct val="90000"/>
              </a:lnSpc>
              <a:spcBef>
                <a:spcPts val="952"/>
              </a:spcBef>
              <a:spcAft>
                <a:spcPct val="0"/>
              </a:spcAft>
            </a:pPr>
            <a:fld id="{287C15A2-C6FA-4FF8-ACEF-97D0F6C9D777}" type="datetime1">
              <a:rPr lang="es-E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indent="-217658" algn="ctr" fontAlgn="base">
                <a:lnSpc>
                  <a:spcPct val="90000"/>
                </a:lnSpc>
                <a:spcBef>
                  <a:spcPts val="952"/>
                </a:spcBef>
                <a:spcAft>
                  <a:spcPct val="0"/>
                </a:spcAft>
              </a:pPr>
              <a:t>12/05/2016</a:t>
            </a:fld>
            <a:endParaRPr lang="es-E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" name="Imagen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9" y="5790161"/>
            <a:ext cx="1780962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61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7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 bwMode="gray">
          <a:xfrm>
            <a:off x="435356" y="1400400"/>
            <a:ext cx="8271775" cy="4932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1pPr>
            <a:lvl2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2pPr>
            <a:lvl3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3pPr>
            <a:lvl4pPr fontAlgn="base">
              <a:lnSpc>
                <a:spcPct val="100000"/>
              </a:lnSpc>
              <a:spcAft>
                <a:spcPts val="0"/>
              </a:spcAft>
              <a:defRPr lang="en-US" dirty="0" smtClean="0">
                <a:latin typeface="+mn-lt"/>
                <a:ea typeface="+mn-ea"/>
                <a:sym typeface="+mn-lt"/>
              </a:defRPr>
            </a:lvl4pPr>
            <a:lvl5pPr fontAlgn="base">
              <a:lnSpc>
                <a:spcPct val="100000"/>
              </a:lnSpc>
              <a:spcAft>
                <a:spcPts val="0"/>
              </a:spcAft>
              <a:defRPr lang="en-GB" dirty="0" smtClean="0">
                <a:latin typeface="+mn-lt"/>
                <a:ea typeface="+mn-ea"/>
                <a:sym typeface="+mn-lt"/>
              </a:defRPr>
            </a:lvl5pPr>
            <a:lvl6pPr fontAlgn="base">
              <a:lnSpc>
                <a:spcPct val="100000"/>
              </a:lnSpc>
              <a:spcAft>
                <a:spcPts val="0"/>
              </a:spcAft>
              <a:defRPr/>
            </a:lvl6pPr>
            <a:lvl7pPr fontAlgn="base">
              <a:lnSpc>
                <a:spcPct val="100000"/>
              </a:lnSpc>
              <a:spcAft>
                <a:spcPts val="0"/>
              </a:spcAft>
              <a:defRPr/>
            </a:lvl7pPr>
            <a:lvl8pPr fontAlgn="base">
              <a:lnSpc>
                <a:spcPct val="100000"/>
              </a:lnSpc>
              <a:spcAft>
                <a:spcPts val="0"/>
              </a:spcAft>
              <a:defRPr/>
            </a:lvl8pPr>
            <a:lvl9pPr fontAlgn="base">
              <a:lnSpc>
                <a:spcPct val="100000"/>
              </a:lnSpc>
              <a:spcAft>
                <a:spcPts val="0"/>
              </a:spcAft>
              <a:defRPr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GB" dirty="0" smtClean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35356" y="381000"/>
            <a:ext cx="8271775" cy="762000"/>
          </a:xfrm>
        </p:spPr>
        <p:txBody>
          <a:bodyPr lIns="0" tIns="0" rIns="0" bIns="0"/>
          <a:lstStyle>
            <a:lvl1pPr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>
                <a:latin typeface="+mj-lt"/>
                <a:ea typeface="+mj-ea"/>
                <a:sym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19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34" Type="http://schemas.openxmlformats.org/officeDocument/2006/relationships/image" Target="../media/image5.emf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image" Target="../media/image8.emf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tags" Target="../tags/tag3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theme" Target="../theme/theme6.xml"/><Relationship Id="rId30" Type="http://schemas.openxmlformats.org/officeDocument/2006/relationships/tags" Target="../tags/tag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3" descr="P:\PROYECTOS\MARKDISSENY\DISSENY\Clients\Banco Santander\04_Informes y Guia estilo BS\Diseño plantilla\01_Diseño-portada_v13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5" y="1"/>
            <a:ext cx="9141885" cy="6856413"/>
          </a:xfrm>
          <a:prstGeom prst="rect">
            <a:avLst/>
          </a:prstGeom>
          <a:noFill/>
        </p:spPr>
      </p:pic>
      <p:pic>
        <p:nvPicPr>
          <p:cNvPr id="161794" name="Picture 2" descr="P:\PROYECTOS\MARKDISSENY\DISSENY\Clients\Banco Santander\04_Informes y Guia estilo BS\Diseño plantilla\01_Diseño-portada_v13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56" y="2708920"/>
            <a:ext cx="3744913" cy="233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Tx/>
        <a:buNone/>
        <a:defRPr sz="2000" kern="1200">
          <a:solidFill>
            <a:srgbClr val="FF0000"/>
          </a:solidFill>
          <a:latin typeface="+mn-lt"/>
          <a:ea typeface="+mn-ea"/>
          <a:cs typeface="+mn-cs"/>
        </a:defRPr>
      </a:lvl1pPr>
      <a:lvl2pPr marL="0" indent="0" algn="r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2pPr>
      <a:lvl3pPr marL="0" indent="0" algn="r" defTabSz="914400" rtl="0" eaLnBrk="1" latinLnBrk="0" hangingPunct="1">
        <a:spcBef>
          <a:spcPct val="20000"/>
        </a:spcBef>
        <a:buFontTx/>
        <a:buNone/>
        <a:defRPr sz="1600" kern="1200">
          <a:solidFill>
            <a:srgbClr val="FF0000"/>
          </a:solidFill>
          <a:latin typeface="+mn-lt"/>
          <a:ea typeface="+mn-ea"/>
          <a:cs typeface="+mn-cs"/>
        </a:defRPr>
      </a:lvl3pPr>
      <a:lvl4pPr marL="0" indent="0" algn="r" defTabSz="914400" rtl="0" eaLnBrk="1" latinLnBrk="0" hangingPunct="1">
        <a:spcBef>
          <a:spcPct val="20000"/>
        </a:spcBef>
        <a:buFontTx/>
        <a:buNone/>
        <a:defRPr sz="1400" kern="1200">
          <a:solidFill>
            <a:srgbClr val="FF0000"/>
          </a:solidFill>
          <a:latin typeface="+mn-lt"/>
          <a:ea typeface="+mn-ea"/>
          <a:cs typeface="+mn-cs"/>
        </a:defRPr>
      </a:lvl4pPr>
      <a:lvl5pPr marL="0" indent="0" algn="r" defTabSz="914400" rtl="0" eaLnBrk="1" latinLnBrk="0" hangingPunct="1">
        <a:spcBef>
          <a:spcPct val="20000"/>
        </a:spcBef>
        <a:buFontTx/>
        <a:buNone/>
        <a:defRPr sz="14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PROYECTOS\MARKDISSENY\DISSENY\Clients\Banco Santander\04_Informes y Guia estilo BS\Diseño plantilla\PORTADILLAS_DEF_v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" name="Picture 3" descr="P:\PROYECTOS\MARKDISSENY\DISSENY\Clients\OFERTES\Banco Santander\1_Diseño interficie\Material\logo-santan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319" y="422658"/>
            <a:ext cx="1729011" cy="34204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80975" indent="-18097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80975" indent="-180975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14"/>
          <p:cNvSpPr/>
          <p:nvPr userDrawn="1"/>
        </p:nvSpPr>
        <p:spPr>
          <a:xfrm>
            <a:off x="360504" y="6305328"/>
            <a:ext cx="8784000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394" y="6332738"/>
            <a:ext cx="888750" cy="168750"/>
          </a:xfrm>
          <a:prstGeom prst="rect">
            <a:avLst/>
          </a:prstGeom>
        </p:spPr>
      </p:pic>
      <p:sp>
        <p:nvSpPr>
          <p:cNvPr id="11" name="1 CuadroTexto"/>
          <p:cNvSpPr txBox="1"/>
          <p:nvPr userDrawn="1"/>
        </p:nvSpPr>
        <p:spPr>
          <a:xfrm>
            <a:off x="8104336" y="6278815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759F66-99BC-4AB1-83F8-8F582847D04F}" type="slidenum">
              <a:rPr lang="es-ES" sz="1000" smtClean="0">
                <a:solidFill>
                  <a:schemeClr val="bg1"/>
                </a:solidFill>
              </a:rPr>
              <a:pPr algn="ctr"/>
              <a:t>‹#›</a:t>
            </a:fld>
            <a:endParaRPr lang="es-ES" sz="1000" dirty="0">
              <a:solidFill>
                <a:schemeClr val="bg1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81"/>
          <a:stretch/>
        </p:blipFill>
        <p:spPr>
          <a:xfrm>
            <a:off x="7988564" y="6558801"/>
            <a:ext cx="1175265" cy="295540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400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22300" indent="-1651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079500" indent="-1651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B0B1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B0B1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36512" y="1"/>
            <a:ext cx="9144000" cy="68564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7217" name="Picture 1" descr="P:\PROYECTOS\MARKDISSENY\DISSENY\Clients\Banco Santander\04_Informes y Guia estilo BS\Diseño plantilla\lateral-inter - copia.png"/>
          <p:cNvPicPr>
            <a:picLocks noChangeAspect="1" noChangeArrowheads="1"/>
          </p:cNvPicPr>
          <p:nvPr userDrawn="1"/>
        </p:nvPicPr>
        <p:blipFill>
          <a:blip r:embed="rId2" cstate="print"/>
          <a:srcRect l="7876"/>
          <a:stretch>
            <a:fillRect/>
          </a:stretch>
        </p:blipFill>
        <p:spPr bwMode="auto">
          <a:xfrm>
            <a:off x="2" y="1"/>
            <a:ext cx="427112" cy="68564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14"/>
          <p:cNvSpPr/>
          <p:nvPr userDrawn="1"/>
        </p:nvSpPr>
        <p:spPr>
          <a:xfrm>
            <a:off x="467545" y="6305328"/>
            <a:ext cx="8676456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6906" y="6332738"/>
            <a:ext cx="888750" cy="168750"/>
          </a:xfrm>
          <a:prstGeom prst="rect">
            <a:avLst/>
          </a:prstGeom>
        </p:spPr>
      </p:pic>
      <p:sp>
        <p:nvSpPr>
          <p:cNvPr id="11" name="1 CuadroTexto"/>
          <p:cNvSpPr txBox="1"/>
          <p:nvPr userDrawn="1"/>
        </p:nvSpPr>
        <p:spPr>
          <a:xfrm>
            <a:off x="8104336" y="6278815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759F66-99BC-4AB1-83F8-8F582847D04F}" type="slidenum">
              <a:rPr lang="es-ES" sz="1000" smtClean="0">
                <a:solidFill>
                  <a:prstClr val="white"/>
                </a:solidFill>
              </a:rPr>
              <a:pPr algn="ctr"/>
              <a:t>‹#›</a:t>
            </a:fld>
            <a:endParaRPr lang="es-ES" sz="1000" dirty="0">
              <a:solidFill>
                <a:prstClr val="white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81"/>
          <a:stretch/>
        </p:blipFill>
        <p:spPr>
          <a:xfrm>
            <a:off x="7988564" y="6558801"/>
            <a:ext cx="1175265" cy="2955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743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22300" indent="-1651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079500" indent="-1651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B0B1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B0B1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9"/>
            </p:custDataLst>
            <p:extLst/>
          </p:nvPr>
        </p:nvGraphicFramePr>
        <p:xfrm>
          <a:off x="1513" y="1589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" name="think-cell Slide" r:id="rId32" imgW="270" imgH="270" progId="TCLayout.ActiveDocument.1">
                  <p:embed/>
                </p:oleObj>
              </mc:Choice>
              <mc:Fallback>
                <p:oleObj name="think-cell Slide" r:id="rId3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13" y="1589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14"/>
          <p:cNvSpPr/>
          <p:nvPr/>
        </p:nvSpPr>
        <p:spPr>
          <a:xfrm>
            <a:off x="432334" y="6491602"/>
            <a:ext cx="8711666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065" tIns="43533" rIns="87065" bIns="43533" rtlCol="0" anchor="ctr"/>
          <a:lstStyle/>
          <a:p>
            <a:pPr algn="ctr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lang="en-GB" sz="952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Imagen 15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32729" y="6519012"/>
            <a:ext cx="846289" cy="168750"/>
          </a:xfrm>
          <a:prstGeom prst="rect">
            <a:avLst/>
          </a:prstGeom>
        </p:spPr>
      </p:pic>
      <p:sp>
        <p:nvSpPr>
          <p:cNvPr id="5" name="SlideNumber"/>
          <p:cNvSpPr>
            <a:spLocks noChangeArrowheads="1"/>
          </p:cNvSpPr>
          <p:nvPr/>
        </p:nvSpPr>
        <p:spPr bwMode="gray">
          <a:xfrm>
            <a:off x="8493931" y="6550196"/>
            <a:ext cx="213200" cy="14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306E996-13B1-4F09-8F6B-3AC86B81501F}" type="slidenum">
              <a:rPr lang="en-GB" sz="952" smtClean="0">
                <a:solidFill>
                  <a:srgbClr val="FFFFFF"/>
                </a:solidFill>
                <a:sym typeface="+mn-lt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952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1027" name="BodyText"/>
          <p:cNvSpPr>
            <a:spLocks noGrp="1" noChangeArrowheads="1"/>
          </p:cNvSpPr>
          <p:nvPr>
            <p:ph type="body" idx="1"/>
            <p:custDataLst>
              <p:tags r:id="rId30"/>
            </p:custDataLst>
          </p:nvPr>
        </p:nvSpPr>
        <p:spPr bwMode="gray">
          <a:xfrm>
            <a:off x="436113" y="1400400"/>
            <a:ext cx="8271775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dirty="0" smtClean="0"/>
              <a:t>Click to edit Master text styles</a:t>
            </a:r>
          </a:p>
          <a:p>
            <a:pPr lvl="1"/>
            <a:r>
              <a:rPr lang="en-GB" altLang="ja-JP" dirty="0" smtClean="0"/>
              <a:t>Second level</a:t>
            </a:r>
          </a:p>
          <a:p>
            <a:pPr lvl="2"/>
            <a:r>
              <a:rPr lang="en-GB" altLang="ja-JP" dirty="0" smtClean="0"/>
              <a:t>Third level</a:t>
            </a:r>
          </a:p>
          <a:p>
            <a:pPr lvl="3"/>
            <a:r>
              <a:rPr lang="en-GB" altLang="ja-JP" dirty="0" smtClean="0"/>
              <a:t>Fourth level</a:t>
            </a:r>
          </a:p>
          <a:p>
            <a:pPr lvl="4"/>
            <a:r>
              <a:rPr lang="en-GB" altLang="ja-JP" dirty="0" smtClean="0"/>
              <a:t>Fifth level</a:t>
            </a:r>
            <a:endParaRPr lang="en-GB" dirty="0" smtClean="0"/>
          </a:p>
        </p:txBody>
      </p:sp>
      <p:sp>
        <p:nvSpPr>
          <p:cNvPr id="1026" name="Title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gray">
          <a:xfrm>
            <a:off x="436113" y="381000"/>
            <a:ext cx="8271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dirty="0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5834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  <p:sldLayoutId id="2147483957" r:id="rId19"/>
    <p:sldLayoutId id="2147483958" r:id="rId20"/>
    <p:sldLayoutId id="2147483959" r:id="rId21"/>
    <p:sldLayoutId id="2147483960" r:id="rId22"/>
    <p:sldLayoutId id="2147483961" r:id="rId23"/>
    <p:sldLayoutId id="2147483962" r:id="rId24"/>
    <p:sldLayoutId id="2147483963" r:id="rId25"/>
    <p:sldLayoutId id="2147483964" r:id="rId2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1904">
          <a:solidFill>
            <a:srgbClr val="FF0000"/>
          </a:solidFill>
          <a:latin typeface="+mj-lt"/>
          <a:ea typeface="+mj-ea"/>
          <a:cs typeface="+mj-cs"/>
          <a:sym typeface="+mj-lt"/>
        </a:defRPr>
      </a:lvl1pPr>
      <a:lvl2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5pPr>
      <a:lvl6pPr marL="435346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6pPr>
      <a:lvl7pPr marL="870692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7pPr>
      <a:lvl8pPr marL="1306038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8pPr>
      <a:lvl9pPr marL="1741383" algn="l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>
          <a:solidFill>
            <a:srgbClr val="002C77"/>
          </a:solidFill>
          <a:latin typeface="Arial" charset="0"/>
          <a:cs typeface="Arial" charset="0"/>
        </a:defRPr>
      </a:lvl9pPr>
    </p:titleStyle>
    <p:bodyStyle>
      <a:lvl1pPr marL="171396" indent="-171396" algn="l" rtl="0" eaLnBrk="1" fontAlgn="base" hangingPunct="1">
        <a:spcBef>
          <a:spcPts val="667"/>
        </a:spcBef>
        <a:spcAft>
          <a:spcPts val="0"/>
        </a:spcAft>
        <a:buChar char="•"/>
        <a:defRPr sz="1333">
          <a:solidFill>
            <a:schemeClr val="tx1"/>
          </a:solidFill>
          <a:latin typeface="+mn-lt"/>
          <a:ea typeface="+mn-ea"/>
          <a:cs typeface="+mn-cs"/>
          <a:sym typeface="+mn-lt"/>
        </a:defRPr>
      </a:lvl1pPr>
      <a:lvl2pPr marL="342792" indent="-171396" algn="l" rtl="0" eaLnBrk="1" fontAlgn="base" hangingPunct="1">
        <a:spcBef>
          <a:spcPts val="286"/>
        </a:spcBef>
        <a:spcAft>
          <a:spcPts val="0"/>
        </a:spcAft>
        <a:buFont typeface="Arial" charset="0"/>
        <a:buChar char="–"/>
        <a:defRPr sz="1333" baseline="0">
          <a:solidFill>
            <a:schemeClr val="tx1"/>
          </a:solidFill>
          <a:latin typeface="+mn-lt"/>
          <a:ea typeface="+mn-ea"/>
          <a:cs typeface="+mn-cs"/>
          <a:sym typeface="+mn-lt"/>
        </a:defRPr>
      </a:lvl2pPr>
      <a:lvl3pPr marL="514188" indent="-170813" algn="l" rtl="0" eaLnBrk="1" fontAlgn="base" hangingPunct="1">
        <a:spcBef>
          <a:spcPts val="286"/>
        </a:spcBef>
        <a:spcAft>
          <a:spcPts val="0"/>
        </a:spcAft>
        <a:buFont typeface="Arial" charset="0"/>
        <a:buChar char="-"/>
        <a:defRPr sz="1333">
          <a:solidFill>
            <a:schemeClr val="tx1"/>
          </a:solidFill>
          <a:latin typeface="+mn-lt"/>
          <a:ea typeface="+mn-ea"/>
          <a:cs typeface="+mn-cs"/>
          <a:sym typeface="+mn-lt"/>
        </a:defRPr>
      </a:lvl3pPr>
      <a:lvl4pPr marL="685584" indent="-170813" algn="l" rtl="0" eaLnBrk="1" fontAlgn="base" hangingPunct="1">
        <a:spcBef>
          <a:spcPts val="286"/>
        </a:spcBef>
        <a:spcAft>
          <a:spcPts val="0"/>
        </a:spcAft>
        <a:buFont typeface="Arial" charset="0"/>
        <a:buChar char="-"/>
        <a:defRPr sz="1333">
          <a:solidFill>
            <a:schemeClr val="tx1"/>
          </a:solidFill>
          <a:latin typeface="+mn-lt"/>
          <a:ea typeface="+mn-ea"/>
          <a:cs typeface="+mn-cs"/>
          <a:sym typeface="+mn-lt"/>
        </a:defRPr>
      </a:lvl4pPr>
      <a:lvl5pPr marL="856980" indent="-171396" algn="l" rtl="0" eaLnBrk="1" fontAlgn="base" hangingPunct="1">
        <a:spcBef>
          <a:spcPts val="286"/>
        </a:spcBef>
        <a:spcAft>
          <a:spcPts val="0"/>
        </a:spcAft>
        <a:buFont typeface="Arial" panose="020B0604020202020204" pitchFamily="34" charset="0"/>
        <a:buChar char="-"/>
        <a:defRPr sz="1333">
          <a:solidFill>
            <a:schemeClr val="tx1"/>
          </a:solidFill>
          <a:latin typeface="+mn-lt"/>
          <a:ea typeface="+mn-ea"/>
          <a:cs typeface="+mn-cs"/>
          <a:sym typeface="+mn-lt"/>
        </a:defRPr>
      </a:lvl5pPr>
      <a:lvl6pPr marL="1028376" indent="-171396" algn="l" rtl="0" eaLnBrk="1" fontAlgn="base" hangingPunct="1">
        <a:spcBef>
          <a:spcPts val="286"/>
        </a:spcBef>
        <a:spcAft>
          <a:spcPts val="0"/>
        </a:spcAft>
        <a:buFont typeface="Arial" charset="0"/>
        <a:buChar char="-"/>
        <a:defRPr sz="1333" baseline="0">
          <a:solidFill>
            <a:schemeClr val="tx1"/>
          </a:solidFill>
          <a:latin typeface="+mn-lt"/>
          <a:cs typeface="+mn-cs"/>
        </a:defRPr>
      </a:lvl6pPr>
      <a:lvl7pPr marL="1199772" indent="-171396" algn="l" rtl="0" eaLnBrk="1" fontAlgn="base" hangingPunct="1">
        <a:spcBef>
          <a:spcPts val="286"/>
        </a:spcBef>
        <a:spcAft>
          <a:spcPts val="0"/>
        </a:spcAft>
        <a:buFont typeface="Arial" charset="0"/>
        <a:buChar char="-"/>
        <a:defRPr sz="1333">
          <a:solidFill>
            <a:schemeClr val="tx1"/>
          </a:solidFill>
          <a:latin typeface="+mn-lt"/>
          <a:cs typeface="+mn-cs"/>
        </a:defRPr>
      </a:lvl7pPr>
      <a:lvl8pPr marL="1371168" indent="-171396" algn="l" rtl="0" eaLnBrk="1" fontAlgn="base" hangingPunct="1">
        <a:spcBef>
          <a:spcPts val="286"/>
        </a:spcBef>
        <a:spcAft>
          <a:spcPts val="0"/>
        </a:spcAft>
        <a:buFont typeface="Arial" charset="0"/>
        <a:buChar char="-"/>
        <a:defRPr sz="1333">
          <a:solidFill>
            <a:schemeClr val="tx1"/>
          </a:solidFill>
          <a:latin typeface="+mn-lt"/>
          <a:cs typeface="+mn-cs"/>
        </a:defRPr>
      </a:lvl8pPr>
      <a:lvl9pPr marL="1542564" indent="-171396" algn="l" rtl="0" eaLnBrk="1" fontAlgn="base" hangingPunct="1">
        <a:spcBef>
          <a:spcPts val="286"/>
        </a:spcBef>
        <a:spcAft>
          <a:spcPts val="0"/>
        </a:spcAft>
        <a:buFont typeface="Arial" charset="0"/>
        <a:buChar char="-"/>
        <a:defRPr sz="1333" baseline="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70692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435346" algn="l" defTabSz="870692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870692" algn="l" defTabSz="870692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1306038" algn="l" defTabSz="870692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741383" algn="l" defTabSz="870692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2176729" algn="l" defTabSz="870692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2612075" algn="l" defTabSz="870692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3047421" algn="l" defTabSz="870692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3482767" algn="l" defTabSz="870692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879">
          <p15:clr>
            <a:srgbClr val="F26B43"/>
          </p15:clr>
        </p15:guide>
        <p15:guide id="2" pos="3024">
          <p15:clr>
            <a:srgbClr val="F26B43"/>
          </p15:clr>
        </p15:guide>
        <p15:guide id="3" orient="horz" pos="3990">
          <p15:clr>
            <a:srgbClr val="F26B43"/>
          </p15:clr>
        </p15:guide>
        <p15:guide id="4" pos="287">
          <p15:clr>
            <a:srgbClr val="F26B43"/>
          </p15:clr>
        </p15:guide>
        <p15:guide id="5" pos="5762">
          <p15:clr>
            <a:srgbClr val="F26B43"/>
          </p15:clr>
        </p15:guide>
        <p15:guide id="6" orient="horz" pos="240">
          <p15:clr>
            <a:srgbClr val="F26B43"/>
          </p15:clr>
        </p15:guide>
        <p15:guide id="7" pos="3171">
          <p15:clr>
            <a:srgbClr val="F26B43"/>
          </p15:clr>
        </p15:guide>
        <p15:guide id="8" pos="2877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14"/>
          <p:cNvSpPr/>
          <p:nvPr userDrawn="1"/>
        </p:nvSpPr>
        <p:spPr>
          <a:xfrm>
            <a:off x="360504" y="6305328"/>
            <a:ext cx="8784000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7394" y="6332738"/>
            <a:ext cx="888750" cy="168750"/>
          </a:xfrm>
          <a:prstGeom prst="rect">
            <a:avLst/>
          </a:prstGeom>
        </p:spPr>
      </p:pic>
      <p:sp>
        <p:nvSpPr>
          <p:cNvPr id="11" name="1 CuadroTexto"/>
          <p:cNvSpPr txBox="1"/>
          <p:nvPr userDrawn="1"/>
        </p:nvSpPr>
        <p:spPr>
          <a:xfrm>
            <a:off x="8104336" y="6278815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D759F66-99BC-4AB1-83F8-8F582847D04F}" type="slidenum">
              <a:rPr lang="es-ES" sz="1000" smtClean="0">
                <a:solidFill>
                  <a:prstClr val="white"/>
                </a:solidFill>
              </a:rPr>
              <a:pPr algn="ctr"/>
              <a:t>‹#›</a:t>
            </a:fld>
            <a:endParaRPr lang="es-ES" sz="1000" dirty="0">
              <a:solidFill>
                <a:prstClr val="white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81"/>
          <a:stretch/>
        </p:blipFill>
        <p:spPr>
          <a:xfrm>
            <a:off x="7988564" y="6558801"/>
            <a:ext cx="1175265" cy="2955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75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22300" indent="-1651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079500" indent="-1651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B0B1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B0B1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900119" y="188640"/>
            <a:ext cx="7848601" cy="494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9" y="1124744"/>
            <a:ext cx="7848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  <a:endParaRPr lang="es-ES" dirty="0"/>
          </a:p>
        </p:txBody>
      </p:sp>
      <p:pic>
        <p:nvPicPr>
          <p:cNvPr id="8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8575" y="6443003"/>
            <a:ext cx="1186736" cy="235993"/>
          </a:xfrm>
          <a:prstGeom prst="rect">
            <a:avLst/>
          </a:prstGeom>
          <a:noFill/>
        </p:spPr>
      </p:pic>
      <p:sp>
        <p:nvSpPr>
          <p:cNvPr id="12" name="2 Marcador de número de diapositiva"/>
          <p:cNvSpPr txBox="1">
            <a:spLocks/>
          </p:cNvSpPr>
          <p:nvPr userDrawn="1"/>
        </p:nvSpPr>
        <p:spPr>
          <a:xfrm>
            <a:off x="-36512" y="6394562"/>
            <a:ext cx="446314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33D2DF-8367-44D3-88AD-2026DA118661}" type="slidenum">
              <a:rPr lang="es-ES" smtClean="0">
                <a:solidFill>
                  <a:prstClr val="black"/>
                </a:solidFill>
              </a:rPr>
              <a:pPr/>
              <a:t>‹#›</a:t>
            </a:fld>
            <a:endParaRPr lang="es-ES">
              <a:solidFill>
                <a:prstClr val="black"/>
              </a:solidFill>
            </a:endParaRPr>
          </a:p>
        </p:txBody>
      </p:sp>
      <p:pic>
        <p:nvPicPr>
          <p:cNvPr id="6" name="Picture 7" descr="franja interior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" y="6235701"/>
            <a:ext cx="916305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-Santander-negativo_RGB [Convertido]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909" y="6240464"/>
            <a:ext cx="2168525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1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22300" indent="-1651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079500" indent="-1651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B0B1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B0B1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21"/>
          <p:cNvSpPr txBox="1"/>
          <p:nvPr/>
        </p:nvSpPr>
        <p:spPr>
          <a:xfrm>
            <a:off x="467543" y="3805590"/>
            <a:ext cx="40324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% with value of the ratio according to the EBA definition, and total asset encumbrance (in local </a:t>
            </a:r>
            <a:r>
              <a:rPr lang="es-ES" sz="1050" dirty="0" err="1" smtClean="0"/>
              <a:t>currency</a:t>
            </a:r>
            <a:r>
              <a:rPr lang="es-ES" sz="1050" dirty="0" smtClean="0"/>
              <a:t> mm)</a:t>
            </a:r>
            <a:endParaRPr lang="en-GB" sz="1050" dirty="0"/>
          </a:p>
        </p:txBody>
      </p:sp>
      <p:sp>
        <p:nvSpPr>
          <p:cNvPr id="30" name="Rounded Rectangle 34"/>
          <p:cNvSpPr/>
          <p:nvPr/>
        </p:nvSpPr>
        <p:spPr>
          <a:xfrm>
            <a:off x="417728" y="889873"/>
            <a:ext cx="8366600" cy="1359247"/>
          </a:xfrm>
          <a:prstGeom prst="roundRect">
            <a:avLst>
              <a:gd name="adj" fmla="val 328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108000" tIns="108000" rIns="36000" bIns="36000" rtlCol="0" anchor="t"/>
          <a:lstStyle/>
          <a:p>
            <a:pPr>
              <a:spcBef>
                <a:spcPts val="600"/>
              </a:spcBef>
              <a:buClr>
                <a:srgbClr val="DB0B11"/>
              </a:buClr>
              <a:tabLst>
                <a:tab pos="1971675" algn="l"/>
                <a:tab pos="2419350" algn="l"/>
                <a:tab pos="3143250" algn="l"/>
                <a:tab pos="3857625" algn="l"/>
              </a:tabLst>
              <a:defRPr/>
            </a:pPr>
            <a:r>
              <a:rPr lang="en-GB" sz="1400" b="1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Secondary</a:t>
            </a:r>
            <a:r>
              <a:rPr lang="en-GB" sz="1400" dirty="0"/>
              <a:t> </a:t>
            </a:r>
            <a:r>
              <a:rPr lang="en-GB" sz="1400" b="1" u="sng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metric:</a:t>
            </a:r>
            <a:r>
              <a:rPr lang="en-GB" sz="1400" dirty="0"/>
              <a:t>  </a:t>
            </a:r>
            <a:r>
              <a:rPr lang="en-GB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Assets securing guarantees contributed in medium- and long-term financing transactions to finance the commercial balance sheet activity</a:t>
            </a:r>
          </a:p>
          <a:p>
            <a:pPr algn="just">
              <a:lnSpc>
                <a:spcPts val="16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1400" i="1" u="sng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Limit: </a:t>
            </a:r>
            <a:r>
              <a:rPr 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sz="1400" i="1" u="sng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Alert</a:t>
            </a:r>
            <a:r>
              <a:rPr lang="en-US" sz="1400" b="1" i="1" u="sng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endParaRPr lang="en-US" sz="1400" b="1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ts val="16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1400" i="1" u="sng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Dec-15:</a:t>
            </a:r>
            <a:r>
              <a:rPr lang="en-US" sz="14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41</a:t>
            </a:r>
            <a:r>
              <a:rPr 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r>
              <a:rPr 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900"/>
              </a:lnSpc>
              <a:spcBef>
                <a:spcPts val="600"/>
              </a:spcBef>
              <a:buClr>
                <a:srgbClr val="DB0B11"/>
              </a:buClr>
              <a:tabLst>
                <a:tab pos="1262063" algn="l"/>
                <a:tab pos="1971675" algn="l"/>
                <a:tab pos="2419350" algn="l"/>
                <a:tab pos="3143250" algn="l"/>
                <a:tab pos="3857625" algn="l"/>
              </a:tabLst>
              <a:defRPr/>
            </a:pPr>
            <a:r>
              <a:rPr 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</a:p>
        </p:txBody>
      </p:sp>
      <p:sp>
        <p:nvSpPr>
          <p:cNvPr id="31" name="Rounded Rectangle 37"/>
          <p:cNvSpPr/>
          <p:nvPr/>
        </p:nvSpPr>
        <p:spPr>
          <a:xfrm>
            <a:off x="385219" y="3678924"/>
            <a:ext cx="4316509" cy="2484000"/>
          </a:xfrm>
          <a:prstGeom prst="roundRect">
            <a:avLst>
              <a:gd name="adj" fmla="val 3661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144000" tIns="36000" rIns="36000" bIns="36000" rtlCol="0" anchor="ctr"/>
          <a:lstStyle/>
          <a:p>
            <a:pPr lvl="0" algn="just"/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44"/>
          <p:cNvSpPr/>
          <p:nvPr/>
        </p:nvSpPr>
        <p:spPr bwMode="auto">
          <a:xfrm>
            <a:off x="496678" y="3573016"/>
            <a:ext cx="1683176" cy="26024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</a:rPr>
              <a:t>Historical values</a:t>
            </a:r>
          </a:p>
        </p:txBody>
      </p:sp>
      <p:sp>
        <p:nvSpPr>
          <p:cNvPr id="41" name="Rounded Rectangle 47"/>
          <p:cNvSpPr/>
          <p:nvPr/>
        </p:nvSpPr>
        <p:spPr bwMode="auto">
          <a:xfrm>
            <a:off x="507508" y="770338"/>
            <a:ext cx="2376000" cy="1684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</a:rPr>
              <a:t>Structural</a:t>
            </a:r>
            <a:r>
              <a:rPr kumimoji="0" lang="es-ES" sz="14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r>
              <a:rPr kumimoji="0" lang="es-ES" sz="1400" b="1" i="0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</a:rPr>
              <a:t>Asset</a:t>
            </a:r>
            <a:r>
              <a:rPr kumimoji="0" lang="es-ES" sz="14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r>
              <a:rPr kumimoji="0" lang="es-ES" sz="1400" b="1" i="0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</a:rPr>
              <a:t>Encumbrance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2" name="Rounded Rectangle 53"/>
          <p:cNvSpPr/>
          <p:nvPr/>
        </p:nvSpPr>
        <p:spPr>
          <a:xfrm>
            <a:off x="417728" y="2526854"/>
            <a:ext cx="8366600" cy="1046162"/>
          </a:xfrm>
          <a:prstGeom prst="roundRect">
            <a:avLst>
              <a:gd name="adj" fmla="val 5572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144000" tIns="36000" rIns="36000" bIns="36000" rtlCol="0" anchor="ctr"/>
          <a:lstStyle/>
          <a:p>
            <a:pPr algn="just">
              <a:spcBef>
                <a:spcPts val="600"/>
              </a:spcBef>
              <a:buClr>
                <a:srgbClr val="DB0B11"/>
              </a:buClr>
              <a:defRPr/>
            </a:pPr>
            <a:r>
              <a:rPr 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SHUSA has a large Asset Encumbered Structural Ratio mainly attributed to its subsidiary SC, which has almost all (88.6%) of its assets </a:t>
            </a:r>
            <a:r>
              <a:rPr lang="en-US" sz="1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encumbered, collateralizing </a:t>
            </a:r>
            <a:r>
              <a:rPr 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securitizations and </a:t>
            </a:r>
            <a:r>
              <a:rPr lang="en-US" sz="1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warehouse </a:t>
            </a:r>
            <a:r>
              <a:rPr 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lines.  SHUSA’s other main subsidiary (SBNA) also impacts this ratio with </a:t>
            </a:r>
            <a:r>
              <a:rPr lang="en-US" sz="1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assets </a:t>
            </a:r>
            <a:r>
              <a:rPr 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collateralizing FHLB</a:t>
            </a:r>
            <a:r>
              <a:rPr lang="en-GB" sz="1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 </a:t>
            </a:r>
            <a:r>
              <a:rPr 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Based on </a:t>
            </a:r>
            <a:r>
              <a:rPr lang="en-US" sz="1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these </a:t>
            </a:r>
            <a:r>
              <a:rPr 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funding </a:t>
            </a:r>
            <a:r>
              <a:rPr lang="en-US" sz="1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profiles, </a:t>
            </a:r>
            <a:r>
              <a:rPr 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the Asset Encumbered Structural Ratio </a:t>
            </a:r>
            <a:r>
              <a:rPr lang="en-US" sz="1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is expected to continue </a:t>
            </a:r>
            <a:r>
              <a:rPr 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 be over threshold levels in future </a:t>
            </a:r>
            <a:r>
              <a:rPr lang="en-US" sz="14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months.</a:t>
            </a:r>
            <a:endParaRPr lang="en-GB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5" name="60 Gráfico"/>
          <p:cNvGraphicFramePr/>
          <p:nvPr>
            <p:extLst>
              <p:ext uri="{D42A27DB-BD31-4B8C-83A1-F6EECF244321}">
                <p14:modId xmlns:p14="http://schemas.microsoft.com/office/powerpoint/2010/main" val="1260752641"/>
              </p:ext>
            </p:extLst>
          </p:nvPr>
        </p:nvGraphicFramePr>
        <p:xfrm>
          <a:off x="527961" y="3933056"/>
          <a:ext cx="4031025" cy="204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83 Elipse"/>
          <p:cNvSpPr/>
          <p:nvPr/>
        </p:nvSpPr>
        <p:spPr>
          <a:xfrm>
            <a:off x="1696732" y="1844824"/>
            <a:ext cx="138964" cy="1389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000">
              <a:solidFill>
                <a:prstClr val="white"/>
              </a:solidFill>
            </a:endParaRPr>
          </a:p>
        </p:txBody>
      </p:sp>
      <p:sp>
        <p:nvSpPr>
          <p:cNvPr id="25" name="Rounded Rectangle 54"/>
          <p:cNvSpPr/>
          <p:nvPr/>
        </p:nvSpPr>
        <p:spPr bwMode="auto">
          <a:xfrm>
            <a:off x="507508" y="2405912"/>
            <a:ext cx="2737445" cy="1922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C00000"/>
                </a:solidFill>
              </a:rPr>
              <a:t>Forecast trend and action plan</a:t>
            </a:r>
          </a:p>
        </p:txBody>
      </p:sp>
      <p:cxnSp>
        <p:nvCxnSpPr>
          <p:cNvPr id="20" name="19 Conector recto"/>
          <p:cNvCxnSpPr/>
          <p:nvPr/>
        </p:nvCxnSpPr>
        <p:spPr>
          <a:xfrm>
            <a:off x="762905" y="140238"/>
            <a:ext cx="0" cy="338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2 Rectángulo">
            <a:hlinkClick r:id="" action="ppaction://noaction"/>
          </p:cNvPr>
          <p:cNvSpPr/>
          <p:nvPr/>
        </p:nvSpPr>
        <p:spPr>
          <a:xfrm>
            <a:off x="356342" y="186888"/>
            <a:ext cx="359984" cy="299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rgbClr val="C00000"/>
                </a:solidFill>
              </a:rPr>
              <a:t>3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4" name="29 CuadroTexto"/>
          <p:cNvSpPr txBox="1"/>
          <p:nvPr/>
        </p:nvSpPr>
        <p:spPr>
          <a:xfrm>
            <a:off x="709736" y="188640"/>
            <a:ext cx="1125960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s-ES" b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Liquidity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4" name="33 Redondear rectángulo de esquina del mismo lado">
            <a:hlinkClick r:id="" action="ppaction://noaction"/>
          </p:cNvPr>
          <p:cNvSpPr/>
          <p:nvPr/>
        </p:nvSpPr>
        <p:spPr>
          <a:xfrm>
            <a:off x="4896176" y="113024"/>
            <a:ext cx="1260000" cy="435656"/>
          </a:xfrm>
          <a:prstGeom prst="round2Same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Liquidity horizons in stress </a:t>
            </a:r>
          </a:p>
        </p:txBody>
      </p:sp>
      <p:sp>
        <p:nvSpPr>
          <p:cNvPr id="36" name="35 Redondear rectángulo de esquina del mismo lado">
            <a:hlinkClick r:id="" action="ppaction://noaction"/>
          </p:cNvPr>
          <p:cNvSpPr/>
          <p:nvPr/>
        </p:nvSpPr>
        <p:spPr>
          <a:xfrm>
            <a:off x="7524328" y="113024"/>
            <a:ext cx="1260000" cy="435656"/>
          </a:xfrm>
          <a:prstGeom prst="round2Same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200"/>
              </a:lnSpc>
            </a:pPr>
            <a:r>
              <a:rPr lang="es-ES" sz="1200" b="1" dirty="0" err="1">
                <a:solidFill>
                  <a:srgbClr val="C00000"/>
                </a:solidFill>
              </a:rPr>
              <a:t>Asset</a:t>
            </a:r>
            <a:r>
              <a:rPr lang="es-ES" sz="1200" b="1" dirty="0">
                <a:solidFill>
                  <a:srgbClr val="C00000"/>
                </a:solidFill>
              </a:rPr>
              <a:t> </a:t>
            </a:r>
            <a:r>
              <a:rPr lang="es-ES" sz="1200" b="1" dirty="0" err="1">
                <a:solidFill>
                  <a:srgbClr val="C00000"/>
                </a:solidFill>
              </a:rPr>
              <a:t>Encumbrance</a:t>
            </a:r>
            <a:endParaRPr lang="es-ES" sz="1200" b="1" dirty="0">
              <a:solidFill>
                <a:srgbClr val="C00000"/>
              </a:solidFill>
            </a:endParaRPr>
          </a:p>
        </p:txBody>
      </p:sp>
      <p:sp>
        <p:nvSpPr>
          <p:cNvPr id="37" name="28 Redondear rectángulo de esquina del mismo lado">
            <a:hlinkClick r:id="" action="ppaction://noaction"/>
          </p:cNvPr>
          <p:cNvSpPr/>
          <p:nvPr/>
        </p:nvSpPr>
        <p:spPr>
          <a:xfrm>
            <a:off x="3582100" y="113024"/>
            <a:ext cx="1260000" cy="435656"/>
          </a:xfrm>
          <a:prstGeom prst="round2Same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Structural Funding Ratio</a:t>
            </a:r>
          </a:p>
        </p:txBody>
      </p:sp>
      <p:sp>
        <p:nvSpPr>
          <p:cNvPr id="38" name="31 Redondear rectángulo de esquina del mismo lado">
            <a:hlinkClick r:id="" action="ppaction://noaction"/>
          </p:cNvPr>
          <p:cNvSpPr/>
          <p:nvPr/>
        </p:nvSpPr>
        <p:spPr>
          <a:xfrm>
            <a:off x="6210252" y="113024"/>
            <a:ext cx="1260000" cy="435656"/>
          </a:xfrm>
          <a:prstGeom prst="round2Same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>
              <a:lnSpc>
                <a:spcPts val="1200"/>
              </a:lnSpc>
            </a:pP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LCR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16 Conector recto"/>
          <p:cNvCxnSpPr/>
          <p:nvPr/>
        </p:nvCxnSpPr>
        <p:spPr>
          <a:xfrm>
            <a:off x="395536" y="548680"/>
            <a:ext cx="849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11759" y="73199"/>
            <a:ext cx="1225095" cy="5027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Mkt Risk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1003" y="3573016"/>
            <a:ext cx="16561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58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0"/>
  <p:tag name="MMCOA_FONTSIZE_S" val="14"/>
  <p:tag name="MMCOA_FONTSIZE_T" val="14"/>
  <p:tag name="MMCOA_POSITION_L" val="35.875;100.625;392.75;684"/>
  <p:tag name="MMCOA_POSITION_M" val="35.875;100.625;392.75;684"/>
  <p:tag name="MMCOA_POSITION_S" val="35.875;100.625;392.75;684"/>
  <p:tag name="MMCOA_POSITION_T" val="35.875;100.625;392.75;684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COA_EXTENDEDFILLCOLOUR" val=""/>
  <p:tag name="MMCOA_SMARTSHAPE" val="Y"/>
  <p:tag name="MMCOA_FONTSIZE_L" val="28"/>
  <p:tag name="MMCOA_FONTSIZE_M" val="21"/>
  <p:tag name="MMCOA_FONTSIZE_S" val="14"/>
  <p:tag name="MMCOA_FONTSIZE_T" val="14"/>
  <p:tag name="MMCOA_POSITION_L" val="35.875;30.125;54.375;683.875"/>
  <p:tag name="MMCOA_POSITION_M" val="35.875;30.125;54.375;683.875"/>
  <p:tag name="MMCOA_POSITION_S" val="35.875;30.125;54.375;683.875"/>
  <p:tag name="MMCOA_POSITION_T" val="35.875;30.125;54.375;683.875"/>
  <p:tag name="MMCOA_HIDEONCOLOUR" val="N"/>
  <p:tag name="MMCOA_HIDEONWHITE" val="N"/>
  <p:tag name="MMCOA_HIDEONBALLROOM" val="N"/>
  <p:tag name="MMCOA_HIDEONCLASSIC" val="N"/>
  <p:tag name="MMCOA_HIDEONTEXT" val="N"/>
  <p:tag name="MMCOA_HIDEONECO" val="N"/>
</p:tagLst>
</file>

<file path=ppt/theme/theme1.xml><?xml version="1.0" encoding="utf-8"?>
<a:theme xmlns:a="http://schemas.openxmlformats.org/drawingml/2006/main" name="9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anco Santander Template (Nov 2015)">
  <a:themeElements>
    <a:clrScheme name="Santander">
      <a:dk1>
        <a:srgbClr val="000000"/>
      </a:dk1>
      <a:lt1>
        <a:srgbClr val="FFFFFF"/>
      </a:lt1>
      <a:dk2>
        <a:srgbClr val="595959"/>
      </a:dk2>
      <a:lt2>
        <a:srgbClr val="EEECE1"/>
      </a:lt2>
      <a:accent1>
        <a:srgbClr val="FF0000"/>
      </a:accent1>
      <a:accent2>
        <a:srgbClr val="7F7F7F"/>
      </a:accent2>
      <a:accent3>
        <a:srgbClr val="606060"/>
      </a:accent3>
      <a:accent4>
        <a:srgbClr val="BFBFBF"/>
      </a:accent4>
      <a:accent5>
        <a:srgbClr val="3F3F3F"/>
      </a:accent5>
      <a:accent6>
        <a:srgbClr val="F79646"/>
      </a:accent6>
      <a:hlink>
        <a:srgbClr val="0000FF"/>
      </a:hlink>
      <a:folHlink>
        <a:srgbClr val="800080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 rotWithShape="1">
          <a:gsLst>
            <a:gs pos="0">
              <a:schemeClr val="phClr">
                <a:tint val="100000"/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hade val="100000"/>
                <a:satMod val="2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>
        <a:noAutofit/>
      </a:bodyPr>
      <a:lstStyle>
        <a:defPPr algn="ctr">
          <a:lnSpc>
            <a:spcPct val="100000"/>
          </a:lnSpc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dirty="0" err="1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7.xml><?xml version="1.0" encoding="utf-8"?>
<a:theme xmlns:a="http://schemas.openxmlformats.org/drawingml/2006/main" name="5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Diseño personalizado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13026</TotalTime>
  <Words>199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9_Tema de Office</vt:lpstr>
      <vt:lpstr>6_Diseño personalizado</vt:lpstr>
      <vt:lpstr>4_Diseño personalizado</vt:lpstr>
      <vt:lpstr>3_Diseño personalizado</vt:lpstr>
      <vt:lpstr>8_Diseño personalizado</vt:lpstr>
      <vt:lpstr>Banco Santander Template (Nov 2015)</vt:lpstr>
      <vt:lpstr>5_Diseño personalizado</vt:lpstr>
      <vt:lpstr>7_Diseño personalizado</vt:lpstr>
      <vt:lpstr>think-cell Slide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miguel.rodriguez</dc:creator>
  <cp:lastModifiedBy>Cheng, Wanxin</cp:lastModifiedBy>
  <cp:revision>3858</cp:revision>
  <cp:lastPrinted>2015-12-17T08:57:51Z</cp:lastPrinted>
  <dcterms:created xsi:type="dcterms:W3CDTF">2012-10-15T13:27:20Z</dcterms:created>
  <dcterms:modified xsi:type="dcterms:W3CDTF">2016-05-13T01:41:48Z</dcterms:modified>
</cp:coreProperties>
</file>