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ags/tag3.xml" ContentType="application/vnd.openxmlformats-officedocument.presentationml.tags+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ags/tag4.xml" ContentType="application/vnd.openxmlformats-officedocument.presentationml.tags+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tags/tag5.xml" ContentType="application/vnd.openxmlformats-officedocument.presentationml.tags+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tags/tag6.xml" ContentType="application/vnd.openxmlformats-officedocument.presentationml.tags+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8.xml" ContentType="application/vnd.openxmlformats-officedocument.theme+xml"/>
  <Override PartName="/ppt/tags/tag7.xml" ContentType="application/vnd.openxmlformats-officedocument.presentationml.tags+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theme/theme9.xml" ContentType="application/vnd.openxmlformats-officedocument.theme+xml"/>
  <Override PartName="/ppt/tags/tag8.xml" ContentType="application/vnd.openxmlformats-officedocument.presentationml.tags+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theme/theme10.xml" ContentType="application/vnd.openxmlformats-officedocument.theme+xml"/>
  <Override PartName="/ppt/tags/tag9.xml" ContentType="application/vnd.openxmlformats-officedocument.presentationml.tags+xml"/>
  <Override PartName="/ppt/tags/tag10.xml" ContentType="application/vnd.openxmlformats-officedocument.presentationml.tags+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theme/theme11.xml" ContentType="application/vnd.openxmlformats-officedocument.theme+xml"/>
  <Override PartName="/ppt/tags/tag11.xml" ContentType="application/vnd.openxmlformats-officedocument.presentationml.tags+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theme/theme12.xml" ContentType="application/vnd.openxmlformats-officedocument.theme+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theme/theme13.xml" ContentType="application/vnd.openxmlformats-officedocument.theme+xml"/>
  <Override PartName="/ppt/tags/tag12.xml" ContentType="application/vnd.openxmlformats-officedocument.presentationml.tags+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theme/theme14.xml" ContentType="application/vnd.openxmlformats-officedocument.theme+xml"/>
  <Override PartName="/ppt/tags/tag13.xml" ContentType="application/vnd.openxmlformats-officedocument.presentationml.tags+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theme/theme15.xml" ContentType="application/vnd.openxmlformats-officedocument.theme+xml"/>
  <Override PartName="/ppt/tags/tag14.xml" ContentType="application/vnd.openxmlformats-officedocument.presentationml.tags+xml"/>
  <Override PartName="/ppt/theme/theme16.xml" ContentType="application/vnd.openxmlformats-officedocument.theme+xml"/>
  <Override PartName="/ppt/theme/theme17.xml" ContentType="application/vnd.openxmlformats-officedocument.theme+xml"/>
  <Override PartName="/ppt/tags/tag15.xml" ContentType="application/vnd.openxmlformats-officedocument.presentationml.tags+xml"/>
  <Override PartName="/ppt/notesSlides/notesSlide1.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2.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7b8273dd61f5437a" Type="http://schemas.microsoft.com/office/2007/relationships/ui/extensibility" Target="customUI/customUI14.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724" r:id="rId1"/>
    <p:sldMasterId id="2147483737" r:id="rId2"/>
    <p:sldMasterId id="2147483749" r:id="rId3"/>
    <p:sldMasterId id="2147483786" r:id="rId4"/>
    <p:sldMasterId id="2147483798" r:id="rId5"/>
    <p:sldMasterId id="2147483810" r:id="rId6"/>
    <p:sldMasterId id="2147483822" r:id="rId7"/>
    <p:sldMasterId id="2147483834" r:id="rId8"/>
    <p:sldMasterId id="2147483838" r:id="rId9"/>
    <p:sldMasterId id="2147483851" r:id="rId10"/>
    <p:sldMasterId id="2147483864" r:id="rId11"/>
    <p:sldMasterId id="2147483876" r:id="rId12"/>
    <p:sldMasterId id="2147483888" r:id="rId13"/>
    <p:sldMasterId id="2147483900" r:id="rId14"/>
    <p:sldMasterId id="2147483912" r:id="rId15"/>
  </p:sldMasterIdLst>
  <p:notesMasterIdLst>
    <p:notesMasterId r:id="rId31"/>
  </p:notesMasterIdLst>
  <p:handoutMasterIdLst>
    <p:handoutMasterId r:id="rId32"/>
  </p:handoutMasterIdLst>
  <p:sldIdLst>
    <p:sldId id="689" r:id="rId16"/>
    <p:sldId id="703" r:id="rId17"/>
    <p:sldId id="702" r:id="rId18"/>
    <p:sldId id="704" r:id="rId19"/>
    <p:sldId id="707" r:id="rId20"/>
    <p:sldId id="706" r:id="rId21"/>
    <p:sldId id="692" r:id="rId22"/>
    <p:sldId id="727" r:id="rId23"/>
    <p:sldId id="723" r:id="rId24"/>
    <p:sldId id="705" r:id="rId25"/>
    <p:sldId id="716" r:id="rId26"/>
    <p:sldId id="718" r:id="rId27"/>
    <p:sldId id="697" r:id="rId28"/>
    <p:sldId id="709" r:id="rId29"/>
    <p:sldId id="717" r:id="rId30"/>
  </p:sldIdLst>
  <p:sldSz cx="9602788" cy="6858000"/>
  <p:notesSz cx="7010400" cy="9296400"/>
  <p:custDataLst>
    <p:tags r:id="rId33"/>
  </p:custDataLst>
  <p:defaultTextStyle>
    <a:defPPr>
      <a:defRPr lang="en-GB"/>
    </a:defPPr>
    <a:lvl1pPr algn="ctr" rtl="0" fontAlgn="base">
      <a:lnSpc>
        <a:spcPct val="86000"/>
      </a:lnSpc>
      <a:spcBef>
        <a:spcPct val="0"/>
      </a:spcBef>
      <a:spcAft>
        <a:spcPct val="0"/>
      </a:spcAft>
      <a:defRPr sz="1000" kern="1200">
        <a:solidFill>
          <a:schemeClr val="tx1"/>
        </a:solidFill>
        <a:latin typeface="Arial" charset="0"/>
        <a:ea typeface="+mn-ea"/>
        <a:cs typeface="+mn-cs"/>
      </a:defRPr>
    </a:lvl1pPr>
    <a:lvl2pPr marL="457200" algn="ctr" rtl="0" fontAlgn="base">
      <a:lnSpc>
        <a:spcPct val="86000"/>
      </a:lnSpc>
      <a:spcBef>
        <a:spcPct val="0"/>
      </a:spcBef>
      <a:spcAft>
        <a:spcPct val="0"/>
      </a:spcAft>
      <a:defRPr sz="1000" kern="1200">
        <a:solidFill>
          <a:schemeClr val="tx1"/>
        </a:solidFill>
        <a:latin typeface="Arial" charset="0"/>
        <a:ea typeface="+mn-ea"/>
        <a:cs typeface="+mn-cs"/>
      </a:defRPr>
    </a:lvl2pPr>
    <a:lvl3pPr marL="914400" algn="ctr" rtl="0" fontAlgn="base">
      <a:lnSpc>
        <a:spcPct val="86000"/>
      </a:lnSpc>
      <a:spcBef>
        <a:spcPct val="0"/>
      </a:spcBef>
      <a:spcAft>
        <a:spcPct val="0"/>
      </a:spcAft>
      <a:defRPr sz="1000" kern="1200">
        <a:solidFill>
          <a:schemeClr val="tx1"/>
        </a:solidFill>
        <a:latin typeface="Arial" charset="0"/>
        <a:ea typeface="+mn-ea"/>
        <a:cs typeface="+mn-cs"/>
      </a:defRPr>
    </a:lvl3pPr>
    <a:lvl4pPr marL="1371600" algn="ctr" rtl="0" fontAlgn="base">
      <a:lnSpc>
        <a:spcPct val="86000"/>
      </a:lnSpc>
      <a:spcBef>
        <a:spcPct val="0"/>
      </a:spcBef>
      <a:spcAft>
        <a:spcPct val="0"/>
      </a:spcAft>
      <a:defRPr sz="1000" kern="1200">
        <a:solidFill>
          <a:schemeClr val="tx1"/>
        </a:solidFill>
        <a:latin typeface="Arial" charset="0"/>
        <a:ea typeface="+mn-ea"/>
        <a:cs typeface="+mn-cs"/>
      </a:defRPr>
    </a:lvl4pPr>
    <a:lvl5pPr marL="1828800" algn="ctr" rtl="0" fontAlgn="base">
      <a:lnSpc>
        <a:spcPct val="86000"/>
      </a:lnSpc>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3F6F1A25-2C0F-43F7-BE93-3722D4D373E3}">
          <p14:sldIdLst>
            <p14:sldId id="689"/>
            <p14:sldId id="703"/>
            <p14:sldId id="702"/>
            <p14:sldId id="704"/>
            <p14:sldId id="707"/>
            <p14:sldId id="706"/>
            <p14:sldId id="692"/>
            <p14:sldId id="727"/>
            <p14:sldId id="723"/>
            <p14:sldId id="705"/>
            <p14:sldId id="716"/>
            <p14:sldId id="718"/>
            <p14:sldId id="697"/>
            <p14:sldId id="709"/>
            <p14:sldId id="71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9815"/>
    <a:srgbClr val="CCFFFF"/>
    <a:srgbClr val="DDDDDD"/>
    <a:srgbClr val="A6E2EF"/>
    <a:srgbClr val="41A441"/>
    <a:srgbClr val="E8E8E8"/>
    <a:srgbClr val="016D9F"/>
    <a:srgbClr val="808080"/>
    <a:srgbClr val="0000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839DD9DD-9E6C-4910-8AC0-68ADFF6A6AFC}">
  <a:tblStyle styleId="{839DD9DD-9E6C-4910-8AC0-68ADFF6A6AFC}" styleName="Oliver Wyman - default">
    <a:wholeTbl>
      <a:tcTxStyle>
        <a:fontRef idx="minor">
          <a:scrgbClr r="0" g="0" b="0"/>
        </a:fontRef>
        <a:schemeClr val="tx1"/>
      </a:tcTxStyle>
      <a:tcStyle>
        <a:tcBdr>
          <a:left>
            <a:ln>
              <a:noFill/>
            </a:ln>
          </a:left>
          <a:right>
            <a:ln>
              <a:noFill/>
            </a:ln>
          </a:right>
          <a:top>
            <a:ln>
              <a:noFill/>
            </a:ln>
          </a:top>
          <a:bottom>
            <a:ln w="9525" cap="flat" cmpd="sng" algn="ctr">
              <a:solidFill>
                <a:schemeClr val="accent3"/>
              </a:solidFill>
            </a:ln>
          </a:bottom>
          <a:insideH>
            <a:ln w="9525" cap="flat" cmpd="sng" algn="ctr">
              <a:solidFill>
                <a:schemeClr val="accent3"/>
              </a:solidFill>
            </a:ln>
          </a:insideH>
          <a:insideV>
            <a:ln>
              <a:noFill/>
            </a:ln>
          </a:insideV>
        </a:tcBdr>
        <a:fill>
          <a:noFill/>
        </a:fill>
      </a:tcStyle>
    </a:wholeTbl>
    <a:band1H>
      <a:tcStyle>
        <a:tcBdr/>
        <a:fill>
          <a:noFill/>
        </a:fill>
      </a:tcStyle>
    </a:band1H>
    <a:band2H>
      <a:tcStyle>
        <a:tcBdr/>
      </a:tcStyle>
    </a:band2H>
    <a:band1V>
      <a:tcStyle>
        <a:tcBdr/>
        <a:fill>
          <a:no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9525" cap="flat" cmpd="sng" algn="ctr">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536" autoAdjust="0"/>
    <p:restoredTop sz="98025" autoAdjust="0"/>
  </p:normalViewPr>
  <p:slideViewPr>
    <p:cSldViewPr snapToObjects="1" showGuides="1">
      <p:cViewPr varScale="1">
        <p:scale>
          <a:sx n="97" d="100"/>
          <a:sy n="97" d="100"/>
        </p:scale>
        <p:origin x="-1094" y="-86"/>
      </p:cViewPr>
      <p:guideLst>
        <p:guide orient="horz" pos="243"/>
        <p:guide orient="horz" pos="672"/>
        <p:guide orient="horz" pos="816"/>
        <p:guide orient="horz" pos="2256"/>
        <p:guide orient="horz" pos="1008"/>
        <p:guide pos="257"/>
        <p:guide pos="3840"/>
        <p:guide pos="566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slide" Target="slides/slide3.xml"/><Relationship Id="rId26" Type="http://schemas.openxmlformats.org/officeDocument/2006/relationships/slide" Target="slides/slide11.xml"/><Relationship Id="rId3" Type="http://schemas.openxmlformats.org/officeDocument/2006/relationships/slideMaster" Target="slideMasters/slideMaster3.xml"/><Relationship Id="rId21" Type="http://schemas.openxmlformats.org/officeDocument/2006/relationships/slide" Target="slides/slide6.xml"/><Relationship Id="rId34" Type="http://schemas.openxmlformats.org/officeDocument/2006/relationships/presProps" Target="presProps.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2.xml"/><Relationship Id="rId25" Type="http://schemas.openxmlformats.org/officeDocument/2006/relationships/slide" Target="slides/slide10.xml"/><Relationship Id="rId33"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xml"/><Relationship Id="rId20" Type="http://schemas.openxmlformats.org/officeDocument/2006/relationships/slide" Target="slides/slide5.xml"/><Relationship Id="rId29" Type="http://schemas.openxmlformats.org/officeDocument/2006/relationships/slide" Target="slides/slide14.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9.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8.xml"/><Relationship Id="rId28" Type="http://schemas.openxmlformats.org/officeDocument/2006/relationships/slide" Target="slides/slide13.xml"/><Relationship Id="rId36" Type="http://schemas.openxmlformats.org/officeDocument/2006/relationships/theme" Target="theme/theme1.xml"/><Relationship Id="rId10" Type="http://schemas.openxmlformats.org/officeDocument/2006/relationships/slideMaster" Target="slideMasters/slideMaster10.xml"/><Relationship Id="rId19" Type="http://schemas.openxmlformats.org/officeDocument/2006/relationships/slide" Target="slides/slide4.xml"/><Relationship Id="rId3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7.xml"/><Relationship Id="rId27" Type="http://schemas.openxmlformats.org/officeDocument/2006/relationships/slide" Target="slides/slide12.xml"/><Relationship Id="rId30" Type="http://schemas.openxmlformats.org/officeDocument/2006/relationships/slide" Target="slides/slide15.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2" y="1"/>
            <a:ext cx="3037735" cy="464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01" tIns="46650" rIns="93301" bIns="46650" numCol="1" anchor="t" anchorCtr="0" compatLnSpc="1">
            <a:prstTxWarp prst="textNoShape">
              <a:avLst/>
            </a:prstTxWarp>
          </a:bodyPr>
          <a:lstStyle>
            <a:lvl1pPr algn="l" defTabSz="933217">
              <a:lnSpc>
                <a:spcPct val="100000"/>
              </a:lnSpc>
              <a:defRPr sz="1200"/>
            </a:lvl1pPr>
          </a:lstStyle>
          <a:p>
            <a:endParaRPr lang="en-US" dirty="0">
              <a:sym typeface="Arial"/>
            </a:endParaRPr>
          </a:p>
        </p:txBody>
      </p:sp>
      <p:sp>
        <p:nvSpPr>
          <p:cNvPr id="19459" name="Rectangle 3"/>
          <p:cNvSpPr>
            <a:spLocks noGrp="1" noChangeArrowheads="1"/>
          </p:cNvSpPr>
          <p:nvPr>
            <p:ph type="dt" sz="quarter" idx="1"/>
          </p:nvPr>
        </p:nvSpPr>
        <p:spPr bwMode="auto">
          <a:xfrm>
            <a:off x="3971084" y="1"/>
            <a:ext cx="3037735" cy="464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01" tIns="46650" rIns="93301" bIns="46650" numCol="1" anchor="t" anchorCtr="0" compatLnSpc="1">
            <a:prstTxWarp prst="textNoShape">
              <a:avLst/>
            </a:prstTxWarp>
          </a:bodyPr>
          <a:lstStyle>
            <a:lvl1pPr algn="r" defTabSz="933217">
              <a:lnSpc>
                <a:spcPct val="100000"/>
              </a:lnSpc>
              <a:defRPr sz="1200"/>
            </a:lvl1pPr>
          </a:lstStyle>
          <a:p>
            <a:endParaRPr lang="en-US" dirty="0">
              <a:sym typeface="Arial"/>
            </a:endParaRPr>
          </a:p>
        </p:txBody>
      </p:sp>
      <p:sp>
        <p:nvSpPr>
          <p:cNvPr id="19460" name="Rectangle 4"/>
          <p:cNvSpPr>
            <a:spLocks noGrp="1" noChangeArrowheads="1"/>
          </p:cNvSpPr>
          <p:nvPr>
            <p:ph type="ftr" sz="quarter" idx="2"/>
          </p:nvPr>
        </p:nvSpPr>
        <p:spPr bwMode="auto">
          <a:xfrm>
            <a:off x="2" y="8830312"/>
            <a:ext cx="3037735" cy="464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01" tIns="46650" rIns="93301" bIns="46650" numCol="1" anchor="b" anchorCtr="0" compatLnSpc="1">
            <a:prstTxWarp prst="textNoShape">
              <a:avLst/>
            </a:prstTxWarp>
          </a:bodyPr>
          <a:lstStyle>
            <a:lvl1pPr algn="l" defTabSz="933217">
              <a:lnSpc>
                <a:spcPct val="100000"/>
              </a:lnSpc>
              <a:defRPr sz="1200"/>
            </a:lvl1pPr>
          </a:lstStyle>
          <a:p>
            <a:endParaRPr lang="en-US" dirty="0">
              <a:sym typeface="Arial"/>
            </a:endParaRPr>
          </a:p>
        </p:txBody>
      </p:sp>
      <p:sp>
        <p:nvSpPr>
          <p:cNvPr id="19461" name="Rectangle 5"/>
          <p:cNvSpPr>
            <a:spLocks noGrp="1" noChangeArrowheads="1"/>
          </p:cNvSpPr>
          <p:nvPr>
            <p:ph type="sldNum" sz="quarter" idx="3"/>
          </p:nvPr>
        </p:nvSpPr>
        <p:spPr bwMode="auto">
          <a:xfrm>
            <a:off x="3971084" y="8830312"/>
            <a:ext cx="3037735" cy="464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01" tIns="46650" rIns="93301" bIns="46650" numCol="1" anchor="b" anchorCtr="0" compatLnSpc="1">
            <a:prstTxWarp prst="textNoShape">
              <a:avLst/>
            </a:prstTxWarp>
          </a:bodyPr>
          <a:lstStyle>
            <a:lvl1pPr algn="r" defTabSz="933217">
              <a:lnSpc>
                <a:spcPct val="100000"/>
              </a:lnSpc>
              <a:defRPr sz="1200"/>
            </a:lvl1pPr>
          </a:lstStyle>
          <a:p>
            <a:fld id="{9BBE641A-A38A-4199-A515-2A762F6E34D5}" type="slidenum">
              <a:rPr lang="en-US" smtClean="0">
                <a:sym typeface="Arial"/>
              </a:rPr>
              <a:pPr/>
              <a:t>‹#›</a:t>
            </a:fld>
            <a:endParaRPr lang="en-US" dirty="0">
              <a:sym typeface="Arial"/>
            </a:endParaRPr>
          </a:p>
        </p:txBody>
      </p:sp>
    </p:spTree>
    <p:extLst>
      <p:ext uri="{BB962C8B-B14F-4D97-AF65-F5344CB8AC3E}">
        <p14:creationId xmlns:p14="http://schemas.microsoft.com/office/powerpoint/2010/main" val="27835035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2" y="1"/>
            <a:ext cx="3037735" cy="464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01" tIns="46650" rIns="93301" bIns="46650" numCol="1" anchor="t" anchorCtr="0" compatLnSpc="1">
            <a:prstTxWarp prst="textNoShape">
              <a:avLst/>
            </a:prstTxWarp>
          </a:bodyPr>
          <a:lstStyle>
            <a:lvl1pPr algn="l" defTabSz="933217">
              <a:lnSpc>
                <a:spcPct val="100000"/>
              </a:lnSpc>
              <a:defRPr sz="1200">
                <a:sym typeface="Arial"/>
              </a:defRPr>
            </a:lvl1pPr>
          </a:lstStyle>
          <a:p>
            <a:endParaRPr lang="en-US" dirty="0"/>
          </a:p>
        </p:txBody>
      </p:sp>
      <p:sp>
        <p:nvSpPr>
          <p:cNvPr id="3075" name="Rectangle 3"/>
          <p:cNvSpPr>
            <a:spLocks noGrp="1" noChangeArrowheads="1"/>
          </p:cNvSpPr>
          <p:nvPr>
            <p:ph type="dt" idx="1"/>
          </p:nvPr>
        </p:nvSpPr>
        <p:spPr bwMode="auto">
          <a:xfrm>
            <a:off x="3971084" y="1"/>
            <a:ext cx="3037735" cy="464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01" tIns="46650" rIns="93301" bIns="46650" numCol="1" anchor="t" anchorCtr="0" compatLnSpc="1">
            <a:prstTxWarp prst="textNoShape">
              <a:avLst/>
            </a:prstTxWarp>
          </a:bodyPr>
          <a:lstStyle>
            <a:lvl1pPr algn="r" defTabSz="933217">
              <a:lnSpc>
                <a:spcPct val="100000"/>
              </a:lnSpc>
              <a:defRPr sz="1200">
                <a:sym typeface="Arial"/>
              </a:defRPr>
            </a:lvl1pPr>
          </a:lstStyle>
          <a:p>
            <a:endParaRPr lang="en-US" dirty="0"/>
          </a:p>
        </p:txBody>
      </p:sp>
      <p:sp>
        <p:nvSpPr>
          <p:cNvPr id="3076" name="Rectangle 4"/>
          <p:cNvSpPr>
            <a:spLocks noGrp="1" noRot="1" noChangeAspect="1" noChangeArrowheads="1" noTextEdit="1"/>
          </p:cNvSpPr>
          <p:nvPr>
            <p:ph type="sldImg" idx="2"/>
          </p:nvPr>
        </p:nvSpPr>
        <p:spPr bwMode="auto">
          <a:xfrm>
            <a:off x="1066800" y="698500"/>
            <a:ext cx="4878388"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700409" y="4415158"/>
            <a:ext cx="5609588" cy="4183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01" tIns="46650" rIns="93301" bIns="4665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078" name="Rectangle 6"/>
          <p:cNvSpPr>
            <a:spLocks noGrp="1" noChangeArrowheads="1"/>
          </p:cNvSpPr>
          <p:nvPr>
            <p:ph type="ftr" sz="quarter" idx="4"/>
          </p:nvPr>
        </p:nvSpPr>
        <p:spPr bwMode="auto">
          <a:xfrm>
            <a:off x="2" y="8830312"/>
            <a:ext cx="3037735" cy="464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01" tIns="46650" rIns="93301" bIns="46650" numCol="1" anchor="b" anchorCtr="0" compatLnSpc="1">
            <a:prstTxWarp prst="textNoShape">
              <a:avLst/>
            </a:prstTxWarp>
          </a:bodyPr>
          <a:lstStyle>
            <a:lvl1pPr algn="l" defTabSz="933217">
              <a:lnSpc>
                <a:spcPct val="100000"/>
              </a:lnSpc>
              <a:defRPr sz="1200">
                <a:sym typeface="Arial"/>
              </a:defRPr>
            </a:lvl1pPr>
          </a:lstStyle>
          <a:p>
            <a:endParaRPr lang="en-US" dirty="0"/>
          </a:p>
        </p:txBody>
      </p:sp>
      <p:sp>
        <p:nvSpPr>
          <p:cNvPr id="3079" name="Rectangle 7"/>
          <p:cNvSpPr>
            <a:spLocks noGrp="1" noChangeArrowheads="1"/>
          </p:cNvSpPr>
          <p:nvPr>
            <p:ph type="sldNum" sz="quarter" idx="5"/>
          </p:nvPr>
        </p:nvSpPr>
        <p:spPr bwMode="auto">
          <a:xfrm>
            <a:off x="3971084" y="8830312"/>
            <a:ext cx="3037735" cy="464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01" tIns="46650" rIns="93301" bIns="46650" numCol="1" anchor="b" anchorCtr="0" compatLnSpc="1">
            <a:prstTxWarp prst="textNoShape">
              <a:avLst/>
            </a:prstTxWarp>
          </a:bodyPr>
          <a:lstStyle>
            <a:lvl1pPr algn="r" defTabSz="933217">
              <a:lnSpc>
                <a:spcPct val="100000"/>
              </a:lnSpc>
              <a:defRPr sz="1200">
                <a:sym typeface="Arial"/>
              </a:defRPr>
            </a:lvl1pPr>
          </a:lstStyle>
          <a:p>
            <a:fld id="{26BEA98B-8E54-4CD0-82BB-B61F2ACC55F5}" type="slidenum">
              <a:rPr lang="en-US" smtClean="0"/>
              <a:pPr/>
              <a:t>‹#›</a:t>
            </a:fld>
            <a:endParaRPr lang="en-US" dirty="0"/>
          </a:p>
        </p:txBody>
      </p:sp>
    </p:spTree>
    <p:extLst>
      <p:ext uri="{BB962C8B-B14F-4D97-AF65-F5344CB8AC3E}">
        <p14:creationId xmlns:p14="http://schemas.microsoft.com/office/powerpoint/2010/main" val="117126975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sym typeface="Arial"/>
      </a:defRPr>
    </a:lvl1pPr>
    <a:lvl2pPr marL="457200" algn="l" rtl="0" fontAlgn="base">
      <a:spcBef>
        <a:spcPct val="30000"/>
      </a:spcBef>
      <a:spcAft>
        <a:spcPct val="0"/>
      </a:spcAft>
      <a:defRPr sz="1200" kern="1200">
        <a:solidFill>
          <a:schemeClr val="tx1"/>
        </a:solidFill>
        <a:latin typeface="Arial" charset="0"/>
        <a:ea typeface="+mn-ea"/>
        <a:cs typeface="Arial" charset="0"/>
        <a:sym typeface="Arial"/>
      </a:defRPr>
    </a:lvl2pPr>
    <a:lvl3pPr marL="914400" algn="l" rtl="0" fontAlgn="base">
      <a:spcBef>
        <a:spcPct val="30000"/>
      </a:spcBef>
      <a:spcAft>
        <a:spcPct val="0"/>
      </a:spcAft>
      <a:defRPr sz="1200" kern="1200">
        <a:solidFill>
          <a:schemeClr val="tx1"/>
        </a:solidFill>
        <a:latin typeface="Arial" charset="0"/>
        <a:ea typeface="+mn-ea"/>
        <a:cs typeface="Arial" charset="0"/>
        <a:sym typeface="Arial"/>
      </a:defRPr>
    </a:lvl3pPr>
    <a:lvl4pPr marL="1371600" algn="l" rtl="0" fontAlgn="base">
      <a:spcBef>
        <a:spcPct val="30000"/>
      </a:spcBef>
      <a:spcAft>
        <a:spcPct val="0"/>
      </a:spcAft>
      <a:defRPr sz="1200" kern="1200">
        <a:solidFill>
          <a:schemeClr val="tx1"/>
        </a:solidFill>
        <a:latin typeface="Arial" charset="0"/>
        <a:ea typeface="+mn-ea"/>
        <a:cs typeface="Arial" charset="0"/>
        <a:sym typeface="Arial"/>
      </a:defRPr>
    </a:lvl4pPr>
    <a:lvl5pPr marL="1828800" algn="l" rtl="0" fontAlgn="base">
      <a:spcBef>
        <a:spcPct val="30000"/>
      </a:spcBef>
      <a:spcAft>
        <a:spcPct val="0"/>
      </a:spcAft>
      <a:defRPr sz="1200" kern="1200">
        <a:solidFill>
          <a:schemeClr val="tx1"/>
        </a:solidFill>
        <a:latin typeface="Arial" charset="0"/>
        <a:ea typeface="+mn-ea"/>
        <a:cs typeface="Arial" charset="0"/>
        <a:sym typeface="Arial"/>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B18B06-7CA6-4FA0-8778-2C9A396A99FF}" type="slidenum">
              <a:rPr lang="en-US" smtClean="0"/>
              <a:pPr/>
              <a:t>2</a:t>
            </a:fld>
            <a:endParaRPr lang="en-US"/>
          </a:p>
        </p:txBody>
      </p:sp>
      <p:sp>
        <p:nvSpPr>
          <p:cNvPr id="95234" name="Rectangle 2"/>
          <p:cNvSpPr>
            <a:spLocks noGrp="1" noRot="1" noChangeAspect="1" noChangeArrowheads="1" noTextEdit="1"/>
          </p:cNvSpPr>
          <p:nvPr>
            <p:ph type="sldImg"/>
          </p:nvPr>
        </p:nvSpPr>
        <p:spPr>
          <a:xfrm>
            <a:off x="1066800" y="698500"/>
            <a:ext cx="4879975" cy="3486150"/>
          </a:xfrm>
          <a:ln/>
        </p:spPr>
      </p:sp>
      <p:sp>
        <p:nvSpPr>
          <p:cNvPr id="95235" name="Rectangle 3"/>
          <p:cNvSpPr>
            <a:spLocks noGrp="1" noChangeArrowheads="1"/>
          </p:cNvSpPr>
          <p:nvPr>
            <p:ph type="body" idx="1"/>
          </p:nvPr>
        </p:nvSpPr>
        <p:spPr>
          <a:xfrm>
            <a:off x="700408" y="4416742"/>
            <a:ext cx="5609588" cy="4182112"/>
          </a:xfrm>
          <a:ln/>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B18B06-7CA6-4FA0-8778-2C9A396A99FF}" type="slidenum">
              <a:rPr lang="en-US" smtClean="0"/>
              <a:pPr/>
              <a:t>8</a:t>
            </a:fld>
            <a:endParaRPr lang="en-US"/>
          </a:p>
        </p:txBody>
      </p:sp>
      <p:sp>
        <p:nvSpPr>
          <p:cNvPr id="95234" name="Rectangle 2"/>
          <p:cNvSpPr>
            <a:spLocks noGrp="1" noRot="1" noChangeAspect="1" noChangeArrowheads="1" noTextEdit="1"/>
          </p:cNvSpPr>
          <p:nvPr>
            <p:ph type="sldImg"/>
          </p:nvPr>
        </p:nvSpPr>
        <p:spPr>
          <a:xfrm>
            <a:off x="1066800" y="698500"/>
            <a:ext cx="4879975" cy="3486150"/>
          </a:xfrm>
          <a:ln/>
        </p:spPr>
      </p:sp>
      <p:sp>
        <p:nvSpPr>
          <p:cNvPr id="95235" name="Rectangle 3"/>
          <p:cNvSpPr>
            <a:spLocks noGrp="1" noChangeArrowheads="1"/>
          </p:cNvSpPr>
          <p:nvPr>
            <p:ph type="body" idx="1"/>
          </p:nvPr>
        </p:nvSpPr>
        <p:spPr>
          <a:xfrm>
            <a:off x="700408" y="4416742"/>
            <a:ext cx="5609588" cy="4182112"/>
          </a:xfrm>
          <a:ln/>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2" Type="http://schemas.openxmlformats.org/officeDocument/2006/relationships/slideMaster" Target="../slideMasters/slideMaster10.xml"/><Relationship Id="rId1" Type="http://schemas.openxmlformats.org/officeDocument/2006/relationships/tags" Target="../tags/tag10.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png"/><Relationship Id="rId1" Type="http://schemas.openxmlformats.org/officeDocument/2006/relationships/slideMaster" Target="../slideMasters/slideMaster11.xml"/></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png"/><Relationship Id="rId1" Type="http://schemas.openxmlformats.org/officeDocument/2006/relationships/slideMaster" Target="../slideMasters/slideMaster1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png"/><Relationship Id="rId1" Type="http://schemas.openxmlformats.org/officeDocument/2006/relationships/slideMaster" Target="../slideMasters/slideMaster1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png"/><Relationship Id="rId1" Type="http://schemas.openxmlformats.org/officeDocument/2006/relationships/slideMaster" Target="../slideMasters/slideMaster13.xml"/></Relationships>
</file>

<file path=ppt/slideLayouts/_rels/slideLayout12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png"/><Relationship Id="rId1" Type="http://schemas.openxmlformats.org/officeDocument/2006/relationships/slideMaster" Target="../slideMasters/slideMaster1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png"/><Relationship Id="rId1" Type="http://schemas.openxmlformats.org/officeDocument/2006/relationships/slideMaster" Target="../slideMasters/slideMaster1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png"/><Relationship Id="rId1" Type="http://schemas.openxmlformats.org/officeDocument/2006/relationships/slideMaster" Target="../slideMasters/slideMaster14.xml"/></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png"/><Relationship Id="rId1" Type="http://schemas.openxmlformats.org/officeDocument/2006/relationships/slideMaster" Target="../slideMasters/slideMaster1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png"/><Relationship Id="rId1" Type="http://schemas.openxmlformats.org/officeDocument/2006/relationships/slideMaster" Target="../slideMasters/slideMaster14.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png"/><Relationship Id="rId1" Type="http://schemas.openxmlformats.org/officeDocument/2006/relationships/slideMaster" Target="../slideMasters/slideMaster15.xml"/></Relationships>
</file>

<file path=ppt/slideLayouts/_rels/slideLayout14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png"/><Relationship Id="rId1" Type="http://schemas.openxmlformats.org/officeDocument/2006/relationships/slideMaster" Target="../slideMasters/slideMaster1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png"/><Relationship Id="rId1" Type="http://schemas.openxmlformats.org/officeDocument/2006/relationships/slideMaster" Target="../slideMasters/slideMaster15.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fondo02"/>
          <p:cNvPicPr>
            <a:picLocks noChangeAspect="1" noChangeArrowheads="1"/>
          </p:cNvPicPr>
          <p:nvPr/>
        </p:nvPicPr>
        <p:blipFill>
          <a:blip r:embed="rId2"/>
          <a:srcRect/>
          <a:stretch>
            <a:fillRect/>
          </a:stretch>
        </p:blipFill>
        <p:spPr bwMode="auto">
          <a:xfrm>
            <a:off x="0" y="0"/>
            <a:ext cx="9602788" cy="6858000"/>
          </a:xfrm>
          <a:prstGeom prst="rect">
            <a:avLst/>
          </a:prstGeom>
          <a:noFill/>
        </p:spPr>
      </p:pic>
      <p:pic>
        <p:nvPicPr>
          <p:cNvPr id="5" name="Picture 8" descr="Logo_Peq01"/>
          <p:cNvPicPr>
            <a:picLocks noChangeAspect="1" noChangeArrowheads="1"/>
          </p:cNvPicPr>
          <p:nvPr/>
        </p:nvPicPr>
        <p:blipFill>
          <a:blip r:embed="rId3"/>
          <a:srcRect/>
          <a:stretch>
            <a:fillRect/>
          </a:stretch>
        </p:blipFill>
        <p:spPr bwMode="auto">
          <a:xfrm>
            <a:off x="7335463" y="6345437"/>
            <a:ext cx="2013918" cy="352425"/>
          </a:xfrm>
          <a:prstGeom prst="rect">
            <a:avLst/>
          </a:prstGeom>
          <a:noFill/>
        </p:spPr>
      </p:pic>
      <p:sp>
        <p:nvSpPr>
          <p:cNvPr id="7" name="Rectangle 6"/>
          <p:cNvSpPr>
            <a:spLocks noChangeArrowheads="1"/>
          </p:cNvSpPr>
          <p:nvPr/>
        </p:nvSpPr>
        <p:spPr bwMode="auto">
          <a:xfrm>
            <a:off x="3601045" y="3962400"/>
            <a:ext cx="4641348" cy="457200"/>
          </a:xfrm>
          <a:prstGeom prst="rect">
            <a:avLst/>
          </a:prstGeom>
          <a:noFill/>
          <a:ln w="9525">
            <a:noFill/>
            <a:miter lim="800000"/>
            <a:headEnd/>
            <a:tailEnd/>
          </a:ln>
        </p:spPr>
        <p:txBody>
          <a:bodyPr wrap="none" lIns="0" tIns="0" rIns="0" bIns="0"/>
          <a:lstStyle/>
          <a:p>
            <a:pPr algn="l" defTabSz="457200">
              <a:lnSpc>
                <a:spcPct val="100000"/>
              </a:lnSpc>
            </a:pPr>
            <a:endParaRPr lang="en-US" sz="1500" u="sng" dirty="0">
              <a:solidFill>
                <a:srgbClr val="FFFFFF"/>
              </a:solidFill>
              <a:latin typeface="Arial" pitchFamily="34" charset="0"/>
            </a:endParaRPr>
          </a:p>
        </p:txBody>
      </p:sp>
      <p:sp>
        <p:nvSpPr>
          <p:cNvPr id="6153" name="Rectangle 9"/>
          <p:cNvSpPr>
            <a:spLocks noGrp="1" noChangeArrowheads="1"/>
          </p:cNvSpPr>
          <p:nvPr>
            <p:ph type="ctrTitle" sz="quarter"/>
          </p:nvPr>
        </p:nvSpPr>
        <p:spPr>
          <a:xfrm>
            <a:off x="3601046" y="1066800"/>
            <a:ext cx="4961440" cy="2819400"/>
          </a:xfrm>
        </p:spPr>
        <p:txBody>
          <a:bodyPr wrap="square"/>
          <a:lstStyle>
            <a:lvl1pPr>
              <a:defRPr sz="4000">
                <a:solidFill>
                  <a:schemeClr val="bg1"/>
                </a:solidFill>
              </a:defRPr>
            </a:lvl1pPr>
          </a:lstStyle>
          <a:p>
            <a:r>
              <a:rPr lang="en-US" dirty="0" smtClean="0"/>
              <a:t>Click to edit Master title style</a:t>
            </a:r>
            <a:endParaRPr lang="en-US" dirty="0"/>
          </a:p>
        </p:txBody>
      </p:sp>
      <p:sp>
        <p:nvSpPr>
          <p:cNvPr id="6154" name="Rectangle 10"/>
          <p:cNvSpPr>
            <a:spLocks noGrp="1" noChangeArrowheads="1"/>
          </p:cNvSpPr>
          <p:nvPr>
            <p:ph type="subTitle" sz="quarter" idx="1"/>
          </p:nvPr>
        </p:nvSpPr>
        <p:spPr>
          <a:xfrm>
            <a:off x="320093" y="1219200"/>
            <a:ext cx="1680488" cy="2286000"/>
          </a:xfrm>
        </p:spPr>
        <p:txBody>
          <a:bodyPr lIns="91440" tIns="45720" rIns="91440" bIns="45720"/>
          <a:lstStyle>
            <a:lvl1pPr marL="0" indent="0">
              <a:lnSpc>
                <a:spcPct val="140000"/>
              </a:lnSpc>
              <a:defRPr sz="1400">
                <a:solidFill>
                  <a:schemeClr val="bg1"/>
                </a:solidFill>
                <a:latin typeface="Arial" charset="0"/>
              </a:defRPr>
            </a:lvl1pPr>
          </a:lstStyle>
          <a:p>
            <a:r>
              <a:rPr lang="en-US" dirty="0" smtClean="0"/>
              <a:t>Click to edit Master subtitle style</a:t>
            </a:r>
            <a:endParaRPr lang="en-US" dirty="0"/>
          </a:p>
        </p:txBody>
      </p:sp>
      <p:sp>
        <p:nvSpPr>
          <p:cNvPr id="2" name="Subnomenclature"/>
          <p:cNvSpPr txBox="1"/>
          <p:nvPr/>
        </p:nvSpPr>
        <p:spPr>
          <a:xfrm>
            <a:off x="948674" y="6437412"/>
            <a:ext cx="65" cy="153888"/>
          </a:xfrm>
          <a:prstGeom prst="rect">
            <a:avLst/>
          </a:prstGeom>
          <a:noFill/>
        </p:spPr>
        <p:txBody>
          <a:bodyPr vert="horz" wrap="none" lIns="0" tIns="0" rIns="0" bIns="0" rtlCol="0" anchor="b">
            <a:spAutoFit/>
          </a:bodyPr>
          <a:lstStyle/>
          <a:p>
            <a:pPr algn="l" defTabSz="457200">
              <a:lnSpc>
                <a:spcPct val="100000"/>
              </a:lnSpc>
            </a:pPr>
            <a:endParaRPr lang="en-US" b="1" dirty="0">
              <a:solidFill>
                <a:srgbClr val="FFFFFF"/>
              </a:solidFill>
              <a:latin typeface="Arial" pitchFamily="34" charset="0"/>
            </a:endParaRPr>
          </a:p>
        </p:txBody>
      </p:sp>
    </p:spTree>
    <p:extLst>
      <p:ext uri="{BB962C8B-B14F-4D97-AF65-F5344CB8AC3E}">
        <p14:creationId xmlns:p14="http://schemas.microsoft.com/office/powerpoint/2010/main" val="229842280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2035" y="381000"/>
            <a:ext cx="2200639"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00116" y="381000"/>
            <a:ext cx="644187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5"/>
          <p:cNvSpPr>
            <a:spLocks noChangeArrowheads="1"/>
          </p:cNvSpPr>
          <p:nvPr userDrawn="1"/>
        </p:nvSpPr>
        <p:spPr bwMode="gray">
          <a:xfrm>
            <a:off x="9202672" y="0"/>
            <a:ext cx="406400" cy="38100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0">
            <a:noAutofit/>
          </a:bodyPr>
          <a:lstStyle/>
          <a:p>
            <a:pPr algn="ctr" eaLnBrk="0" hangingPunct="0">
              <a:lnSpc>
                <a:spcPct val="100000"/>
              </a:lnSpc>
            </a:pPr>
            <a:fld id="{2306E996-13B1-4F09-8F6B-3AC86B81501F}" type="slidenum">
              <a:rPr lang="en-GB" sz="1400" b="1" smtClean="0">
                <a:solidFill>
                  <a:srgbClr val="FF0000"/>
                </a:solidFill>
                <a:cs typeface="Arial" charset="0"/>
              </a:rPr>
              <a:pPr algn="ctr" eaLnBrk="0" hangingPunct="0">
                <a:lnSpc>
                  <a:spcPct val="100000"/>
                </a:lnSpc>
              </a:pPr>
              <a:t>‹#›</a:t>
            </a:fld>
            <a:endParaRPr lang="en-GB" sz="1400" b="1" dirty="0">
              <a:solidFill>
                <a:srgbClr val="FF0000"/>
              </a:solidFill>
              <a:cs typeface="Arial" charset="0"/>
            </a:endParaRPr>
          </a:p>
        </p:txBody>
      </p:sp>
    </p:spTree>
    <p:extLst>
      <p:ext uri="{BB962C8B-B14F-4D97-AF65-F5344CB8AC3E}">
        <p14:creationId xmlns:p14="http://schemas.microsoft.com/office/powerpoint/2010/main" val="292242985"/>
      </p:ext>
    </p:extLst>
  </p:cSld>
  <p:clrMapOvr>
    <a:masterClrMapping/>
  </p:clrMapOvr>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Tree>
    <p:extLst>
      <p:ext uri="{BB962C8B-B14F-4D97-AF65-F5344CB8AC3E}">
        <p14:creationId xmlns:p14="http://schemas.microsoft.com/office/powerpoint/2010/main" val="2279483884"/>
      </p:ext>
    </p:extLst>
  </p:cSld>
  <p:clrMapOvr>
    <a:masterClrMapping/>
  </p:clrMapOvr>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2035" y="381000"/>
            <a:ext cx="2200639"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00116" y="381000"/>
            <a:ext cx="644187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Tree>
    <p:extLst>
      <p:ext uri="{BB962C8B-B14F-4D97-AF65-F5344CB8AC3E}">
        <p14:creationId xmlns:p14="http://schemas.microsoft.com/office/powerpoint/2010/main" val="692609739"/>
      </p:ext>
    </p:extLst>
  </p:cSld>
  <p:clrMapOvr>
    <a:masterClrMapping/>
  </p:clrMapOvr>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2 columns with heading">
    <p:spTree>
      <p:nvGrpSpPr>
        <p:cNvPr id="1" name=""/>
        <p:cNvGrpSpPr/>
        <p:nvPr/>
      </p:nvGrpSpPr>
      <p:grpSpPr>
        <a:xfrm>
          <a:off x="0" y="0"/>
          <a:ext cx="0" cy="0"/>
          <a:chOff x="0" y="0"/>
          <a:chExt cx="0" cy="0"/>
        </a:xfrm>
      </p:grpSpPr>
      <p:sp>
        <p:nvSpPr>
          <p:cNvPr id="2" name="Title 1"/>
          <p:cNvSpPr>
            <a:spLocks noGrp="1"/>
          </p:cNvSpPr>
          <p:nvPr>
            <p:ph type="title"/>
          </p:nvPr>
        </p:nvSpPr>
        <p:spPr>
          <a:xfrm>
            <a:off x="400118" y="381010"/>
            <a:ext cx="8796272" cy="733419"/>
          </a:xfrm>
        </p:spPr>
        <p:txBody>
          <a:bodyPr/>
          <a:lstStyle/>
          <a:p>
            <a:r>
              <a:rPr lang="en-US" dirty="0" smtClean="0"/>
              <a:t>Click to edit Master title style</a:t>
            </a:r>
            <a:endParaRPr lang="en-GB" dirty="0"/>
          </a:p>
        </p:txBody>
      </p:sp>
      <p:sp>
        <p:nvSpPr>
          <p:cNvPr id="13" name="Text Placeholder 19"/>
          <p:cNvSpPr>
            <a:spLocks noGrp="1"/>
          </p:cNvSpPr>
          <p:nvPr>
            <p:ph type="body" sz="quarter" idx="15" hasCustomPrompt="1"/>
          </p:nvPr>
        </p:nvSpPr>
        <p:spPr>
          <a:xfrm>
            <a:off x="401641" y="1406525"/>
            <a:ext cx="3941769" cy="336550"/>
          </a:xfrm>
        </p:spPr>
        <p:txBody>
          <a:bodyPr/>
          <a:lstStyle>
            <a:lvl1pPr marL="0" indent="0">
              <a:spcBef>
                <a:spcPts val="0"/>
              </a:spcBef>
              <a:buNone/>
              <a:defRPr sz="1200" b="1">
                <a:solidFill>
                  <a:schemeClr val="tx2"/>
                </a:solidFill>
                <a:latin typeface="+mj-lt"/>
              </a:defRPr>
            </a:lvl1pPr>
            <a:lvl2pPr marL="0" indent="0">
              <a:spcBef>
                <a:spcPts val="0"/>
              </a:spcBef>
              <a:buNone/>
              <a:defRPr sz="1200">
                <a:solidFill>
                  <a:schemeClr val="tx2"/>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4" name="Text Placeholder 19"/>
          <p:cNvSpPr>
            <a:spLocks noGrp="1"/>
          </p:cNvSpPr>
          <p:nvPr>
            <p:ph type="body" sz="quarter" idx="16" hasCustomPrompt="1"/>
          </p:nvPr>
        </p:nvSpPr>
        <p:spPr>
          <a:xfrm>
            <a:off x="5251451" y="1406525"/>
            <a:ext cx="3944939" cy="336550"/>
          </a:xfrm>
        </p:spPr>
        <p:txBody>
          <a:bodyPr/>
          <a:lstStyle>
            <a:lvl1pPr marL="0" indent="0">
              <a:spcBef>
                <a:spcPts val="0"/>
              </a:spcBef>
              <a:buNone/>
              <a:defRPr sz="1200" b="1">
                <a:solidFill>
                  <a:schemeClr val="tx2"/>
                </a:solidFill>
                <a:latin typeface="+mj-lt"/>
              </a:defRPr>
            </a:lvl1pPr>
            <a:lvl2pPr marL="0" indent="0">
              <a:spcBef>
                <a:spcPts val="0"/>
              </a:spcBef>
              <a:buNone/>
              <a:defRPr sz="1200">
                <a:solidFill>
                  <a:schemeClr val="tx2"/>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5" name="Content Placeholder 2"/>
          <p:cNvSpPr>
            <a:spLocks noGrp="1"/>
          </p:cNvSpPr>
          <p:nvPr>
            <p:ph idx="1"/>
          </p:nvPr>
        </p:nvSpPr>
        <p:spPr>
          <a:xfrm>
            <a:off x="401638" y="1930404"/>
            <a:ext cx="3941762" cy="4100513"/>
          </a:xfrm>
        </p:spPr>
        <p:txBody>
          <a:bodyPr/>
          <a:lstStyle>
            <a:lvl1pPr>
              <a:defRPr sz="1200">
                <a:solidFill>
                  <a:schemeClr val="tx2"/>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6" name="Content Placeholder 2"/>
          <p:cNvSpPr>
            <a:spLocks noGrp="1"/>
          </p:cNvSpPr>
          <p:nvPr>
            <p:ph idx="11"/>
          </p:nvPr>
        </p:nvSpPr>
        <p:spPr>
          <a:xfrm>
            <a:off x="5249872" y="1930404"/>
            <a:ext cx="3946517" cy="4100513"/>
          </a:xfrm>
        </p:spPr>
        <p:txBody>
          <a:bodyPr/>
          <a:lstStyle>
            <a:lvl1pPr>
              <a:defRPr sz="1200">
                <a:solidFill>
                  <a:schemeClr val="tx2"/>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2" name="Rectangle 6"/>
          <p:cNvSpPr>
            <a:spLocks noGrp="1" noChangeArrowheads="1"/>
          </p:cNvSpPr>
          <p:nvPr>
            <p:ph type="sldNum" sz="quarter" idx="10"/>
          </p:nvPr>
        </p:nvSpPr>
        <p:spPr>
          <a:xfrm>
            <a:off x="9202672" y="0"/>
            <a:ext cx="400116" cy="381000"/>
          </a:xfrm>
          <a:prstGeom prst="rect">
            <a:avLst/>
          </a:prstGeom>
        </p:spPr>
        <p:txBody>
          <a:bodyPr/>
          <a:lstStyle>
            <a:lvl1pPr>
              <a:defRPr/>
            </a:lvl1pPr>
          </a:lstStyle>
          <a:p>
            <a:fld id="{A7FC83F1-D64B-48DF-9CCD-2AA2C35A0115}" type="slidenum">
              <a:rPr lang="en-US"/>
              <a:pPr/>
              <a:t>‹#›</a:t>
            </a:fld>
            <a:endParaRPr lang="en-US" dirty="0"/>
          </a:p>
        </p:txBody>
      </p:sp>
    </p:spTree>
    <p:extLst>
      <p:ext uri="{BB962C8B-B14F-4D97-AF65-F5344CB8AC3E}">
        <p14:creationId xmlns:p14="http://schemas.microsoft.com/office/powerpoint/2010/main" val="1410182157"/>
      </p:ext>
    </p:extLst>
  </p:cSld>
  <p:clrMapOvr>
    <a:masterClrMapping/>
  </p:clrMapOvr>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5613" y="382592"/>
            <a:ext cx="8686800" cy="758825"/>
          </a:xfrm>
        </p:spPr>
        <p:txBody>
          <a:bodyPr/>
          <a:lstStyle/>
          <a:p>
            <a:r>
              <a:rPr lang="en-US" smtClean="0"/>
              <a:t>Click to edit Master title style</a:t>
            </a:r>
            <a:endParaRPr lang="en-GB"/>
          </a:p>
        </p:txBody>
      </p:sp>
      <p:sp>
        <p:nvSpPr>
          <p:cNvPr id="3" name="Table Placeholder 2"/>
          <p:cNvSpPr>
            <a:spLocks noGrp="1"/>
          </p:cNvSpPr>
          <p:nvPr>
            <p:ph type="tbl" idx="1"/>
          </p:nvPr>
        </p:nvSpPr>
        <p:spPr>
          <a:xfrm>
            <a:off x="452440" y="1316039"/>
            <a:ext cx="8686800" cy="5019675"/>
          </a:xfrm>
        </p:spPr>
        <p:txBody>
          <a:bodyPr/>
          <a:lstStyle/>
          <a:p>
            <a:pPr lvl="0"/>
            <a:r>
              <a:rPr lang="en-US" noProof="0" smtClean="0"/>
              <a:t>Click icon to add table</a:t>
            </a:r>
            <a:endParaRPr lang="en-GB" noProof="0" smtClean="0"/>
          </a:p>
        </p:txBody>
      </p:sp>
      <p:sp>
        <p:nvSpPr>
          <p:cNvPr id="4" name="Date" hidden="1"/>
          <p:cNvSpPr>
            <a:spLocks noGrp="1" noChangeArrowheads="1"/>
          </p:cNvSpPr>
          <p:nvPr>
            <p:ph type="dt" sz="half" idx="10"/>
            <p:custDataLst>
              <p:tags r:id="rId1"/>
            </p:custDataLst>
          </p:nvPr>
        </p:nvSpPr>
        <p:spPr>
          <a:xfrm>
            <a:off x="4262440" y="6532791"/>
            <a:ext cx="1079500" cy="107722"/>
          </a:xfrm>
          <a:prstGeom prst="rect">
            <a:avLst/>
          </a:prstGeom>
          <a:ln/>
        </p:spPr>
        <p:txBody>
          <a:bodyPr/>
          <a:lstStyle>
            <a:lvl1pPr>
              <a:defRPr/>
            </a:lvl1pPr>
          </a:lstStyle>
          <a:p>
            <a:endParaRPr lang="en-GB">
              <a:solidFill>
                <a:srgbClr val="000000"/>
              </a:solidFill>
            </a:endParaRPr>
          </a:p>
        </p:txBody>
      </p:sp>
    </p:spTree>
    <p:extLst>
      <p:ext uri="{BB962C8B-B14F-4D97-AF65-F5344CB8AC3E}">
        <p14:creationId xmlns:p14="http://schemas.microsoft.com/office/powerpoint/2010/main" val="4261963908"/>
      </p:ext>
    </p:extLst>
  </p:cSld>
  <p:clrMapOvr>
    <a:masterClrMapping/>
  </p:clrMapOvr>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fondo02"/>
          <p:cNvPicPr>
            <a:picLocks noChangeAspect="1" noChangeArrowheads="1"/>
          </p:cNvPicPr>
          <p:nvPr/>
        </p:nvPicPr>
        <p:blipFill>
          <a:blip r:embed="rId2"/>
          <a:srcRect/>
          <a:stretch>
            <a:fillRect/>
          </a:stretch>
        </p:blipFill>
        <p:spPr bwMode="auto">
          <a:xfrm>
            <a:off x="0" y="0"/>
            <a:ext cx="9602788" cy="6858000"/>
          </a:xfrm>
          <a:prstGeom prst="rect">
            <a:avLst/>
          </a:prstGeom>
          <a:noFill/>
        </p:spPr>
      </p:pic>
      <p:pic>
        <p:nvPicPr>
          <p:cNvPr id="5" name="Picture 8" descr="Logo_Peq01"/>
          <p:cNvPicPr>
            <a:picLocks noChangeAspect="1" noChangeArrowheads="1"/>
          </p:cNvPicPr>
          <p:nvPr/>
        </p:nvPicPr>
        <p:blipFill>
          <a:blip r:embed="rId3"/>
          <a:srcRect/>
          <a:stretch>
            <a:fillRect/>
          </a:stretch>
        </p:blipFill>
        <p:spPr bwMode="auto">
          <a:xfrm>
            <a:off x="7335463" y="6345437"/>
            <a:ext cx="2013918" cy="352425"/>
          </a:xfrm>
          <a:prstGeom prst="rect">
            <a:avLst/>
          </a:prstGeom>
          <a:noFill/>
        </p:spPr>
      </p:pic>
      <p:sp>
        <p:nvSpPr>
          <p:cNvPr id="7" name="Rectangle 6"/>
          <p:cNvSpPr>
            <a:spLocks noChangeArrowheads="1"/>
          </p:cNvSpPr>
          <p:nvPr/>
        </p:nvSpPr>
        <p:spPr bwMode="auto">
          <a:xfrm>
            <a:off x="3601045" y="3962400"/>
            <a:ext cx="4641348" cy="457200"/>
          </a:xfrm>
          <a:prstGeom prst="rect">
            <a:avLst/>
          </a:prstGeom>
          <a:noFill/>
          <a:ln w="9525">
            <a:noFill/>
            <a:miter lim="800000"/>
            <a:headEnd/>
            <a:tailEnd/>
          </a:ln>
        </p:spPr>
        <p:txBody>
          <a:bodyPr wrap="none" lIns="0" tIns="0" rIns="0" bIns="0"/>
          <a:lstStyle/>
          <a:p>
            <a:pPr algn="l" defTabSz="457200">
              <a:lnSpc>
                <a:spcPct val="100000"/>
              </a:lnSpc>
            </a:pPr>
            <a:endParaRPr lang="en-US" sz="1500" u="sng" dirty="0">
              <a:solidFill>
                <a:srgbClr val="FFFFFF"/>
              </a:solidFill>
              <a:latin typeface="Arial" pitchFamily="34" charset="0"/>
            </a:endParaRPr>
          </a:p>
        </p:txBody>
      </p:sp>
      <p:sp>
        <p:nvSpPr>
          <p:cNvPr id="6153" name="Rectangle 9"/>
          <p:cNvSpPr>
            <a:spLocks noGrp="1" noChangeArrowheads="1"/>
          </p:cNvSpPr>
          <p:nvPr>
            <p:ph type="ctrTitle" sz="quarter"/>
          </p:nvPr>
        </p:nvSpPr>
        <p:spPr>
          <a:xfrm>
            <a:off x="3601046" y="1066800"/>
            <a:ext cx="4961440" cy="2819400"/>
          </a:xfrm>
        </p:spPr>
        <p:txBody>
          <a:bodyPr wrap="square"/>
          <a:lstStyle>
            <a:lvl1pPr>
              <a:defRPr sz="4000">
                <a:solidFill>
                  <a:schemeClr val="bg1"/>
                </a:solidFill>
              </a:defRPr>
            </a:lvl1pPr>
          </a:lstStyle>
          <a:p>
            <a:r>
              <a:rPr lang="en-US" dirty="0" smtClean="0"/>
              <a:t>Click to edit Master title style</a:t>
            </a:r>
            <a:endParaRPr lang="en-US" dirty="0"/>
          </a:p>
        </p:txBody>
      </p:sp>
      <p:sp>
        <p:nvSpPr>
          <p:cNvPr id="6154" name="Rectangle 10"/>
          <p:cNvSpPr>
            <a:spLocks noGrp="1" noChangeArrowheads="1"/>
          </p:cNvSpPr>
          <p:nvPr>
            <p:ph type="subTitle" sz="quarter" idx="1"/>
          </p:nvPr>
        </p:nvSpPr>
        <p:spPr>
          <a:xfrm>
            <a:off x="320093" y="1219200"/>
            <a:ext cx="1680488" cy="2286000"/>
          </a:xfrm>
        </p:spPr>
        <p:txBody>
          <a:bodyPr lIns="91440" tIns="45720" rIns="91440" bIns="45720"/>
          <a:lstStyle>
            <a:lvl1pPr marL="0" indent="0">
              <a:lnSpc>
                <a:spcPct val="140000"/>
              </a:lnSpc>
              <a:defRPr sz="1400">
                <a:solidFill>
                  <a:schemeClr val="bg1"/>
                </a:solidFill>
                <a:latin typeface="Arial" charset="0"/>
              </a:defRPr>
            </a:lvl1pPr>
          </a:lstStyle>
          <a:p>
            <a:r>
              <a:rPr lang="en-US" dirty="0" smtClean="0"/>
              <a:t>Click to edit Master subtitle style</a:t>
            </a:r>
            <a:endParaRPr lang="en-US" dirty="0"/>
          </a:p>
        </p:txBody>
      </p:sp>
      <p:sp>
        <p:nvSpPr>
          <p:cNvPr id="2" name="Subnomenclature"/>
          <p:cNvSpPr txBox="1"/>
          <p:nvPr/>
        </p:nvSpPr>
        <p:spPr>
          <a:xfrm>
            <a:off x="948674" y="6437412"/>
            <a:ext cx="65" cy="153888"/>
          </a:xfrm>
          <a:prstGeom prst="rect">
            <a:avLst/>
          </a:prstGeom>
          <a:noFill/>
        </p:spPr>
        <p:txBody>
          <a:bodyPr vert="horz" wrap="none" lIns="0" tIns="0" rIns="0" bIns="0" rtlCol="0" anchor="b">
            <a:spAutoFit/>
          </a:bodyPr>
          <a:lstStyle/>
          <a:p>
            <a:pPr algn="l" defTabSz="457200">
              <a:lnSpc>
                <a:spcPct val="100000"/>
              </a:lnSpc>
            </a:pPr>
            <a:endParaRPr lang="en-US" b="1" dirty="0">
              <a:solidFill>
                <a:srgbClr val="FFFFFF"/>
              </a:solidFill>
              <a:latin typeface="Arial" pitchFamily="34" charset="0"/>
            </a:endParaRPr>
          </a:p>
        </p:txBody>
      </p:sp>
    </p:spTree>
    <p:extLst>
      <p:ext uri="{BB962C8B-B14F-4D97-AF65-F5344CB8AC3E}">
        <p14:creationId xmlns:p14="http://schemas.microsoft.com/office/powerpoint/2010/main" val="1611017495"/>
      </p:ext>
    </p:extLst>
  </p:cSld>
  <p:clrMapOvr>
    <a:masterClrMapping/>
  </p:clrMapOvr>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0116" y="381010"/>
            <a:ext cx="8802556" cy="733419"/>
          </a:xfrm>
        </p:spPr>
        <p:txBody>
          <a:bodyPr wrap="square"/>
          <a:lstStyle/>
          <a:p>
            <a:r>
              <a:rPr lang="en-US" smtClean="0"/>
              <a:t>Click to edit Master title style</a:t>
            </a:r>
            <a:endParaRPr lang="en-US" dirty="0"/>
          </a:p>
        </p:txBody>
      </p:sp>
      <p:sp>
        <p:nvSpPr>
          <p:cNvPr id="3" name="Content Placeholder 2"/>
          <p:cNvSpPr>
            <a:spLocks noGrp="1"/>
          </p:cNvSpPr>
          <p:nvPr>
            <p:ph idx="1" hasCustomPrompt="1"/>
          </p:nvPr>
        </p:nvSpPr>
        <p:spPr>
          <a:xfrm>
            <a:off x="400116" y="1381125"/>
            <a:ext cx="8802556" cy="4486274"/>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smtClean="0"/>
              <a:t>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2"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sp>
        <p:nvSpPr>
          <p:cNvPr id="13" name="Rectangle 5"/>
          <p:cNvSpPr>
            <a:spLocks noGrp="1" noChangeArrowheads="1"/>
          </p:cNvSpPr>
          <p:nvPr>
            <p:ph type="ftr" sz="quarter" idx="3"/>
          </p:nvPr>
        </p:nvSpPr>
        <p:spPr bwMode="auto">
          <a:xfrm>
            <a:off x="1840534" y="6283325"/>
            <a:ext cx="5121487" cy="228600"/>
          </a:xfrm>
          <a:prstGeom prst="rect">
            <a:avLst/>
          </a:prstGeom>
          <a:noFill/>
          <a:ln w="9525">
            <a:noFill/>
            <a:miter lim="800000"/>
            <a:headEnd/>
            <a:tailEnd/>
          </a:ln>
        </p:spPr>
        <p:txBody>
          <a:bodyPr vert="horz" wrap="none" lIns="0" tIns="0" rIns="0" bIns="0" numCol="1" anchor="b" anchorCtr="0" compatLnSpc="1">
            <a:prstTxWarp prst="textNoShape">
              <a:avLst/>
            </a:prstTxWarp>
          </a:bodyPr>
          <a:lstStyle>
            <a:lvl1pPr>
              <a:defRPr sz="800" b="0" i="0" baseline="0">
                <a:solidFill>
                  <a:schemeClr val="bg1"/>
                </a:solidFill>
              </a:defRPr>
            </a:lvl1pPr>
          </a:lstStyle>
          <a:p>
            <a:r>
              <a:rPr lang="en-US" dirty="0" smtClean="0">
                <a:solidFill>
                  <a:srgbClr val="FFFFFF"/>
                </a:solidFill>
              </a:rPr>
              <a:t>Source: xxx</a:t>
            </a:r>
            <a:endParaRPr lang="en-US" dirty="0">
              <a:solidFill>
                <a:srgbClr val="FFFFFF"/>
              </a:solidFill>
            </a:endParaRPr>
          </a:p>
        </p:txBody>
      </p:sp>
      <p:pic>
        <p:nvPicPr>
          <p:cNvPr id="14" name="Picture 11" descr="Logo_Peq01"/>
          <p:cNvPicPr>
            <a:picLocks noChangeAspect="1" noChangeArrowheads="1"/>
          </p:cNvPicPr>
          <p:nvPr/>
        </p:nvPicPr>
        <p:blipFill>
          <a:blip r:embed="rId3"/>
          <a:srcRect/>
          <a:stretch>
            <a:fillRect/>
          </a:stretch>
        </p:blipFill>
        <p:spPr bwMode="auto">
          <a:xfrm>
            <a:off x="7335463" y="6345437"/>
            <a:ext cx="2013918" cy="352425"/>
          </a:xfrm>
          <a:prstGeom prst="rect">
            <a:avLst/>
          </a:prstGeom>
          <a:noFill/>
        </p:spPr>
      </p:pic>
      <p:sp>
        <p:nvSpPr>
          <p:cNvPr id="9" name="DocID"/>
          <p:cNvSpPr txBox="1"/>
          <p:nvPr userDrawn="1"/>
        </p:nvSpPr>
        <p:spPr>
          <a:xfrm>
            <a:off x="1267506" y="6532791"/>
            <a:ext cx="65" cy="107722"/>
          </a:xfrm>
          <a:prstGeom prst="rect">
            <a:avLst/>
          </a:prstGeom>
          <a:noFill/>
        </p:spPr>
        <p:txBody>
          <a:bodyPr vert="horz" wrap="none" lIns="0" tIns="0" rIns="0" bIns="0" rtlCol="0" anchor="b">
            <a:spAutoFit/>
          </a:bodyPr>
          <a:lstStyle/>
          <a:p>
            <a:pPr algn="l" defTabSz="457200">
              <a:lnSpc>
                <a:spcPct val="100000"/>
              </a:lnSpc>
            </a:pPr>
            <a:endParaRPr lang="de-DE" sz="700" dirty="0">
              <a:solidFill>
                <a:srgbClr val="FFFFFF"/>
              </a:solidFill>
              <a:latin typeface="Arial" pitchFamily="34" charset="0"/>
            </a:endParaRPr>
          </a:p>
        </p:txBody>
      </p:sp>
      <p:sp>
        <p:nvSpPr>
          <p:cNvPr id="11" name="Rectangle 15"/>
          <p:cNvSpPr>
            <a:spLocks noChangeArrowheads="1"/>
          </p:cNvSpPr>
          <p:nvPr userDrawn="1"/>
        </p:nvSpPr>
        <p:spPr bwMode="gray">
          <a:xfrm>
            <a:off x="9202672" y="0"/>
            <a:ext cx="406400" cy="38100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0">
            <a:noAutofit/>
          </a:bodyPr>
          <a:lstStyle/>
          <a:p>
            <a:pPr eaLnBrk="0" hangingPunct="0">
              <a:lnSpc>
                <a:spcPct val="100000"/>
              </a:lnSpc>
            </a:pPr>
            <a:fld id="{2306E996-13B1-4F09-8F6B-3AC86B81501F}" type="slidenum">
              <a:rPr lang="en-GB" sz="1400" b="1" smtClean="0">
                <a:solidFill>
                  <a:srgbClr val="FF0000"/>
                </a:solidFill>
                <a:cs typeface="Arial" charset="0"/>
              </a:rPr>
              <a:pPr eaLnBrk="0" hangingPunct="0">
                <a:lnSpc>
                  <a:spcPct val="100000"/>
                </a:lnSpc>
              </a:pPr>
              <a:t>‹#›</a:t>
            </a:fld>
            <a:endParaRPr lang="en-GB" sz="1400" b="1" dirty="0">
              <a:solidFill>
                <a:srgbClr val="FF0000"/>
              </a:solidFill>
              <a:cs typeface="Arial" charset="0"/>
            </a:endParaRPr>
          </a:p>
        </p:txBody>
      </p:sp>
    </p:spTree>
    <p:extLst>
      <p:ext uri="{BB962C8B-B14F-4D97-AF65-F5344CB8AC3E}">
        <p14:creationId xmlns:p14="http://schemas.microsoft.com/office/powerpoint/2010/main" val="68552973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58554" y="4407099"/>
            <a:ext cx="816237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58554" y="2906713"/>
            <a:ext cx="816237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582381724"/>
      </p:ext>
    </p:extLst>
  </p:cSld>
  <p:clrMapOvr>
    <a:masterClrMapping/>
  </p:clrMapOvr>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17" y="1381129"/>
            <a:ext cx="4321255" cy="4486275"/>
          </a:xfrm>
        </p:spPr>
        <p:txBody>
          <a:bodyPr/>
          <a:lstStyle>
            <a:lvl1pP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81417" y="1381129"/>
            <a:ext cx="4321255" cy="4486275"/>
          </a:xfrm>
        </p:spPr>
        <p:txBody>
          <a:bodyPr/>
          <a:lstStyle>
            <a:lvl1pP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Rectangle 15"/>
          <p:cNvSpPr>
            <a:spLocks noChangeArrowheads="1"/>
          </p:cNvSpPr>
          <p:nvPr userDrawn="1"/>
        </p:nvSpPr>
        <p:spPr bwMode="gray">
          <a:xfrm>
            <a:off x="9202672" y="0"/>
            <a:ext cx="406400" cy="38100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0">
            <a:noAutofit/>
          </a:bodyPr>
          <a:lstStyle/>
          <a:p>
            <a:pPr eaLnBrk="0" hangingPunct="0">
              <a:lnSpc>
                <a:spcPct val="100000"/>
              </a:lnSpc>
            </a:pPr>
            <a:fld id="{2306E996-13B1-4F09-8F6B-3AC86B81501F}" type="slidenum">
              <a:rPr lang="en-GB" sz="1400" b="1" smtClean="0">
                <a:solidFill>
                  <a:srgbClr val="FF0000"/>
                </a:solidFill>
                <a:cs typeface="Arial" charset="0"/>
              </a:rPr>
              <a:pPr eaLnBrk="0" hangingPunct="0">
                <a:lnSpc>
                  <a:spcPct val="100000"/>
                </a:lnSpc>
              </a:pPr>
              <a:t>‹#›</a:t>
            </a:fld>
            <a:endParaRPr lang="en-GB" sz="1400" b="1" dirty="0">
              <a:solidFill>
                <a:srgbClr val="FF0000"/>
              </a:solidFill>
              <a:cs typeface="Arial" charset="0"/>
            </a:endParaRPr>
          </a:p>
        </p:txBody>
      </p:sp>
    </p:spTree>
    <p:extLst>
      <p:ext uri="{BB962C8B-B14F-4D97-AF65-F5344CB8AC3E}">
        <p14:creationId xmlns:p14="http://schemas.microsoft.com/office/powerpoint/2010/main" val="3650139037"/>
      </p:ext>
    </p:extLst>
  </p:cSld>
  <p:clrMapOvr>
    <a:masterClrMapping/>
  </p:clrMapOvr>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sp>
        <p:nvSpPr>
          <p:cNvPr id="9" name="Rectangle 5"/>
          <p:cNvSpPr>
            <a:spLocks noGrp="1" noChangeArrowheads="1"/>
          </p:cNvSpPr>
          <p:nvPr>
            <p:ph type="ftr" sz="quarter" idx="3"/>
          </p:nvPr>
        </p:nvSpPr>
        <p:spPr bwMode="auto">
          <a:xfrm>
            <a:off x="1840534" y="6283325"/>
            <a:ext cx="5121487" cy="228600"/>
          </a:xfrm>
          <a:prstGeom prst="rect">
            <a:avLst/>
          </a:prstGeom>
          <a:noFill/>
          <a:ln w="9525">
            <a:noFill/>
            <a:miter lim="800000"/>
            <a:headEnd/>
            <a:tailEnd/>
          </a:ln>
        </p:spPr>
        <p:txBody>
          <a:bodyPr vert="horz" wrap="none" lIns="0" tIns="0" rIns="0" bIns="0" numCol="1" anchor="b" anchorCtr="0" compatLnSpc="1">
            <a:prstTxWarp prst="textNoShape">
              <a:avLst/>
            </a:prstTxWarp>
          </a:bodyPr>
          <a:lstStyle>
            <a:lvl1pPr>
              <a:defRPr sz="800" b="0" i="0" baseline="0">
                <a:solidFill>
                  <a:schemeClr val="bg1"/>
                </a:solidFill>
              </a:defRPr>
            </a:lvl1pPr>
          </a:lstStyle>
          <a:p>
            <a:r>
              <a:rPr lang="en-US" dirty="0" smtClean="0">
                <a:solidFill>
                  <a:srgbClr val="FFFFFF"/>
                </a:solidFill>
              </a:rPr>
              <a:t>Source: xxx</a:t>
            </a:r>
            <a:endParaRPr lang="en-US" dirty="0">
              <a:solidFill>
                <a:srgbClr val="FFFFFF"/>
              </a:solidFill>
            </a:endParaRPr>
          </a:p>
        </p:txBody>
      </p:sp>
      <p:pic>
        <p:nvPicPr>
          <p:cNvPr id="10" name="Picture 11" descr="Logo_Peq01"/>
          <p:cNvPicPr>
            <a:picLocks noChangeAspect="1" noChangeArrowheads="1"/>
          </p:cNvPicPr>
          <p:nvPr/>
        </p:nvPicPr>
        <p:blipFill>
          <a:blip r:embed="rId3"/>
          <a:srcRect/>
          <a:stretch>
            <a:fillRect/>
          </a:stretch>
        </p:blipFill>
        <p:spPr bwMode="auto">
          <a:xfrm>
            <a:off x="7335463" y="6345437"/>
            <a:ext cx="2013918" cy="352425"/>
          </a:xfrm>
          <a:prstGeom prst="rect">
            <a:avLst/>
          </a:prstGeom>
          <a:noFill/>
        </p:spPr>
      </p:pic>
      <p:sp>
        <p:nvSpPr>
          <p:cNvPr id="7" name="Rectangle 15"/>
          <p:cNvSpPr>
            <a:spLocks noChangeArrowheads="1"/>
          </p:cNvSpPr>
          <p:nvPr userDrawn="1"/>
        </p:nvSpPr>
        <p:spPr bwMode="gray">
          <a:xfrm>
            <a:off x="9202672" y="0"/>
            <a:ext cx="406400" cy="38100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0">
            <a:noAutofit/>
          </a:bodyPr>
          <a:lstStyle/>
          <a:p>
            <a:pPr eaLnBrk="0" hangingPunct="0">
              <a:lnSpc>
                <a:spcPct val="100000"/>
              </a:lnSpc>
            </a:pPr>
            <a:fld id="{2306E996-13B1-4F09-8F6B-3AC86B81501F}" type="slidenum">
              <a:rPr lang="en-GB" sz="1400" b="1" smtClean="0">
                <a:solidFill>
                  <a:srgbClr val="FF0000"/>
                </a:solidFill>
                <a:cs typeface="Arial" charset="0"/>
              </a:rPr>
              <a:pPr eaLnBrk="0" hangingPunct="0">
                <a:lnSpc>
                  <a:spcPct val="100000"/>
                </a:lnSpc>
              </a:pPr>
              <a:t>‹#›</a:t>
            </a:fld>
            <a:endParaRPr lang="en-GB" sz="1400" b="1" dirty="0">
              <a:solidFill>
                <a:srgbClr val="FF0000"/>
              </a:solidFill>
              <a:cs typeface="Arial" charset="0"/>
            </a:endParaRPr>
          </a:p>
        </p:txBody>
      </p:sp>
    </p:spTree>
    <p:extLst>
      <p:ext uri="{BB962C8B-B14F-4D97-AF65-F5344CB8AC3E}">
        <p14:creationId xmlns:p14="http://schemas.microsoft.com/office/powerpoint/2010/main" val="3684314171"/>
      </p:ext>
    </p:extLst>
  </p:cSld>
  <p:clrMapOvr>
    <a:masterClrMapping/>
  </p:clrMapOvr>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Rectangle 15"/>
          <p:cNvSpPr>
            <a:spLocks noChangeArrowheads="1"/>
          </p:cNvSpPr>
          <p:nvPr userDrawn="1"/>
        </p:nvSpPr>
        <p:spPr bwMode="gray">
          <a:xfrm>
            <a:off x="9202672" y="0"/>
            <a:ext cx="406400" cy="38100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0">
            <a:noAutofit/>
          </a:bodyPr>
          <a:lstStyle/>
          <a:p>
            <a:pPr eaLnBrk="0" hangingPunct="0">
              <a:lnSpc>
                <a:spcPct val="100000"/>
              </a:lnSpc>
            </a:pPr>
            <a:fld id="{2306E996-13B1-4F09-8F6B-3AC86B81501F}" type="slidenum">
              <a:rPr lang="en-GB" sz="1400" b="1" smtClean="0">
                <a:solidFill>
                  <a:srgbClr val="FF0000"/>
                </a:solidFill>
                <a:cs typeface="Arial" charset="0"/>
              </a:rPr>
              <a:pPr eaLnBrk="0" hangingPunct="0">
                <a:lnSpc>
                  <a:spcPct val="100000"/>
                </a:lnSpc>
              </a:pPr>
              <a:t>‹#›</a:t>
            </a:fld>
            <a:endParaRPr lang="en-GB" sz="1400" b="1" dirty="0">
              <a:solidFill>
                <a:srgbClr val="FF0000"/>
              </a:solidFill>
              <a:cs typeface="Arial" charset="0"/>
            </a:endParaRPr>
          </a:p>
        </p:txBody>
      </p:sp>
    </p:spTree>
    <p:extLst>
      <p:ext uri="{BB962C8B-B14F-4D97-AF65-F5344CB8AC3E}">
        <p14:creationId xmlns:p14="http://schemas.microsoft.com/office/powerpoint/2010/main" val="396650041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 columns with heading">
    <p:spTree>
      <p:nvGrpSpPr>
        <p:cNvPr id="1" name=""/>
        <p:cNvGrpSpPr/>
        <p:nvPr/>
      </p:nvGrpSpPr>
      <p:grpSpPr>
        <a:xfrm>
          <a:off x="0" y="0"/>
          <a:ext cx="0" cy="0"/>
          <a:chOff x="0" y="0"/>
          <a:chExt cx="0" cy="0"/>
        </a:xfrm>
      </p:grpSpPr>
      <p:sp>
        <p:nvSpPr>
          <p:cNvPr id="2" name="Title 1"/>
          <p:cNvSpPr>
            <a:spLocks noGrp="1"/>
          </p:cNvSpPr>
          <p:nvPr>
            <p:ph type="title"/>
          </p:nvPr>
        </p:nvSpPr>
        <p:spPr>
          <a:xfrm>
            <a:off x="400118" y="381010"/>
            <a:ext cx="8796272" cy="733419"/>
          </a:xfrm>
        </p:spPr>
        <p:txBody>
          <a:bodyPr/>
          <a:lstStyle/>
          <a:p>
            <a:r>
              <a:rPr lang="en-US" dirty="0" smtClean="0"/>
              <a:t>Click to edit Master title style</a:t>
            </a:r>
            <a:endParaRPr lang="en-GB" dirty="0"/>
          </a:p>
        </p:txBody>
      </p:sp>
      <p:sp>
        <p:nvSpPr>
          <p:cNvPr id="13" name="Text Placeholder 19"/>
          <p:cNvSpPr>
            <a:spLocks noGrp="1"/>
          </p:cNvSpPr>
          <p:nvPr>
            <p:ph type="body" sz="quarter" idx="15" hasCustomPrompt="1"/>
          </p:nvPr>
        </p:nvSpPr>
        <p:spPr>
          <a:xfrm>
            <a:off x="401641" y="1406525"/>
            <a:ext cx="3941769" cy="336550"/>
          </a:xfrm>
        </p:spPr>
        <p:txBody>
          <a:bodyPr/>
          <a:lstStyle>
            <a:lvl1pPr marL="0" indent="0">
              <a:spcBef>
                <a:spcPts val="0"/>
              </a:spcBef>
              <a:buNone/>
              <a:defRPr sz="1200" b="1">
                <a:solidFill>
                  <a:schemeClr val="tx2"/>
                </a:solidFill>
                <a:latin typeface="+mj-lt"/>
              </a:defRPr>
            </a:lvl1pPr>
            <a:lvl2pPr marL="0" indent="0">
              <a:spcBef>
                <a:spcPts val="0"/>
              </a:spcBef>
              <a:buNone/>
              <a:defRPr sz="1200">
                <a:solidFill>
                  <a:schemeClr val="tx2"/>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4" name="Text Placeholder 19"/>
          <p:cNvSpPr>
            <a:spLocks noGrp="1"/>
          </p:cNvSpPr>
          <p:nvPr>
            <p:ph type="body" sz="quarter" idx="16" hasCustomPrompt="1"/>
          </p:nvPr>
        </p:nvSpPr>
        <p:spPr>
          <a:xfrm>
            <a:off x="5251451" y="1406525"/>
            <a:ext cx="3944939" cy="336550"/>
          </a:xfrm>
        </p:spPr>
        <p:txBody>
          <a:bodyPr/>
          <a:lstStyle>
            <a:lvl1pPr marL="0" indent="0">
              <a:spcBef>
                <a:spcPts val="0"/>
              </a:spcBef>
              <a:buNone/>
              <a:defRPr sz="1200" b="1">
                <a:solidFill>
                  <a:schemeClr val="tx2"/>
                </a:solidFill>
                <a:latin typeface="+mj-lt"/>
              </a:defRPr>
            </a:lvl1pPr>
            <a:lvl2pPr marL="0" indent="0">
              <a:spcBef>
                <a:spcPts val="0"/>
              </a:spcBef>
              <a:buNone/>
              <a:defRPr sz="1200">
                <a:solidFill>
                  <a:schemeClr val="tx2"/>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5" name="Content Placeholder 2"/>
          <p:cNvSpPr>
            <a:spLocks noGrp="1"/>
          </p:cNvSpPr>
          <p:nvPr>
            <p:ph idx="1"/>
          </p:nvPr>
        </p:nvSpPr>
        <p:spPr>
          <a:xfrm>
            <a:off x="401638" y="1930404"/>
            <a:ext cx="3941762" cy="4100513"/>
          </a:xfrm>
        </p:spPr>
        <p:txBody>
          <a:bodyPr/>
          <a:lstStyle>
            <a:lvl1pPr>
              <a:defRPr sz="1200">
                <a:solidFill>
                  <a:schemeClr val="tx2"/>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6" name="Content Placeholder 2"/>
          <p:cNvSpPr>
            <a:spLocks noGrp="1"/>
          </p:cNvSpPr>
          <p:nvPr>
            <p:ph idx="11"/>
          </p:nvPr>
        </p:nvSpPr>
        <p:spPr>
          <a:xfrm>
            <a:off x="5249872" y="1930404"/>
            <a:ext cx="3946517" cy="4100513"/>
          </a:xfrm>
        </p:spPr>
        <p:txBody>
          <a:bodyPr/>
          <a:lstStyle>
            <a:lvl1pPr>
              <a:defRPr sz="1200">
                <a:solidFill>
                  <a:schemeClr val="tx2"/>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1383890062"/>
      </p:ext>
    </p:extLst>
  </p:cSld>
  <p:clrMapOvr>
    <a:masterClrMapping/>
  </p:clrMapOvr>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80244" y="273050"/>
            <a:ext cx="3159251"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754423" y="273061"/>
            <a:ext cx="536822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80244" y="1435103"/>
            <a:ext cx="3159251"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Rectangle 15"/>
          <p:cNvSpPr>
            <a:spLocks noChangeArrowheads="1"/>
          </p:cNvSpPr>
          <p:nvPr userDrawn="1"/>
        </p:nvSpPr>
        <p:spPr bwMode="gray">
          <a:xfrm>
            <a:off x="9202672" y="0"/>
            <a:ext cx="406400" cy="38100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0">
            <a:noAutofit/>
          </a:bodyPr>
          <a:lstStyle/>
          <a:p>
            <a:pPr eaLnBrk="0" hangingPunct="0">
              <a:lnSpc>
                <a:spcPct val="100000"/>
              </a:lnSpc>
            </a:pPr>
            <a:fld id="{2306E996-13B1-4F09-8F6B-3AC86B81501F}" type="slidenum">
              <a:rPr lang="en-GB" sz="1400" b="1" smtClean="0">
                <a:solidFill>
                  <a:srgbClr val="FF0000"/>
                </a:solidFill>
                <a:cs typeface="Arial" charset="0"/>
              </a:rPr>
              <a:pPr eaLnBrk="0" hangingPunct="0">
                <a:lnSpc>
                  <a:spcPct val="100000"/>
                </a:lnSpc>
              </a:pPr>
              <a:t>‹#›</a:t>
            </a:fld>
            <a:endParaRPr lang="en-GB" sz="1400" b="1" dirty="0">
              <a:solidFill>
                <a:srgbClr val="FF0000"/>
              </a:solidFill>
              <a:cs typeface="Arial" charset="0"/>
            </a:endParaRPr>
          </a:p>
        </p:txBody>
      </p:sp>
    </p:spTree>
    <p:extLst>
      <p:ext uri="{BB962C8B-B14F-4D97-AF65-F5344CB8AC3E}">
        <p14:creationId xmlns:p14="http://schemas.microsoft.com/office/powerpoint/2010/main" val="3319448593"/>
      </p:ext>
    </p:extLst>
  </p:cSld>
  <p:clrMapOvr>
    <a:masterClrMapping/>
  </p:clrMapOvr>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2223" y="4800600"/>
            <a:ext cx="5761673"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882223" y="612775"/>
            <a:ext cx="5761673"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882223" y="5367338"/>
            <a:ext cx="5761673"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Rectangle 15"/>
          <p:cNvSpPr>
            <a:spLocks noChangeArrowheads="1"/>
          </p:cNvSpPr>
          <p:nvPr userDrawn="1"/>
        </p:nvSpPr>
        <p:spPr bwMode="gray">
          <a:xfrm>
            <a:off x="9202672" y="0"/>
            <a:ext cx="406400" cy="38100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0">
            <a:noAutofit/>
          </a:bodyPr>
          <a:lstStyle/>
          <a:p>
            <a:pPr eaLnBrk="0" hangingPunct="0">
              <a:lnSpc>
                <a:spcPct val="100000"/>
              </a:lnSpc>
            </a:pPr>
            <a:fld id="{2306E996-13B1-4F09-8F6B-3AC86B81501F}" type="slidenum">
              <a:rPr lang="en-GB" sz="1400" b="1" smtClean="0">
                <a:solidFill>
                  <a:srgbClr val="FF0000"/>
                </a:solidFill>
                <a:cs typeface="Arial" charset="0"/>
              </a:rPr>
              <a:pPr eaLnBrk="0" hangingPunct="0">
                <a:lnSpc>
                  <a:spcPct val="100000"/>
                </a:lnSpc>
              </a:pPr>
              <a:t>‹#›</a:t>
            </a:fld>
            <a:endParaRPr lang="en-GB" sz="1400" b="1" dirty="0">
              <a:solidFill>
                <a:srgbClr val="FF0000"/>
              </a:solidFill>
              <a:cs typeface="Arial" charset="0"/>
            </a:endParaRPr>
          </a:p>
        </p:txBody>
      </p:sp>
    </p:spTree>
    <p:extLst>
      <p:ext uri="{BB962C8B-B14F-4D97-AF65-F5344CB8AC3E}">
        <p14:creationId xmlns:p14="http://schemas.microsoft.com/office/powerpoint/2010/main" val="272683307"/>
      </p:ext>
    </p:extLst>
  </p:cSld>
  <p:clrMapOvr>
    <a:masterClrMapping/>
  </p:clrMapOvr>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5"/>
          <p:cNvSpPr>
            <a:spLocks noChangeArrowheads="1"/>
          </p:cNvSpPr>
          <p:nvPr userDrawn="1"/>
        </p:nvSpPr>
        <p:spPr bwMode="gray">
          <a:xfrm>
            <a:off x="9202672" y="0"/>
            <a:ext cx="406400" cy="38100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0">
            <a:noAutofit/>
          </a:bodyPr>
          <a:lstStyle/>
          <a:p>
            <a:pPr eaLnBrk="0" hangingPunct="0">
              <a:lnSpc>
                <a:spcPct val="100000"/>
              </a:lnSpc>
            </a:pPr>
            <a:fld id="{2306E996-13B1-4F09-8F6B-3AC86B81501F}" type="slidenum">
              <a:rPr lang="en-GB" sz="1400" b="1" smtClean="0">
                <a:solidFill>
                  <a:srgbClr val="FF0000"/>
                </a:solidFill>
                <a:cs typeface="Arial" charset="0"/>
              </a:rPr>
              <a:pPr eaLnBrk="0" hangingPunct="0">
                <a:lnSpc>
                  <a:spcPct val="100000"/>
                </a:lnSpc>
              </a:pPr>
              <a:t>‹#›</a:t>
            </a:fld>
            <a:endParaRPr lang="en-GB" sz="1400" b="1" dirty="0">
              <a:solidFill>
                <a:srgbClr val="FF0000"/>
              </a:solidFill>
              <a:cs typeface="Arial" charset="0"/>
            </a:endParaRPr>
          </a:p>
        </p:txBody>
      </p:sp>
    </p:spTree>
    <p:extLst>
      <p:ext uri="{BB962C8B-B14F-4D97-AF65-F5344CB8AC3E}">
        <p14:creationId xmlns:p14="http://schemas.microsoft.com/office/powerpoint/2010/main" val="4003627372"/>
      </p:ext>
    </p:extLst>
  </p:cSld>
  <p:clrMapOvr>
    <a:masterClrMapping/>
  </p:clrMapOvr>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2035" y="381000"/>
            <a:ext cx="2200639"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00116" y="381000"/>
            <a:ext cx="644187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5"/>
          <p:cNvSpPr>
            <a:spLocks noChangeArrowheads="1"/>
          </p:cNvSpPr>
          <p:nvPr userDrawn="1"/>
        </p:nvSpPr>
        <p:spPr bwMode="gray">
          <a:xfrm>
            <a:off x="9202672" y="0"/>
            <a:ext cx="406400" cy="38100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0">
            <a:noAutofit/>
          </a:bodyPr>
          <a:lstStyle/>
          <a:p>
            <a:pPr eaLnBrk="0" hangingPunct="0">
              <a:lnSpc>
                <a:spcPct val="100000"/>
              </a:lnSpc>
            </a:pPr>
            <a:fld id="{2306E996-13B1-4F09-8F6B-3AC86B81501F}" type="slidenum">
              <a:rPr lang="en-GB" sz="1400" b="1" smtClean="0">
                <a:solidFill>
                  <a:srgbClr val="FF0000"/>
                </a:solidFill>
                <a:cs typeface="Arial" charset="0"/>
              </a:rPr>
              <a:pPr eaLnBrk="0" hangingPunct="0">
                <a:lnSpc>
                  <a:spcPct val="100000"/>
                </a:lnSpc>
              </a:pPr>
              <a:t>‹#›</a:t>
            </a:fld>
            <a:endParaRPr lang="en-GB" sz="1400" b="1" dirty="0">
              <a:solidFill>
                <a:srgbClr val="FF0000"/>
              </a:solidFill>
              <a:cs typeface="Arial" charset="0"/>
            </a:endParaRPr>
          </a:p>
        </p:txBody>
      </p:sp>
    </p:spTree>
    <p:extLst>
      <p:ext uri="{BB962C8B-B14F-4D97-AF65-F5344CB8AC3E}">
        <p14:creationId xmlns:p14="http://schemas.microsoft.com/office/powerpoint/2010/main" val="2518430955"/>
      </p:ext>
    </p:extLst>
  </p:cSld>
  <p:clrMapOvr>
    <a:masterClrMapping/>
  </p:clrMapOvr>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2 columns with heading">
    <p:spTree>
      <p:nvGrpSpPr>
        <p:cNvPr id="1" name=""/>
        <p:cNvGrpSpPr/>
        <p:nvPr/>
      </p:nvGrpSpPr>
      <p:grpSpPr>
        <a:xfrm>
          <a:off x="0" y="0"/>
          <a:ext cx="0" cy="0"/>
          <a:chOff x="0" y="0"/>
          <a:chExt cx="0" cy="0"/>
        </a:xfrm>
      </p:grpSpPr>
      <p:sp>
        <p:nvSpPr>
          <p:cNvPr id="2" name="Title 1"/>
          <p:cNvSpPr>
            <a:spLocks noGrp="1"/>
          </p:cNvSpPr>
          <p:nvPr>
            <p:ph type="title"/>
          </p:nvPr>
        </p:nvSpPr>
        <p:spPr>
          <a:xfrm>
            <a:off x="400118" y="381010"/>
            <a:ext cx="8796272" cy="733419"/>
          </a:xfrm>
        </p:spPr>
        <p:txBody>
          <a:bodyPr/>
          <a:lstStyle/>
          <a:p>
            <a:r>
              <a:rPr lang="en-US" dirty="0" smtClean="0"/>
              <a:t>Click to edit Master title style</a:t>
            </a:r>
            <a:endParaRPr lang="en-GB" dirty="0"/>
          </a:p>
        </p:txBody>
      </p:sp>
      <p:sp>
        <p:nvSpPr>
          <p:cNvPr id="13" name="Text Placeholder 19"/>
          <p:cNvSpPr>
            <a:spLocks noGrp="1"/>
          </p:cNvSpPr>
          <p:nvPr>
            <p:ph type="body" sz="quarter" idx="15" hasCustomPrompt="1"/>
          </p:nvPr>
        </p:nvSpPr>
        <p:spPr>
          <a:xfrm>
            <a:off x="401641" y="1406525"/>
            <a:ext cx="3941769" cy="336550"/>
          </a:xfrm>
        </p:spPr>
        <p:txBody>
          <a:bodyPr/>
          <a:lstStyle>
            <a:lvl1pPr marL="0" indent="0">
              <a:spcBef>
                <a:spcPts val="0"/>
              </a:spcBef>
              <a:buNone/>
              <a:defRPr sz="1200" b="1">
                <a:solidFill>
                  <a:schemeClr val="tx2"/>
                </a:solidFill>
                <a:latin typeface="+mj-lt"/>
              </a:defRPr>
            </a:lvl1pPr>
            <a:lvl2pPr marL="0" indent="0">
              <a:spcBef>
                <a:spcPts val="0"/>
              </a:spcBef>
              <a:buNone/>
              <a:defRPr sz="1200">
                <a:solidFill>
                  <a:schemeClr val="tx2"/>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4" name="Text Placeholder 19"/>
          <p:cNvSpPr>
            <a:spLocks noGrp="1"/>
          </p:cNvSpPr>
          <p:nvPr>
            <p:ph type="body" sz="quarter" idx="16" hasCustomPrompt="1"/>
          </p:nvPr>
        </p:nvSpPr>
        <p:spPr>
          <a:xfrm>
            <a:off x="5251451" y="1406525"/>
            <a:ext cx="3944939" cy="336550"/>
          </a:xfrm>
        </p:spPr>
        <p:txBody>
          <a:bodyPr/>
          <a:lstStyle>
            <a:lvl1pPr marL="0" indent="0">
              <a:spcBef>
                <a:spcPts val="0"/>
              </a:spcBef>
              <a:buNone/>
              <a:defRPr sz="1200" b="1">
                <a:solidFill>
                  <a:schemeClr val="tx2"/>
                </a:solidFill>
                <a:latin typeface="+mj-lt"/>
              </a:defRPr>
            </a:lvl1pPr>
            <a:lvl2pPr marL="0" indent="0">
              <a:spcBef>
                <a:spcPts val="0"/>
              </a:spcBef>
              <a:buNone/>
              <a:defRPr sz="1200">
                <a:solidFill>
                  <a:schemeClr val="tx2"/>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5" name="Content Placeholder 2"/>
          <p:cNvSpPr>
            <a:spLocks noGrp="1"/>
          </p:cNvSpPr>
          <p:nvPr>
            <p:ph idx="1"/>
          </p:nvPr>
        </p:nvSpPr>
        <p:spPr>
          <a:xfrm>
            <a:off x="401638" y="1930404"/>
            <a:ext cx="3941762" cy="4100513"/>
          </a:xfrm>
        </p:spPr>
        <p:txBody>
          <a:bodyPr/>
          <a:lstStyle>
            <a:lvl1pPr>
              <a:defRPr sz="1200">
                <a:solidFill>
                  <a:schemeClr val="tx2"/>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6" name="Content Placeholder 2"/>
          <p:cNvSpPr>
            <a:spLocks noGrp="1"/>
          </p:cNvSpPr>
          <p:nvPr>
            <p:ph idx="11"/>
          </p:nvPr>
        </p:nvSpPr>
        <p:spPr>
          <a:xfrm>
            <a:off x="5249872" y="1930404"/>
            <a:ext cx="3946517" cy="4100513"/>
          </a:xfrm>
        </p:spPr>
        <p:txBody>
          <a:bodyPr/>
          <a:lstStyle>
            <a:lvl1pPr>
              <a:defRPr sz="1200">
                <a:solidFill>
                  <a:schemeClr val="tx2"/>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3176138114"/>
      </p:ext>
    </p:extLst>
  </p:cSld>
  <p:clrMapOvr>
    <a:masterClrMapping/>
  </p:clrMapOvr>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720209" y="2130426"/>
            <a:ext cx="8162370" cy="1470025"/>
          </a:xfrm>
          <a:prstGeom prst="rect">
            <a:avLst/>
          </a:prstGeo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440418" y="3886200"/>
            <a:ext cx="6721952"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ES"/>
          </a:p>
        </p:txBody>
      </p:sp>
    </p:spTree>
    <p:extLst>
      <p:ext uri="{BB962C8B-B14F-4D97-AF65-F5344CB8AC3E}">
        <p14:creationId xmlns:p14="http://schemas.microsoft.com/office/powerpoint/2010/main" val="2855383281"/>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80140" y="274638"/>
            <a:ext cx="8642509" cy="1143000"/>
          </a:xfrm>
          <a:prstGeom prst="rect">
            <a:avLst/>
          </a:prstGeom>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a:xfrm>
            <a:off x="480140" y="1600201"/>
            <a:ext cx="8642509" cy="4525963"/>
          </a:xfrm>
          <a:prstGeom prst="rect">
            <a:avLst/>
          </a:prstGeo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extLst>
      <p:ext uri="{BB962C8B-B14F-4D97-AF65-F5344CB8AC3E}">
        <p14:creationId xmlns:p14="http://schemas.microsoft.com/office/powerpoint/2010/main" val="1901086620"/>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58554" y="4406901"/>
            <a:ext cx="8162370" cy="1362075"/>
          </a:xfrm>
          <a:prstGeom prst="rect">
            <a:avLst/>
          </a:prstGeo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58554" y="2906713"/>
            <a:ext cx="816237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extLst>
      <p:ext uri="{BB962C8B-B14F-4D97-AF65-F5344CB8AC3E}">
        <p14:creationId xmlns:p14="http://schemas.microsoft.com/office/powerpoint/2010/main" val="1073267996"/>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80140" y="274638"/>
            <a:ext cx="8642509" cy="1143000"/>
          </a:xfrm>
          <a:prstGeom prst="rect">
            <a:avLst/>
          </a:prstGeom>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80140" y="1600201"/>
            <a:ext cx="4241231"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881417" y="1600201"/>
            <a:ext cx="4241231"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extLst>
      <p:ext uri="{BB962C8B-B14F-4D97-AF65-F5344CB8AC3E}">
        <p14:creationId xmlns:p14="http://schemas.microsoft.com/office/powerpoint/2010/main" val="207262263"/>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80140" y="274638"/>
            <a:ext cx="8642509" cy="1143000"/>
          </a:xfrm>
          <a:prstGeom prst="rect">
            <a:avLst/>
          </a:prstGeo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80139" y="1535113"/>
            <a:ext cx="4242899"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80139" y="2174875"/>
            <a:ext cx="4242899"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878083" y="1535113"/>
            <a:ext cx="4244566"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878083" y="2174875"/>
            <a:ext cx="4244566"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extLst>
      <p:ext uri="{BB962C8B-B14F-4D97-AF65-F5344CB8AC3E}">
        <p14:creationId xmlns:p14="http://schemas.microsoft.com/office/powerpoint/2010/main" val="21079083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720209" y="2130430"/>
            <a:ext cx="8162370" cy="1470025"/>
          </a:xfrm>
          <a:prstGeom prst="rect">
            <a:avLst/>
          </a:prstGeo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440418" y="3886200"/>
            <a:ext cx="6721952"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ES"/>
          </a:p>
        </p:txBody>
      </p:sp>
    </p:spTree>
    <p:extLst>
      <p:ext uri="{BB962C8B-B14F-4D97-AF65-F5344CB8AC3E}">
        <p14:creationId xmlns:p14="http://schemas.microsoft.com/office/powerpoint/2010/main" val="3282081099"/>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80140" y="274638"/>
            <a:ext cx="8642509" cy="1143000"/>
          </a:xfrm>
          <a:prstGeom prst="rect">
            <a:avLst/>
          </a:prstGeom>
        </p:spPr>
        <p:txBody>
          <a:bodyPr/>
          <a:lstStyle/>
          <a:p>
            <a:r>
              <a:rPr lang="es-ES" smtClean="0"/>
              <a:t>Haga clic para modificar el estilo de título del patrón</a:t>
            </a:r>
            <a:endParaRPr lang="es-ES"/>
          </a:p>
        </p:txBody>
      </p:sp>
    </p:spTree>
    <p:extLst>
      <p:ext uri="{BB962C8B-B14F-4D97-AF65-F5344CB8AC3E}">
        <p14:creationId xmlns:p14="http://schemas.microsoft.com/office/powerpoint/2010/main" val="2781966756"/>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50633158"/>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80140" y="273050"/>
            <a:ext cx="3159251" cy="1162050"/>
          </a:xfrm>
          <a:prstGeom prst="rect">
            <a:avLst/>
          </a:prstGeo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754423" y="273051"/>
            <a:ext cx="5368225"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80140" y="1435101"/>
            <a:ext cx="3159251"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extLst>
      <p:ext uri="{BB962C8B-B14F-4D97-AF65-F5344CB8AC3E}">
        <p14:creationId xmlns:p14="http://schemas.microsoft.com/office/powerpoint/2010/main" val="2708372486"/>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882214" y="4800600"/>
            <a:ext cx="5761673" cy="566738"/>
          </a:xfrm>
          <a:prstGeom prst="rect">
            <a:avLst/>
          </a:prstGeo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882214" y="612775"/>
            <a:ext cx="5761673"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smtClean="0"/>
          </a:p>
        </p:txBody>
      </p:sp>
      <p:sp>
        <p:nvSpPr>
          <p:cNvPr id="4" name="3 Marcador de texto"/>
          <p:cNvSpPr>
            <a:spLocks noGrp="1"/>
          </p:cNvSpPr>
          <p:nvPr>
            <p:ph type="body" sz="half" idx="2"/>
          </p:nvPr>
        </p:nvSpPr>
        <p:spPr>
          <a:xfrm>
            <a:off x="1882214" y="5367338"/>
            <a:ext cx="5761673"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extLst>
      <p:ext uri="{BB962C8B-B14F-4D97-AF65-F5344CB8AC3E}">
        <p14:creationId xmlns:p14="http://schemas.microsoft.com/office/powerpoint/2010/main" val="1955499139"/>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a:xfrm>
            <a:off x="480140" y="274638"/>
            <a:ext cx="8642509" cy="1143000"/>
          </a:xfrm>
          <a:prstGeom prst="rect">
            <a:avLst/>
          </a:prstGeom>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80140" y="1600201"/>
            <a:ext cx="8642509" cy="4525963"/>
          </a:xfrm>
          <a:prstGeom prst="rect">
            <a:avLst/>
          </a:prstGeo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extLst>
      <p:ext uri="{BB962C8B-B14F-4D97-AF65-F5344CB8AC3E}">
        <p14:creationId xmlns:p14="http://schemas.microsoft.com/office/powerpoint/2010/main" val="181391168"/>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962021" y="274639"/>
            <a:ext cx="2160627" cy="5851525"/>
          </a:xfrm>
          <a:prstGeom prst="rect">
            <a:avLst/>
          </a:prstGeo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80140" y="274639"/>
            <a:ext cx="6321835" cy="5851525"/>
          </a:xfrm>
          <a:prstGeom prst="rect">
            <a:avLst/>
          </a:prstGeo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extLst>
      <p:ext uri="{BB962C8B-B14F-4D97-AF65-F5344CB8AC3E}">
        <p14:creationId xmlns:p14="http://schemas.microsoft.com/office/powerpoint/2010/main" val="1037774080"/>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fondo02"/>
          <p:cNvPicPr>
            <a:picLocks noChangeAspect="1" noChangeArrowheads="1"/>
          </p:cNvPicPr>
          <p:nvPr/>
        </p:nvPicPr>
        <p:blipFill>
          <a:blip r:embed="rId2"/>
          <a:srcRect/>
          <a:stretch>
            <a:fillRect/>
          </a:stretch>
        </p:blipFill>
        <p:spPr bwMode="auto">
          <a:xfrm>
            <a:off x="0" y="0"/>
            <a:ext cx="9602788" cy="6858000"/>
          </a:xfrm>
          <a:prstGeom prst="rect">
            <a:avLst/>
          </a:prstGeom>
          <a:noFill/>
        </p:spPr>
      </p:pic>
      <p:pic>
        <p:nvPicPr>
          <p:cNvPr id="5" name="Picture 8" descr="Logo_Peq01"/>
          <p:cNvPicPr>
            <a:picLocks noChangeAspect="1" noChangeArrowheads="1"/>
          </p:cNvPicPr>
          <p:nvPr/>
        </p:nvPicPr>
        <p:blipFill>
          <a:blip r:embed="rId3"/>
          <a:srcRect/>
          <a:stretch>
            <a:fillRect/>
          </a:stretch>
        </p:blipFill>
        <p:spPr bwMode="auto">
          <a:xfrm>
            <a:off x="7335463" y="6345437"/>
            <a:ext cx="2013918" cy="352425"/>
          </a:xfrm>
          <a:prstGeom prst="rect">
            <a:avLst/>
          </a:prstGeom>
          <a:noFill/>
        </p:spPr>
      </p:pic>
      <p:sp>
        <p:nvSpPr>
          <p:cNvPr id="7" name="Rectangle 6"/>
          <p:cNvSpPr>
            <a:spLocks noChangeArrowheads="1"/>
          </p:cNvSpPr>
          <p:nvPr/>
        </p:nvSpPr>
        <p:spPr bwMode="auto">
          <a:xfrm>
            <a:off x="3601045" y="3962400"/>
            <a:ext cx="4641348" cy="457200"/>
          </a:xfrm>
          <a:prstGeom prst="rect">
            <a:avLst/>
          </a:prstGeom>
          <a:noFill/>
          <a:ln w="9525">
            <a:noFill/>
            <a:miter lim="800000"/>
            <a:headEnd/>
            <a:tailEnd/>
          </a:ln>
        </p:spPr>
        <p:txBody>
          <a:bodyPr wrap="none" lIns="0" tIns="0" rIns="0" bIns="0"/>
          <a:lstStyle/>
          <a:p>
            <a:pPr algn="l" defTabSz="457200">
              <a:lnSpc>
                <a:spcPct val="100000"/>
              </a:lnSpc>
            </a:pPr>
            <a:endParaRPr lang="en-US" sz="1500" u="sng" dirty="0">
              <a:solidFill>
                <a:srgbClr val="FFFFFF"/>
              </a:solidFill>
              <a:latin typeface="Arial" pitchFamily="34" charset="0"/>
            </a:endParaRPr>
          </a:p>
        </p:txBody>
      </p:sp>
      <p:sp>
        <p:nvSpPr>
          <p:cNvPr id="6153" name="Rectangle 9"/>
          <p:cNvSpPr>
            <a:spLocks noGrp="1" noChangeArrowheads="1"/>
          </p:cNvSpPr>
          <p:nvPr>
            <p:ph type="ctrTitle" sz="quarter"/>
          </p:nvPr>
        </p:nvSpPr>
        <p:spPr>
          <a:xfrm>
            <a:off x="3601046" y="1066800"/>
            <a:ext cx="4961440" cy="2819400"/>
          </a:xfrm>
        </p:spPr>
        <p:txBody>
          <a:bodyPr wrap="square"/>
          <a:lstStyle>
            <a:lvl1pPr>
              <a:defRPr sz="4000">
                <a:solidFill>
                  <a:schemeClr val="bg1"/>
                </a:solidFill>
              </a:defRPr>
            </a:lvl1pPr>
          </a:lstStyle>
          <a:p>
            <a:r>
              <a:rPr lang="en-US" dirty="0" smtClean="0"/>
              <a:t>Click to edit Master title style</a:t>
            </a:r>
            <a:endParaRPr lang="en-US" dirty="0"/>
          </a:p>
        </p:txBody>
      </p:sp>
      <p:sp>
        <p:nvSpPr>
          <p:cNvPr id="6154" name="Rectangle 10"/>
          <p:cNvSpPr>
            <a:spLocks noGrp="1" noChangeArrowheads="1"/>
          </p:cNvSpPr>
          <p:nvPr>
            <p:ph type="subTitle" sz="quarter" idx="1"/>
          </p:nvPr>
        </p:nvSpPr>
        <p:spPr>
          <a:xfrm>
            <a:off x="320093" y="1219200"/>
            <a:ext cx="1680488" cy="2286000"/>
          </a:xfrm>
        </p:spPr>
        <p:txBody>
          <a:bodyPr lIns="91440" tIns="45720" rIns="91440" bIns="45720"/>
          <a:lstStyle>
            <a:lvl1pPr marL="0" indent="0">
              <a:lnSpc>
                <a:spcPct val="140000"/>
              </a:lnSpc>
              <a:defRPr sz="1400">
                <a:solidFill>
                  <a:schemeClr val="bg1"/>
                </a:solidFill>
                <a:latin typeface="Arial" charset="0"/>
              </a:defRPr>
            </a:lvl1pPr>
          </a:lstStyle>
          <a:p>
            <a:r>
              <a:rPr lang="en-US" dirty="0" smtClean="0"/>
              <a:t>Click to edit Master subtitle style</a:t>
            </a:r>
            <a:endParaRPr lang="en-US" dirty="0"/>
          </a:p>
        </p:txBody>
      </p:sp>
      <p:sp>
        <p:nvSpPr>
          <p:cNvPr id="2" name="Subnomenclature"/>
          <p:cNvSpPr txBox="1"/>
          <p:nvPr/>
        </p:nvSpPr>
        <p:spPr>
          <a:xfrm>
            <a:off x="948674" y="6437412"/>
            <a:ext cx="65" cy="153888"/>
          </a:xfrm>
          <a:prstGeom prst="rect">
            <a:avLst/>
          </a:prstGeom>
          <a:noFill/>
        </p:spPr>
        <p:txBody>
          <a:bodyPr vert="horz" wrap="none" lIns="0" tIns="0" rIns="0" bIns="0" rtlCol="0" anchor="b">
            <a:spAutoFit/>
          </a:bodyPr>
          <a:lstStyle/>
          <a:p>
            <a:pPr algn="l" defTabSz="457200">
              <a:lnSpc>
                <a:spcPct val="100000"/>
              </a:lnSpc>
            </a:pPr>
            <a:endParaRPr lang="en-US" b="1" dirty="0">
              <a:solidFill>
                <a:srgbClr val="FFFFFF"/>
              </a:solidFill>
              <a:latin typeface="Arial" pitchFamily="34" charset="0"/>
            </a:endParaRPr>
          </a:p>
        </p:txBody>
      </p:sp>
    </p:spTree>
    <p:extLst>
      <p:ext uri="{BB962C8B-B14F-4D97-AF65-F5344CB8AC3E}">
        <p14:creationId xmlns:p14="http://schemas.microsoft.com/office/powerpoint/2010/main" val="2030953834"/>
      </p:ext>
    </p:extLst>
  </p:cSld>
  <p:clrMapOvr>
    <a:masterClrMapping/>
  </p:clrMapOvr>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0116" y="381010"/>
            <a:ext cx="8802556" cy="733419"/>
          </a:xfrm>
        </p:spPr>
        <p:txBody>
          <a:bodyPr wrap="square"/>
          <a:lstStyle/>
          <a:p>
            <a:r>
              <a:rPr lang="en-US" smtClean="0"/>
              <a:t>Click to edit Master title style</a:t>
            </a:r>
            <a:endParaRPr lang="en-US" dirty="0"/>
          </a:p>
        </p:txBody>
      </p:sp>
      <p:sp>
        <p:nvSpPr>
          <p:cNvPr id="3" name="Content Placeholder 2"/>
          <p:cNvSpPr>
            <a:spLocks noGrp="1"/>
          </p:cNvSpPr>
          <p:nvPr>
            <p:ph idx="1" hasCustomPrompt="1"/>
          </p:nvPr>
        </p:nvSpPr>
        <p:spPr>
          <a:xfrm>
            <a:off x="400116" y="1381125"/>
            <a:ext cx="8802556" cy="4486274"/>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smtClean="0"/>
              <a:t>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2"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sp>
        <p:nvSpPr>
          <p:cNvPr id="13" name="Rectangle 5"/>
          <p:cNvSpPr>
            <a:spLocks noGrp="1" noChangeArrowheads="1"/>
          </p:cNvSpPr>
          <p:nvPr>
            <p:ph type="ftr" sz="quarter" idx="3"/>
          </p:nvPr>
        </p:nvSpPr>
        <p:spPr bwMode="auto">
          <a:xfrm>
            <a:off x="1840534" y="6283325"/>
            <a:ext cx="5121487" cy="228600"/>
          </a:xfrm>
          <a:prstGeom prst="rect">
            <a:avLst/>
          </a:prstGeom>
          <a:noFill/>
          <a:ln w="9525">
            <a:noFill/>
            <a:miter lim="800000"/>
            <a:headEnd/>
            <a:tailEnd/>
          </a:ln>
        </p:spPr>
        <p:txBody>
          <a:bodyPr vert="horz" wrap="none" lIns="0" tIns="0" rIns="0" bIns="0" numCol="1" anchor="b" anchorCtr="0" compatLnSpc="1">
            <a:prstTxWarp prst="textNoShape">
              <a:avLst/>
            </a:prstTxWarp>
          </a:bodyPr>
          <a:lstStyle>
            <a:lvl1pPr>
              <a:defRPr sz="800" b="0" i="0" baseline="0">
                <a:solidFill>
                  <a:schemeClr val="bg1"/>
                </a:solidFill>
              </a:defRPr>
            </a:lvl1pPr>
          </a:lstStyle>
          <a:p>
            <a:r>
              <a:rPr lang="en-US" dirty="0" smtClean="0">
                <a:solidFill>
                  <a:srgbClr val="FFFFFF"/>
                </a:solidFill>
              </a:rPr>
              <a:t>Source: xxx</a:t>
            </a:r>
            <a:endParaRPr lang="en-US" dirty="0">
              <a:solidFill>
                <a:srgbClr val="FFFFFF"/>
              </a:solidFill>
            </a:endParaRPr>
          </a:p>
        </p:txBody>
      </p:sp>
      <p:pic>
        <p:nvPicPr>
          <p:cNvPr id="14" name="Picture 11" descr="Logo_Peq01"/>
          <p:cNvPicPr>
            <a:picLocks noChangeAspect="1" noChangeArrowheads="1"/>
          </p:cNvPicPr>
          <p:nvPr/>
        </p:nvPicPr>
        <p:blipFill>
          <a:blip r:embed="rId3"/>
          <a:srcRect/>
          <a:stretch>
            <a:fillRect/>
          </a:stretch>
        </p:blipFill>
        <p:spPr bwMode="auto">
          <a:xfrm>
            <a:off x="7335463" y="6345437"/>
            <a:ext cx="2013918" cy="352425"/>
          </a:xfrm>
          <a:prstGeom prst="rect">
            <a:avLst/>
          </a:prstGeom>
          <a:noFill/>
        </p:spPr>
      </p:pic>
      <p:sp>
        <p:nvSpPr>
          <p:cNvPr id="9" name="DocID"/>
          <p:cNvSpPr txBox="1"/>
          <p:nvPr userDrawn="1"/>
        </p:nvSpPr>
        <p:spPr>
          <a:xfrm>
            <a:off x="1267506" y="6532791"/>
            <a:ext cx="65" cy="107722"/>
          </a:xfrm>
          <a:prstGeom prst="rect">
            <a:avLst/>
          </a:prstGeom>
          <a:noFill/>
        </p:spPr>
        <p:txBody>
          <a:bodyPr vert="horz" wrap="none" lIns="0" tIns="0" rIns="0" bIns="0" rtlCol="0" anchor="b">
            <a:spAutoFit/>
          </a:bodyPr>
          <a:lstStyle/>
          <a:p>
            <a:pPr algn="l" defTabSz="457200">
              <a:lnSpc>
                <a:spcPct val="100000"/>
              </a:lnSpc>
            </a:pPr>
            <a:endParaRPr lang="de-DE" sz="700" dirty="0">
              <a:solidFill>
                <a:srgbClr val="FFFFFF"/>
              </a:solidFill>
              <a:latin typeface="Arial" pitchFamily="34" charset="0"/>
            </a:endParaRPr>
          </a:p>
        </p:txBody>
      </p:sp>
      <p:sp>
        <p:nvSpPr>
          <p:cNvPr id="11" name="Rectangle 15"/>
          <p:cNvSpPr>
            <a:spLocks noChangeArrowheads="1"/>
          </p:cNvSpPr>
          <p:nvPr userDrawn="1"/>
        </p:nvSpPr>
        <p:spPr bwMode="gray">
          <a:xfrm>
            <a:off x="9202672" y="0"/>
            <a:ext cx="406400" cy="38100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0">
            <a:noAutofit/>
          </a:bodyPr>
          <a:lstStyle/>
          <a:p>
            <a:pPr eaLnBrk="0" hangingPunct="0">
              <a:lnSpc>
                <a:spcPct val="100000"/>
              </a:lnSpc>
            </a:pPr>
            <a:fld id="{2306E996-13B1-4F09-8F6B-3AC86B81501F}" type="slidenum">
              <a:rPr lang="en-GB" sz="1400" b="1" smtClean="0">
                <a:solidFill>
                  <a:srgbClr val="FF0000"/>
                </a:solidFill>
                <a:cs typeface="Arial" charset="0"/>
              </a:rPr>
              <a:pPr eaLnBrk="0" hangingPunct="0">
                <a:lnSpc>
                  <a:spcPct val="100000"/>
                </a:lnSpc>
              </a:pPr>
              <a:t>‹#›</a:t>
            </a:fld>
            <a:endParaRPr lang="en-GB" sz="1400" b="1" dirty="0">
              <a:solidFill>
                <a:srgbClr val="FF0000"/>
              </a:solidFill>
              <a:cs typeface="Arial" charset="0"/>
            </a:endParaRPr>
          </a:p>
        </p:txBody>
      </p:sp>
    </p:spTree>
    <p:extLst>
      <p:ext uri="{BB962C8B-B14F-4D97-AF65-F5344CB8AC3E}">
        <p14:creationId xmlns:p14="http://schemas.microsoft.com/office/powerpoint/2010/main" val="127117411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58554" y="4407099"/>
            <a:ext cx="816237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58554" y="2906713"/>
            <a:ext cx="816237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72910747"/>
      </p:ext>
    </p:extLst>
  </p:cSld>
  <p:clrMapOvr>
    <a:masterClrMapping/>
  </p:clrMapOvr>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17" y="1381129"/>
            <a:ext cx="4321255" cy="4486275"/>
          </a:xfrm>
        </p:spPr>
        <p:txBody>
          <a:bodyPr/>
          <a:lstStyle>
            <a:lvl1pP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81417" y="1381129"/>
            <a:ext cx="4321255" cy="4486275"/>
          </a:xfrm>
        </p:spPr>
        <p:txBody>
          <a:bodyPr/>
          <a:lstStyle>
            <a:lvl1pP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Rectangle 15"/>
          <p:cNvSpPr>
            <a:spLocks noChangeArrowheads="1"/>
          </p:cNvSpPr>
          <p:nvPr userDrawn="1"/>
        </p:nvSpPr>
        <p:spPr bwMode="gray">
          <a:xfrm>
            <a:off x="9202672" y="0"/>
            <a:ext cx="406400" cy="38100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0">
            <a:noAutofit/>
          </a:bodyPr>
          <a:lstStyle/>
          <a:p>
            <a:pPr eaLnBrk="0" hangingPunct="0">
              <a:lnSpc>
                <a:spcPct val="100000"/>
              </a:lnSpc>
            </a:pPr>
            <a:fld id="{2306E996-13B1-4F09-8F6B-3AC86B81501F}" type="slidenum">
              <a:rPr lang="en-GB" sz="1400" b="1" smtClean="0">
                <a:solidFill>
                  <a:srgbClr val="FF0000"/>
                </a:solidFill>
                <a:cs typeface="Arial" charset="0"/>
              </a:rPr>
              <a:pPr eaLnBrk="0" hangingPunct="0">
                <a:lnSpc>
                  <a:spcPct val="100000"/>
                </a:lnSpc>
              </a:pPr>
              <a:t>‹#›</a:t>
            </a:fld>
            <a:endParaRPr lang="en-GB" sz="1400" b="1" dirty="0">
              <a:solidFill>
                <a:srgbClr val="FF0000"/>
              </a:solidFill>
              <a:cs typeface="Arial" charset="0"/>
            </a:endParaRPr>
          </a:p>
        </p:txBody>
      </p:sp>
    </p:spTree>
    <p:extLst>
      <p:ext uri="{BB962C8B-B14F-4D97-AF65-F5344CB8AC3E}">
        <p14:creationId xmlns:p14="http://schemas.microsoft.com/office/powerpoint/2010/main" val="133172849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80142" y="274638"/>
            <a:ext cx="8642509" cy="1143000"/>
          </a:xfrm>
          <a:prstGeom prst="rect">
            <a:avLst/>
          </a:prstGeom>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a:xfrm>
            <a:off x="480142" y="1600205"/>
            <a:ext cx="8642509" cy="4525963"/>
          </a:xfrm>
          <a:prstGeom prst="rect">
            <a:avLst/>
          </a:prstGeo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extLst>
      <p:ext uri="{BB962C8B-B14F-4D97-AF65-F5344CB8AC3E}">
        <p14:creationId xmlns:p14="http://schemas.microsoft.com/office/powerpoint/2010/main" val="1489981923"/>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sp>
        <p:nvSpPr>
          <p:cNvPr id="9" name="Rectangle 5"/>
          <p:cNvSpPr>
            <a:spLocks noGrp="1" noChangeArrowheads="1"/>
          </p:cNvSpPr>
          <p:nvPr>
            <p:ph type="ftr" sz="quarter" idx="3"/>
          </p:nvPr>
        </p:nvSpPr>
        <p:spPr bwMode="auto">
          <a:xfrm>
            <a:off x="1840534" y="6283325"/>
            <a:ext cx="5121487" cy="228600"/>
          </a:xfrm>
          <a:prstGeom prst="rect">
            <a:avLst/>
          </a:prstGeom>
          <a:noFill/>
          <a:ln w="9525">
            <a:noFill/>
            <a:miter lim="800000"/>
            <a:headEnd/>
            <a:tailEnd/>
          </a:ln>
        </p:spPr>
        <p:txBody>
          <a:bodyPr vert="horz" wrap="none" lIns="0" tIns="0" rIns="0" bIns="0" numCol="1" anchor="b" anchorCtr="0" compatLnSpc="1">
            <a:prstTxWarp prst="textNoShape">
              <a:avLst/>
            </a:prstTxWarp>
          </a:bodyPr>
          <a:lstStyle>
            <a:lvl1pPr>
              <a:defRPr sz="800" b="0" i="0" baseline="0">
                <a:solidFill>
                  <a:schemeClr val="bg1"/>
                </a:solidFill>
              </a:defRPr>
            </a:lvl1pPr>
          </a:lstStyle>
          <a:p>
            <a:r>
              <a:rPr lang="en-US" dirty="0" smtClean="0">
                <a:solidFill>
                  <a:srgbClr val="FFFFFF"/>
                </a:solidFill>
              </a:rPr>
              <a:t>Source: xxx</a:t>
            </a:r>
            <a:endParaRPr lang="en-US" dirty="0">
              <a:solidFill>
                <a:srgbClr val="FFFFFF"/>
              </a:solidFill>
            </a:endParaRPr>
          </a:p>
        </p:txBody>
      </p:sp>
      <p:pic>
        <p:nvPicPr>
          <p:cNvPr id="10" name="Picture 11" descr="Logo_Peq01"/>
          <p:cNvPicPr>
            <a:picLocks noChangeAspect="1" noChangeArrowheads="1"/>
          </p:cNvPicPr>
          <p:nvPr/>
        </p:nvPicPr>
        <p:blipFill>
          <a:blip r:embed="rId3"/>
          <a:srcRect/>
          <a:stretch>
            <a:fillRect/>
          </a:stretch>
        </p:blipFill>
        <p:spPr bwMode="auto">
          <a:xfrm>
            <a:off x="7335463" y="6345437"/>
            <a:ext cx="2013918" cy="352425"/>
          </a:xfrm>
          <a:prstGeom prst="rect">
            <a:avLst/>
          </a:prstGeom>
          <a:noFill/>
        </p:spPr>
      </p:pic>
      <p:sp>
        <p:nvSpPr>
          <p:cNvPr id="7" name="Rectangle 15"/>
          <p:cNvSpPr>
            <a:spLocks noChangeArrowheads="1"/>
          </p:cNvSpPr>
          <p:nvPr userDrawn="1"/>
        </p:nvSpPr>
        <p:spPr bwMode="gray">
          <a:xfrm>
            <a:off x="9202672" y="0"/>
            <a:ext cx="406400" cy="38100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0">
            <a:noAutofit/>
          </a:bodyPr>
          <a:lstStyle/>
          <a:p>
            <a:pPr eaLnBrk="0" hangingPunct="0">
              <a:lnSpc>
                <a:spcPct val="100000"/>
              </a:lnSpc>
            </a:pPr>
            <a:fld id="{2306E996-13B1-4F09-8F6B-3AC86B81501F}" type="slidenum">
              <a:rPr lang="en-GB" sz="1400" b="1" smtClean="0">
                <a:solidFill>
                  <a:srgbClr val="FF0000"/>
                </a:solidFill>
                <a:cs typeface="Arial" charset="0"/>
              </a:rPr>
              <a:pPr eaLnBrk="0" hangingPunct="0">
                <a:lnSpc>
                  <a:spcPct val="100000"/>
                </a:lnSpc>
              </a:pPr>
              <a:t>‹#›</a:t>
            </a:fld>
            <a:endParaRPr lang="en-GB" sz="1400" b="1" dirty="0">
              <a:solidFill>
                <a:srgbClr val="FF0000"/>
              </a:solidFill>
              <a:cs typeface="Arial" charset="0"/>
            </a:endParaRPr>
          </a:p>
        </p:txBody>
      </p:sp>
    </p:spTree>
    <p:extLst>
      <p:ext uri="{BB962C8B-B14F-4D97-AF65-F5344CB8AC3E}">
        <p14:creationId xmlns:p14="http://schemas.microsoft.com/office/powerpoint/2010/main" val="1601409583"/>
      </p:ext>
    </p:extLst>
  </p:cSld>
  <p:clrMapOvr>
    <a:masterClrMapping/>
  </p:clrMapOvr>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Rectangle 15"/>
          <p:cNvSpPr>
            <a:spLocks noChangeArrowheads="1"/>
          </p:cNvSpPr>
          <p:nvPr userDrawn="1"/>
        </p:nvSpPr>
        <p:spPr bwMode="gray">
          <a:xfrm>
            <a:off x="9202672" y="0"/>
            <a:ext cx="406400" cy="38100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0">
            <a:noAutofit/>
          </a:bodyPr>
          <a:lstStyle/>
          <a:p>
            <a:pPr eaLnBrk="0" hangingPunct="0">
              <a:lnSpc>
                <a:spcPct val="100000"/>
              </a:lnSpc>
            </a:pPr>
            <a:fld id="{2306E996-13B1-4F09-8F6B-3AC86B81501F}" type="slidenum">
              <a:rPr lang="en-GB" sz="1400" b="1" smtClean="0">
                <a:solidFill>
                  <a:srgbClr val="FF0000"/>
                </a:solidFill>
                <a:cs typeface="Arial" charset="0"/>
              </a:rPr>
              <a:pPr eaLnBrk="0" hangingPunct="0">
                <a:lnSpc>
                  <a:spcPct val="100000"/>
                </a:lnSpc>
              </a:pPr>
              <a:t>‹#›</a:t>
            </a:fld>
            <a:endParaRPr lang="en-GB" sz="1400" b="1" dirty="0">
              <a:solidFill>
                <a:srgbClr val="FF0000"/>
              </a:solidFill>
              <a:cs typeface="Arial" charset="0"/>
            </a:endParaRPr>
          </a:p>
        </p:txBody>
      </p:sp>
    </p:spTree>
    <p:extLst>
      <p:ext uri="{BB962C8B-B14F-4D97-AF65-F5344CB8AC3E}">
        <p14:creationId xmlns:p14="http://schemas.microsoft.com/office/powerpoint/2010/main" val="3082884850"/>
      </p:ext>
    </p:extLst>
  </p:cSld>
  <p:clrMapOvr>
    <a:masterClrMapping/>
  </p:clrMapOvr>
  <p:timing>
    <p:tnLst>
      <p:par>
        <p:cTn id="1" dur="indefinite" restart="never" nodeType="tmRoot"/>
      </p:par>
    </p:tn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80244" y="273050"/>
            <a:ext cx="3159251"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754423" y="273061"/>
            <a:ext cx="536822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80244" y="1435103"/>
            <a:ext cx="3159251"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Rectangle 15"/>
          <p:cNvSpPr>
            <a:spLocks noChangeArrowheads="1"/>
          </p:cNvSpPr>
          <p:nvPr userDrawn="1"/>
        </p:nvSpPr>
        <p:spPr bwMode="gray">
          <a:xfrm>
            <a:off x="9202672" y="0"/>
            <a:ext cx="406400" cy="38100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0">
            <a:noAutofit/>
          </a:bodyPr>
          <a:lstStyle/>
          <a:p>
            <a:pPr eaLnBrk="0" hangingPunct="0">
              <a:lnSpc>
                <a:spcPct val="100000"/>
              </a:lnSpc>
            </a:pPr>
            <a:fld id="{2306E996-13B1-4F09-8F6B-3AC86B81501F}" type="slidenum">
              <a:rPr lang="en-GB" sz="1400" b="1" smtClean="0">
                <a:solidFill>
                  <a:srgbClr val="FF0000"/>
                </a:solidFill>
                <a:cs typeface="Arial" charset="0"/>
              </a:rPr>
              <a:pPr eaLnBrk="0" hangingPunct="0">
                <a:lnSpc>
                  <a:spcPct val="100000"/>
                </a:lnSpc>
              </a:pPr>
              <a:t>‹#›</a:t>
            </a:fld>
            <a:endParaRPr lang="en-GB" sz="1400" b="1" dirty="0">
              <a:solidFill>
                <a:srgbClr val="FF0000"/>
              </a:solidFill>
              <a:cs typeface="Arial" charset="0"/>
            </a:endParaRPr>
          </a:p>
        </p:txBody>
      </p:sp>
    </p:spTree>
    <p:extLst>
      <p:ext uri="{BB962C8B-B14F-4D97-AF65-F5344CB8AC3E}">
        <p14:creationId xmlns:p14="http://schemas.microsoft.com/office/powerpoint/2010/main" val="4003162486"/>
      </p:ext>
    </p:extLst>
  </p:cSld>
  <p:clrMapOvr>
    <a:masterClrMapping/>
  </p:clrMapOvr>
  <p:timing>
    <p:tnLst>
      <p:par>
        <p:cTn id="1" dur="indefinite" restart="never" nodeType="tmRoot"/>
      </p:par>
    </p:tn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2223" y="4800600"/>
            <a:ext cx="5761673"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882223" y="612775"/>
            <a:ext cx="5761673"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882223" y="5367338"/>
            <a:ext cx="5761673"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Rectangle 15"/>
          <p:cNvSpPr>
            <a:spLocks noChangeArrowheads="1"/>
          </p:cNvSpPr>
          <p:nvPr userDrawn="1"/>
        </p:nvSpPr>
        <p:spPr bwMode="gray">
          <a:xfrm>
            <a:off x="9202672" y="0"/>
            <a:ext cx="406400" cy="38100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0">
            <a:noAutofit/>
          </a:bodyPr>
          <a:lstStyle/>
          <a:p>
            <a:pPr eaLnBrk="0" hangingPunct="0">
              <a:lnSpc>
                <a:spcPct val="100000"/>
              </a:lnSpc>
            </a:pPr>
            <a:fld id="{2306E996-13B1-4F09-8F6B-3AC86B81501F}" type="slidenum">
              <a:rPr lang="en-GB" sz="1400" b="1" smtClean="0">
                <a:solidFill>
                  <a:srgbClr val="FF0000"/>
                </a:solidFill>
                <a:cs typeface="Arial" charset="0"/>
              </a:rPr>
              <a:pPr eaLnBrk="0" hangingPunct="0">
                <a:lnSpc>
                  <a:spcPct val="100000"/>
                </a:lnSpc>
              </a:pPr>
              <a:t>‹#›</a:t>
            </a:fld>
            <a:endParaRPr lang="en-GB" sz="1400" b="1" dirty="0">
              <a:solidFill>
                <a:srgbClr val="FF0000"/>
              </a:solidFill>
              <a:cs typeface="Arial" charset="0"/>
            </a:endParaRPr>
          </a:p>
        </p:txBody>
      </p:sp>
    </p:spTree>
    <p:extLst>
      <p:ext uri="{BB962C8B-B14F-4D97-AF65-F5344CB8AC3E}">
        <p14:creationId xmlns:p14="http://schemas.microsoft.com/office/powerpoint/2010/main" val="872297453"/>
      </p:ext>
    </p:extLst>
  </p:cSld>
  <p:clrMapOvr>
    <a:masterClrMapping/>
  </p:clrMapOvr>
  <p:timing>
    <p:tnLst>
      <p:par>
        <p:cTn id="1" dur="indefinite" restart="never" nodeType="tmRoot"/>
      </p:par>
    </p:tn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5"/>
          <p:cNvSpPr>
            <a:spLocks noChangeArrowheads="1"/>
          </p:cNvSpPr>
          <p:nvPr userDrawn="1"/>
        </p:nvSpPr>
        <p:spPr bwMode="gray">
          <a:xfrm>
            <a:off x="9202672" y="0"/>
            <a:ext cx="406400" cy="38100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0">
            <a:noAutofit/>
          </a:bodyPr>
          <a:lstStyle/>
          <a:p>
            <a:pPr eaLnBrk="0" hangingPunct="0">
              <a:lnSpc>
                <a:spcPct val="100000"/>
              </a:lnSpc>
            </a:pPr>
            <a:fld id="{2306E996-13B1-4F09-8F6B-3AC86B81501F}" type="slidenum">
              <a:rPr lang="en-GB" sz="1400" b="1" smtClean="0">
                <a:solidFill>
                  <a:srgbClr val="FF0000"/>
                </a:solidFill>
                <a:cs typeface="Arial" charset="0"/>
              </a:rPr>
              <a:pPr eaLnBrk="0" hangingPunct="0">
                <a:lnSpc>
                  <a:spcPct val="100000"/>
                </a:lnSpc>
              </a:pPr>
              <a:t>‹#›</a:t>
            </a:fld>
            <a:endParaRPr lang="en-GB" sz="1400" b="1" dirty="0">
              <a:solidFill>
                <a:srgbClr val="FF0000"/>
              </a:solidFill>
              <a:cs typeface="Arial" charset="0"/>
            </a:endParaRPr>
          </a:p>
        </p:txBody>
      </p:sp>
    </p:spTree>
    <p:extLst>
      <p:ext uri="{BB962C8B-B14F-4D97-AF65-F5344CB8AC3E}">
        <p14:creationId xmlns:p14="http://schemas.microsoft.com/office/powerpoint/2010/main" val="1806019402"/>
      </p:ext>
    </p:extLst>
  </p:cSld>
  <p:clrMapOvr>
    <a:masterClrMapping/>
  </p:clrMapOvr>
  <p:timing>
    <p:tnLst>
      <p:par>
        <p:cTn id="1" dur="indefinite" restart="never" nodeType="tmRoot"/>
      </p:par>
    </p:tnLst>
  </p:timing>
</p:sldLayout>
</file>

<file path=ppt/slideLayouts/slideLayout13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2035" y="381000"/>
            <a:ext cx="2200639"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00116" y="381000"/>
            <a:ext cx="644187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5"/>
          <p:cNvSpPr>
            <a:spLocks noChangeArrowheads="1"/>
          </p:cNvSpPr>
          <p:nvPr userDrawn="1"/>
        </p:nvSpPr>
        <p:spPr bwMode="gray">
          <a:xfrm>
            <a:off x="9202672" y="0"/>
            <a:ext cx="406400" cy="38100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0">
            <a:noAutofit/>
          </a:bodyPr>
          <a:lstStyle/>
          <a:p>
            <a:pPr eaLnBrk="0" hangingPunct="0">
              <a:lnSpc>
                <a:spcPct val="100000"/>
              </a:lnSpc>
            </a:pPr>
            <a:fld id="{2306E996-13B1-4F09-8F6B-3AC86B81501F}" type="slidenum">
              <a:rPr lang="en-GB" sz="1400" b="1" smtClean="0">
                <a:solidFill>
                  <a:srgbClr val="FF0000"/>
                </a:solidFill>
                <a:cs typeface="Arial" charset="0"/>
              </a:rPr>
              <a:pPr eaLnBrk="0" hangingPunct="0">
                <a:lnSpc>
                  <a:spcPct val="100000"/>
                </a:lnSpc>
              </a:pPr>
              <a:t>‹#›</a:t>
            </a:fld>
            <a:endParaRPr lang="en-GB" sz="1400" b="1" dirty="0">
              <a:solidFill>
                <a:srgbClr val="FF0000"/>
              </a:solidFill>
              <a:cs typeface="Arial" charset="0"/>
            </a:endParaRPr>
          </a:p>
        </p:txBody>
      </p:sp>
    </p:spTree>
    <p:extLst>
      <p:ext uri="{BB962C8B-B14F-4D97-AF65-F5344CB8AC3E}">
        <p14:creationId xmlns:p14="http://schemas.microsoft.com/office/powerpoint/2010/main" val="615131055"/>
      </p:ext>
    </p:extLst>
  </p:cSld>
  <p:clrMapOvr>
    <a:masterClrMapping/>
  </p:clrMapOvr>
  <p:timing>
    <p:tnLst>
      <p:par>
        <p:cTn id="1" dur="indefinite" restart="never" nodeType="tmRoot"/>
      </p:par>
    </p:tnLst>
  </p:timing>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2 columns with heading">
    <p:spTree>
      <p:nvGrpSpPr>
        <p:cNvPr id="1" name=""/>
        <p:cNvGrpSpPr/>
        <p:nvPr/>
      </p:nvGrpSpPr>
      <p:grpSpPr>
        <a:xfrm>
          <a:off x="0" y="0"/>
          <a:ext cx="0" cy="0"/>
          <a:chOff x="0" y="0"/>
          <a:chExt cx="0" cy="0"/>
        </a:xfrm>
      </p:grpSpPr>
      <p:sp>
        <p:nvSpPr>
          <p:cNvPr id="2" name="Title 1"/>
          <p:cNvSpPr>
            <a:spLocks noGrp="1"/>
          </p:cNvSpPr>
          <p:nvPr>
            <p:ph type="title"/>
          </p:nvPr>
        </p:nvSpPr>
        <p:spPr>
          <a:xfrm>
            <a:off x="400118" y="381010"/>
            <a:ext cx="8796272" cy="733419"/>
          </a:xfrm>
        </p:spPr>
        <p:txBody>
          <a:bodyPr/>
          <a:lstStyle/>
          <a:p>
            <a:r>
              <a:rPr lang="en-US" dirty="0" smtClean="0"/>
              <a:t>Click to edit Master title style</a:t>
            </a:r>
            <a:endParaRPr lang="en-GB" dirty="0"/>
          </a:p>
        </p:txBody>
      </p:sp>
      <p:sp>
        <p:nvSpPr>
          <p:cNvPr id="13" name="Text Placeholder 19"/>
          <p:cNvSpPr>
            <a:spLocks noGrp="1"/>
          </p:cNvSpPr>
          <p:nvPr>
            <p:ph type="body" sz="quarter" idx="15" hasCustomPrompt="1"/>
          </p:nvPr>
        </p:nvSpPr>
        <p:spPr>
          <a:xfrm>
            <a:off x="401641" y="1406525"/>
            <a:ext cx="3941769" cy="336550"/>
          </a:xfrm>
        </p:spPr>
        <p:txBody>
          <a:bodyPr/>
          <a:lstStyle>
            <a:lvl1pPr marL="0" indent="0">
              <a:spcBef>
                <a:spcPts val="0"/>
              </a:spcBef>
              <a:buNone/>
              <a:defRPr sz="1200" b="1">
                <a:solidFill>
                  <a:schemeClr val="tx2"/>
                </a:solidFill>
                <a:latin typeface="+mj-lt"/>
              </a:defRPr>
            </a:lvl1pPr>
            <a:lvl2pPr marL="0" indent="0">
              <a:spcBef>
                <a:spcPts val="0"/>
              </a:spcBef>
              <a:buNone/>
              <a:defRPr sz="1200">
                <a:solidFill>
                  <a:schemeClr val="tx2"/>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4" name="Text Placeholder 19"/>
          <p:cNvSpPr>
            <a:spLocks noGrp="1"/>
          </p:cNvSpPr>
          <p:nvPr>
            <p:ph type="body" sz="quarter" idx="16" hasCustomPrompt="1"/>
          </p:nvPr>
        </p:nvSpPr>
        <p:spPr>
          <a:xfrm>
            <a:off x="5251451" y="1406525"/>
            <a:ext cx="3944939" cy="336550"/>
          </a:xfrm>
        </p:spPr>
        <p:txBody>
          <a:bodyPr/>
          <a:lstStyle>
            <a:lvl1pPr marL="0" indent="0">
              <a:spcBef>
                <a:spcPts val="0"/>
              </a:spcBef>
              <a:buNone/>
              <a:defRPr sz="1200" b="1">
                <a:solidFill>
                  <a:schemeClr val="tx2"/>
                </a:solidFill>
                <a:latin typeface="+mj-lt"/>
              </a:defRPr>
            </a:lvl1pPr>
            <a:lvl2pPr marL="0" indent="0">
              <a:spcBef>
                <a:spcPts val="0"/>
              </a:spcBef>
              <a:buNone/>
              <a:defRPr sz="1200">
                <a:solidFill>
                  <a:schemeClr val="tx2"/>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5" name="Content Placeholder 2"/>
          <p:cNvSpPr>
            <a:spLocks noGrp="1"/>
          </p:cNvSpPr>
          <p:nvPr>
            <p:ph idx="1"/>
          </p:nvPr>
        </p:nvSpPr>
        <p:spPr>
          <a:xfrm>
            <a:off x="401638" y="1930404"/>
            <a:ext cx="3941762" cy="4100513"/>
          </a:xfrm>
        </p:spPr>
        <p:txBody>
          <a:bodyPr/>
          <a:lstStyle>
            <a:lvl1pPr>
              <a:defRPr sz="1200">
                <a:solidFill>
                  <a:schemeClr val="tx2"/>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6" name="Content Placeholder 2"/>
          <p:cNvSpPr>
            <a:spLocks noGrp="1"/>
          </p:cNvSpPr>
          <p:nvPr>
            <p:ph idx="11"/>
          </p:nvPr>
        </p:nvSpPr>
        <p:spPr>
          <a:xfrm>
            <a:off x="5249872" y="1930404"/>
            <a:ext cx="3946517" cy="4100513"/>
          </a:xfrm>
        </p:spPr>
        <p:txBody>
          <a:bodyPr/>
          <a:lstStyle>
            <a:lvl1pPr>
              <a:defRPr sz="1200">
                <a:solidFill>
                  <a:schemeClr val="tx2"/>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4239881741"/>
      </p:ext>
    </p:extLst>
  </p:cSld>
  <p:clrMapOvr>
    <a:masterClrMapping/>
  </p:clrMapOvr>
  <p:timing>
    <p:tnLst>
      <p:par>
        <p:cTn id="1" dur="indefinite" restart="never" nodeType="tmRoot"/>
      </p:par>
    </p:tn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fondo02"/>
          <p:cNvPicPr>
            <a:picLocks noChangeAspect="1" noChangeArrowheads="1"/>
          </p:cNvPicPr>
          <p:nvPr/>
        </p:nvPicPr>
        <p:blipFill>
          <a:blip r:embed="rId2"/>
          <a:srcRect/>
          <a:stretch>
            <a:fillRect/>
          </a:stretch>
        </p:blipFill>
        <p:spPr bwMode="auto">
          <a:xfrm>
            <a:off x="0" y="0"/>
            <a:ext cx="9602788" cy="6858000"/>
          </a:xfrm>
          <a:prstGeom prst="rect">
            <a:avLst/>
          </a:prstGeom>
          <a:noFill/>
        </p:spPr>
      </p:pic>
      <p:pic>
        <p:nvPicPr>
          <p:cNvPr id="5" name="Picture 8" descr="Logo_Peq01"/>
          <p:cNvPicPr>
            <a:picLocks noChangeAspect="1" noChangeArrowheads="1"/>
          </p:cNvPicPr>
          <p:nvPr/>
        </p:nvPicPr>
        <p:blipFill>
          <a:blip r:embed="rId3"/>
          <a:srcRect/>
          <a:stretch>
            <a:fillRect/>
          </a:stretch>
        </p:blipFill>
        <p:spPr bwMode="auto">
          <a:xfrm>
            <a:off x="7335463" y="6345433"/>
            <a:ext cx="2013918" cy="352425"/>
          </a:xfrm>
          <a:prstGeom prst="rect">
            <a:avLst/>
          </a:prstGeom>
          <a:noFill/>
        </p:spPr>
      </p:pic>
      <p:sp>
        <p:nvSpPr>
          <p:cNvPr id="7" name="Rectangle 6"/>
          <p:cNvSpPr>
            <a:spLocks noChangeArrowheads="1"/>
          </p:cNvSpPr>
          <p:nvPr/>
        </p:nvSpPr>
        <p:spPr bwMode="auto">
          <a:xfrm>
            <a:off x="3601045" y="3962400"/>
            <a:ext cx="4641348" cy="457200"/>
          </a:xfrm>
          <a:prstGeom prst="rect">
            <a:avLst/>
          </a:prstGeom>
          <a:noFill/>
          <a:ln w="9525">
            <a:noFill/>
            <a:miter lim="800000"/>
            <a:headEnd/>
            <a:tailEnd/>
          </a:ln>
        </p:spPr>
        <p:txBody>
          <a:bodyPr wrap="none" lIns="0" tIns="0" rIns="0" bIns="0"/>
          <a:lstStyle/>
          <a:p>
            <a:pPr algn="l" defTabSz="457200">
              <a:lnSpc>
                <a:spcPct val="100000"/>
              </a:lnSpc>
            </a:pPr>
            <a:endParaRPr lang="en-US" sz="1500" u="sng" dirty="0">
              <a:solidFill>
                <a:srgbClr val="FFFFFF"/>
              </a:solidFill>
              <a:latin typeface="Arial" pitchFamily="34" charset="0"/>
            </a:endParaRPr>
          </a:p>
        </p:txBody>
      </p:sp>
      <p:sp>
        <p:nvSpPr>
          <p:cNvPr id="6153" name="Rectangle 9"/>
          <p:cNvSpPr>
            <a:spLocks noGrp="1" noChangeArrowheads="1"/>
          </p:cNvSpPr>
          <p:nvPr>
            <p:ph type="ctrTitle" sz="quarter"/>
          </p:nvPr>
        </p:nvSpPr>
        <p:spPr>
          <a:xfrm>
            <a:off x="3601046" y="1066800"/>
            <a:ext cx="4961440" cy="2819400"/>
          </a:xfrm>
        </p:spPr>
        <p:txBody>
          <a:bodyPr wrap="square"/>
          <a:lstStyle>
            <a:lvl1pPr>
              <a:defRPr sz="4000">
                <a:solidFill>
                  <a:schemeClr val="bg1"/>
                </a:solidFill>
              </a:defRPr>
            </a:lvl1pPr>
          </a:lstStyle>
          <a:p>
            <a:r>
              <a:rPr lang="en-US" smtClean="0"/>
              <a:t>Click to edit Master title style</a:t>
            </a:r>
            <a:endParaRPr lang="en-US" dirty="0"/>
          </a:p>
        </p:txBody>
      </p:sp>
      <p:sp>
        <p:nvSpPr>
          <p:cNvPr id="6154" name="Rectangle 10"/>
          <p:cNvSpPr>
            <a:spLocks noGrp="1" noChangeArrowheads="1"/>
          </p:cNvSpPr>
          <p:nvPr>
            <p:ph type="subTitle" sz="quarter" idx="1"/>
          </p:nvPr>
        </p:nvSpPr>
        <p:spPr>
          <a:xfrm>
            <a:off x="320093" y="1219200"/>
            <a:ext cx="1680488" cy="2286000"/>
          </a:xfrm>
        </p:spPr>
        <p:txBody>
          <a:bodyPr lIns="91440" tIns="45720" rIns="91440" bIns="45720"/>
          <a:lstStyle>
            <a:lvl1pPr marL="0" indent="0">
              <a:lnSpc>
                <a:spcPct val="140000"/>
              </a:lnSpc>
              <a:defRPr sz="1400">
                <a:solidFill>
                  <a:schemeClr val="bg1"/>
                </a:solidFill>
                <a:latin typeface="Arial" charset="0"/>
              </a:defRPr>
            </a:lvl1pPr>
          </a:lstStyle>
          <a:p>
            <a:r>
              <a:rPr lang="en-US" smtClean="0"/>
              <a:t>Click to edit Master subtitle style</a:t>
            </a:r>
            <a:endParaRPr lang="en-US" dirty="0"/>
          </a:p>
        </p:txBody>
      </p:sp>
      <p:sp>
        <p:nvSpPr>
          <p:cNvPr id="2" name="Subnomenclature"/>
          <p:cNvSpPr txBox="1"/>
          <p:nvPr/>
        </p:nvSpPr>
        <p:spPr>
          <a:xfrm>
            <a:off x="948672" y="6437412"/>
            <a:ext cx="65" cy="153888"/>
          </a:xfrm>
          <a:prstGeom prst="rect">
            <a:avLst/>
          </a:prstGeom>
          <a:noFill/>
        </p:spPr>
        <p:txBody>
          <a:bodyPr vert="horz" wrap="none" lIns="0" tIns="0" rIns="0" bIns="0" rtlCol="0" anchor="b">
            <a:spAutoFit/>
          </a:bodyPr>
          <a:lstStyle/>
          <a:p>
            <a:pPr algn="l" defTabSz="457200">
              <a:lnSpc>
                <a:spcPct val="100000"/>
              </a:lnSpc>
            </a:pPr>
            <a:endParaRPr lang="en-US" b="1" dirty="0">
              <a:solidFill>
                <a:srgbClr val="FFFFFF"/>
              </a:solidFill>
              <a:latin typeface="Arial" pitchFamily="34" charset="0"/>
            </a:endParaRPr>
          </a:p>
        </p:txBody>
      </p:sp>
      <p:sp>
        <p:nvSpPr>
          <p:cNvPr id="8"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Tree>
    <p:extLst>
      <p:ext uri="{BB962C8B-B14F-4D97-AF65-F5344CB8AC3E}">
        <p14:creationId xmlns:p14="http://schemas.microsoft.com/office/powerpoint/2010/main" val="1894691617"/>
      </p:ext>
    </p:extLst>
  </p:cSld>
  <p:clrMapOvr>
    <a:masterClrMapping/>
  </p:clrMapOvr>
  <p:timing>
    <p:tnLst>
      <p:par>
        <p:cTn id="1" dur="indefinite" restart="never" nodeType="tmRoot"/>
      </p:par>
    </p:tnLst>
  </p:timing>
</p:sldLayout>
</file>

<file path=ppt/slideLayouts/slideLayout138.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0116" y="381006"/>
            <a:ext cx="8802556" cy="733419"/>
          </a:xfrm>
        </p:spPr>
        <p:txBody>
          <a:bodyPr wrap="square"/>
          <a:lstStyle/>
          <a:p>
            <a:r>
              <a:rPr lang="en-US" smtClean="0"/>
              <a:t>Click to edit Master title style</a:t>
            </a:r>
            <a:endParaRPr lang="en-US" dirty="0"/>
          </a:p>
        </p:txBody>
      </p:sp>
      <p:sp>
        <p:nvSpPr>
          <p:cNvPr id="3" name="Content Placeholder 2"/>
          <p:cNvSpPr>
            <a:spLocks noGrp="1"/>
          </p:cNvSpPr>
          <p:nvPr>
            <p:ph idx="1" hasCustomPrompt="1"/>
          </p:nvPr>
        </p:nvSpPr>
        <p:spPr>
          <a:xfrm>
            <a:off x="400116" y="1381125"/>
            <a:ext cx="8802556" cy="4486274"/>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smtClean="0"/>
              <a:t>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Rectangle 6"/>
          <p:cNvSpPr>
            <a:spLocks noGrp="1" noChangeArrowheads="1"/>
          </p:cNvSpPr>
          <p:nvPr>
            <p:ph type="sldNum" sz="quarter" idx="10"/>
          </p:nvPr>
        </p:nvSpPr>
        <p:spPr>
          <a:xfrm>
            <a:off x="9202672" y="0"/>
            <a:ext cx="400116" cy="381000"/>
          </a:xfrm>
          <a:prstGeom prst="rect">
            <a:avLst/>
          </a:prstGeom>
        </p:spPr>
        <p:txBody>
          <a:bodyPr/>
          <a:lstStyle>
            <a:lvl1pPr>
              <a:defRPr/>
            </a:lvl1pPr>
          </a:lstStyle>
          <a:p>
            <a:fld id="{A7FC83F1-D64B-48DF-9CCD-2AA2C35A0115}" type="slidenum">
              <a:rPr lang="en-US"/>
              <a:pPr/>
              <a:t>‹#›</a:t>
            </a:fld>
            <a:endParaRPr lang="en-US" dirty="0"/>
          </a:p>
        </p:txBody>
      </p:sp>
      <p:pic>
        <p:nvPicPr>
          <p:cNvPr id="12"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sp>
        <p:nvSpPr>
          <p:cNvPr id="13" name="Rectangle 5"/>
          <p:cNvSpPr>
            <a:spLocks noGrp="1" noChangeArrowheads="1"/>
          </p:cNvSpPr>
          <p:nvPr>
            <p:ph type="ftr" sz="quarter" idx="3"/>
          </p:nvPr>
        </p:nvSpPr>
        <p:spPr bwMode="auto">
          <a:xfrm>
            <a:off x="1840534" y="6283325"/>
            <a:ext cx="5121487" cy="228600"/>
          </a:xfrm>
          <a:prstGeom prst="rect">
            <a:avLst/>
          </a:prstGeom>
          <a:noFill/>
          <a:ln w="9525">
            <a:noFill/>
            <a:miter lim="800000"/>
            <a:headEnd/>
            <a:tailEnd/>
          </a:ln>
        </p:spPr>
        <p:txBody>
          <a:bodyPr vert="horz" wrap="none" lIns="0" tIns="0" rIns="0" bIns="0" numCol="1" anchor="b" anchorCtr="0" compatLnSpc="1">
            <a:prstTxWarp prst="textNoShape">
              <a:avLst/>
            </a:prstTxWarp>
          </a:bodyPr>
          <a:lstStyle>
            <a:lvl1pPr>
              <a:defRPr sz="800" b="0" i="0" baseline="0">
                <a:solidFill>
                  <a:schemeClr val="bg1"/>
                </a:solidFill>
              </a:defRPr>
            </a:lvl1pPr>
          </a:lstStyle>
          <a:p>
            <a:r>
              <a:rPr lang="en-US" dirty="0" smtClean="0">
                <a:solidFill>
                  <a:srgbClr val="FFFFFF"/>
                </a:solidFill>
              </a:rPr>
              <a:t>Source: xxx</a:t>
            </a:r>
            <a:endParaRPr lang="en-US" dirty="0">
              <a:solidFill>
                <a:srgbClr val="FFFFFF"/>
              </a:solidFill>
            </a:endParaRPr>
          </a:p>
        </p:txBody>
      </p:sp>
      <p:pic>
        <p:nvPicPr>
          <p:cNvPr id="14" name="Picture 11" descr="Logo_Peq01"/>
          <p:cNvPicPr>
            <a:picLocks noChangeAspect="1" noChangeArrowheads="1"/>
          </p:cNvPicPr>
          <p:nvPr/>
        </p:nvPicPr>
        <p:blipFill>
          <a:blip r:embed="rId3"/>
          <a:srcRect/>
          <a:stretch>
            <a:fillRect/>
          </a:stretch>
        </p:blipFill>
        <p:spPr bwMode="auto">
          <a:xfrm>
            <a:off x="7335463" y="6345433"/>
            <a:ext cx="2013918" cy="352425"/>
          </a:xfrm>
          <a:prstGeom prst="rect">
            <a:avLst/>
          </a:prstGeom>
          <a:noFill/>
        </p:spPr>
      </p:pic>
      <p:sp>
        <p:nvSpPr>
          <p:cNvPr id="9" name="DocID"/>
          <p:cNvSpPr txBox="1"/>
          <p:nvPr userDrawn="1"/>
        </p:nvSpPr>
        <p:spPr>
          <a:xfrm>
            <a:off x="1267503" y="6532791"/>
            <a:ext cx="65" cy="107722"/>
          </a:xfrm>
          <a:prstGeom prst="rect">
            <a:avLst/>
          </a:prstGeom>
          <a:noFill/>
        </p:spPr>
        <p:txBody>
          <a:bodyPr vert="horz" wrap="none" lIns="0" tIns="0" rIns="0" bIns="0" rtlCol="0" anchor="b">
            <a:spAutoFit/>
          </a:bodyPr>
          <a:lstStyle/>
          <a:p>
            <a:pPr algn="l" defTabSz="457200">
              <a:lnSpc>
                <a:spcPct val="100000"/>
              </a:lnSpc>
            </a:pPr>
            <a:endParaRPr lang="de-DE" sz="700" dirty="0">
              <a:solidFill>
                <a:srgbClr val="FFFFFF"/>
              </a:solidFill>
              <a:latin typeface="Arial" pitchFamily="34" charset="0"/>
            </a:endParaRPr>
          </a:p>
        </p:txBody>
      </p:sp>
    </p:spTree>
    <p:extLst>
      <p:ext uri="{BB962C8B-B14F-4D97-AF65-F5344CB8AC3E}">
        <p14:creationId xmlns:p14="http://schemas.microsoft.com/office/powerpoint/2010/main" val="367125273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39.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58554" y="4407095"/>
            <a:ext cx="816237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58554" y="2906713"/>
            <a:ext cx="816237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Tree>
    <p:extLst>
      <p:ext uri="{BB962C8B-B14F-4D97-AF65-F5344CB8AC3E}">
        <p14:creationId xmlns:p14="http://schemas.microsoft.com/office/powerpoint/2010/main" val="125802006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58554" y="4406905"/>
            <a:ext cx="8162370" cy="1362075"/>
          </a:xfrm>
          <a:prstGeom prst="rect">
            <a:avLst/>
          </a:prstGeo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58554" y="2906713"/>
            <a:ext cx="816237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extLst>
      <p:ext uri="{BB962C8B-B14F-4D97-AF65-F5344CB8AC3E}">
        <p14:creationId xmlns:p14="http://schemas.microsoft.com/office/powerpoint/2010/main" val="1078116188"/>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17" y="1381129"/>
            <a:ext cx="4321255" cy="4486275"/>
          </a:xfrm>
        </p:spPr>
        <p:txBody>
          <a:bodyPr/>
          <a:lstStyle>
            <a:lvl1pP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81417" y="1381129"/>
            <a:ext cx="4321255" cy="4486275"/>
          </a:xfrm>
        </p:spPr>
        <p:txBody>
          <a:bodyPr/>
          <a:lstStyle>
            <a:lvl1pP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Tree>
    <p:extLst>
      <p:ext uri="{BB962C8B-B14F-4D97-AF65-F5344CB8AC3E}">
        <p14:creationId xmlns:p14="http://schemas.microsoft.com/office/powerpoint/2010/main" val="4195089752"/>
      </p:ext>
    </p:extLst>
  </p:cSld>
  <p:clrMapOvr>
    <a:masterClrMapping/>
  </p:clrMapOvr>
  <p:timing>
    <p:tnLst>
      <p:par>
        <p:cTn id="1" dur="indefinite" restart="never" nodeType="tmRoot"/>
      </p:par>
    </p:tnLst>
  </p:timing>
</p:sldLayout>
</file>

<file path=ppt/slideLayouts/slideLayout141.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sp>
        <p:nvSpPr>
          <p:cNvPr id="9" name="Rectangle 5"/>
          <p:cNvSpPr>
            <a:spLocks noGrp="1" noChangeArrowheads="1"/>
          </p:cNvSpPr>
          <p:nvPr>
            <p:ph type="ftr" sz="quarter" idx="3"/>
          </p:nvPr>
        </p:nvSpPr>
        <p:spPr bwMode="auto">
          <a:xfrm>
            <a:off x="1840534" y="6283325"/>
            <a:ext cx="5121487" cy="228600"/>
          </a:xfrm>
          <a:prstGeom prst="rect">
            <a:avLst/>
          </a:prstGeom>
          <a:noFill/>
          <a:ln w="9525">
            <a:noFill/>
            <a:miter lim="800000"/>
            <a:headEnd/>
            <a:tailEnd/>
          </a:ln>
        </p:spPr>
        <p:txBody>
          <a:bodyPr vert="horz" wrap="none" lIns="0" tIns="0" rIns="0" bIns="0" numCol="1" anchor="b" anchorCtr="0" compatLnSpc="1">
            <a:prstTxWarp prst="textNoShape">
              <a:avLst/>
            </a:prstTxWarp>
          </a:bodyPr>
          <a:lstStyle>
            <a:lvl1pPr>
              <a:defRPr sz="800" b="0" i="0" baseline="0">
                <a:solidFill>
                  <a:schemeClr val="bg1"/>
                </a:solidFill>
              </a:defRPr>
            </a:lvl1pPr>
          </a:lstStyle>
          <a:p>
            <a:r>
              <a:rPr lang="en-US" dirty="0" smtClean="0">
                <a:solidFill>
                  <a:srgbClr val="FFFFFF"/>
                </a:solidFill>
              </a:rPr>
              <a:t>Source: xxx</a:t>
            </a:r>
            <a:endParaRPr lang="en-US" dirty="0">
              <a:solidFill>
                <a:srgbClr val="FFFFFF"/>
              </a:solidFill>
            </a:endParaRPr>
          </a:p>
        </p:txBody>
      </p:sp>
      <p:pic>
        <p:nvPicPr>
          <p:cNvPr id="10" name="Picture 11" descr="Logo_Peq01"/>
          <p:cNvPicPr>
            <a:picLocks noChangeAspect="1" noChangeArrowheads="1"/>
          </p:cNvPicPr>
          <p:nvPr/>
        </p:nvPicPr>
        <p:blipFill>
          <a:blip r:embed="rId3"/>
          <a:srcRect/>
          <a:stretch>
            <a:fillRect/>
          </a:stretch>
        </p:blipFill>
        <p:spPr bwMode="auto">
          <a:xfrm>
            <a:off x="7335463" y="6345433"/>
            <a:ext cx="2013918" cy="352425"/>
          </a:xfrm>
          <a:prstGeom prst="rect">
            <a:avLst/>
          </a:prstGeom>
          <a:noFill/>
        </p:spPr>
      </p:pic>
      <p:sp>
        <p:nvSpPr>
          <p:cNvPr id="6" name="Rectangle 6"/>
          <p:cNvSpPr>
            <a:spLocks noGrp="1" noChangeArrowheads="1"/>
          </p:cNvSpPr>
          <p:nvPr>
            <p:ph type="sldNum" sz="quarter" idx="10"/>
          </p:nvPr>
        </p:nvSpPr>
        <p:spPr>
          <a:xfrm>
            <a:off x="9202672" y="0"/>
            <a:ext cx="400116" cy="381000"/>
          </a:xfrm>
          <a:prstGeom prst="rect">
            <a:avLst/>
          </a:prstGeom>
        </p:spPr>
        <p:txBody>
          <a:bodyPr/>
          <a:lstStyle>
            <a:lvl1pPr>
              <a:defRPr/>
            </a:lvl1pPr>
          </a:lstStyle>
          <a:p>
            <a:fld id="{A7FC83F1-D64B-48DF-9CCD-2AA2C35A0115}" type="slidenum">
              <a:rPr lang="en-US"/>
              <a:pPr/>
              <a:t>‹#›</a:t>
            </a:fld>
            <a:endParaRPr lang="en-US" dirty="0"/>
          </a:p>
        </p:txBody>
      </p:sp>
    </p:spTree>
    <p:extLst>
      <p:ext uri="{BB962C8B-B14F-4D97-AF65-F5344CB8AC3E}">
        <p14:creationId xmlns:p14="http://schemas.microsoft.com/office/powerpoint/2010/main" val="2811704141"/>
      </p:ext>
    </p:extLst>
  </p:cSld>
  <p:clrMapOvr>
    <a:masterClrMapping/>
  </p:clrMapOvr>
  <p:timing>
    <p:tnLst>
      <p:par>
        <p:cTn id="1" dur="indefinite" restart="never" nodeType="tmRoot"/>
      </p:par>
    </p:tnLst>
  </p:timing>
</p:sldLayout>
</file>

<file path=ppt/slideLayouts/slideLayout14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
        <p:nvSpPr>
          <p:cNvPr id="3" name="Rectangle 2"/>
          <p:cNvSpPr/>
          <p:nvPr userDrawn="1"/>
        </p:nvSpPr>
        <p:spPr bwMode="auto">
          <a:xfrm>
            <a:off x="8304011" y="136476"/>
            <a:ext cx="807199" cy="272956"/>
          </a:xfrm>
          <a:prstGeom prst="rect">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lnSpc>
                <a:spcPct val="100000"/>
              </a:lnSpc>
            </a:pPr>
            <a:r>
              <a:rPr lang="en-US" sz="1200" b="1" dirty="0" smtClean="0">
                <a:solidFill>
                  <a:srgbClr val="FF0000"/>
                </a:solidFill>
              </a:rPr>
              <a:t>DRAFT</a:t>
            </a:r>
            <a:endParaRPr lang="en-US" sz="1200" b="1" dirty="0">
              <a:solidFill>
                <a:srgbClr val="FF0000"/>
              </a:solidFill>
            </a:endParaRPr>
          </a:p>
        </p:txBody>
      </p:sp>
    </p:spTree>
    <p:extLst>
      <p:ext uri="{BB962C8B-B14F-4D97-AF65-F5344CB8AC3E}">
        <p14:creationId xmlns:p14="http://schemas.microsoft.com/office/powerpoint/2010/main" val="196220563"/>
      </p:ext>
    </p:extLst>
  </p:cSld>
  <p:clrMapOvr>
    <a:masterClrMapping/>
  </p:clrMapOvr>
  <p:timing>
    <p:tnLst>
      <p:par>
        <p:cTn id="1" dur="indefinite" restart="never" nodeType="tmRoot"/>
      </p:par>
    </p:tnLst>
  </p:timing>
</p:sldLayout>
</file>

<file path=ppt/slideLayouts/slideLayout14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80242" y="273050"/>
            <a:ext cx="3159251"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754423" y="273057"/>
            <a:ext cx="536822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80242" y="1435103"/>
            <a:ext cx="3159251"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Tree>
    <p:extLst>
      <p:ext uri="{BB962C8B-B14F-4D97-AF65-F5344CB8AC3E}">
        <p14:creationId xmlns:p14="http://schemas.microsoft.com/office/powerpoint/2010/main" val="2566926704"/>
      </p:ext>
    </p:extLst>
  </p:cSld>
  <p:clrMapOvr>
    <a:masterClrMapping/>
  </p:clrMapOvr>
  <p:timing>
    <p:tnLst>
      <p:par>
        <p:cTn id="1" dur="indefinite" restart="never" nodeType="tmRoot"/>
      </p:par>
    </p:tnLst>
  </p:timing>
</p:sldLayout>
</file>

<file path=ppt/slideLayouts/slideLayout14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2223" y="4800600"/>
            <a:ext cx="5761673"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882223" y="612775"/>
            <a:ext cx="5761673"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882223" y="5367338"/>
            <a:ext cx="5761673"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
        <p:nvSpPr>
          <p:cNvPr id="6" name="Rectangle 5"/>
          <p:cNvSpPr/>
          <p:nvPr userDrawn="1"/>
        </p:nvSpPr>
        <p:spPr bwMode="auto">
          <a:xfrm>
            <a:off x="8304011" y="136476"/>
            <a:ext cx="807199" cy="272956"/>
          </a:xfrm>
          <a:prstGeom prst="rect">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lnSpc>
                <a:spcPct val="100000"/>
              </a:lnSpc>
            </a:pPr>
            <a:r>
              <a:rPr lang="en-US" sz="1200" b="1" dirty="0" smtClean="0">
                <a:solidFill>
                  <a:srgbClr val="FF0000"/>
                </a:solidFill>
              </a:rPr>
              <a:t>DRAFT</a:t>
            </a:r>
            <a:endParaRPr lang="en-US" sz="1200" b="1" dirty="0">
              <a:solidFill>
                <a:srgbClr val="FF0000"/>
              </a:solidFill>
            </a:endParaRPr>
          </a:p>
        </p:txBody>
      </p:sp>
    </p:spTree>
    <p:extLst>
      <p:ext uri="{BB962C8B-B14F-4D97-AF65-F5344CB8AC3E}">
        <p14:creationId xmlns:p14="http://schemas.microsoft.com/office/powerpoint/2010/main" val="1046693922"/>
      </p:ext>
    </p:extLst>
  </p:cSld>
  <p:clrMapOvr>
    <a:masterClrMapping/>
  </p:clrMapOvr>
  <p:timing>
    <p:tnLst>
      <p:par>
        <p:cTn id="1" dur="indefinite" restart="never" nodeType="tmRoot"/>
      </p:par>
    </p:tnLst>
  </p:timing>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Tree>
    <p:extLst>
      <p:ext uri="{BB962C8B-B14F-4D97-AF65-F5344CB8AC3E}">
        <p14:creationId xmlns:p14="http://schemas.microsoft.com/office/powerpoint/2010/main" val="3664430454"/>
      </p:ext>
    </p:extLst>
  </p:cSld>
  <p:clrMapOvr>
    <a:masterClrMapping/>
  </p:clrMapOvr>
  <p:timing>
    <p:tnLst>
      <p:par>
        <p:cTn id="1" dur="indefinite" restart="never" nodeType="tmRoot"/>
      </p:par>
    </p:tnLst>
  </p:timing>
</p:sldLayout>
</file>

<file path=ppt/slideLayouts/slideLayout14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2035" y="381000"/>
            <a:ext cx="2200639"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00116" y="381000"/>
            <a:ext cx="644187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Tree>
    <p:extLst>
      <p:ext uri="{BB962C8B-B14F-4D97-AF65-F5344CB8AC3E}">
        <p14:creationId xmlns:p14="http://schemas.microsoft.com/office/powerpoint/2010/main" val="3471854524"/>
      </p:ext>
    </p:extLst>
  </p:cSld>
  <p:clrMapOvr>
    <a:masterClrMapping/>
  </p:clrMapOvr>
  <p:timing>
    <p:tnLst>
      <p:par>
        <p:cTn id="1" dur="indefinite" restart="never" nodeType="tmRoot"/>
      </p:par>
    </p:tnLst>
  </p:timing>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2 columns with heading">
    <p:spTree>
      <p:nvGrpSpPr>
        <p:cNvPr id="1" name=""/>
        <p:cNvGrpSpPr/>
        <p:nvPr/>
      </p:nvGrpSpPr>
      <p:grpSpPr>
        <a:xfrm>
          <a:off x="0" y="0"/>
          <a:ext cx="0" cy="0"/>
          <a:chOff x="0" y="0"/>
          <a:chExt cx="0" cy="0"/>
        </a:xfrm>
      </p:grpSpPr>
      <p:sp>
        <p:nvSpPr>
          <p:cNvPr id="2" name="Title 1"/>
          <p:cNvSpPr>
            <a:spLocks noGrp="1"/>
          </p:cNvSpPr>
          <p:nvPr>
            <p:ph type="title"/>
          </p:nvPr>
        </p:nvSpPr>
        <p:spPr>
          <a:xfrm>
            <a:off x="400116" y="381006"/>
            <a:ext cx="8796272" cy="733419"/>
          </a:xfrm>
        </p:spPr>
        <p:txBody>
          <a:bodyPr/>
          <a:lstStyle/>
          <a:p>
            <a:r>
              <a:rPr lang="en-US" dirty="0" smtClean="0"/>
              <a:t>Click to edit Master title style</a:t>
            </a:r>
            <a:endParaRPr lang="en-GB" dirty="0"/>
          </a:p>
        </p:txBody>
      </p:sp>
      <p:sp>
        <p:nvSpPr>
          <p:cNvPr id="13" name="Text Placeholder 19"/>
          <p:cNvSpPr>
            <a:spLocks noGrp="1"/>
          </p:cNvSpPr>
          <p:nvPr>
            <p:ph type="body" sz="quarter" idx="15" hasCustomPrompt="1"/>
          </p:nvPr>
        </p:nvSpPr>
        <p:spPr>
          <a:xfrm>
            <a:off x="401638" y="1406525"/>
            <a:ext cx="3941769" cy="336550"/>
          </a:xfrm>
        </p:spPr>
        <p:txBody>
          <a:bodyPr/>
          <a:lstStyle>
            <a:lvl1pPr marL="0" indent="0">
              <a:spcBef>
                <a:spcPts val="0"/>
              </a:spcBef>
              <a:buNone/>
              <a:defRPr sz="1200" b="1">
                <a:solidFill>
                  <a:schemeClr val="tx2"/>
                </a:solidFill>
                <a:latin typeface="+mj-lt"/>
              </a:defRPr>
            </a:lvl1pPr>
            <a:lvl2pPr marL="0" indent="0">
              <a:spcBef>
                <a:spcPts val="0"/>
              </a:spcBef>
              <a:buNone/>
              <a:defRPr sz="1200">
                <a:solidFill>
                  <a:schemeClr val="tx2"/>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4" name="Text Placeholder 19"/>
          <p:cNvSpPr>
            <a:spLocks noGrp="1"/>
          </p:cNvSpPr>
          <p:nvPr>
            <p:ph type="body" sz="quarter" idx="16" hasCustomPrompt="1"/>
          </p:nvPr>
        </p:nvSpPr>
        <p:spPr>
          <a:xfrm>
            <a:off x="5251450" y="1406525"/>
            <a:ext cx="3944938" cy="336550"/>
          </a:xfrm>
        </p:spPr>
        <p:txBody>
          <a:bodyPr/>
          <a:lstStyle>
            <a:lvl1pPr marL="0" indent="0">
              <a:spcBef>
                <a:spcPts val="0"/>
              </a:spcBef>
              <a:buNone/>
              <a:defRPr sz="1200" b="1">
                <a:solidFill>
                  <a:schemeClr val="tx2"/>
                </a:solidFill>
                <a:latin typeface="+mj-lt"/>
              </a:defRPr>
            </a:lvl1pPr>
            <a:lvl2pPr marL="0" indent="0">
              <a:spcBef>
                <a:spcPts val="0"/>
              </a:spcBef>
              <a:buNone/>
              <a:defRPr sz="1200">
                <a:solidFill>
                  <a:schemeClr val="tx2"/>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5" name="Content Placeholder 2"/>
          <p:cNvSpPr>
            <a:spLocks noGrp="1"/>
          </p:cNvSpPr>
          <p:nvPr>
            <p:ph idx="1"/>
          </p:nvPr>
        </p:nvSpPr>
        <p:spPr>
          <a:xfrm>
            <a:off x="401638" y="1930404"/>
            <a:ext cx="3941762" cy="4100513"/>
          </a:xfrm>
        </p:spPr>
        <p:txBody>
          <a:bodyPr/>
          <a:lstStyle>
            <a:lvl1pPr>
              <a:defRPr sz="1200">
                <a:solidFill>
                  <a:schemeClr val="tx2"/>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6" name="Content Placeholder 2"/>
          <p:cNvSpPr>
            <a:spLocks noGrp="1"/>
          </p:cNvSpPr>
          <p:nvPr>
            <p:ph idx="11"/>
          </p:nvPr>
        </p:nvSpPr>
        <p:spPr>
          <a:xfrm>
            <a:off x="5249870" y="1930404"/>
            <a:ext cx="3946517" cy="4100513"/>
          </a:xfrm>
        </p:spPr>
        <p:txBody>
          <a:bodyPr/>
          <a:lstStyle>
            <a:lvl1pPr>
              <a:defRPr sz="1200">
                <a:solidFill>
                  <a:schemeClr val="tx2"/>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2" name="Rectangle 6"/>
          <p:cNvSpPr>
            <a:spLocks noGrp="1" noChangeArrowheads="1"/>
          </p:cNvSpPr>
          <p:nvPr>
            <p:ph type="sldNum" sz="quarter" idx="10"/>
          </p:nvPr>
        </p:nvSpPr>
        <p:spPr>
          <a:xfrm>
            <a:off x="9202672" y="0"/>
            <a:ext cx="400116" cy="381000"/>
          </a:xfrm>
          <a:prstGeom prst="rect">
            <a:avLst/>
          </a:prstGeom>
        </p:spPr>
        <p:txBody>
          <a:bodyPr/>
          <a:lstStyle>
            <a:lvl1pPr>
              <a:defRPr/>
            </a:lvl1pPr>
          </a:lstStyle>
          <a:p>
            <a:fld id="{A7FC83F1-D64B-48DF-9CCD-2AA2C35A0115}" type="slidenum">
              <a:rPr lang="en-US"/>
              <a:pPr/>
              <a:t>‹#›</a:t>
            </a:fld>
            <a:endParaRPr lang="en-US" dirty="0"/>
          </a:p>
        </p:txBody>
      </p:sp>
    </p:spTree>
    <p:extLst>
      <p:ext uri="{BB962C8B-B14F-4D97-AF65-F5344CB8AC3E}">
        <p14:creationId xmlns:p14="http://schemas.microsoft.com/office/powerpoint/2010/main" val="3030719910"/>
      </p:ext>
    </p:extLst>
  </p:cSld>
  <p:clrMapOvr>
    <a:masterClrMapping/>
  </p:clrMapOvr>
  <p:timing>
    <p:tnLst>
      <p:par>
        <p:cTn id="1" dur="indefinite" restart="never" nodeType="tmRoot"/>
      </p:par>
    </p:tnLst>
  </p:timing>
</p:sldLayout>
</file>

<file path=ppt/slideLayouts/slideLayout14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fondo02"/>
          <p:cNvPicPr>
            <a:picLocks noChangeAspect="1" noChangeArrowheads="1"/>
          </p:cNvPicPr>
          <p:nvPr/>
        </p:nvPicPr>
        <p:blipFill>
          <a:blip r:embed="rId2"/>
          <a:srcRect/>
          <a:stretch>
            <a:fillRect/>
          </a:stretch>
        </p:blipFill>
        <p:spPr bwMode="auto">
          <a:xfrm>
            <a:off x="0" y="0"/>
            <a:ext cx="9602788" cy="6858000"/>
          </a:xfrm>
          <a:prstGeom prst="rect">
            <a:avLst/>
          </a:prstGeom>
          <a:noFill/>
        </p:spPr>
      </p:pic>
      <p:pic>
        <p:nvPicPr>
          <p:cNvPr id="5" name="Picture 8" descr="Logo_Peq01"/>
          <p:cNvPicPr>
            <a:picLocks noChangeAspect="1" noChangeArrowheads="1"/>
          </p:cNvPicPr>
          <p:nvPr/>
        </p:nvPicPr>
        <p:blipFill>
          <a:blip r:embed="rId3"/>
          <a:srcRect/>
          <a:stretch>
            <a:fillRect/>
          </a:stretch>
        </p:blipFill>
        <p:spPr bwMode="auto">
          <a:xfrm>
            <a:off x="7335463" y="6345437"/>
            <a:ext cx="2013918" cy="352425"/>
          </a:xfrm>
          <a:prstGeom prst="rect">
            <a:avLst/>
          </a:prstGeom>
          <a:noFill/>
        </p:spPr>
      </p:pic>
      <p:sp>
        <p:nvSpPr>
          <p:cNvPr id="7" name="Rectangle 6"/>
          <p:cNvSpPr>
            <a:spLocks noChangeArrowheads="1"/>
          </p:cNvSpPr>
          <p:nvPr/>
        </p:nvSpPr>
        <p:spPr bwMode="auto">
          <a:xfrm>
            <a:off x="3601045" y="3962400"/>
            <a:ext cx="4641348" cy="457200"/>
          </a:xfrm>
          <a:prstGeom prst="rect">
            <a:avLst/>
          </a:prstGeom>
          <a:noFill/>
          <a:ln w="9525">
            <a:noFill/>
            <a:miter lim="800000"/>
            <a:headEnd/>
            <a:tailEnd/>
          </a:ln>
        </p:spPr>
        <p:txBody>
          <a:bodyPr wrap="none" lIns="0" tIns="0" rIns="0" bIns="0"/>
          <a:lstStyle/>
          <a:p>
            <a:pPr algn="l" defTabSz="457200">
              <a:lnSpc>
                <a:spcPct val="100000"/>
              </a:lnSpc>
            </a:pPr>
            <a:endParaRPr lang="en-US" sz="1500" u="sng" dirty="0">
              <a:solidFill>
                <a:srgbClr val="FFFFFF"/>
              </a:solidFill>
              <a:latin typeface="Arial" pitchFamily="34" charset="0"/>
            </a:endParaRPr>
          </a:p>
        </p:txBody>
      </p:sp>
      <p:sp>
        <p:nvSpPr>
          <p:cNvPr id="6153" name="Rectangle 9"/>
          <p:cNvSpPr>
            <a:spLocks noGrp="1" noChangeArrowheads="1"/>
          </p:cNvSpPr>
          <p:nvPr>
            <p:ph type="ctrTitle" sz="quarter"/>
          </p:nvPr>
        </p:nvSpPr>
        <p:spPr>
          <a:xfrm>
            <a:off x="3601046" y="1066800"/>
            <a:ext cx="4961440" cy="2819400"/>
          </a:xfrm>
        </p:spPr>
        <p:txBody>
          <a:bodyPr wrap="square"/>
          <a:lstStyle>
            <a:lvl1pPr>
              <a:defRPr sz="4000">
                <a:solidFill>
                  <a:schemeClr val="bg1"/>
                </a:solidFill>
              </a:defRPr>
            </a:lvl1pPr>
          </a:lstStyle>
          <a:p>
            <a:r>
              <a:rPr lang="en-US" dirty="0" smtClean="0"/>
              <a:t>Click to edit Master title style</a:t>
            </a:r>
            <a:endParaRPr lang="en-US" dirty="0"/>
          </a:p>
        </p:txBody>
      </p:sp>
      <p:sp>
        <p:nvSpPr>
          <p:cNvPr id="6154" name="Rectangle 10"/>
          <p:cNvSpPr>
            <a:spLocks noGrp="1" noChangeArrowheads="1"/>
          </p:cNvSpPr>
          <p:nvPr>
            <p:ph type="subTitle" sz="quarter" idx="1"/>
          </p:nvPr>
        </p:nvSpPr>
        <p:spPr>
          <a:xfrm>
            <a:off x="320093" y="1219200"/>
            <a:ext cx="1680488" cy="2286000"/>
          </a:xfrm>
        </p:spPr>
        <p:txBody>
          <a:bodyPr lIns="91440" tIns="45720" rIns="91440" bIns="45720"/>
          <a:lstStyle>
            <a:lvl1pPr marL="0" indent="0">
              <a:lnSpc>
                <a:spcPct val="140000"/>
              </a:lnSpc>
              <a:defRPr sz="1400">
                <a:solidFill>
                  <a:schemeClr val="bg1"/>
                </a:solidFill>
                <a:latin typeface="Arial" charset="0"/>
              </a:defRPr>
            </a:lvl1pPr>
          </a:lstStyle>
          <a:p>
            <a:r>
              <a:rPr lang="en-US" dirty="0" smtClean="0"/>
              <a:t>Click to edit Master subtitle style</a:t>
            </a:r>
            <a:endParaRPr lang="en-US" dirty="0"/>
          </a:p>
        </p:txBody>
      </p:sp>
      <p:sp>
        <p:nvSpPr>
          <p:cNvPr id="2" name="Subnomenclature"/>
          <p:cNvSpPr txBox="1"/>
          <p:nvPr/>
        </p:nvSpPr>
        <p:spPr>
          <a:xfrm>
            <a:off x="948674" y="6437412"/>
            <a:ext cx="65" cy="153888"/>
          </a:xfrm>
          <a:prstGeom prst="rect">
            <a:avLst/>
          </a:prstGeom>
          <a:noFill/>
        </p:spPr>
        <p:txBody>
          <a:bodyPr vert="horz" wrap="none" lIns="0" tIns="0" rIns="0" bIns="0" rtlCol="0" anchor="b">
            <a:spAutoFit/>
          </a:bodyPr>
          <a:lstStyle/>
          <a:p>
            <a:pPr algn="l" defTabSz="457200">
              <a:lnSpc>
                <a:spcPct val="100000"/>
              </a:lnSpc>
            </a:pPr>
            <a:endParaRPr lang="en-US" b="1" dirty="0">
              <a:solidFill>
                <a:srgbClr val="FFFFFF"/>
              </a:solidFill>
              <a:latin typeface="Arial" pitchFamily="34" charset="0"/>
            </a:endParaRPr>
          </a:p>
        </p:txBody>
      </p:sp>
    </p:spTree>
    <p:extLst>
      <p:ext uri="{BB962C8B-B14F-4D97-AF65-F5344CB8AC3E}">
        <p14:creationId xmlns:p14="http://schemas.microsoft.com/office/powerpoint/2010/main" val="3772487059"/>
      </p:ext>
    </p:extLst>
  </p:cSld>
  <p:clrMapOvr>
    <a:masterClrMapping/>
  </p:clrMapOvr>
  <p:timing>
    <p:tnLst>
      <p:par>
        <p:cTn id="1" dur="indefinite" restart="never" nodeType="tmRoot"/>
      </p:par>
    </p:tnLst>
  </p:timing>
</p:sldLayout>
</file>

<file path=ppt/slideLayouts/slideLayout149.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0116" y="381010"/>
            <a:ext cx="8802556" cy="733419"/>
          </a:xfrm>
        </p:spPr>
        <p:txBody>
          <a:bodyPr wrap="square"/>
          <a:lstStyle/>
          <a:p>
            <a:r>
              <a:rPr lang="en-US" smtClean="0"/>
              <a:t>Click to edit Master title style</a:t>
            </a:r>
            <a:endParaRPr lang="en-US" dirty="0"/>
          </a:p>
        </p:txBody>
      </p:sp>
      <p:sp>
        <p:nvSpPr>
          <p:cNvPr id="3" name="Content Placeholder 2"/>
          <p:cNvSpPr>
            <a:spLocks noGrp="1"/>
          </p:cNvSpPr>
          <p:nvPr>
            <p:ph idx="1" hasCustomPrompt="1"/>
          </p:nvPr>
        </p:nvSpPr>
        <p:spPr>
          <a:xfrm>
            <a:off x="400116" y="1381125"/>
            <a:ext cx="8802556" cy="4486274"/>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smtClean="0"/>
              <a:t>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2"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sp>
        <p:nvSpPr>
          <p:cNvPr id="13" name="Rectangle 5"/>
          <p:cNvSpPr>
            <a:spLocks noGrp="1" noChangeArrowheads="1"/>
          </p:cNvSpPr>
          <p:nvPr>
            <p:ph type="ftr" sz="quarter" idx="3"/>
          </p:nvPr>
        </p:nvSpPr>
        <p:spPr bwMode="auto">
          <a:xfrm>
            <a:off x="1840534" y="6283325"/>
            <a:ext cx="5121487" cy="228600"/>
          </a:xfrm>
          <a:prstGeom prst="rect">
            <a:avLst/>
          </a:prstGeom>
          <a:noFill/>
          <a:ln w="9525">
            <a:noFill/>
            <a:miter lim="800000"/>
            <a:headEnd/>
            <a:tailEnd/>
          </a:ln>
        </p:spPr>
        <p:txBody>
          <a:bodyPr vert="horz" wrap="none" lIns="0" tIns="0" rIns="0" bIns="0" numCol="1" anchor="b" anchorCtr="0" compatLnSpc="1">
            <a:prstTxWarp prst="textNoShape">
              <a:avLst/>
            </a:prstTxWarp>
          </a:bodyPr>
          <a:lstStyle>
            <a:lvl1pPr>
              <a:defRPr sz="800" b="0" i="0" baseline="0">
                <a:solidFill>
                  <a:schemeClr val="bg1"/>
                </a:solidFill>
              </a:defRPr>
            </a:lvl1pPr>
          </a:lstStyle>
          <a:p>
            <a:r>
              <a:rPr lang="en-US" dirty="0" smtClean="0">
                <a:solidFill>
                  <a:srgbClr val="FFFFFF"/>
                </a:solidFill>
              </a:rPr>
              <a:t>Source: xxx</a:t>
            </a:r>
            <a:endParaRPr lang="en-US" dirty="0">
              <a:solidFill>
                <a:srgbClr val="FFFFFF"/>
              </a:solidFill>
            </a:endParaRPr>
          </a:p>
        </p:txBody>
      </p:sp>
      <p:pic>
        <p:nvPicPr>
          <p:cNvPr id="14" name="Picture 11" descr="Logo_Peq01"/>
          <p:cNvPicPr>
            <a:picLocks noChangeAspect="1" noChangeArrowheads="1"/>
          </p:cNvPicPr>
          <p:nvPr/>
        </p:nvPicPr>
        <p:blipFill>
          <a:blip r:embed="rId3"/>
          <a:srcRect/>
          <a:stretch>
            <a:fillRect/>
          </a:stretch>
        </p:blipFill>
        <p:spPr bwMode="auto">
          <a:xfrm>
            <a:off x="7335463" y="6345437"/>
            <a:ext cx="2013918" cy="352425"/>
          </a:xfrm>
          <a:prstGeom prst="rect">
            <a:avLst/>
          </a:prstGeom>
          <a:noFill/>
        </p:spPr>
      </p:pic>
      <p:sp>
        <p:nvSpPr>
          <p:cNvPr id="9" name="DocID"/>
          <p:cNvSpPr txBox="1"/>
          <p:nvPr userDrawn="1"/>
        </p:nvSpPr>
        <p:spPr>
          <a:xfrm>
            <a:off x="1267506" y="6532791"/>
            <a:ext cx="65" cy="107722"/>
          </a:xfrm>
          <a:prstGeom prst="rect">
            <a:avLst/>
          </a:prstGeom>
          <a:noFill/>
        </p:spPr>
        <p:txBody>
          <a:bodyPr vert="horz" wrap="none" lIns="0" tIns="0" rIns="0" bIns="0" rtlCol="0" anchor="b">
            <a:spAutoFit/>
          </a:bodyPr>
          <a:lstStyle/>
          <a:p>
            <a:pPr algn="l" defTabSz="457200">
              <a:lnSpc>
                <a:spcPct val="100000"/>
              </a:lnSpc>
            </a:pPr>
            <a:endParaRPr lang="de-DE" sz="700" dirty="0">
              <a:solidFill>
                <a:srgbClr val="FFFFFF"/>
              </a:solidFill>
              <a:latin typeface="Arial" pitchFamily="34" charset="0"/>
            </a:endParaRPr>
          </a:p>
        </p:txBody>
      </p:sp>
      <p:sp>
        <p:nvSpPr>
          <p:cNvPr id="11" name="Rectangle 15"/>
          <p:cNvSpPr>
            <a:spLocks noChangeArrowheads="1"/>
          </p:cNvSpPr>
          <p:nvPr userDrawn="1"/>
        </p:nvSpPr>
        <p:spPr bwMode="gray">
          <a:xfrm>
            <a:off x="9202672" y="0"/>
            <a:ext cx="406400" cy="38100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0">
            <a:noAutofit/>
          </a:bodyPr>
          <a:lstStyle/>
          <a:p>
            <a:pPr eaLnBrk="0" hangingPunct="0">
              <a:lnSpc>
                <a:spcPct val="100000"/>
              </a:lnSpc>
            </a:pPr>
            <a:fld id="{2306E996-13B1-4F09-8F6B-3AC86B81501F}" type="slidenum">
              <a:rPr lang="en-GB" sz="1400" b="1" smtClean="0">
                <a:solidFill>
                  <a:srgbClr val="FF0000"/>
                </a:solidFill>
                <a:cs typeface="Arial" charset="0"/>
              </a:rPr>
              <a:pPr eaLnBrk="0" hangingPunct="0">
                <a:lnSpc>
                  <a:spcPct val="100000"/>
                </a:lnSpc>
              </a:pPr>
              <a:t>‹#›</a:t>
            </a:fld>
            <a:endParaRPr lang="en-GB" sz="1400" b="1" dirty="0">
              <a:solidFill>
                <a:srgbClr val="FF0000"/>
              </a:solidFill>
              <a:cs typeface="Arial" charset="0"/>
            </a:endParaRPr>
          </a:p>
        </p:txBody>
      </p:sp>
    </p:spTree>
    <p:extLst>
      <p:ext uri="{BB962C8B-B14F-4D97-AF65-F5344CB8AC3E}">
        <p14:creationId xmlns:p14="http://schemas.microsoft.com/office/powerpoint/2010/main" val="111896230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80142" y="274638"/>
            <a:ext cx="8642509" cy="1143000"/>
          </a:xfrm>
          <a:prstGeom prst="rect">
            <a:avLst/>
          </a:prstGeom>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80142" y="1600205"/>
            <a:ext cx="4241231"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881417" y="1600205"/>
            <a:ext cx="4241231"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extLst>
      <p:ext uri="{BB962C8B-B14F-4D97-AF65-F5344CB8AC3E}">
        <p14:creationId xmlns:p14="http://schemas.microsoft.com/office/powerpoint/2010/main" val="797978597"/>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58554" y="4407099"/>
            <a:ext cx="816237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58554" y="2906713"/>
            <a:ext cx="816237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991900210"/>
      </p:ext>
    </p:extLst>
  </p:cSld>
  <p:clrMapOvr>
    <a:masterClrMapping/>
  </p:clrMapOvr>
  <p:timing>
    <p:tnLst>
      <p:par>
        <p:cTn id="1" dur="indefinite" restart="never" nodeType="tmRoot"/>
      </p:par>
    </p:tnLst>
  </p:timing>
</p:sldLayout>
</file>

<file path=ppt/slideLayouts/slideLayout151.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17" y="1381129"/>
            <a:ext cx="4321255" cy="4486275"/>
          </a:xfrm>
        </p:spPr>
        <p:txBody>
          <a:bodyPr/>
          <a:lstStyle>
            <a:lvl1pP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81417" y="1381129"/>
            <a:ext cx="4321255" cy="4486275"/>
          </a:xfrm>
        </p:spPr>
        <p:txBody>
          <a:bodyPr/>
          <a:lstStyle>
            <a:lvl1pP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Rectangle 15"/>
          <p:cNvSpPr>
            <a:spLocks noChangeArrowheads="1"/>
          </p:cNvSpPr>
          <p:nvPr userDrawn="1"/>
        </p:nvSpPr>
        <p:spPr bwMode="gray">
          <a:xfrm>
            <a:off x="9202672" y="0"/>
            <a:ext cx="406400" cy="38100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0">
            <a:noAutofit/>
          </a:bodyPr>
          <a:lstStyle/>
          <a:p>
            <a:pPr eaLnBrk="0" hangingPunct="0">
              <a:lnSpc>
                <a:spcPct val="100000"/>
              </a:lnSpc>
            </a:pPr>
            <a:fld id="{2306E996-13B1-4F09-8F6B-3AC86B81501F}" type="slidenum">
              <a:rPr lang="en-GB" sz="1400" b="1" smtClean="0">
                <a:solidFill>
                  <a:srgbClr val="FF0000"/>
                </a:solidFill>
                <a:cs typeface="Arial" charset="0"/>
              </a:rPr>
              <a:pPr eaLnBrk="0" hangingPunct="0">
                <a:lnSpc>
                  <a:spcPct val="100000"/>
                </a:lnSpc>
              </a:pPr>
              <a:t>‹#›</a:t>
            </a:fld>
            <a:endParaRPr lang="en-GB" sz="1400" b="1" dirty="0">
              <a:solidFill>
                <a:srgbClr val="FF0000"/>
              </a:solidFill>
              <a:cs typeface="Arial" charset="0"/>
            </a:endParaRPr>
          </a:p>
        </p:txBody>
      </p:sp>
    </p:spTree>
    <p:extLst>
      <p:ext uri="{BB962C8B-B14F-4D97-AF65-F5344CB8AC3E}">
        <p14:creationId xmlns:p14="http://schemas.microsoft.com/office/powerpoint/2010/main" val="3387795405"/>
      </p:ext>
    </p:extLst>
  </p:cSld>
  <p:clrMapOvr>
    <a:masterClrMapping/>
  </p:clrMapOvr>
  <p:timing>
    <p:tnLst>
      <p:par>
        <p:cTn id="1" dur="indefinite" restart="never" nodeType="tmRoot"/>
      </p:par>
    </p:tnLst>
  </p:timing>
</p:sldLayout>
</file>

<file path=ppt/slideLayouts/slideLayout152.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sp>
        <p:nvSpPr>
          <p:cNvPr id="9" name="Rectangle 5"/>
          <p:cNvSpPr>
            <a:spLocks noGrp="1" noChangeArrowheads="1"/>
          </p:cNvSpPr>
          <p:nvPr>
            <p:ph type="ftr" sz="quarter" idx="3"/>
          </p:nvPr>
        </p:nvSpPr>
        <p:spPr bwMode="auto">
          <a:xfrm>
            <a:off x="1840534" y="6283325"/>
            <a:ext cx="5121487" cy="228600"/>
          </a:xfrm>
          <a:prstGeom prst="rect">
            <a:avLst/>
          </a:prstGeom>
          <a:noFill/>
          <a:ln w="9525">
            <a:noFill/>
            <a:miter lim="800000"/>
            <a:headEnd/>
            <a:tailEnd/>
          </a:ln>
        </p:spPr>
        <p:txBody>
          <a:bodyPr vert="horz" wrap="none" lIns="0" tIns="0" rIns="0" bIns="0" numCol="1" anchor="b" anchorCtr="0" compatLnSpc="1">
            <a:prstTxWarp prst="textNoShape">
              <a:avLst/>
            </a:prstTxWarp>
          </a:bodyPr>
          <a:lstStyle>
            <a:lvl1pPr>
              <a:defRPr sz="800" b="0" i="0" baseline="0">
                <a:solidFill>
                  <a:schemeClr val="bg1"/>
                </a:solidFill>
              </a:defRPr>
            </a:lvl1pPr>
          </a:lstStyle>
          <a:p>
            <a:r>
              <a:rPr lang="en-US" dirty="0" smtClean="0">
                <a:solidFill>
                  <a:srgbClr val="FFFFFF"/>
                </a:solidFill>
              </a:rPr>
              <a:t>Source: xxx</a:t>
            </a:r>
            <a:endParaRPr lang="en-US" dirty="0">
              <a:solidFill>
                <a:srgbClr val="FFFFFF"/>
              </a:solidFill>
            </a:endParaRPr>
          </a:p>
        </p:txBody>
      </p:sp>
      <p:pic>
        <p:nvPicPr>
          <p:cNvPr id="10" name="Picture 11" descr="Logo_Peq01"/>
          <p:cNvPicPr>
            <a:picLocks noChangeAspect="1" noChangeArrowheads="1"/>
          </p:cNvPicPr>
          <p:nvPr/>
        </p:nvPicPr>
        <p:blipFill>
          <a:blip r:embed="rId3"/>
          <a:srcRect/>
          <a:stretch>
            <a:fillRect/>
          </a:stretch>
        </p:blipFill>
        <p:spPr bwMode="auto">
          <a:xfrm>
            <a:off x="7335463" y="6345437"/>
            <a:ext cx="2013918" cy="352425"/>
          </a:xfrm>
          <a:prstGeom prst="rect">
            <a:avLst/>
          </a:prstGeom>
          <a:noFill/>
        </p:spPr>
      </p:pic>
      <p:sp>
        <p:nvSpPr>
          <p:cNvPr id="7" name="Rectangle 15"/>
          <p:cNvSpPr>
            <a:spLocks noChangeArrowheads="1"/>
          </p:cNvSpPr>
          <p:nvPr userDrawn="1"/>
        </p:nvSpPr>
        <p:spPr bwMode="gray">
          <a:xfrm>
            <a:off x="9202672" y="0"/>
            <a:ext cx="406400" cy="38100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0">
            <a:noAutofit/>
          </a:bodyPr>
          <a:lstStyle/>
          <a:p>
            <a:pPr eaLnBrk="0" hangingPunct="0">
              <a:lnSpc>
                <a:spcPct val="100000"/>
              </a:lnSpc>
            </a:pPr>
            <a:fld id="{2306E996-13B1-4F09-8F6B-3AC86B81501F}" type="slidenum">
              <a:rPr lang="en-GB" sz="1400" b="1" smtClean="0">
                <a:solidFill>
                  <a:srgbClr val="FF0000"/>
                </a:solidFill>
                <a:cs typeface="Arial" charset="0"/>
              </a:rPr>
              <a:pPr eaLnBrk="0" hangingPunct="0">
                <a:lnSpc>
                  <a:spcPct val="100000"/>
                </a:lnSpc>
              </a:pPr>
              <a:t>‹#›</a:t>
            </a:fld>
            <a:endParaRPr lang="en-GB" sz="1400" b="1" dirty="0">
              <a:solidFill>
                <a:srgbClr val="FF0000"/>
              </a:solidFill>
              <a:cs typeface="Arial" charset="0"/>
            </a:endParaRPr>
          </a:p>
        </p:txBody>
      </p:sp>
    </p:spTree>
    <p:extLst>
      <p:ext uri="{BB962C8B-B14F-4D97-AF65-F5344CB8AC3E}">
        <p14:creationId xmlns:p14="http://schemas.microsoft.com/office/powerpoint/2010/main" val="2334005649"/>
      </p:ext>
    </p:extLst>
  </p:cSld>
  <p:clrMapOvr>
    <a:masterClrMapping/>
  </p:clrMapOvr>
  <p:timing>
    <p:tnLst>
      <p:par>
        <p:cTn id="1" dur="indefinite" restart="never" nodeType="tmRoot"/>
      </p:par>
    </p:tnLst>
  </p:timing>
</p:sldLayout>
</file>

<file path=ppt/slideLayouts/slideLayout15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Rectangle 15"/>
          <p:cNvSpPr>
            <a:spLocks noChangeArrowheads="1"/>
          </p:cNvSpPr>
          <p:nvPr userDrawn="1"/>
        </p:nvSpPr>
        <p:spPr bwMode="gray">
          <a:xfrm>
            <a:off x="9202672" y="0"/>
            <a:ext cx="406400" cy="38100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0">
            <a:noAutofit/>
          </a:bodyPr>
          <a:lstStyle/>
          <a:p>
            <a:pPr eaLnBrk="0" hangingPunct="0">
              <a:lnSpc>
                <a:spcPct val="100000"/>
              </a:lnSpc>
            </a:pPr>
            <a:fld id="{2306E996-13B1-4F09-8F6B-3AC86B81501F}" type="slidenum">
              <a:rPr lang="en-GB" sz="1400" b="1" smtClean="0">
                <a:solidFill>
                  <a:srgbClr val="FF0000"/>
                </a:solidFill>
                <a:cs typeface="Arial" charset="0"/>
              </a:rPr>
              <a:pPr eaLnBrk="0" hangingPunct="0">
                <a:lnSpc>
                  <a:spcPct val="100000"/>
                </a:lnSpc>
              </a:pPr>
              <a:t>‹#›</a:t>
            </a:fld>
            <a:endParaRPr lang="en-GB" sz="1400" b="1" dirty="0">
              <a:solidFill>
                <a:srgbClr val="FF0000"/>
              </a:solidFill>
              <a:cs typeface="Arial" charset="0"/>
            </a:endParaRPr>
          </a:p>
        </p:txBody>
      </p:sp>
    </p:spTree>
    <p:extLst>
      <p:ext uri="{BB962C8B-B14F-4D97-AF65-F5344CB8AC3E}">
        <p14:creationId xmlns:p14="http://schemas.microsoft.com/office/powerpoint/2010/main" val="1891646619"/>
      </p:ext>
    </p:extLst>
  </p:cSld>
  <p:clrMapOvr>
    <a:masterClrMapping/>
  </p:clrMapOvr>
  <p:timing>
    <p:tnLst>
      <p:par>
        <p:cTn id="1" dur="indefinite" restart="never" nodeType="tmRoot"/>
      </p:par>
    </p:tnLst>
  </p:timing>
</p:sldLayout>
</file>

<file path=ppt/slideLayouts/slideLayout154.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80244" y="273050"/>
            <a:ext cx="3159251"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754423" y="273061"/>
            <a:ext cx="536822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80244" y="1435103"/>
            <a:ext cx="3159251"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Rectangle 15"/>
          <p:cNvSpPr>
            <a:spLocks noChangeArrowheads="1"/>
          </p:cNvSpPr>
          <p:nvPr userDrawn="1"/>
        </p:nvSpPr>
        <p:spPr bwMode="gray">
          <a:xfrm>
            <a:off x="9202672" y="0"/>
            <a:ext cx="406400" cy="38100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0">
            <a:noAutofit/>
          </a:bodyPr>
          <a:lstStyle/>
          <a:p>
            <a:pPr eaLnBrk="0" hangingPunct="0">
              <a:lnSpc>
                <a:spcPct val="100000"/>
              </a:lnSpc>
            </a:pPr>
            <a:fld id="{2306E996-13B1-4F09-8F6B-3AC86B81501F}" type="slidenum">
              <a:rPr lang="en-GB" sz="1400" b="1" smtClean="0">
                <a:solidFill>
                  <a:srgbClr val="FF0000"/>
                </a:solidFill>
                <a:cs typeface="Arial" charset="0"/>
              </a:rPr>
              <a:pPr eaLnBrk="0" hangingPunct="0">
                <a:lnSpc>
                  <a:spcPct val="100000"/>
                </a:lnSpc>
              </a:pPr>
              <a:t>‹#›</a:t>
            </a:fld>
            <a:endParaRPr lang="en-GB" sz="1400" b="1" dirty="0">
              <a:solidFill>
                <a:srgbClr val="FF0000"/>
              </a:solidFill>
              <a:cs typeface="Arial" charset="0"/>
            </a:endParaRPr>
          </a:p>
        </p:txBody>
      </p:sp>
    </p:spTree>
    <p:extLst>
      <p:ext uri="{BB962C8B-B14F-4D97-AF65-F5344CB8AC3E}">
        <p14:creationId xmlns:p14="http://schemas.microsoft.com/office/powerpoint/2010/main" val="2188845381"/>
      </p:ext>
    </p:extLst>
  </p:cSld>
  <p:clrMapOvr>
    <a:masterClrMapping/>
  </p:clrMapOvr>
  <p:timing>
    <p:tnLst>
      <p:par>
        <p:cTn id="1" dur="indefinite" restart="never" nodeType="tmRoot"/>
      </p:par>
    </p:tnLst>
  </p:timing>
</p:sldLayout>
</file>

<file path=ppt/slideLayouts/slideLayout15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2223" y="4800600"/>
            <a:ext cx="5761673"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882223" y="612775"/>
            <a:ext cx="5761673"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882223" y="5367338"/>
            <a:ext cx="5761673"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Rectangle 15"/>
          <p:cNvSpPr>
            <a:spLocks noChangeArrowheads="1"/>
          </p:cNvSpPr>
          <p:nvPr userDrawn="1"/>
        </p:nvSpPr>
        <p:spPr bwMode="gray">
          <a:xfrm>
            <a:off x="9202672" y="0"/>
            <a:ext cx="406400" cy="38100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0">
            <a:noAutofit/>
          </a:bodyPr>
          <a:lstStyle/>
          <a:p>
            <a:pPr eaLnBrk="0" hangingPunct="0">
              <a:lnSpc>
                <a:spcPct val="100000"/>
              </a:lnSpc>
            </a:pPr>
            <a:fld id="{2306E996-13B1-4F09-8F6B-3AC86B81501F}" type="slidenum">
              <a:rPr lang="en-GB" sz="1400" b="1" smtClean="0">
                <a:solidFill>
                  <a:srgbClr val="FF0000"/>
                </a:solidFill>
                <a:cs typeface="Arial" charset="0"/>
              </a:rPr>
              <a:pPr eaLnBrk="0" hangingPunct="0">
                <a:lnSpc>
                  <a:spcPct val="100000"/>
                </a:lnSpc>
              </a:pPr>
              <a:t>‹#›</a:t>
            </a:fld>
            <a:endParaRPr lang="en-GB" sz="1400" b="1" dirty="0">
              <a:solidFill>
                <a:srgbClr val="FF0000"/>
              </a:solidFill>
              <a:cs typeface="Arial" charset="0"/>
            </a:endParaRPr>
          </a:p>
        </p:txBody>
      </p:sp>
    </p:spTree>
    <p:extLst>
      <p:ext uri="{BB962C8B-B14F-4D97-AF65-F5344CB8AC3E}">
        <p14:creationId xmlns:p14="http://schemas.microsoft.com/office/powerpoint/2010/main" val="1280886599"/>
      </p:ext>
    </p:extLst>
  </p:cSld>
  <p:clrMapOvr>
    <a:masterClrMapping/>
  </p:clrMapOvr>
  <p:timing>
    <p:tnLst>
      <p:par>
        <p:cTn id="1" dur="indefinite" restart="never" nodeType="tmRoot"/>
      </p:par>
    </p:tnLst>
  </p:timing>
</p:sldLayout>
</file>

<file path=ppt/slideLayouts/slideLayout15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5"/>
          <p:cNvSpPr>
            <a:spLocks noChangeArrowheads="1"/>
          </p:cNvSpPr>
          <p:nvPr userDrawn="1"/>
        </p:nvSpPr>
        <p:spPr bwMode="gray">
          <a:xfrm>
            <a:off x="9202672" y="0"/>
            <a:ext cx="406400" cy="38100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0">
            <a:noAutofit/>
          </a:bodyPr>
          <a:lstStyle/>
          <a:p>
            <a:pPr eaLnBrk="0" hangingPunct="0">
              <a:lnSpc>
                <a:spcPct val="100000"/>
              </a:lnSpc>
            </a:pPr>
            <a:fld id="{2306E996-13B1-4F09-8F6B-3AC86B81501F}" type="slidenum">
              <a:rPr lang="en-GB" sz="1400" b="1" smtClean="0">
                <a:solidFill>
                  <a:srgbClr val="FF0000"/>
                </a:solidFill>
                <a:cs typeface="Arial" charset="0"/>
              </a:rPr>
              <a:pPr eaLnBrk="0" hangingPunct="0">
                <a:lnSpc>
                  <a:spcPct val="100000"/>
                </a:lnSpc>
              </a:pPr>
              <a:t>‹#›</a:t>
            </a:fld>
            <a:endParaRPr lang="en-GB" sz="1400" b="1" dirty="0">
              <a:solidFill>
                <a:srgbClr val="FF0000"/>
              </a:solidFill>
              <a:cs typeface="Arial" charset="0"/>
            </a:endParaRPr>
          </a:p>
        </p:txBody>
      </p:sp>
    </p:spTree>
    <p:extLst>
      <p:ext uri="{BB962C8B-B14F-4D97-AF65-F5344CB8AC3E}">
        <p14:creationId xmlns:p14="http://schemas.microsoft.com/office/powerpoint/2010/main" val="2697280165"/>
      </p:ext>
    </p:extLst>
  </p:cSld>
  <p:clrMapOvr>
    <a:masterClrMapping/>
  </p:clrMapOvr>
  <p:timing>
    <p:tnLst>
      <p:par>
        <p:cTn id="1" dur="indefinite" restart="never" nodeType="tmRoot"/>
      </p:par>
    </p:tnLst>
  </p:timing>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2035" y="381000"/>
            <a:ext cx="2200639"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00116" y="381000"/>
            <a:ext cx="644187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5"/>
          <p:cNvSpPr>
            <a:spLocks noChangeArrowheads="1"/>
          </p:cNvSpPr>
          <p:nvPr userDrawn="1"/>
        </p:nvSpPr>
        <p:spPr bwMode="gray">
          <a:xfrm>
            <a:off x="9202672" y="0"/>
            <a:ext cx="406400" cy="38100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0">
            <a:noAutofit/>
          </a:bodyPr>
          <a:lstStyle/>
          <a:p>
            <a:pPr eaLnBrk="0" hangingPunct="0">
              <a:lnSpc>
                <a:spcPct val="100000"/>
              </a:lnSpc>
            </a:pPr>
            <a:fld id="{2306E996-13B1-4F09-8F6B-3AC86B81501F}" type="slidenum">
              <a:rPr lang="en-GB" sz="1400" b="1" smtClean="0">
                <a:solidFill>
                  <a:srgbClr val="FF0000"/>
                </a:solidFill>
                <a:cs typeface="Arial" charset="0"/>
              </a:rPr>
              <a:pPr eaLnBrk="0" hangingPunct="0">
                <a:lnSpc>
                  <a:spcPct val="100000"/>
                </a:lnSpc>
              </a:pPr>
              <a:t>‹#›</a:t>
            </a:fld>
            <a:endParaRPr lang="en-GB" sz="1400" b="1" dirty="0">
              <a:solidFill>
                <a:srgbClr val="FF0000"/>
              </a:solidFill>
              <a:cs typeface="Arial" charset="0"/>
            </a:endParaRPr>
          </a:p>
        </p:txBody>
      </p:sp>
    </p:spTree>
    <p:extLst>
      <p:ext uri="{BB962C8B-B14F-4D97-AF65-F5344CB8AC3E}">
        <p14:creationId xmlns:p14="http://schemas.microsoft.com/office/powerpoint/2010/main" val="3015100851"/>
      </p:ext>
    </p:extLst>
  </p:cSld>
  <p:clrMapOvr>
    <a:masterClrMapping/>
  </p:clrMapOvr>
  <p:timing>
    <p:tnLst>
      <p:par>
        <p:cTn id="1" dur="indefinite" restart="never" nodeType="tmRoot"/>
      </p:par>
    </p:tnLst>
  </p:timing>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p:cSld name="2 columns with heading">
    <p:spTree>
      <p:nvGrpSpPr>
        <p:cNvPr id="1" name=""/>
        <p:cNvGrpSpPr/>
        <p:nvPr/>
      </p:nvGrpSpPr>
      <p:grpSpPr>
        <a:xfrm>
          <a:off x="0" y="0"/>
          <a:ext cx="0" cy="0"/>
          <a:chOff x="0" y="0"/>
          <a:chExt cx="0" cy="0"/>
        </a:xfrm>
      </p:grpSpPr>
      <p:sp>
        <p:nvSpPr>
          <p:cNvPr id="2" name="Title 1"/>
          <p:cNvSpPr>
            <a:spLocks noGrp="1"/>
          </p:cNvSpPr>
          <p:nvPr>
            <p:ph type="title"/>
          </p:nvPr>
        </p:nvSpPr>
        <p:spPr>
          <a:xfrm>
            <a:off x="400118" y="381010"/>
            <a:ext cx="8796272" cy="733419"/>
          </a:xfrm>
        </p:spPr>
        <p:txBody>
          <a:bodyPr/>
          <a:lstStyle/>
          <a:p>
            <a:r>
              <a:rPr lang="en-US" dirty="0" smtClean="0"/>
              <a:t>Click to edit Master title style</a:t>
            </a:r>
            <a:endParaRPr lang="en-GB" dirty="0"/>
          </a:p>
        </p:txBody>
      </p:sp>
      <p:sp>
        <p:nvSpPr>
          <p:cNvPr id="13" name="Text Placeholder 19"/>
          <p:cNvSpPr>
            <a:spLocks noGrp="1"/>
          </p:cNvSpPr>
          <p:nvPr>
            <p:ph type="body" sz="quarter" idx="15" hasCustomPrompt="1"/>
          </p:nvPr>
        </p:nvSpPr>
        <p:spPr>
          <a:xfrm>
            <a:off x="401641" y="1406525"/>
            <a:ext cx="3941769" cy="336550"/>
          </a:xfrm>
        </p:spPr>
        <p:txBody>
          <a:bodyPr/>
          <a:lstStyle>
            <a:lvl1pPr marL="0" indent="0">
              <a:spcBef>
                <a:spcPts val="0"/>
              </a:spcBef>
              <a:buNone/>
              <a:defRPr sz="1200" b="1">
                <a:solidFill>
                  <a:schemeClr val="tx2"/>
                </a:solidFill>
                <a:latin typeface="+mj-lt"/>
              </a:defRPr>
            </a:lvl1pPr>
            <a:lvl2pPr marL="0" indent="0">
              <a:spcBef>
                <a:spcPts val="0"/>
              </a:spcBef>
              <a:buNone/>
              <a:defRPr sz="1200">
                <a:solidFill>
                  <a:schemeClr val="tx2"/>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4" name="Text Placeholder 19"/>
          <p:cNvSpPr>
            <a:spLocks noGrp="1"/>
          </p:cNvSpPr>
          <p:nvPr>
            <p:ph type="body" sz="quarter" idx="16" hasCustomPrompt="1"/>
          </p:nvPr>
        </p:nvSpPr>
        <p:spPr>
          <a:xfrm>
            <a:off x="5251451" y="1406525"/>
            <a:ext cx="3944939" cy="336550"/>
          </a:xfrm>
        </p:spPr>
        <p:txBody>
          <a:bodyPr/>
          <a:lstStyle>
            <a:lvl1pPr marL="0" indent="0">
              <a:spcBef>
                <a:spcPts val="0"/>
              </a:spcBef>
              <a:buNone/>
              <a:defRPr sz="1200" b="1">
                <a:solidFill>
                  <a:schemeClr val="tx2"/>
                </a:solidFill>
                <a:latin typeface="+mj-lt"/>
              </a:defRPr>
            </a:lvl1pPr>
            <a:lvl2pPr marL="0" indent="0">
              <a:spcBef>
                <a:spcPts val="0"/>
              </a:spcBef>
              <a:buNone/>
              <a:defRPr sz="1200">
                <a:solidFill>
                  <a:schemeClr val="tx2"/>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5" name="Content Placeholder 2"/>
          <p:cNvSpPr>
            <a:spLocks noGrp="1"/>
          </p:cNvSpPr>
          <p:nvPr>
            <p:ph idx="1"/>
          </p:nvPr>
        </p:nvSpPr>
        <p:spPr>
          <a:xfrm>
            <a:off x="401638" y="1930404"/>
            <a:ext cx="3941762" cy="4100513"/>
          </a:xfrm>
        </p:spPr>
        <p:txBody>
          <a:bodyPr/>
          <a:lstStyle>
            <a:lvl1pPr>
              <a:defRPr sz="1200">
                <a:solidFill>
                  <a:schemeClr val="tx2"/>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6" name="Content Placeholder 2"/>
          <p:cNvSpPr>
            <a:spLocks noGrp="1"/>
          </p:cNvSpPr>
          <p:nvPr>
            <p:ph idx="11"/>
          </p:nvPr>
        </p:nvSpPr>
        <p:spPr>
          <a:xfrm>
            <a:off x="5249872" y="1930404"/>
            <a:ext cx="3946517" cy="4100513"/>
          </a:xfrm>
        </p:spPr>
        <p:txBody>
          <a:bodyPr/>
          <a:lstStyle>
            <a:lvl1pPr>
              <a:defRPr sz="1200">
                <a:solidFill>
                  <a:schemeClr val="tx2"/>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350869944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80142" y="274638"/>
            <a:ext cx="8642509" cy="1143000"/>
          </a:xfrm>
          <a:prstGeom prst="rect">
            <a:avLst/>
          </a:prstGeo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80139" y="1535113"/>
            <a:ext cx="4242899"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80139" y="2174875"/>
            <a:ext cx="4242899"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878083" y="1535113"/>
            <a:ext cx="4244566"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878083" y="2174875"/>
            <a:ext cx="4244566"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extLst>
      <p:ext uri="{BB962C8B-B14F-4D97-AF65-F5344CB8AC3E}">
        <p14:creationId xmlns:p14="http://schemas.microsoft.com/office/powerpoint/2010/main" val="2013061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80142" y="274638"/>
            <a:ext cx="8642509" cy="1143000"/>
          </a:xfrm>
          <a:prstGeom prst="rect">
            <a:avLst/>
          </a:prstGeom>
        </p:spPr>
        <p:txBody>
          <a:bodyPr/>
          <a:lstStyle/>
          <a:p>
            <a:r>
              <a:rPr lang="es-ES" smtClean="0"/>
              <a:t>Haga clic para modificar el estilo de título del patrón</a:t>
            </a:r>
            <a:endParaRPr lang="es-ES"/>
          </a:p>
        </p:txBody>
      </p:sp>
    </p:spTree>
    <p:extLst>
      <p:ext uri="{BB962C8B-B14F-4D97-AF65-F5344CB8AC3E}">
        <p14:creationId xmlns:p14="http://schemas.microsoft.com/office/powerpoint/2010/main" val="3399916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03164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80142" y="273050"/>
            <a:ext cx="3159251" cy="1162050"/>
          </a:xfrm>
          <a:prstGeom prst="rect">
            <a:avLst/>
          </a:prstGeo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754423" y="273055"/>
            <a:ext cx="5368225"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80142" y="1435103"/>
            <a:ext cx="3159251"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extLst>
      <p:ext uri="{BB962C8B-B14F-4D97-AF65-F5344CB8AC3E}">
        <p14:creationId xmlns:p14="http://schemas.microsoft.com/office/powerpoint/2010/main" val="1624564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0116" y="381010"/>
            <a:ext cx="8802556" cy="733419"/>
          </a:xfrm>
        </p:spPr>
        <p:txBody>
          <a:bodyPr wrap="square"/>
          <a:lstStyle/>
          <a:p>
            <a:r>
              <a:rPr lang="en-US" smtClean="0"/>
              <a:t>Click to edit Master title style</a:t>
            </a:r>
            <a:endParaRPr lang="en-US" dirty="0"/>
          </a:p>
        </p:txBody>
      </p:sp>
      <p:sp>
        <p:nvSpPr>
          <p:cNvPr id="3" name="Content Placeholder 2"/>
          <p:cNvSpPr>
            <a:spLocks noGrp="1"/>
          </p:cNvSpPr>
          <p:nvPr>
            <p:ph idx="1" hasCustomPrompt="1"/>
          </p:nvPr>
        </p:nvSpPr>
        <p:spPr>
          <a:xfrm>
            <a:off x="400116" y="1381125"/>
            <a:ext cx="8802556" cy="4486274"/>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smtClean="0"/>
              <a:t>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2"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sp>
        <p:nvSpPr>
          <p:cNvPr id="13" name="Rectangle 5"/>
          <p:cNvSpPr>
            <a:spLocks noGrp="1" noChangeArrowheads="1"/>
          </p:cNvSpPr>
          <p:nvPr>
            <p:ph type="ftr" sz="quarter" idx="3"/>
          </p:nvPr>
        </p:nvSpPr>
        <p:spPr bwMode="auto">
          <a:xfrm>
            <a:off x="1840534" y="6283325"/>
            <a:ext cx="5121487" cy="228600"/>
          </a:xfrm>
          <a:prstGeom prst="rect">
            <a:avLst/>
          </a:prstGeom>
          <a:noFill/>
          <a:ln w="9525">
            <a:noFill/>
            <a:miter lim="800000"/>
            <a:headEnd/>
            <a:tailEnd/>
          </a:ln>
        </p:spPr>
        <p:txBody>
          <a:bodyPr vert="horz" wrap="none" lIns="0" tIns="0" rIns="0" bIns="0" numCol="1" anchor="b" anchorCtr="0" compatLnSpc="1">
            <a:prstTxWarp prst="textNoShape">
              <a:avLst/>
            </a:prstTxWarp>
          </a:bodyPr>
          <a:lstStyle>
            <a:lvl1pPr>
              <a:defRPr sz="800" b="0" i="0" baseline="0">
                <a:solidFill>
                  <a:schemeClr val="bg1"/>
                </a:solidFill>
              </a:defRPr>
            </a:lvl1pPr>
          </a:lstStyle>
          <a:p>
            <a:r>
              <a:rPr lang="en-US" dirty="0" smtClean="0">
                <a:solidFill>
                  <a:srgbClr val="FFFFFF"/>
                </a:solidFill>
              </a:rPr>
              <a:t>Source: xxx</a:t>
            </a:r>
            <a:endParaRPr lang="en-US" dirty="0">
              <a:solidFill>
                <a:srgbClr val="FFFFFF"/>
              </a:solidFill>
            </a:endParaRPr>
          </a:p>
        </p:txBody>
      </p:sp>
      <p:pic>
        <p:nvPicPr>
          <p:cNvPr id="14" name="Picture 11" descr="Logo_Peq01"/>
          <p:cNvPicPr>
            <a:picLocks noChangeAspect="1" noChangeArrowheads="1"/>
          </p:cNvPicPr>
          <p:nvPr/>
        </p:nvPicPr>
        <p:blipFill>
          <a:blip r:embed="rId3"/>
          <a:srcRect/>
          <a:stretch>
            <a:fillRect/>
          </a:stretch>
        </p:blipFill>
        <p:spPr bwMode="auto">
          <a:xfrm>
            <a:off x="7335463" y="6345437"/>
            <a:ext cx="2013918" cy="352425"/>
          </a:xfrm>
          <a:prstGeom prst="rect">
            <a:avLst/>
          </a:prstGeom>
          <a:noFill/>
        </p:spPr>
      </p:pic>
      <p:sp>
        <p:nvSpPr>
          <p:cNvPr id="9" name="DocID"/>
          <p:cNvSpPr txBox="1"/>
          <p:nvPr userDrawn="1"/>
        </p:nvSpPr>
        <p:spPr>
          <a:xfrm>
            <a:off x="1267506" y="6532791"/>
            <a:ext cx="65" cy="107722"/>
          </a:xfrm>
          <a:prstGeom prst="rect">
            <a:avLst/>
          </a:prstGeom>
          <a:noFill/>
        </p:spPr>
        <p:txBody>
          <a:bodyPr vert="horz" wrap="none" lIns="0" tIns="0" rIns="0" bIns="0" rtlCol="0" anchor="b">
            <a:spAutoFit/>
          </a:bodyPr>
          <a:lstStyle/>
          <a:p>
            <a:pPr algn="l" defTabSz="457200">
              <a:lnSpc>
                <a:spcPct val="100000"/>
              </a:lnSpc>
            </a:pPr>
            <a:endParaRPr lang="de-DE" sz="700" dirty="0">
              <a:solidFill>
                <a:srgbClr val="FFFFFF"/>
              </a:solidFill>
              <a:latin typeface="Arial" pitchFamily="34" charset="0"/>
            </a:endParaRPr>
          </a:p>
        </p:txBody>
      </p:sp>
      <p:sp>
        <p:nvSpPr>
          <p:cNvPr id="11" name="Rectangle 15"/>
          <p:cNvSpPr>
            <a:spLocks noChangeArrowheads="1"/>
          </p:cNvSpPr>
          <p:nvPr userDrawn="1"/>
        </p:nvSpPr>
        <p:spPr bwMode="gray">
          <a:xfrm>
            <a:off x="9202672" y="0"/>
            <a:ext cx="406400" cy="38100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0">
            <a:noAutofit/>
          </a:bodyPr>
          <a:lstStyle/>
          <a:p>
            <a:pPr algn="ctr" eaLnBrk="0" hangingPunct="0">
              <a:lnSpc>
                <a:spcPct val="100000"/>
              </a:lnSpc>
            </a:pPr>
            <a:fld id="{2306E996-13B1-4F09-8F6B-3AC86B81501F}" type="slidenum">
              <a:rPr lang="en-GB" sz="1400" b="1" smtClean="0">
                <a:solidFill>
                  <a:srgbClr val="FF0000"/>
                </a:solidFill>
                <a:cs typeface="Arial" charset="0"/>
              </a:rPr>
              <a:pPr algn="ctr" eaLnBrk="0" hangingPunct="0">
                <a:lnSpc>
                  <a:spcPct val="100000"/>
                </a:lnSpc>
              </a:pPr>
              <a:t>‹#›</a:t>
            </a:fld>
            <a:endParaRPr lang="en-GB" sz="1400" b="1" dirty="0">
              <a:solidFill>
                <a:srgbClr val="FF0000"/>
              </a:solidFill>
              <a:cs typeface="Arial" charset="0"/>
            </a:endParaRPr>
          </a:p>
        </p:txBody>
      </p:sp>
    </p:spTree>
    <p:extLst>
      <p:ext uri="{BB962C8B-B14F-4D97-AF65-F5344CB8AC3E}">
        <p14:creationId xmlns:p14="http://schemas.microsoft.com/office/powerpoint/2010/main" val="243018453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882216" y="4800600"/>
            <a:ext cx="5761673" cy="566738"/>
          </a:xfrm>
          <a:prstGeom prst="rect">
            <a:avLst/>
          </a:prstGeo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882216" y="612775"/>
            <a:ext cx="5761673"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smtClean="0"/>
          </a:p>
        </p:txBody>
      </p:sp>
      <p:sp>
        <p:nvSpPr>
          <p:cNvPr id="4" name="3 Marcador de texto"/>
          <p:cNvSpPr>
            <a:spLocks noGrp="1"/>
          </p:cNvSpPr>
          <p:nvPr>
            <p:ph type="body" sz="half" idx="2"/>
          </p:nvPr>
        </p:nvSpPr>
        <p:spPr>
          <a:xfrm>
            <a:off x="1882216" y="5367338"/>
            <a:ext cx="5761673"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extLst>
      <p:ext uri="{BB962C8B-B14F-4D97-AF65-F5344CB8AC3E}">
        <p14:creationId xmlns:p14="http://schemas.microsoft.com/office/powerpoint/2010/main" val="35124793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a:xfrm>
            <a:off x="480142" y="274638"/>
            <a:ext cx="8642509" cy="1143000"/>
          </a:xfrm>
          <a:prstGeom prst="rect">
            <a:avLst/>
          </a:prstGeom>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80142" y="1600205"/>
            <a:ext cx="8642509" cy="4525963"/>
          </a:xfrm>
          <a:prstGeom prst="rect">
            <a:avLst/>
          </a:prstGeo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extLst>
      <p:ext uri="{BB962C8B-B14F-4D97-AF65-F5344CB8AC3E}">
        <p14:creationId xmlns:p14="http://schemas.microsoft.com/office/powerpoint/2010/main" val="39097005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962021" y="274643"/>
            <a:ext cx="2160627" cy="5851525"/>
          </a:xfrm>
          <a:prstGeom prst="rect">
            <a:avLst/>
          </a:prstGeo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80142" y="274643"/>
            <a:ext cx="6321835" cy="5851525"/>
          </a:xfrm>
          <a:prstGeom prst="rect">
            <a:avLst/>
          </a:prstGeo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extLst>
      <p:ext uri="{BB962C8B-B14F-4D97-AF65-F5344CB8AC3E}">
        <p14:creationId xmlns:p14="http://schemas.microsoft.com/office/powerpoint/2010/main" val="20859563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720209" y="2130430"/>
            <a:ext cx="8162370" cy="1470025"/>
          </a:xfrm>
          <a:prstGeom prst="rect">
            <a:avLst/>
          </a:prstGeo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440418" y="3886200"/>
            <a:ext cx="6721952"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ES"/>
          </a:p>
        </p:txBody>
      </p:sp>
    </p:spTree>
    <p:extLst>
      <p:ext uri="{BB962C8B-B14F-4D97-AF65-F5344CB8AC3E}">
        <p14:creationId xmlns:p14="http://schemas.microsoft.com/office/powerpoint/2010/main" val="29564807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80142" y="274638"/>
            <a:ext cx="8642509" cy="1143000"/>
          </a:xfrm>
          <a:prstGeom prst="rect">
            <a:avLst/>
          </a:prstGeom>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a:xfrm>
            <a:off x="480142" y="1600205"/>
            <a:ext cx="8642509" cy="4525963"/>
          </a:xfrm>
          <a:prstGeom prst="rect">
            <a:avLst/>
          </a:prstGeo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extLst>
      <p:ext uri="{BB962C8B-B14F-4D97-AF65-F5344CB8AC3E}">
        <p14:creationId xmlns:p14="http://schemas.microsoft.com/office/powerpoint/2010/main" val="92090200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58554" y="4406905"/>
            <a:ext cx="8162370" cy="1362075"/>
          </a:xfrm>
          <a:prstGeom prst="rect">
            <a:avLst/>
          </a:prstGeo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58554" y="2906713"/>
            <a:ext cx="816237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extLst>
      <p:ext uri="{BB962C8B-B14F-4D97-AF65-F5344CB8AC3E}">
        <p14:creationId xmlns:p14="http://schemas.microsoft.com/office/powerpoint/2010/main" val="18002247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80142" y="274638"/>
            <a:ext cx="8642509" cy="1143000"/>
          </a:xfrm>
          <a:prstGeom prst="rect">
            <a:avLst/>
          </a:prstGeom>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80142" y="1600205"/>
            <a:ext cx="4241231"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881417" y="1600205"/>
            <a:ext cx="4241231"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extLst>
      <p:ext uri="{BB962C8B-B14F-4D97-AF65-F5344CB8AC3E}">
        <p14:creationId xmlns:p14="http://schemas.microsoft.com/office/powerpoint/2010/main" val="164260536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80142" y="274638"/>
            <a:ext cx="8642509" cy="1143000"/>
          </a:xfrm>
          <a:prstGeom prst="rect">
            <a:avLst/>
          </a:prstGeo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80139" y="1535113"/>
            <a:ext cx="4242899"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80139" y="2174875"/>
            <a:ext cx="4242899"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878083" y="1535113"/>
            <a:ext cx="4244566"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878083" y="2174875"/>
            <a:ext cx="4244566"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extLst>
      <p:ext uri="{BB962C8B-B14F-4D97-AF65-F5344CB8AC3E}">
        <p14:creationId xmlns:p14="http://schemas.microsoft.com/office/powerpoint/2010/main" val="282971975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80142" y="274638"/>
            <a:ext cx="8642509" cy="1143000"/>
          </a:xfrm>
          <a:prstGeom prst="rect">
            <a:avLst/>
          </a:prstGeom>
        </p:spPr>
        <p:txBody>
          <a:bodyPr/>
          <a:lstStyle/>
          <a:p>
            <a:r>
              <a:rPr lang="es-ES" smtClean="0"/>
              <a:t>Haga clic para modificar el estilo de título del patrón</a:t>
            </a:r>
            <a:endParaRPr lang="es-ES"/>
          </a:p>
        </p:txBody>
      </p:sp>
    </p:spTree>
    <p:extLst>
      <p:ext uri="{BB962C8B-B14F-4D97-AF65-F5344CB8AC3E}">
        <p14:creationId xmlns:p14="http://schemas.microsoft.com/office/powerpoint/2010/main" val="25207801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1177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58554" y="4407099"/>
            <a:ext cx="816237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58554" y="2906713"/>
            <a:ext cx="816237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861400557"/>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80142" y="273050"/>
            <a:ext cx="3159251" cy="1162050"/>
          </a:xfrm>
          <a:prstGeom prst="rect">
            <a:avLst/>
          </a:prstGeo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754423" y="273055"/>
            <a:ext cx="5368225"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80142" y="1435103"/>
            <a:ext cx="3159251"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extLst>
      <p:ext uri="{BB962C8B-B14F-4D97-AF65-F5344CB8AC3E}">
        <p14:creationId xmlns:p14="http://schemas.microsoft.com/office/powerpoint/2010/main" val="248939588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882216" y="4800600"/>
            <a:ext cx="5761673" cy="566738"/>
          </a:xfrm>
          <a:prstGeom prst="rect">
            <a:avLst/>
          </a:prstGeo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882216" y="612775"/>
            <a:ext cx="5761673"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smtClean="0"/>
          </a:p>
        </p:txBody>
      </p:sp>
      <p:sp>
        <p:nvSpPr>
          <p:cNvPr id="4" name="3 Marcador de texto"/>
          <p:cNvSpPr>
            <a:spLocks noGrp="1"/>
          </p:cNvSpPr>
          <p:nvPr>
            <p:ph type="body" sz="half" idx="2"/>
          </p:nvPr>
        </p:nvSpPr>
        <p:spPr>
          <a:xfrm>
            <a:off x="1882216" y="5367338"/>
            <a:ext cx="5761673"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extLst>
      <p:ext uri="{BB962C8B-B14F-4D97-AF65-F5344CB8AC3E}">
        <p14:creationId xmlns:p14="http://schemas.microsoft.com/office/powerpoint/2010/main" val="295957795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a:xfrm>
            <a:off x="480142" y="274638"/>
            <a:ext cx="8642509" cy="1143000"/>
          </a:xfrm>
          <a:prstGeom prst="rect">
            <a:avLst/>
          </a:prstGeom>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80142" y="1600205"/>
            <a:ext cx="8642509" cy="4525963"/>
          </a:xfrm>
          <a:prstGeom prst="rect">
            <a:avLst/>
          </a:prstGeo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extLst>
      <p:ext uri="{BB962C8B-B14F-4D97-AF65-F5344CB8AC3E}">
        <p14:creationId xmlns:p14="http://schemas.microsoft.com/office/powerpoint/2010/main" val="303051118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962021" y="274643"/>
            <a:ext cx="2160627" cy="5851525"/>
          </a:xfrm>
          <a:prstGeom prst="rect">
            <a:avLst/>
          </a:prstGeo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80142" y="274643"/>
            <a:ext cx="6321835" cy="5851525"/>
          </a:xfrm>
          <a:prstGeom prst="rect">
            <a:avLst/>
          </a:prstGeo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extLst>
      <p:ext uri="{BB962C8B-B14F-4D97-AF65-F5344CB8AC3E}">
        <p14:creationId xmlns:p14="http://schemas.microsoft.com/office/powerpoint/2010/main" val="152777131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fondo02"/>
          <p:cNvPicPr>
            <a:picLocks noChangeAspect="1" noChangeArrowheads="1"/>
          </p:cNvPicPr>
          <p:nvPr/>
        </p:nvPicPr>
        <p:blipFill>
          <a:blip r:embed="rId2"/>
          <a:srcRect/>
          <a:stretch>
            <a:fillRect/>
          </a:stretch>
        </p:blipFill>
        <p:spPr bwMode="auto">
          <a:xfrm>
            <a:off x="0" y="0"/>
            <a:ext cx="9602788" cy="6858000"/>
          </a:xfrm>
          <a:prstGeom prst="rect">
            <a:avLst/>
          </a:prstGeom>
          <a:noFill/>
        </p:spPr>
      </p:pic>
      <p:pic>
        <p:nvPicPr>
          <p:cNvPr id="5" name="Picture 8" descr="Logo_Peq01"/>
          <p:cNvPicPr>
            <a:picLocks noChangeAspect="1" noChangeArrowheads="1"/>
          </p:cNvPicPr>
          <p:nvPr/>
        </p:nvPicPr>
        <p:blipFill>
          <a:blip r:embed="rId3"/>
          <a:srcRect/>
          <a:stretch>
            <a:fillRect/>
          </a:stretch>
        </p:blipFill>
        <p:spPr bwMode="auto">
          <a:xfrm>
            <a:off x="7335463" y="6345437"/>
            <a:ext cx="2013918" cy="352425"/>
          </a:xfrm>
          <a:prstGeom prst="rect">
            <a:avLst/>
          </a:prstGeom>
          <a:noFill/>
        </p:spPr>
      </p:pic>
      <p:sp>
        <p:nvSpPr>
          <p:cNvPr id="7" name="Rectangle 6"/>
          <p:cNvSpPr>
            <a:spLocks noChangeArrowheads="1"/>
          </p:cNvSpPr>
          <p:nvPr/>
        </p:nvSpPr>
        <p:spPr bwMode="auto">
          <a:xfrm>
            <a:off x="3601045" y="3962400"/>
            <a:ext cx="4641348" cy="457200"/>
          </a:xfrm>
          <a:prstGeom prst="rect">
            <a:avLst/>
          </a:prstGeom>
          <a:noFill/>
          <a:ln w="9525">
            <a:noFill/>
            <a:miter lim="800000"/>
            <a:headEnd/>
            <a:tailEnd/>
          </a:ln>
        </p:spPr>
        <p:txBody>
          <a:bodyPr wrap="none" lIns="0" tIns="0" rIns="0" bIns="0"/>
          <a:lstStyle/>
          <a:p>
            <a:pPr algn="l" defTabSz="457200">
              <a:lnSpc>
                <a:spcPct val="100000"/>
              </a:lnSpc>
            </a:pPr>
            <a:endParaRPr lang="en-US" sz="1500" u="sng" dirty="0">
              <a:solidFill>
                <a:srgbClr val="FFFFFF"/>
              </a:solidFill>
              <a:latin typeface="Arial" pitchFamily="34" charset="0"/>
            </a:endParaRPr>
          </a:p>
        </p:txBody>
      </p:sp>
      <p:sp>
        <p:nvSpPr>
          <p:cNvPr id="6153" name="Rectangle 9"/>
          <p:cNvSpPr>
            <a:spLocks noGrp="1" noChangeArrowheads="1"/>
          </p:cNvSpPr>
          <p:nvPr>
            <p:ph type="ctrTitle" sz="quarter"/>
          </p:nvPr>
        </p:nvSpPr>
        <p:spPr>
          <a:xfrm>
            <a:off x="3601046" y="1066800"/>
            <a:ext cx="4961440" cy="2819400"/>
          </a:xfrm>
        </p:spPr>
        <p:txBody>
          <a:bodyPr wrap="square"/>
          <a:lstStyle>
            <a:lvl1pPr>
              <a:defRPr sz="4000">
                <a:solidFill>
                  <a:schemeClr val="bg1"/>
                </a:solidFill>
              </a:defRPr>
            </a:lvl1pPr>
          </a:lstStyle>
          <a:p>
            <a:r>
              <a:rPr lang="en-US" dirty="0" smtClean="0"/>
              <a:t>Click to edit Master title style</a:t>
            </a:r>
            <a:endParaRPr lang="en-US" dirty="0"/>
          </a:p>
        </p:txBody>
      </p:sp>
      <p:sp>
        <p:nvSpPr>
          <p:cNvPr id="6154" name="Rectangle 10"/>
          <p:cNvSpPr>
            <a:spLocks noGrp="1" noChangeArrowheads="1"/>
          </p:cNvSpPr>
          <p:nvPr>
            <p:ph type="subTitle" sz="quarter" idx="1"/>
          </p:nvPr>
        </p:nvSpPr>
        <p:spPr>
          <a:xfrm>
            <a:off x="320093" y="1219200"/>
            <a:ext cx="1680488" cy="2286000"/>
          </a:xfrm>
        </p:spPr>
        <p:txBody>
          <a:bodyPr lIns="91440" tIns="45720" rIns="91440" bIns="45720"/>
          <a:lstStyle>
            <a:lvl1pPr marL="0" indent="0">
              <a:lnSpc>
                <a:spcPct val="140000"/>
              </a:lnSpc>
              <a:defRPr sz="1400">
                <a:solidFill>
                  <a:schemeClr val="bg1"/>
                </a:solidFill>
                <a:latin typeface="Arial" charset="0"/>
              </a:defRPr>
            </a:lvl1pPr>
          </a:lstStyle>
          <a:p>
            <a:r>
              <a:rPr lang="en-US" dirty="0" smtClean="0"/>
              <a:t>Click to edit Master subtitle style</a:t>
            </a:r>
            <a:endParaRPr lang="en-US" dirty="0"/>
          </a:p>
        </p:txBody>
      </p:sp>
      <p:sp>
        <p:nvSpPr>
          <p:cNvPr id="2" name="Subnomenclature"/>
          <p:cNvSpPr txBox="1"/>
          <p:nvPr/>
        </p:nvSpPr>
        <p:spPr>
          <a:xfrm>
            <a:off x="948674" y="6437412"/>
            <a:ext cx="65" cy="153888"/>
          </a:xfrm>
          <a:prstGeom prst="rect">
            <a:avLst/>
          </a:prstGeom>
          <a:noFill/>
        </p:spPr>
        <p:txBody>
          <a:bodyPr vert="horz" wrap="none" lIns="0" tIns="0" rIns="0" bIns="0" rtlCol="0" anchor="b">
            <a:spAutoFit/>
          </a:bodyPr>
          <a:lstStyle/>
          <a:p>
            <a:pPr algn="l" defTabSz="457200">
              <a:lnSpc>
                <a:spcPct val="100000"/>
              </a:lnSpc>
            </a:pPr>
            <a:endParaRPr lang="en-US" b="1" dirty="0">
              <a:solidFill>
                <a:srgbClr val="FFFFFF"/>
              </a:solidFill>
              <a:latin typeface="Arial" pitchFamily="34" charset="0"/>
            </a:endParaRPr>
          </a:p>
        </p:txBody>
      </p:sp>
    </p:spTree>
    <p:extLst>
      <p:ext uri="{BB962C8B-B14F-4D97-AF65-F5344CB8AC3E}">
        <p14:creationId xmlns:p14="http://schemas.microsoft.com/office/powerpoint/2010/main" val="1836802445"/>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0116" y="381010"/>
            <a:ext cx="8802556" cy="733419"/>
          </a:xfrm>
        </p:spPr>
        <p:txBody>
          <a:bodyPr wrap="square"/>
          <a:lstStyle/>
          <a:p>
            <a:r>
              <a:rPr lang="en-US" smtClean="0"/>
              <a:t>Click to edit Master title style</a:t>
            </a:r>
            <a:endParaRPr lang="en-US" dirty="0"/>
          </a:p>
        </p:txBody>
      </p:sp>
      <p:sp>
        <p:nvSpPr>
          <p:cNvPr id="3" name="Content Placeholder 2"/>
          <p:cNvSpPr>
            <a:spLocks noGrp="1"/>
          </p:cNvSpPr>
          <p:nvPr>
            <p:ph idx="1" hasCustomPrompt="1"/>
          </p:nvPr>
        </p:nvSpPr>
        <p:spPr>
          <a:xfrm>
            <a:off x="400116" y="1381125"/>
            <a:ext cx="8802556" cy="4486274"/>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smtClean="0"/>
              <a:t>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2"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sp>
        <p:nvSpPr>
          <p:cNvPr id="13" name="Rectangle 5"/>
          <p:cNvSpPr>
            <a:spLocks noGrp="1" noChangeArrowheads="1"/>
          </p:cNvSpPr>
          <p:nvPr>
            <p:ph type="ftr" sz="quarter" idx="3"/>
          </p:nvPr>
        </p:nvSpPr>
        <p:spPr bwMode="auto">
          <a:xfrm>
            <a:off x="1840534" y="6283325"/>
            <a:ext cx="5121487" cy="228600"/>
          </a:xfrm>
          <a:prstGeom prst="rect">
            <a:avLst/>
          </a:prstGeom>
          <a:noFill/>
          <a:ln w="9525">
            <a:noFill/>
            <a:miter lim="800000"/>
            <a:headEnd/>
            <a:tailEnd/>
          </a:ln>
        </p:spPr>
        <p:txBody>
          <a:bodyPr vert="horz" wrap="none" lIns="0" tIns="0" rIns="0" bIns="0" numCol="1" anchor="b" anchorCtr="0" compatLnSpc="1">
            <a:prstTxWarp prst="textNoShape">
              <a:avLst/>
            </a:prstTxWarp>
          </a:bodyPr>
          <a:lstStyle>
            <a:lvl1pPr>
              <a:defRPr sz="800" b="0" i="0" baseline="0">
                <a:solidFill>
                  <a:schemeClr val="bg1"/>
                </a:solidFill>
              </a:defRPr>
            </a:lvl1pPr>
          </a:lstStyle>
          <a:p>
            <a:r>
              <a:rPr lang="en-US" dirty="0" smtClean="0">
                <a:solidFill>
                  <a:srgbClr val="FFFFFF"/>
                </a:solidFill>
              </a:rPr>
              <a:t>Source: xxx</a:t>
            </a:r>
            <a:endParaRPr lang="en-US" dirty="0">
              <a:solidFill>
                <a:srgbClr val="FFFFFF"/>
              </a:solidFill>
            </a:endParaRPr>
          </a:p>
        </p:txBody>
      </p:sp>
      <p:pic>
        <p:nvPicPr>
          <p:cNvPr id="14" name="Picture 11" descr="Logo_Peq01"/>
          <p:cNvPicPr>
            <a:picLocks noChangeAspect="1" noChangeArrowheads="1"/>
          </p:cNvPicPr>
          <p:nvPr/>
        </p:nvPicPr>
        <p:blipFill>
          <a:blip r:embed="rId3"/>
          <a:srcRect/>
          <a:stretch>
            <a:fillRect/>
          </a:stretch>
        </p:blipFill>
        <p:spPr bwMode="auto">
          <a:xfrm>
            <a:off x="7335463" y="6345437"/>
            <a:ext cx="2013918" cy="352425"/>
          </a:xfrm>
          <a:prstGeom prst="rect">
            <a:avLst/>
          </a:prstGeom>
          <a:noFill/>
        </p:spPr>
      </p:pic>
      <p:sp>
        <p:nvSpPr>
          <p:cNvPr id="9" name="DocID"/>
          <p:cNvSpPr txBox="1"/>
          <p:nvPr userDrawn="1"/>
        </p:nvSpPr>
        <p:spPr>
          <a:xfrm>
            <a:off x="1267506" y="6532791"/>
            <a:ext cx="65" cy="107722"/>
          </a:xfrm>
          <a:prstGeom prst="rect">
            <a:avLst/>
          </a:prstGeom>
          <a:noFill/>
        </p:spPr>
        <p:txBody>
          <a:bodyPr vert="horz" wrap="none" lIns="0" tIns="0" rIns="0" bIns="0" rtlCol="0" anchor="b">
            <a:spAutoFit/>
          </a:bodyPr>
          <a:lstStyle/>
          <a:p>
            <a:pPr algn="l" defTabSz="457200">
              <a:lnSpc>
                <a:spcPct val="100000"/>
              </a:lnSpc>
            </a:pPr>
            <a:endParaRPr lang="de-DE" sz="700" dirty="0">
              <a:solidFill>
                <a:srgbClr val="FFFFFF"/>
              </a:solidFill>
              <a:latin typeface="Arial" pitchFamily="34" charset="0"/>
            </a:endParaRPr>
          </a:p>
        </p:txBody>
      </p:sp>
      <p:sp>
        <p:nvSpPr>
          <p:cNvPr id="11" name="Rectangle 15"/>
          <p:cNvSpPr>
            <a:spLocks noChangeArrowheads="1"/>
          </p:cNvSpPr>
          <p:nvPr userDrawn="1"/>
        </p:nvSpPr>
        <p:spPr bwMode="gray">
          <a:xfrm>
            <a:off x="9202672" y="0"/>
            <a:ext cx="406400" cy="38100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0">
            <a:noAutofit/>
          </a:bodyPr>
          <a:lstStyle/>
          <a:p>
            <a:pPr eaLnBrk="0" hangingPunct="0">
              <a:lnSpc>
                <a:spcPct val="100000"/>
              </a:lnSpc>
            </a:pPr>
            <a:fld id="{2306E996-13B1-4F09-8F6B-3AC86B81501F}" type="slidenum">
              <a:rPr lang="en-GB" sz="1400" b="1" smtClean="0">
                <a:solidFill>
                  <a:srgbClr val="FF0000"/>
                </a:solidFill>
                <a:cs typeface="Arial" charset="0"/>
              </a:rPr>
              <a:pPr eaLnBrk="0" hangingPunct="0">
                <a:lnSpc>
                  <a:spcPct val="100000"/>
                </a:lnSpc>
              </a:pPr>
              <a:t>‹#›</a:t>
            </a:fld>
            <a:endParaRPr lang="en-GB" sz="1400" b="1" dirty="0">
              <a:solidFill>
                <a:srgbClr val="FF0000"/>
              </a:solidFill>
              <a:cs typeface="Arial" charset="0"/>
            </a:endParaRPr>
          </a:p>
        </p:txBody>
      </p:sp>
      <p:sp>
        <p:nvSpPr>
          <p:cNvPr id="15" name="OWLabel"/>
          <p:cNvSpPr/>
          <p:nvPr userDrawn="1"/>
        </p:nvSpPr>
        <p:spPr bwMode="gray">
          <a:xfrm>
            <a:off x="8730660" y="64770"/>
            <a:ext cx="481606" cy="248530"/>
          </a:xfrm>
          <a:prstGeom prst="rect">
            <a:avLst/>
          </a:prstGeom>
          <a:solidFill>
            <a:schemeClr val="lt1"/>
          </a:solidFill>
          <a:ln w="9525" cap="flat" cmpd="sng" algn="ctr">
            <a:solidFill>
              <a:srgbClr val="808080"/>
            </a:solidFill>
            <a:prstDash val="solid"/>
            <a:round/>
            <a:headEnd type="none" w="med" len="med"/>
            <a:tailEnd type="none" w="med" len="med"/>
          </a:ln>
          <a:effectLst/>
        </p:spPr>
        <p:txBody>
          <a:bodyPr vert="horz" wrap="none" lIns="90043" tIns="46863" rIns="90043" bIns="46863" numCol="1" rtlCol="0" anchor="b" anchorCtr="0" compatLnSpc="1">
            <a:prstTxWarp prst="textNoShape">
              <a:avLst/>
            </a:prstTxWarp>
            <a:spAutoFit/>
          </a:bodyPr>
          <a:lstStyle/>
          <a:p>
            <a:pPr algn="r" eaLnBrk="0" hangingPunct="0">
              <a:lnSpc>
                <a:spcPct val="100000"/>
              </a:lnSpc>
            </a:pPr>
            <a:r>
              <a:rPr lang="en-US" b="1" smtClean="0">
                <a:solidFill>
                  <a:srgbClr val="AEAEAE"/>
                </a:solidFill>
                <a:latin typeface="Arial"/>
              </a:rPr>
              <a:t>Draft</a:t>
            </a:r>
            <a:endParaRPr lang="en-US" b="1" dirty="0">
              <a:solidFill>
                <a:srgbClr val="AEAEAE"/>
              </a:solidFill>
              <a:latin typeface="Arial"/>
            </a:endParaRPr>
          </a:p>
        </p:txBody>
      </p:sp>
    </p:spTree>
    <p:extLst>
      <p:ext uri="{BB962C8B-B14F-4D97-AF65-F5344CB8AC3E}">
        <p14:creationId xmlns:p14="http://schemas.microsoft.com/office/powerpoint/2010/main" val="88302227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58554" y="4407099"/>
            <a:ext cx="816237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58554" y="2906713"/>
            <a:ext cx="816237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034276854"/>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17" y="1381129"/>
            <a:ext cx="4321255" cy="4486275"/>
          </a:xfrm>
        </p:spPr>
        <p:txBody>
          <a:bodyPr/>
          <a:lstStyle>
            <a:lvl1pP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81417" y="1381129"/>
            <a:ext cx="4321255" cy="4486275"/>
          </a:xfrm>
        </p:spPr>
        <p:txBody>
          <a:bodyPr/>
          <a:lstStyle>
            <a:lvl1pP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Rectangle 15"/>
          <p:cNvSpPr>
            <a:spLocks noChangeArrowheads="1"/>
          </p:cNvSpPr>
          <p:nvPr userDrawn="1"/>
        </p:nvSpPr>
        <p:spPr bwMode="gray">
          <a:xfrm>
            <a:off x="9202672" y="0"/>
            <a:ext cx="406400" cy="38100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0">
            <a:noAutofit/>
          </a:bodyPr>
          <a:lstStyle/>
          <a:p>
            <a:pPr eaLnBrk="0" hangingPunct="0">
              <a:lnSpc>
                <a:spcPct val="100000"/>
              </a:lnSpc>
            </a:pPr>
            <a:fld id="{2306E996-13B1-4F09-8F6B-3AC86B81501F}" type="slidenum">
              <a:rPr lang="en-GB" sz="1400" b="1" smtClean="0">
                <a:solidFill>
                  <a:srgbClr val="FF0000"/>
                </a:solidFill>
                <a:cs typeface="Arial" charset="0"/>
              </a:rPr>
              <a:pPr eaLnBrk="0" hangingPunct="0">
                <a:lnSpc>
                  <a:spcPct val="100000"/>
                </a:lnSpc>
              </a:pPr>
              <a:t>‹#›</a:t>
            </a:fld>
            <a:endParaRPr lang="en-GB" sz="1400" b="1" dirty="0">
              <a:solidFill>
                <a:srgbClr val="FF0000"/>
              </a:solidFill>
              <a:cs typeface="Arial" charset="0"/>
            </a:endParaRPr>
          </a:p>
        </p:txBody>
      </p:sp>
      <p:sp>
        <p:nvSpPr>
          <p:cNvPr id="8" name="OWLabel"/>
          <p:cNvSpPr/>
          <p:nvPr userDrawn="1"/>
        </p:nvSpPr>
        <p:spPr bwMode="gray">
          <a:xfrm>
            <a:off x="8730660" y="64770"/>
            <a:ext cx="481606" cy="248530"/>
          </a:xfrm>
          <a:prstGeom prst="rect">
            <a:avLst/>
          </a:prstGeom>
          <a:solidFill>
            <a:schemeClr val="lt1"/>
          </a:solidFill>
          <a:ln w="9525" cap="flat" cmpd="sng" algn="ctr">
            <a:solidFill>
              <a:srgbClr val="808080"/>
            </a:solidFill>
            <a:prstDash val="solid"/>
            <a:round/>
            <a:headEnd type="none" w="med" len="med"/>
            <a:tailEnd type="none" w="med" len="med"/>
          </a:ln>
          <a:effectLst/>
        </p:spPr>
        <p:txBody>
          <a:bodyPr vert="horz" wrap="none" lIns="90043" tIns="46863" rIns="90043" bIns="46863" numCol="1" rtlCol="0" anchor="b" anchorCtr="0" compatLnSpc="1">
            <a:prstTxWarp prst="textNoShape">
              <a:avLst/>
            </a:prstTxWarp>
            <a:spAutoFit/>
          </a:bodyPr>
          <a:lstStyle/>
          <a:p>
            <a:pPr algn="r" eaLnBrk="0" hangingPunct="0">
              <a:lnSpc>
                <a:spcPct val="100000"/>
              </a:lnSpc>
            </a:pPr>
            <a:r>
              <a:rPr lang="en-US" b="1" smtClean="0">
                <a:solidFill>
                  <a:srgbClr val="AEAEAE"/>
                </a:solidFill>
                <a:latin typeface="Arial"/>
              </a:rPr>
              <a:t>Draft</a:t>
            </a:r>
            <a:endParaRPr lang="en-US" b="1" dirty="0">
              <a:solidFill>
                <a:srgbClr val="AEAEAE"/>
              </a:solidFill>
              <a:latin typeface="Arial"/>
            </a:endParaRPr>
          </a:p>
        </p:txBody>
      </p:sp>
    </p:spTree>
    <p:extLst>
      <p:ext uri="{BB962C8B-B14F-4D97-AF65-F5344CB8AC3E}">
        <p14:creationId xmlns:p14="http://schemas.microsoft.com/office/powerpoint/2010/main" val="3745403404"/>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sp>
        <p:nvSpPr>
          <p:cNvPr id="9" name="Rectangle 5"/>
          <p:cNvSpPr>
            <a:spLocks noGrp="1" noChangeArrowheads="1"/>
          </p:cNvSpPr>
          <p:nvPr>
            <p:ph type="ftr" sz="quarter" idx="3"/>
          </p:nvPr>
        </p:nvSpPr>
        <p:spPr bwMode="auto">
          <a:xfrm>
            <a:off x="1840534" y="6283325"/>
            <a:ext cx="5121487" cy="228600"/>
          </a:xfrm>
          <a:prstGeom prst="rect">
            <a:avLst/>
          </a:prstGeom>
          <a:noFill/>
          <a:ln w="9525">
            <a:noFill/>
            <a:miter lim="800000"/>
            <a:headEnd/>
            <a:tailEnd/>
          </a:ln>
        </p:spPr>
        <p:txBody>
          <a:bodyPr vert="horz" wrap="none" lIns="0" tIns="0" rIns="0" bIns="0" numCol="1" anchor="b" anchorCtr="0" compatLnSpc="1">
            <a:prstTxWarp prst="textNoShape">
              <a:avLst/>
            </a:prstTxWarp>
          </a:bodyPr>
          <a:lstStyle>
            <a:lvl1pPr>
              <a:defRPr sz="800" b="0" i="0" baseline="0">
                <a:solidFill>
                  <a:schemeClr val="bg1"/>
                </a:solidFill>
              </a:defRPr>
            </a:lvl1pPr>
          </a:lstStyle>
          <a:p>
            <a:r>
              <a:rPr lang="en-US" dirty="0" smtClean="0">
                <a:solidFill>
                  <a:srgbClr val="FFFFFF"/>
                </a:solidFill>
              </a:rPr>
              <a:t>Source: xxx</a:t>
            </a:r>
            <a:endParaRPr lang="en-US" dirty="0">
              <a:solidFill>
                <a:srgbClr val="FFFFFF"/>
              </a:solidFill>
            </a:endParaRPr>
          </a:p>
        </p:txBody>
      </p:sp>
      <p:pic>
        <p:nvPicPr>
          <p:cNvPr id="10" name="Picture 11" descr="Logo_Peq01"/>
          <p:cNvPicPr>
            <a:picLocks noChangeAspect="1" noChangeArrowheads="1"/>
          </p:cNvPicPr>
          <p:nvPr/>
        </p:nvPicPr>
        <p:blipFill>
          <a:blip r:embed="rId3"/>
          <a:srcRect/>
          <a:stretch>
            <a:fillRect/>
          </a:stretch>
        </p:blipFill>
        <p:spPr bwMode="auto">
          <a:xfrm>
            <a:off x="7335463" y="6345437"/>
            <a:ext cx="2013918" cy="352425"/>
          </a:xfrm>
          <a:prstGeom prst="rect">
            <a:avLst/>
          </a:prstGeom>
          <a:noFill/>
        </p:spPr>
      </p:pic>
      <p:sp>
        <p:nvSpPr>
          <p:cNvPr id="7" name="Rectangle 15"/>
          <p:cNvSpPr>
            <a:spLocks noChangeArrowheads="1"/>
          </p:cNvSpPr>
          <p:nvPr userDrawn="1"/>
        </p:nvSpPr>
        <p:spPr bwMode="gray">
          <a:xfrm>
            <a:off x="9202672" y="0"/>
            <a:ext cx="406400" cy="38100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0">
            <a:noAutofit/>
          </a:bodyPr>
          <a:lstStyle/>
          <a:p>
            <a:pPr eaLnBrk="0" hangingPunct="0">
              <a:lnSpc>
                <a:spcPct val="100000"/>
              </a:lnSpc>
            </a:pPr>
            <a:fld id="{2306E996-13B1-4F09-8F6B-3AC86B81501F}" type="slidenum">
              <a:rPr lang="en-GB" sz="1400" b="1" smtClean="0">
                <a:solidFill>
                  <a:srgbClr val="FF0000"/>
                </a:solidFill>
                <a:cs typeface="Arial" charset="0"/>
              </a:rPr>
              <a:pPr eaLnBrk="0" hangingPunct="0">
                <a:lnSpc>
                  <a:spcPct val="100000"/>
                </a:lnSpc>
              </a:pPr>
              <a:t>‹#›</a:t>
            </a:fld>
            <a:endParaRPr lang="en-GB" sz="1400" b="1" dirty="0">
              <a:solidFill>
                <a:srgbClr val="FF0000"/>
              </a:solidFill>
              <a:cs typeface="Arial" charset="0"/>
            </a:endParaRPr>
          </a:p>
        </p:txBody>
      </p:sp>
      <p:sp>
        <p:nvSpPr>
          <p:cNvPr id="12" name="OWLabel"/>
          <p:cNvSpPr/>
          <p:nvPr userDrawn="1"/>
        </p:nvSpPr>
        <p:spPr bwMode="gray">
          <a:xfrm>
            <a:off x="8730660" y="64770"/>
            <a:ext cx="481606" cy="248530"/>
          </a:xfrm>
          <a:prstGeom prst="rect">
            <a:avLst/>
          </a:prstGeom>
          <a:solidFill>
            <a:schemeClr val="lt1"/>
          </a:solidFill>
          <a:ln w="9525" cap="flat" cmpd="sng" algn="ctr">
            <a:solidFill>
              <a:srgbClr val="808080"/>
            </a:solidFill>
            <a:prstDash val="solid"/>
            <a:round/>
            <a:headEnd type="none" w="med" len="med"/>
            <a:tailEnd type="none" w="med" len="med"/>
          </a:ln>
          <a:effectLst/>
        </p:spPr>
        <p:txBody>
          <a:bodyPr vert="horz" wrap="none" lIns="90043" tIns="46863" rIns="90043" bIns="46863" numCol="1" rtlCol="0" anchor="b" anchorCtr="0" compatLnSpc="1">
            <a:prstTxWarp prst="textNoShape">
              <a:avLst/>
            </a:prstTxWarp>
            <a:spAutoFit/>
          </a:bodyPr>
          <a:lstStyle/>
          <a:p>
            <a:pPr algn="r" eaLnBrk="0" hangingPunct="0">
              <a:lnSpc>
                <a:spcPct val="100000"/>
              </a:lnSpc>
            </a:pPr>
            <a:r>
              <a:rPr lang="en-US" b="1" smtClean="0">
                <a:solidFill>
                  <a:srgbClr val="AEAEAE"/>
                </a:solidFill>
                <a:latin typeface="Arial"/>
              </a:rPr>
              <a:t>Draft</a:t>
            </a:r>
            <a:endParaRPr lang="en-US" b="1" dirty="0">
              <a:solidFill>
                <a:srgbClr val="AEAEAE"/>
              </a:solidFill>
              <a:latin typeface="Arial"/>
            </a:endParaRPr>
          </a:p>
        </p:txBody>
      </p:sp>
    </p:spTree>
    <p:extLst>
      <p:ext uri="{BB962C8B-B14F-4D97-AF65-F5344CB8AC3E}">
        <p14:creationId xmlns:p14="http://schemas.microsoft.com/office/powerpoint/2010/main" val="2525624353"/>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Rectangle 2"/>
          <p:cNvSpPr/>
          <p:nvPr userDrawn="1"/>
        </p:nvSpPr>
        <p:spPr bwMode="auto">
          <a:xfrm>
            <a:off x="8304011" y="136476"/>
            <a:ext cx="807199" cy="272956"/>
          </a:xfrm>
          <a:prstGeom prst="rect">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lnSpc>
                <a:spcPct val="100000"/>
              </a:lnSpc>
            </a:pPr>
            <a:r>
              <a:rPr lang="en-US" sz="1200" b="1" dirty="0" smtClean="0">
                <a:solidFill>
                  <a:srgbClr val="FF0000"/>
                </a:solidFill>
              </a:rPr>
              <a:t>DRAFT</a:t>
            </a:r>
            <a:endParaRPr lang="en-US" sz="1200" b="1" dirty="0">
              <a:solidFill>
                <a:srgbClr val="FF0000"/>
              </a:solidFill>
            </a:endParaRPr>
          </a:p>
        </p:txBody>
      </p:sp>
      <p:sp>
        <p:nvSpPr>
          <p:cNvPr id="4" name="Rectangle 15"/>
          <p:cNvSpPr>
            <a:spLocks noChangeArrowheads="1"/>
          </p:cNvSpPr>
          <p:nvPr userDrawn="1"/>
        </p:nvSpPr>
        <p:spPr bwMode="gray">
          <a:xfrm>
            <a:off x="9202672" y="0"/>
            <a:ext cx="406400" cy="38100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0">
            <a:noAutofit/>
          </a:bodyPr>
          <a:lstStyle/>
          <a:p>
            <a:pPr eaLnBrk="0" hangingPunct="0">
              <a:lnSpc>
                <a:spcPct val="100000"/>
              </a:lnSpc>
            </a:pPr>
            <a:fld id="{2306E996-13B1-4F09-8F6B-3AC86B81501F}" type="slidenum">
              <a:rPr lang="en-GB" sz="1400" b="1" smtClean="0">
                <a:solidFill>
                  <a:srgbClr val="FF0000"/>
                </a:solidFill>
                <a:cs typeface="Arial" charset="0"/>
              </a:rPr>
              <a:pPr eaLnBrk="0" hangingPunct="0">
                <a:lnSpc>
                  <a:spcPct val="100000"/>
                </a:lnSpc>
              </a:pPr>
              <a:t>‹#›</a:t>
            </a:fld>
            <a:endParaRPr lang="en-GB" sz="1400" b="1" dirty="0">
              <a:solidFill>
                <a:srgbClr val="FF0000"/>
              </a:solidFill>
              <a:cs typeface="Arial" charset="0"/>
            </a:endParaRPr>
          </a:p>
        </p:txBody>
      </p:sp>
    </p:spTree>
    <p:extLst>
      <p:ext uri="{BB962C8B-B14F-4D97-AF65-F5344CB8AC3E}">
        <p14:creationId xmlns:p14="http://schemas.microsoft.com/office/powerpoint/2010/main" val="138147906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17" y="1381129"/>
            <a:ext cx="4321255" cy="4486275"/>
          </a:xfrm>
        </p:spPr>
        <p:txBody>
          <a:bodyPr/>
          <a:lstStyle>
            <a:lvl1pP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81417" y="1381129"/>
            <a:ext cx="4321255" cy="4486275"/>
          </a:xfrm>
        </p:spPr>
        <p:txBody>
          <a:bodyPr/>
          <a:lstStyle>
            <a:lvl1pP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Rectangle 15"/>
          <p:cNvSpPr>
            <a:spLocks noChangeArrowheads="1"/>
          </p:cNvSpPr>
          <p:nvPr userDrawn="1"/>
        </p:nvSpPr>
        <p:spPr bwMode="gray">
          <a:xfrm>
            <a:off x="9202672" y="0"/>
            <a:ext cx="406400" cy="38100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0">
            <a:noAutofit/>
          </a:bodyPr>
          <a:lstStyle/>
          <a:p>
            <a:pPr algn="ctr" eaLnBrk="0" hangingPunct="0">
              <a:lnSpc>
                <a:spcPct val="100000"/>
              </a:lnSpc>
            </a:pPr>
            <a:fld id="{2306E996-13B1-4F09-8F6B-3AC86B81501F}" type="slidenum">
              <a:rPr lang="en-GB" sz="1400" b="1" smtClean="0">
                <a:solidFill>
                  <a:srgbClr val="FF0000"/>
                </a:solidFill>
                <a:cs typeface="Arial" charset="0"/>
              </a:rPr>
              <a:pPr algn="ctr" eaLnBrk="0" hangingPunct="0">
                <a:lnSpc>
                  <a:spcPct val="100000"/>
                </a:lnSpc>
              </a:pPr>
              <a:t>‹#›</a:t>
            </a:fld>
            <a:endParaRPr lang="en-GB" sz="1400" b="1" dirty="0">
              <a:solidFill>
                <a:srgbClr val="FF0000"/>
              </a:solidFill>
              <a:cs typeface="Arial" charset="0"/>
            </a:endParaRPr>
          </a:p>
        </p:txBody>
      </p:sp>
    </p:spTree>
    <p:extLst>
      <p:ext uri="{BB962C8B-B14F-4D97-AF65-F5344CB8AC3E}">
        <p14:creationId xmlns:p14="http://schemas.microsoft.com/office/powerpoint/2010/main" val="3625546520"/>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80244" y="273050"/>
            <a:ext cx="3159251"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754423" y="273061"/>
            <a:ext cx="536822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80244" y="1435103"/>
            <a:ext cx="3159251"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Rectangle 15"/>
          <p:cNvSpPr>
            <a:spLocks noChangeArrowheads="1"/>
          </p:cNvSpPr>
          <p:nvPr userDrawn="1"/>
        </p:nvSpPr>
        <p:spPr bwMode="gray">
          <a:xfrm>
            <a:off x="9202672" y="0"/>
            <a:ext cx="406400" cy="38100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0">
            <a:noAutofit/>
          </a:bodyPr>
          <a:lstStyle/>
          <a:p>
            <a:pPr eaLnBrk="0" hangingPunct="0">
              <a:lnSpc>
                <a:spcPct val="100000"/>
              </a:lnSpc>
            </a:pPr>
            <a:fld id="{2306E996-13B1-4F09-8F6B-3AC86B81501F}" type="slidenum">
              <a:rPr lang="en-GB" sz="1400" b="1" smtClean="0">
                <a:solidFill>
                  <a:srgbClr val="FF0000"/>
                </a:solidFill>
                <a:cs typeface="Arial" charset="0"/>
              </a:rPr>
              <a:pPr eaLnBrk="0" hangingPunct="0">
                <a:lnSpc>
                  <a:spcPct val="100000"/>
                </a:lnSpc>
              </a:pPr>
              <a:t>‹#›</a:t>
            </a:fld>
            <a:endParaRPr lang="en-GB" sz="1400" b="1" dirty="0">
              <a:solidFill>
                <a:srgbClr val="FF0000"/>
              </a:solidFill>
              <a:cs typeface="Arial" charset="0"/>
            </a:endParaRPr>
          </a:p>
        </p:txBody>
      </p:sp>
    </p:spTree>
    <p:extLst>
      <p:ext uri="{BB962C8B-B14F-4D97-AF65-F5344CB8AC3E}">
        <p14:creationId xmlns:p14="http://schemas.microsoft.com/office/powerpoint/2010/main" val="2095584673"/>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2223" y="4800600"/>
            <a:ext cx="5761673"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882223" y="612775"/>
            <a:ext cx="5761673"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882223" y="5367338"/>
            <a:ext cx="5761673"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Rectangle 5"/>
          <p:cNvSpPr/>
          <p:nvPr userDrawn="1"/>
        </p:nvSpPr>
        <p:spPr bwMode="auto">
          <a:xfrm>
            <a:off x="8304011" y="136476"/>
            <a:ext cx="807199" cy="272956"/>
          </a:xfrm>
          <a:prstGeom prst="rect">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lnSpc>
                <a:spcPct val="100000"/>
              </a:lnSpc>
            </a:pPr>
            <a:r>
              <a:rPr lang="en-US" sz="1200" b="1" dirty="0" smtClean="0">
                <a:solidFill>
                  <a:srgbClr val="FF0000"/>
                </a:solidFill>
              </a:rPr>
              <a:t>DRAFT</a:t>
            </a:r>
            <a:endParaRPr lang="en-US" sz="1200" b="1" dirty="0">
              <a:solidFill>
                <a:srgbClr val="FF0000"/>
              </a:solidFill>
            </a:endParaRPr>
          </a:p>
        </p:txBody>
      </p:sp>
      <p:sp>
        <p:nvSpPr>
          <p:cNvPr id="7" name="Rectangle 15"/>
          <p:cNvSpPr>
            <a:spLocks noChangeArrowheads="1"/>
          </p:cNvSpPr>
          <p:nvPr userDrawn="1"/>
        </p:nvSpPr>
        <p:spPr bwMode="gray">
          <a:xfrm>
            <a:off x="9202672" y="0"/>
            <a:ext cx="406400" cy="38100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0">
            <a:noAutofit/>
          </a:bodyPr>
          <a:lstStyle/>
          <a:p>
            <a:pPr eaLnBrk="0" hangingPunct="0">
              <a:lnSpc>
                <a:spcPct val="100000"/>
              </a:lnSpc>
            </a:pPr>
            <a:fld id="{2306E996-13B1-4F09-8F6B-3AC86B81501F}" type="slidenum">
              <a:rPr lang="en-GB" sz="1400" b="1" smtClean="0">
                <a:solidFill>
                  <a:srgbClr val="FF0000"/>
                </a:solidFill>
                <a:cs typeface="Arial" charset="0"/>
              </a:rPr>
              <a:pPr eaLnBrk="0" hangingPunct="0">
                <a:lnSpc>
                  <a:spcPct val="100000"/>
                </a:lnSpc>
              </a:pPr>
              <a:t>‹#›</a:t>
            </a:fld>
            <a:endParaRPr lang="en-GB" sz="1400" b="1" dirty="0">
              <a:solidFill>
                <a:srgbClr val="FF0000"/>
              </a:solidFill>
              <a:cs typeface="Arial" charset="0"/>
            </a:endParaRPr>
          </a:p>
        </p:txBody>
      </p:sp>
    </p:spTree>
    <p:extLst>
      <p:ext uri="{BB962C8B-B14F-4D97-AF65-F5344CB8AC3E}">
        <p14:creationId xmlns:p14="http://schemas.microsoft.com/office/powerpoint/2010/main" val="2420635393"/>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5"/>
          <p:cNvSpPr>
            <a:spLocks noChangeArrowheads="1"/>
          </p:cNvSpPr>
          <p:nvPr userDrawn="1"/>
        </p:nvSpPr>
        <p:spPr bwMode="gray">
          <a:xfrm>
            <a:off x="9202672" y="0"/>
            <a:ext cx="406400" cy="38100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0">
            <a:noAutofit/>
          </a:bodyPr>
          <a:lstStyle/>
          <a:p>
            <a:pPr eaLnBrk="0" hangingPunct="0">
              <a:lnSpc>
                <a:spcPct val="100000"/>
              </a:lnSpc>
            </a:pPr>
            <a:fld id="{2306E996-13B1-4F09-8F6B-3AC86B81501F}" type="slidenum">
              <a:rPr lang="en-GB" sz="1400" b="1" smtClean="0">
                <a:solidFill>
                  <a:srgbClr val="FF0000"/>
                </a:solidFill>
                <a:cs typeface="Arial" charset="0"/>
              </a:rPr>
              <a:pPr eaLnBrk="0" hangingPunct="0">
                <a:lnSpc>
                  <a:spcPct val="100000"/>
                </a:lnSpc>
              </a:pPr>
              <a:t>‹#›</a:t>
            </a:fld>
            <a:endParaRPr lang="en-GB" sz="1400" b="1" dirty="0">
              <a:solidFill>
                <a:srgbClr val="FF0000"/>
              </a:solidFill>
              <a:cs typeface="Arial" charset="0"/>
            </a:endParaRPr>
          </a:p>
        </p:txBody>
      </p:sp>
    </p:spTree>
    <p:extLst>
      <p:ext uri="{BB962C8B-B14F-4D97-AF65-F5344CB8AC3E}">
        <p14:creationId xmlns:p14="http://schemas.microsoft.com/office/powerpoint/2010/main" val="4239006459"/>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2035" y="381000"/>
            <a:ext cx="2200639"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00116" y="381000"/>
            <a:ext cx="644187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5"/>
          <p:cNvSpPr>
            <a:spLocks noChangeArrowheads="1"/>
          </p:cNvSpPr>
          <p:nvPr userDrawn="1"/>
        </p:nvSpPr>
        <p:spPr bwMode="gray">
          <a:xfrm>
            <a:off x="9202672" y="0"/>
            <a:ext cx="406400" cy="38100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0">
            <a:noAutofit/>
          </a:bodyPr>
          <a:lstStyle/>
          <a:p>
            <a:pPr eaLnBrk="0" hangingPunct="0">
              <a:lnSpc>
                <a:spcPct val="100000"/>
              </a:lnSpc>
            </a:pPr>
            <a:fld id="{2306E996-13B1-4F09-8F6B-3AC86B81501F}" type="slidenum">
              <a:rPr lang="en-GB" sz="1400" b="1" smtClean="0">
                <a:solidFill>
                  <a:srgbClr val="FF0000"/>
                </a:solidFill>
                <a:cs typeface="Arial" charset="0"/>
              </a:rPr>
              <a:pPr eaLnBrk="0" hangingPunct="0">
                <a:lnSpc>
                  <a:spcPct val="100000"/>
                </a:lnSpc>
              </a:pPr>
              <a:t>‹#›</a:t>
            </a:fld>
            <a:endParaRPr lang="en-GB" sz="1400" b="1" dirty="0">
              <a:solidFill>
                <a:srgbClr val="FF0000"/>
              </a:solidFill>
              <a:cs typeface="Arial" charset="0"/>
            </a:endParaRPr>
          </a:p>
        </p:txBody>
      </p:sp>
    </p:spTree>
    <p:extLst>
      <p:ext uri="{BB962C8B-B14F-4D97-AF65-F5344CB8AC3E}">
        <p14:creationId xmlns:p14="http://schemas.microsoft.com/office/powerpoint/2010/main" val="3797631239"/>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2 columns with heading">
    <p:spTree>
      <p:nvGrpSpPr>
        <p:cNvPr id="1" name=""/>
        <p:cNvGrpSpPr/>
        <p:nvPr/>
      </p:nvGrpSpPr>
      <p:grpSpPr>
        <a:xfrm>
          <a:off x="0" y="0"/>
          <a:ext cx="0" cy="0"/>
          <a:chOff x="0" y="0"/>
          <a:chExt cx="0" cy="0"/>
        </a:xfrm>
      </p:grpSpPr>
      <p:sp>
        <p:nvSpPr>
          <p:cNvPr id="2" name="Title 1"/>
          <p:cNvSpPr>
            <a:spLocks noGrp="1"/>
          </p:cNvSpPr>
          <p:nvPr>
            <p:ph type="title"/>
          </p:nvPr>
        </p:nvSpPr>
        <p:spPr>
          <a:xfrm>
            <a:off x="400118" y="381010"/>
            <a:ext cx="8796272" cy="733419"/>
          </a:xfrm>
        </p:spPr>
        <p:txBody>
          <a:bodyPr/>
          <a:lstStyle/>
          <a:p>
            <a:r>
              <a:rPr lang="en-US" dirty="0" smtClean="0"/>
              <a:t>Click to edit Master title style</a:t>
            </a:r>
            <a:endParaRPr lang="en-GB" dirty="0"/>
          </a:p>
        </p:txBody>
      </p:sp>
      <p:sp>
        <p:nvSpPr>
          <p:cNvPr id="13" name="Text Placeholder 19"/>
          <p:cNvSpPr>
            <a:spLocks noGrp="1"/>
          </p:cNvSpPr>
          <p:nvPr>
            <p:ph type="body" sz="quarter" idx="15" hasCustomPrompt="1"/>
          </p:nvPr>
        </p:nvSpPr>
        <p:spPr>
          <a:xfrm>
            <a:off x="401641" y="1406525"/>
            <a:ext cx="3941769" cy="336550"/>
          </a:xfrm>
        </p:spPr>
        <p:txBody>
          <a:bodyPr/>
          <a:lstStyle>
            <a:lvl1pPr marL="0" indent="0">
              <a:spcBef>
                <a:spcPts val="0"/>
              </a:spcBef>
              <a:buNone/>
              <a:defRPr sz="1200" b="1">
                <a:solidFill>
                  <a:schemeClr val="tx2"/>
                </a:solidFill>
                <a:latin typeface="+mj-lt"/>
              </a:defRPr>
            </a:lvl1pPr>
            <a:lvl2pPr marL="0" indent="0">
              <a:spcBef>
                <a:spcPts val="0"/>
              </a:spcBef>
              <a:buNone/>
              <a:defRPr sz="1200">
                <a:solidFill>
                  <a:schemeClr val="tx2"/>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4" name="Text Placeholder 19"/>
          <p:cNvSpPr>
            <a:spLocks noGrp="1"/>
          </p:cNvSpPr>
          <p:nvPr>
            <p:ph type="body" sz="quarter" idx="16" hasCustomPrompt="1"/>
          </p:nvPr>
        </p:nvSpPr>
        <p:spPr>
          <a:xfrm>
            <a:off x="5251451" y="1406525"/>
            <a:ext cx="3944939" cy="336550"/>
          </a:xfrm>
        </p:spPr>
        <p:txBody>
          <a:bodyPr/>
          <a:lstStyle>
            <a:lvl1pPr marL="0" indent="0">
              <a:spcBef>
                <a:spcPts val="0"/>
              </a:spcBef>
              <a:buNone/>
              <a:defRPr sz="1200" b="1">
                <a:solidFill>
                  <a:schemeClr val="tx2"/>
                </a:solidFill>
                <a:latin typeface="+mj-lt"/>
              </a:defRPr>
            </a:lvl1pPr>
            <a:lvl2pPr marL="0" indent="0">
              <a:spcBef>
                <a:spcPts val="0"/>
              </a:spcBef>
              <a:buNone/>
              <a:defRPr sz="1200">
                <a:solidFill>
                  <a:schemeClr val="tx2"/>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5" name="Content Placeholder 2"/>
          <p:cNvSpPr>
            <a:spLocks noGrp="1"/>
          </p:cNvSpPr>
          <p:nvPr>
            <p:ph idx="1"/>
          </p:nvPr>
        </p:nvSpPr>
        <p:spPr>
          <a:xfrm>
            <a:off x="401638" y="1930404"/>
            <a:ext cx="3941762" cy="4100513"/>
          </a:xfrm>
        </p:spPr>
        <p:txBody>
          <a:bodyPr/>
          <a:lstStyle>
            <a:lvl1pPr>
              <a:defRPr sz="1200">
                <a:solidFill>
                  <a:schemeClr val="tx2"/>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6" name="Content Placeholder 2"/>
          <p:cNvSpPr>
            <a:spLocks noGrp="1"/>
          </p:cNvSpPr>
          <p:nvPr>
            <p:ph idx="11"/>
          </p:nvPr>
        </p:nvSpPr>
        <p:spPr>
          <a:xfrm>
            <a:off x="5249872" y="1930404"/>
            <a:ext cx="3946517" cy="4100513"/>
          </a:xfrm>
        </p:spPr>
        <p:txBody>
          <a:bodyPr/>
          <a:lstStyle>
            <a:lvl1pPr>
              <a:defRPr sz="1200">
                <a:solidFill>
                  <a:schemeClr val="tx2"/>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1890864250"/>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fondo02"/>
          <p:cNvPicPr>
            <a:picLocks noChangeAspect="1" noChangeArrowheads="1"/>
          </p:cNvPicPr>
          <p:nvPr/>
        </p:nvPicPr>
        <p:blipFill>
          <a:blip r:embed="rId2"/>
          <a:srcRect/>
          <a:stretch>
            <a:fillRect/>
          </a:stretch>
        </p:blipFill>
        <p:spPr bwMode="auto">
          <a:xfrm>
            <a:off x="0" y="0"/>
            <a:ext cx="9602788" cy="6858000"/>
          </a:xfrm>
          <a:prstGeom prst="rect">
            <a:avLst/>
          </a:prstGeom>
          <a:noFill/>
        </p:spPr>
      </p:pic>
      <p:pic>
        <p:nvPicPr>
          <p:cNvPr id="5" name="Picture 8" descr="Logo_Peq01"/>
          <p:cNvPicPr>
            <a:picLocks noChangeAspect="1" noChangeArrowheads="1"/>
          </p:cNvPicPr>
          <p:nvPr/>
        </p:nvPicPr>
        <p:blipFill>
          <a:blip r:embed="rId3"/>
          <a:srcRect/>
          <a:stretch>
            <a:fillRect/>
          </a:stretch>
        </p:blipFill>
        <p:spPr bwMode="auto">
          <a:xfrm>
            <a:off x="7335463" y="6345437"/>
            <a:ext cx="2013918" cy="352425"/>
          </a:xfrm>
          <a:prstGeom prst="rect">
            <a:avLst/>
          </a:prstGeom>
          <a:noFill/>
        </p:spPr>
      </p:pic>
      <p:sp>
        <p:nvSpPr>
          <p:cNvPr id="7" name="Rectangle 6"/>
          <p:cNvSpPr>
            <a:spLocks noChangeArrowheads="1"/>
          </p:cNvSpPr>
          <p:nvPr/>
        </p:nvSpPr>
        <p:spPr bwMode="auto">
          <a:xfrm>
            <a:off x="3601045" y="3962400"/>
            <a:ext cx="4641348" cy="457200"/>
          </a:xfrm>
          <a:prstGeom prst="rect">
            <a:avLst/>
          </a:prstGeom>
          <a:noFill/>
          <a:ln w="9525">
            <a:noFill/>
            <a:miter lim="800000"/>
            <a:headEnd/>
            <a:tailEnd/>
          </a:ln>
        </p:spPr>
        <p:txBody>
          <a:bodyPr wrap="none" lIns="0" tIns="0" rIns="0" bIns="0"/>
          <a:lstStyle/>
          <a:p>
            <a:pPr algn="l" defTabSz="457200">
              <a:lnSpc>
                <a:spcPct val="100000"/>
              </a:lnSpc>
            </a:pPr>
            <a:endParaRPr lang="en-US" sz="1500" u="sng" dirty="0">
              <a:solidFill>
                <a:srgbClr val="FFFFFF"/>
              </a:solidFill>
              <a:latin typeface="Arial" pitchFamily="34" charset="0"/>
            </a:endParaRPr>
          </a:p>
        </p:txBody>
      </p:sp>
      <p:sp>
        <p:nvSpPr>
          <p:cNvPr id="6153" name="Rectangle 9"/>
          <p:cNvSpPr>
            <a:spLocks noGrp="1" noChangeArrowheads="1"/>
          </p:cNvSpPr>
          <p:nvPr>
            <p:ph type="ctrTitle" sz="quarter"/>
          </p:nvPr>
        </p:nvSpPr>
        <p:spPr>
          <a:xfrm>
            <a:off x="3601046" y="1066800"/>
            <a:ext cx="4961440" cy="2819400"/>
          </a:xfrm>
        </p:spPr>
        <p:txBody>
          <a:bodyPr wrap="square"/>
          <a:lstStyle>
            <a:lvl1pPr>
              <a:defRPr sz="4000">
                <a:solidFill>
                  <a:schemeClr val="bg1"/>
                </a:solidFill>
              </a:defRPr>
            </a:lvl1pPr>
          </a:lstStyle>
          <a:p>
            <a:r>
              <a:rPr lang="en-US" dirty="0" smtClean="0"/>
              <a:t>Click to edit Master title style</a:t>
            </a:r>
            <a:endParaRPr lang="en-US" dirty="0"/>
          </a:p>
        </p:txBody>
      </p:sp>
      <p:sp>
        <p:nvSpPr>
          <p:cNvPr id="6154" name="Rectangle 10"/>
          <p:cNvSpPr>
            <a:spLocks noGrp="1" noChangeArrowheads="1"/>
          </p:cNvSpPr>
          <p:nvPr>
            <p:ph type="subTitle" sz="quarter" idx="1"/>
          </p:nvPr>
        </p:nvSpPr>
        <p:spPr>
          <a:xfrm>
            <a:off x="320093" y="1219200"/>
            <a:ext cx="1680488" cy="2286000"/>
          </a:xfrm>
        </p:spPr>
        <p:txBody>
          <a:bodyPr lIns="91440" tIns="45720" rIns="91440" bIns="45720"/>
          <a:lstStyle>
            <a:lvl1pPr marL="0" indent="0">
              <a:lnSpc>
                <a:spcPct val="140000"/>
              </a:lnSpc>
              <a:defRPr sz="1400">
                <a:solidFill>
                  <a:schemeClr val="bg1"/>
                </a:solidFill>
                <a:latin typeface="Arial" charset="0"/>
              </a:defRPr>
            </a:lvl1pPr>
          </a:lstStyle>
          <a:p>
            <a:r>
              <a:rPr lang="en-US" dirty="0" smtClean="0"/>
              <a:t>Click to edit Master subtitle style</a:t>
            </a:r>
            <a:endParaRPr lang="en-US" dirty="0"/>
          </a:p>
        </p:txBody>
      </p:sp>
      <p:sp>
        <p:nvSpPr>
          <p:cNvPr id="2" name="Subnomenclature"/>
          <p:cNvSpPr txBox="1"/>
          <p:nvPr/>
        </p:nvSpPr>
        <p:spPr>
          <a:xfrm>
            <a:off x="948674" y="6437412"/>
            <a:ext cx="65" cy="153888"/>
          </a:xfrm>
          <a:prstGeom prst="rect">
            <a:avLst/>
          </a:prstGeom>
          <a:noFill/>
        </p:spPr>
        <p:txBody>
          <a:bodyPr vert="horz" wrap="none" lIns="0" tIns="0" rIns="0" bIns="0" rtlCol="0" anchor="b">
            <a:spAutoFit/>
          </a:bodyPr>
          <a:lstStyle/>
          <a:p>
            <a:pPr algn="l" defTabSz="457200">
              <a:lnSpc>
                <a:spcPct val="100000"/>
              </a:lnSpc>
            </a:pPr>
            <a:endParaRPr lang="en-US" b="1" dirty="0">
              <a:solidFill>
                <a:srgbClr val="FFFFFF"/>
              </a:solidFill>
              <a:latin typeface="Arial" pitchFamily="34" charset="0"/>
            </a:endParaRPr>
          </a:p>
        </p:txBody>
      </p:sp>
    </p:spTree>
    <p:extLst>
      <p:ext uri="{BB962C8B-B14F-4D97-AF65-F5344CB8AC3E}">
        <p14:creationId xmlns:p14="http://schemas.microsoft.com/office/powerpoint/2010/main" val="3453440251"/>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0116" y="381010"/>
            <a:ext cx="8802556" cy="733419"/>
          </a:xfrm>
        </p:spPr>
        <p:txBody>
          <a:bodyPr wrap="square"/>
          <a:lstStyle/>
          <a:p>
            <a:r>
              <a:rPr lang="en-US" smtClean="0"/>
              <a:t>Click to edit Master title style</a:t>
            </a:r>
            <a:endParaRPr lang="en-US" dirty="0"/>
          </a:p>
        </p:txBody>
      </p:sp>
      <p:sp>
        <p:nvSpPr>
          <p:cNvPr id="3" name="Content Placeholder 2"/>
          <p:cNvSpPr>
            <a:spLocks noGrp="1"/>
          </p:cNvSpPr>
          <p:nvPr>
            <p:ph idx="1" hasCustomPrompt="1"/>
          </p:nvPr>
        </p:nvSpPr>
        <p:spPr>
          <a:xfrm>
            <a:off x="400116" y="1381125"/>
            <a:ext cx="8802556" cy="4486274"/>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smtClean="0"/>
              <a:t>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2"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sp>
        <p:nvSpPr>
          <p:cNvPr id="13" name="Rectangle 5"/>
          <p:cNvSpPr>
            <a:spLocks noGrp="1" noChangeArrowheads="1"/>
          </p:cNvSpPr>
          <p:nvPr>
            <p:ph type="ftr" sz="quarter" idx="3"/>
          </p:nvPr>
        </p:nvSpPr>
        <p:spPr bwMode="auto">
          <a:xfrm>
            <a:off x="1840534" y="6283325"/>
            <a:ext cx="5121487" cy="228600"/>
          </a:xfrm>
          <a:prstGeom prst="rect">
            <a:avLst/>
          </a:prstGeom>
          <a:noFill/>
          <a:ln w="9525">
            <a:noFill/>
            <a:miter lim="800000"/>
            <a:headEnd/>
            <a:tailEnd/>
          </a:ln>
        </p:spPr>
        <p:txBody>
          <a:bodyPr vert="horz" wrap="none" lIns="0" tIns="0" rIns="0" bIns="0" numCol="1" anchor="b" anchorCtr="0" compatLnSpc="1">
            <a:prstTxWarp prst="textNoShape">
              <a:avLst/>
            </a:prstTxWarp>
          </a:bodyPr>
          <a:lstStyle>
            <a:lvl1pPr>
              <a:defRPr sz="800" b="0" i="0" baseline="0">
                <a:solidFill>
                  <a:schemeClr val="bg1"/>
                </a:solidFill>
              </a:defRPr>
            </a:lvl1pPr>
          </a:lstStyle>
          <a:p>
            <a:r>
              <a:rPr lang="en-US" dirty="0" smtClean="0">
                <a:solidFill>
                  <a:srgbClr val="FFFFFF"/>
                </a:solidFill>
              </a:rPr>
              <a:t>Source: xxx</a:t>
            </a:r>
            <a:endParaRPr lang="en-US" dirty="0">
              <a:solidFill>
                <a:srgbClr val="FFFFFF"/>
              </a:solidFill>
            </a:endParaRPr>
          </a:p>
        </p:txBody>
      </p:sp>
      <p:pic>
        <p:nvPicPr>
          <p:cNvPr id="14" name="Picture 11" descr="Logo_Peq01"/>
          <p:cNvPicPr>
            <a:picLocks noChangeAspect="1" noChangeArrowheads="1"/>
          </p:cNvPicPr>
          <p:nvPr/>
        </p:nvPicPr>
        <p:blipFill>
          <a:blip r:embed="rId3"/>
          <a:srcRect/>
          <a:stretch>
            <a:fillRect/>
          </a:stretch>
        </p:blipFill>
        <p:spPr bwMode="auto">
          <a:xfrm>
            <a:off x="7335463" y="6345437"/>
            <a:ext cx="2013918" cy="352425"/>
          </a:xfrm>
          <a:prstGeom prst="rect">
            <a:avLst/>
          </a:prstGeom>
          <a:noFill/>
        </p:spPr>
      </p:pic>
      <p:sp>
        <p:nvSpPr>
          <p:cNvPr id="9" name="DocID"/>
          <p:cNvSpPr txBox="1"/>
          <p:nvPr userDrawn="1"/>
        </p:nvSpPr>
        <p:spPr>
          <a:xfrm>
            <a:off x="1267506" y="6532791"/>
            <a:ext cx="65" cy="107722"/>
          </a:xfrm>
          <a:prstGeom prst="rect">
            <a:avLst/>
          </a:prstGeom>
          <a:noFill/>
        </p:spPr>
        <p:txBody>
          <a:bodyPr vert="horz" wrap="none" lIns="0" tIns="0" rIns="0" bIns="0" rtlCol="0" anchor="b">
            <a:spAutoFit/>
          </a:bodyPr>
          <a:lstStyle/>
          <a:p>
            <a:pPr algn="l" defTabSz="457200">
              <a:lnSpc>
                <a:spcPct val="100000"/>
              </a:lnSpc>
            </a:pPr>
            <a:endParaRPr lang="de-DE" sz="700" dirty="0">
              <a:solidFill>
                <a:srgbClr val="FFFFFF"/>
              </a:solidFill>
              <a:latin typeface="Arial" pitchFamily="34" charset="0"/>
            </a:endParaRPr>
          </a:p>
        </p:txBody>
      </p:sp>
      <p:sp>
        <p:nvSpPr>
          <p:cNvPr id="11" name="Rectangle 15"/>
          <p:cNvSpPr>
            <a:spLocks noChangeArrowheads="1"/>
          </p:cNvSpPr>
          <p:nvPr userDrawn="1"/>
        </p:nvSpPr>
        <p:spPr bwMode="gray">
          <a:xfrm>
            <a:off x="9202672" y="0"/>
            <a:ext cx="406400" cy="38100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0">
            <a:noAutofit/>
          </a:bodyPr>
          <a:lstStyle/>
          <a:p>
            <a:pPr eaLnBrk="0" hangingPunct="0">
              <a:lnSpc>
                <a:spcPct val="100000"/>
              </a:lnSpc>
            </a:pPr>
            <a:fld id="{2306E996-13B1-4F09-8F6B-3AC86B81501F}" type="slidenum">
              <a:rPr lang="en-GB" sz="1400" b="1" smtClean="0">
                <a:solidFill>
                  <a:srgbClr val="FF0000"/>
                </a:solidFill>
                <a:cs typeface="Arial" charset="0"/>
              </a:rPr>
              <a:pPr eaLnBrk="0" hangingPunct="0">
                <a:lnSpc>
                  <a:spcPct val="100000"/>
                </a:lnSpc>
              </a:pPr>
              <a:t>‹#›</a:t>
            </a:fld>
            <a:endParaRPr lang="en-GB" sz="1400" b="1" dirty="0">
              <a:solidFill>
                <a:srgbClr val="FF0000"/>
              </a:solidFill>
              <a:cs typeface="Arial" charset="0"/>
            </a:endParaRPr>
          </a:p>
        </p:txBody>
      </p:sp>
    </p:spTree>
    <p:extLst>
      <p:ext uri="{BB962C8B-B14F-4D97-AF65-F5344CB8AC3E}">
        <p14:creationId xmlns:p14="http://schemas.microsoft.com/office/powerpoint/2010/main" val="149854091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58554" y="4407099"/>
            <a:ext cx="816237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58554" y="2906713"/>
            <a:ext cx="816237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473768780"/>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17" y="1381129"/>
            <a:ext cx="4321255" cy="4486275"/>
          </a:xfrm>
        </p:spPr>
        <p:txBody>
          <a:bodyPr/>
          <a:lstStyle>
            <a:lvl1pP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81417" y="1381129"/>
            <a:ext cx="4321255" cy="4486275"/>
          </a:xfrm>
        </p:spPr>
        <p:txBody>
          <a:bodyPr/>
          <a:lstStyle>
            <a:lvl1pP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Rectangle 15"/>
          <p:cNvSpPr>
            <a:spLocks noChangeArrowheads="1"/>
          </p:cNvSpPr>
          <p:nvPr userDrawn="1"/>
        </p:nvSpPr>
        <p:spPr bwMode="gray">
          <a:xfrm>
            <a:off x="9202672" y="0"/>
            <a:ext cx="406400" cy="38100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0">
            <a:noAutofit/>
          </a:bodyPr>
          <a:lstStyle/>
          <a:p>
            <a:pPr eaLnBrk="0" hangingPunct="0">
              <a:lnSpc>
                <a:spcPct val="100000"/>
              </a:lnSpc>
            </a:pPr>
            <a:fld id="{2306E996-13B1-4F09-8F6B-3AC86B81501F}" type="slidenum">
              <a:rPr lang="en-GB" sz="1400" b="1" smtClean="0">
                <a:solidFill>
                  <a:srgbClr val="FF0000"/>
                </a:solidFill>
                <a:cs typeface="Arial" charset="0"/>
              </a:rPr>
              <a:pPr eaLnBrk="0" hangingPunct="0">
                <a:lnSpc>
                  <a:spcPct val="100000"/>
                </a:lnSpc>
              </a:pPr>
              <a:t>‹#›</a:t>
            </a:fld>
            <a:endParaRPr lang="en-GB" sz="1400" b="1" dirty="0">
              <a:solidFill>
                <a:srgbClr val="FF0000"/>
              </a:solidFill>
              <a:cs typeface="Arial" charset="0"/>
            </a:endParaRPr>
          </a:p>
        </p:txBody>
      </p:sp>
    </p:spTree>
    <p:extLst>
      <p:ext uri="{BB962C8B-B14F-4D97-AF65-F5344CB8AC3E}">
        <p14:creationId xmlns:p14="http://schemas.microsoft.com/office/powerpoint/2010/main" val="1383512315"/>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sp>
        <p:nvSpPr>
          <p:cNvPr id="9" name="Rectangle 5"/>
          <p:cNvSpPr>
            <a:spLocks noGrp="1" noChangeArrowheads="1"/>
          </p:cNvSpPr>
          <p:nvPr>
            <p:ph type="ftr" sz="quarter" idx="3"/>
          </p:nvPr>
        </p:nvSpPr>
        <p:spPr bwMode="auto">
          <a:xfrm>
            <a:off x="1840534" y="6283325"/>
            <a:ext cx="5121487" cy="228600"/>
          </a:xfrm>
          <a:prstGeom prst="rect">
            <a:avLst/>
          </a:prstGeom>
          <a:noFill/>
          <a:ln w="9525">
            <a:noFill/>
            <a:miter lim="800000"/>
            <a:headEnd/>
            <a:tailEnd/>
          </a:ln>
        </p:spPr>
        <p:txBody>
          <a:bodyPr vert="horz" wrap="none" lIns="0" tIns="0" rIns="0" bIns="0" numCol="1" anchor="b" anchorCtr="0" compatLnSpc="1">
            <a:prstTxWarp prst="textNoShape">
              <a:avLst/>
            </a:prstTxWarp>
          </a:bodyPr>
          <a:lstStyle>
            <a:lvl1pPr>
              <a:defRPr sz="800" b="0" i="0" baseline="0">
                <a:solidFill>
                  <a:schemeClr val="bg1"/>
                </a:solidFill>
              </a:defRPr>
            </a:lvl1pPr>
          </a:lstStyle>
          <a:p>
            <a:r>
              <a:rPr lang="en-US" dirty="0" smtClean="0">
                <a:solidFill>
                  <a:srgbClr val="FFFFFF"/>
                </a:solidFill>
              </a:rPr>
              <a:t>Source: xxx</a:t>
            </a:r>
            <a:endParaRPr lang="en-US" dirty="0">
              <a:solidFill>
                <a:srgbClr val="FFFFFF"/>
              </a:solidFill>
            </a:endParaRPr>
          </a:p>
        </p:txBody>
      </p:sp>
      <p:pic>
        <p:nvPicPr>
          <p:cNvPr id="10" name="Picture 11" descr="Logo_Peq01"/>
          <p:cNvPicPr>
            <a:picLocks noChangeAspect="1" noChangeArrowheads="1"/>
          </p:cNvPicPr>
          <p:nvPr/>
        </p:nvPicPr>
        <p:blipFill>
          <a:blip r:embed="rId3"/>
          <a:srcRect/>
          <a:stretch>
            <a:fillRect/>
          </a:stretch>
        </p:blipFill>
        <p:spPr bwMode="auto">
          <a:xfrm>
            <a:off x="7335463" y="6345437"/>
            <a:ext cx="2013918" cy="352425"/>
          </a:xfrm>
          <a:prstGeom prst="rect">
            <a:avLst/>
          </a:prstGeom>
          <a:noFill/>
        </p:spPr>
      </p:pic>
      <p:sp>
        <p:nvSpPr>
          <p:cNvPr id="7" name="Rectangle 15"/>
          <p:cNvSpPr>
            <a:spLocks noChangeArrowheads="1"/>
          </p:cNvSpPr>
          <p:nvPr userDrawn="1"/>
        </p:nvSpPr>
        <p:spPr bwMode="gray">
          <a:xfrm>
            <a:off x="9202672" y="0"/>
            <a:ext cx="406400" cy="38100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0">
            <a:noAutofit/>
          </a:bodyPr>
          <a:lstStyle/>
          <a:p>
            <a:pPr eaLnBrk="0" hangingPunct="0">
              <a:lnSpc>
                <a:spcPct val="100000"/>
              </a:lnSpc>
            </a:pPr>
            <a:fld id="{2306E996-13B1-4F09-8F6B-3AC86B81501F}" type="slidenum">
              <a:rPr lang="en-GB" sz="1400" b="1" smtClean="0">
                <a:solidFill>
                  <a:srgbClr val="FF0000"/>
                </a:solidFill>
                <a:cs typeface="Arial" charset="0"/>
              </a:rPr>
              <a:pPr eaLnBrk="0" hangingPunct="0">
                <a:lnSpc>
                  <a:spcPct val="100000"/>
                </a:lnSpc>
              </a:pPr>
              <a:t>‹#›</a:t>
            </a:fld>
            <a:endParaRPr lang="en-GB" sz="1400" b="1" dirty="0">
              <a:solidFill>
                <a:srgbClr val="FF0000"/>
              </a:solidFill>
              <a:cs typeface="Arial" charset="0"/>
            </a:endParaRPr>
          </a:p>
        </p:txBody>
      </p:sp>
    </p:spTree>
    <p:extLst>
      <p:ext uri="{BB962C8B-B14F-4D97-AF65-F5344CB8AC3E}">
        <p14:creationId xmlns:p14="http://schemas.microsoft.com/office/powerpoint/2010/main" val="69934878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sp>
        <p:nvSpPr>
          <p:cNvPr id="9" name="Rectangle 5"/>
          <p:cNvSpPr>
            <a:spLocks noGrp="1" noChangeArrowheads="1"/>
          </p:cNvSpPr>
          <p:nvPr>
            <p:ph type="ftr" sz="quarter" idx="3"/>
          </p:nvPr>
        </p:nvSpPr>
        <p:spPr bwMode="auto">
          <a:xfrm>
            <a:off x="1840534" y="6283325"/>
            <a:ext cx="5121487" cy="228600"/>
          </a:xfrm>
          <a:prstGeom prst="rect">
            <a:avLst/>
          </a:prstGeom>
          <a:noFill/>
          <a:ln w="9525">
            <a:noFill/>
            <a:miter lim="800000"/>
            <a:headEnd/>
            <a:tailEnd/>
          </a:ln>
        </p:spPr>
        <p:txBody>
          <a:bodyPr vert="horz" wrap="none" lIns="0" tIns="0" rIns="0" bIns="0" numCol="1" anchor="b" anchorCtr="0" compatLnSpc="1">
            <a:prstTxWarp prst="textNoShape">
              <a:avLst/>
            </a:prstTxWarp>
          </a:bodyPr>
          <a:lstStyle>
            <a:lvl1pPr>
              <a:defRPr sz="800" b="0" i="0" baseline="0">
                <a:solidFill>
                  <a:schemeClr val="bg1"/>
                </a:solidFill>
              </a:defRPr>
            </a:lvl1pPr>
          </a:lstStyle>
          <a:p>
            <a:r>
              <a:rPr lang="en-US" dirty="0" smtClean="0">
                <a:solidFill>
                  <a:srgbClr val="FFFFFF"/>
                </a:solidFill>
              </a:rPr>
              <a:t>Source: xxx</a:t>
            </a:r>
            <a:endParaRPr lang="en-US" dirty="0">
              <a:solidFill>
                <a:srgbClr val="FFFFFF"/>
              </a:solidFill>
            </a:endParaRPr>
          </a:p>
        </p:txBody>
      </p:sp>
      <p:pic>
        <p:nvPicPr>
          <p:cNvPr id="10" name="Picture 11" descr="Logo_Peq01"/>
          <p:cNvPicPr>
            <a:picLocks noChangeAspect="1" noChangeArrowheads="1"/>
          </p:cNvPicPr>
          <p:nvPr/>
        </p:nvPicPr>
        <p:blipFill>
          <a:blip r:embed="rId3"/>
          <a:srcRect/>
          <a:stretch>
            <a:fillRect/>
          </a:stretch>
        </p:blipFill>
        <p:spPr bwMode="auto">
          <a:xfrm>
            <a:off x="7335463" y="6345437"/>
            <a:ext cx="2013918" cy="352425"/>
          </a:xfrm>
          <a:prstGeom prst="rect">
            <a:avLst/>
          </a:prstGeom>
          <a:noFill/>
        </p:spPr>
      </p:pic>
      <p:sp>
        <p:nvSpPr>
          <p:cNvPr id="7" name="Rectangle 15"/>
          <p:cNvSpPr>
            <a:spLocks noChangeArrowheads="1"/>
          </p:cNvSpPr>
          <p:nvPr userDrawn="1"/>
        </p:nvSpPr>
        <p:spPr bwMode="gray">
          <a:xfrm>
            <a:off x="9202672" y="0"/>
            <a:ext cx="406400" cy="38100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0">
            <a:noAutofit/>
          </a:bodyPr>
          <a:lstStyle/>
          <a:p>
            <a:pPr algn="ctr" eaLnBrk="0" hangingPunct="0">
              <a:lnSpc>
                <a:spcPct val="100000"/>
              </a:lnSpc>
            </a:pPr>
            <a:fld id="{2306E996-13B1-4F09-8F6B-3AC86B81501F}" type="slidenum">
              <a:rPr lang="en-GB" sz="1400" b="1" smtClean="0">
                <a:solidFill>
                  <a:srgbClr val="FF0000"/>
                </a:solidFill>
                <a:cs typeface="Arial" charset="0"/>
              </a:rPr>
              <a:pPr algn="ctr" eaLnBrk="0" hangingPunct="0">
                <a:lnSpc>
                  <a:spcPct val="100000"/>
                </a:lnSpc>
              </a:pPr>
              <a:t>‹#›</a:t>
            </a:fld>
            <a:endParaRPr lang="en-GB" sz="1400" b="1" dirty="0">
              <a:solidFill>
                <a:srgbClr val="FF0000"/>
              </a:solidFill>
              <a:cs typeface="Arial" charset="0"/>
            </a:endParaRPr>
          </a:p>
        </p:txBody>
      </p:sp>
    </p:spTree>
    <p:extLst>
      <p:ext uri="{BB962C8B-B14F-4D97-AF65-F5344CB8AC3E}">
        <p14:creationId xmlns:p14="http://schemas.microsoft.com/office/powerpoint/2010/main" val="1136053192"/>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Rectangle 15"/>
          <p:cNvSpPr>
            <a:spLocks noChangeArrowheads="1"/>
          </p:cNvSpPr>
          <p:nvPr userDrawn="1"/>
        </p:nvSpPr>
        <p:spPr bwMode="gray">
          <a:xfrm>
            <a:off x="9202672" y="0"/>
            <a:ext cx="406400" cy="38100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0">
            <a:noAutofit/>
          </a:bodyPr>
          <a:lstStyle/>
          <a:p>
            <a:pPr eaLnBrk="0" hangingPunct="0">
              <a:lnSpc>
                <a:spcPct val="100000"/>
              </a:lnSpc>
            </a:pPr>
            <a:fld id="{2306E996-13B1-4F09-8F6B-3AC86B81501F}" type="slidenum">
              <a:rPr lang="en-GB" sz="1400" b="1" smtClean="0">
                <a:solidFill>
                  <a:srgbClr val="FF0000"/>
                </a:solidFill>
                <a:cs typeface="Arial" charset="0"/>
              </a:rPr>
              <a:pPr eaLnBrk="0" hangingPunct="0">
                <a:lnSpc>
                  <a:spcPct val="100000"/>
                </a:lnSpc>
              </a:pPr>
              <a:t>‹#›</a:t>
            </a:fld>
            <a:endParaRPr lang="en-GB" sz="1400" b="1" dirty="0">
              <a:solidFill>
                <a:srgbClr val="FF0000"/>
              </a:solidFill>
              <a:cs typeface="Arial" charset="0"/>
            </a:endParaRPr>
          </a:p>
        </p:txBody>
      </p:sp>
    </p:spTree>
    <p:extLst>
      <p:ext uri="{BB962C8B-B14F-4D97-AF65-F5344CB8AC3E}">
        <p14:creationId xmlns:p14="http://schemas.microsoft.com/office/powerpoint/2010/main" val="3532077933"/>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80244" y="273050"/>
            <a:ext cx="3159251"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754423" y="273061"/>
            <a:ext cx="536822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80244" y="1435103"/>
            <a:ext cx="3159251"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Rectangle 15"/>
          <p:cNvSpPr>
            <a:spLocks noChangeArrowheads="1"/>
          </p:cNvSpPr>
          <p:nvPr userDrawn="1"/>
        </p:nvSpPr>
        <p:spPr bwMode="gray">
          <a:xfrm>
            <a:off x="9202672" y="0"/>
            <a:ext cx="406400" cy="38100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0">
            <a:noAutofit/>
          </a:bodyPr>
          <a:lstStyle/>
          <a:p>
            <a:pPr eaLnBrk="0" hangingPunct="0">
              <a:lnSpc>
                <a:spcPct val="100000"/>
              </a:lnSpc>
            </a:pPr>
            <a:fld id="{2306E996-13B1-4F09-8F6B-3AC86B81501F}" type="slidenum">
              <a:rPr lang="en-GB" sz="1400" b="1" smtClean="0">
                <a:solidFill>
                  <a:srgbClr val="FF0000"/>
                </a:solidFill>
                <a:cs typeface="Arial" charset="0"/>
              </a:rPr>
              <a:pPr eaLnBrk="0" hangingPunct="0">
                <a:lnSpc>
                  <a:spcPct val="100000"/>
                </a:lnSpc>
              </a:pPr>
              <a:t>‹#›</a:t>
            </a:fld>
            <a:endParaRPr lang="en-GB" sz="1400" b="1" dirty="0">
              <a:solidFill>
                <a:srgbClr val="FF0000"/>
              </a:solidFill>
              <a:cs typeface="Arial" charset="0"/>
            </a:endParaRPr>
          </a:p>
        </p:txBody>
      </p:sp>
    </p:spTree>
    <p:extLst>
      <p:ext uri="{BB962C8B-B14F-4D97-AF65-F5344CB8AC3E}">
        <p14:creationId xmlns:p14="http://schemas.microsoft.com/office/powerpoint/2010/main" val="154243181"/>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2223" y="4800600"/>
            <a:ext cx="5761673"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882223" y="612775"/>
            <a:ext cx="5761673"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882223" y="5367338"/>
            <a:ext cx="5761673"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Rectangle 15"/>
          <p:cNvSpPr>
            <a:spLocks noChangeArrowheads="1"/>
          </p:cNvSpPr>
          <p:nvPr userDrawn="1"/>
        </p:nvSpPr>
        <p:spPr bwMode="gray">
          <a:xfrm>
            <a:off x="9202672" y="0"/>
            <a:ext cx="406400" cy="38100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0">
            <a:noAutofit/>
          </a:bodyPr>
          <a:lstStyle/>
          <a:p>
            <a:pPr eaLnBrk="0" hangingPunct="0">
              <a:lnSpc>
                <a:spcPct val="100000"/>
              </a:lnSpc>
            </a:pPr>
            <a:fld id="{2306E996-13B1-4F09-8F6B-3AC86B81501F}" type="slidenum">
              <a:rPr lang="en-GB" sz="1400" b="1" smtClean="0">
                <a:solidFill>
                  <a:srgbClr val="FF0000"/>
                </a:solidFill>
                <a:cs typeface="Arial" charset="0"/>
              </a:rPr>
              <a:pPr eaLnBrk="0" hangingPunct="0">
                <a:lnSpc>
                  <a:spcPct val="100000"/>
                </a:lnSpc>
              </a:pPr>
              <a:t>‹#›</a:t>
            </a:fld>
            <a:endParaRPr lang="en-GB" sz="1400" b="1" dirty="0">
              <a:solidFill>
                <a:srgbClr val="FF0000"/>
              </a:solidFill>
              <a:cs typeface="Arial" charset="0"/>
            </a:endParaRPr>
          </a:p>
        </p:txBody>
      </p:sp>
    </p:spTree>
    <p:extLst>
      <p:ext uri="{BB962C8B-B14F-4D97-AF65-F5344CB8AC3E}">
        <p14:creationId xmlns:p14="http://schemas.microsoft.com/office/powerpoint/2010/main" val="786721179"/>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5"/>
          <p:cNvSpPr>
            <a:spLocks noChangeArrowheads="1"/>
          </p:cNvSpPr>
          <p:nvPr userDrawn="1"/>
        </p:nvSpPr>
        <p:spPr bwMode="gray">
          <a:xfrm>
            <a:off x="9202672" y="0"/>
            <a:ext cx="406400" cy="38100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0">
            <a:noAutofit/>
          </a:bodyPr>
          <a:lstStyle/>
          <a:p>
            <a:pPr eaLnBrk="0" hangingPunct="0">
              <a:lnSpc>
                <a:spcPct val="100000"/>
              </a:lnSpc>
            </a:pPr>
            <a:fld id="{2306E996-13B1-4F09-8F6B-3AC86B81501F}" type="slidenum">
              <a:rPr lang="en-GB" sz="1400" b="1" smtClean="0">
                <a:solidFill>
                  <a:srgbClr val="FF0000"/>
                </a:solidFill>
                <a:cs typeface="Arial" charset="0"/>
              </a:rPr>
              <a:pPr eaLnBrk="0" hangingPunct="0">
                <a:lnSpc>
                  <a:spcPct val="100000"/>
                </a:lnSpc>
              </a:pPr>
              <a:t>‹#›</a:t>
            </a:fld>
            <a:endParaRPr lang="en-GB" sz="1400" b="1" dirty="0">
              <a:solidFill>
                <a:srgbClr val="FF0000"/>
              </a:solidFill>
              <a:cs typeface="Arial" charset="0"/>
            </a:endParaRPr>
          </a:p>
        </p:txBody>
      </p:sp>
    </p:spTree>
    <p:extLst>
      <p:ext uri="{BB962C8B-B14F-4D97-AF65-F5344CB8AC3E}">
        <p14:creationId xmlns:p14="http://schemas.microsoft.com/office/powerpoint/2010/main" val="4089803395"/>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2035" y="381000"/>
            <a:ext cx="2200639"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00116" y="381000"/>
            <a:ext cx="644187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5"/>
          <p:cNvSpPr>
            <a:spLocks noChangeArrowheads="1"/>
          </p:cNvSpPr>
          <p:nvPr userDrawn="1"/>
        </p:nvSpPr>
        <p:spPr bwMode="gray">
          <a:xfrm>
            <a:off x="9202672" y="0"/>
            <a:ext cx="406400" cy="38100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0">
            <a:noAutofit/>
          </a:bodyPr>
          <a:lstStyle/>
          <a:p>
            <a:pPr eaLnBrk="0" hangingPunct="0">
              <a:lnSpc>
                <a:spcPct val="100000"/>
              </a:lnSpc>
            </a:pPr>
            <a:fld id="{2306E996-13B1-4F09-8F6B-3AC86B81501F}" type="slidenum">
              <a:rPr lang="en-GB" sz="1400" b="1" smtClean="0">
                <a:solidFill>
                  <a:srgbClr val="FF0000"/>
                </a:solidFill>
                <a:cs typeface="Arial" charset="0"/>
              </a:rPr>
              <a:pPr eaLnBrk="0" hangingPunct="0">
                <a:lnSpc>
                  <a:spcPct val="100000"/>
                </a:lnSpc>
              </a:pPr>
              <a:t>‹#›</a:t>
            </a:fld>
            <a:endParaRPr lang="en-GB" sz="1400" b="1" dirty="0">
              <a:solidFill>
                <a:srgbClr val="FF0000"/>
              </a:solidFill>
              <a:cs typeface="Arial" charset="0"/>
            </a:endParaRPr>
          </a:p>
        </p:txBody>
      </p:sp>
    </p:spTree>
    <p:extLst>
      <p:ext uri="{BB962C8B-B14F-4D97-AF65-F5344CB8AC3E}">
        <p14:creationId xmlns:p14="http://schemas.microsoft.com/office/powerpoint/2010/main" val="1353469185"/>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2 columns with heading">
    <p:spTree>
      <p:nvGrpSpPr>
        <p:cNvPr id="1" name=""/>
        <p:cNvGrpSpPr/>
        <p:nvPr/>
      </p:nvGrpSpPr>
      <p:grpSpPr>
        <a:xfrm>
          <a:off x="0" y="0"/>
          <a:ext cx="0" cy="0"/>
          <a:chOff x="0" y="0"/>
          <a:chExt cx="0" cy="0"/>
        </a:xfrm>
      </p:grpSpPr>
      <p:sp>
        <p:nvSpPr>
          <p:cNvPr id="2" name="Title 1"/>
          <p:cNvSpPr>
            <a:spLocks noGrp="1"/>
          </p:cNvSpPr>
          <p:nvPr>
            <p:ph type="title"/>
          </p:nvPr>
        </p:nvSpPr>
        <p:spPr>
          <a:xfrm>
            <a:off x="400118" y="381010"/>
            <a:ext cx="8796272" cy="733419"/>
          </a:xfrm>
        </p:spPr>
        <p:txBody>
          <a:bodyPr/>
          <a:lstStyle/>
          <a:p>
            <a:r>
              <a:rPr lang="en-US" dirty="0" smtClean="0"/>
              <a:t>Click to edit Master title style</a:t>
            </a:r>
            <a:endParaRPr lang="en-GB" dirty="0"/>
          </a:p>
        </p:txBody>
      </p:sp>
      <p:sp>
        <p:nvSpPr>
          <p:cNvPr id="13" name="Text Placeholder 19"/>
          <p:cNvSpPr>
            <a:spLocks noGrp="1"/>
          </p:cNvSpPr>
          <p:nvPr>
            <p:ph type="body" sz="quarter" idx="15" hasCustomPrompt="1"/>
          </p:nvPr>
        </p:nvSpPr>
        <p:spPr>
          <a:xfrm>
            <a:off x="401641" y="1406525"/>
            <a:ext cx="3941769" cy="336550"/>
          </a:xfrm>
        </p:spPr>
        <p:txBody>
          <a:bodyPr/>
          <a:lstStyle>
            <a:lvl1pPr marL="0" indent="0">
              <a:spcBef>
                <a:spcPts val="0"/>
              </a:spcBef>
              <a:buNone/>
              <a:defRPr sz="1200" b="1">
                <a:solidFill>
                  <a:schemeClr val="tx2"/>
                </a:solidFill>
                <a:latin typeface="+mj-lt"/>
              </a:defRPr>
            </a:lvl1pPr>
            <a:lvl2pPr marL="0" indent="0">
              <a:spcBef>
                <a:spcPts val="0"/>
              </a:spcBef>
              <a:buNone/>
              <a:defRPr sz="1200">
                <a:solidFill>
                  <a:schemeClr val="tx2"/>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4" name="Text Placeholder 19"/>
          <p:cNvSpPr>
            <a:spLocks noGrp="1"/>
          </p:cNvSpPr>
          <p:nvPr>
            <p:ph type="body" sz="quarter" idx="16" hasCustomPrompt="1"/>
          </p:nvPr>
        </p:nvSpPr>
        <p:spPr>
          <a:xfrm>
            <a:off x="5251451" y="1406525"/>
            <a:ext cx="3944939" cy="336550"/>
          </a:xfrm>
        </p:spPr>
        <p:txBody>
          <a:bodyPr/>
          <a:lstStyle>
            <a:lvl1pPr marL="0" indent="0">
              <a:spcBef>
                <a:spcPts val="0"/>
              </a:spcBef>
              <a:buNone/>
              <a:defRPr sz="1200" b="1">
                <a:solidFill>
                  <a:schemeClr val="tx2"/>
                </a:solidFill>
                <a:latin typeface="+mj-lt"/>
              </a:defRPr>
            </a:lvl1pPr>
            <a:lvl2pPr marL="0" indent="0">
              <a:spcBef>
                <a:spcPts val="0"/>
              </a:spcBef>
              <a:buNone/>
              <a:defRPr sz="1200">
                <a:solidFill>
                  <a:schemeClr val="tx2"/>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5" name="Content Placeholder 2"/>
          <p:cNvSpPr>
            <a:spLocks noGrp="1"/>
          </p:cNvSpPr>
          <p:nvPr>
            <p:ph idx="1"/>
          </p:nvPr>
        </p:nvSpPr>
        <p:spPr>
          <a:xfrm>
            <a:off x="401638" y="1930404"/>
            <a:ext cx="3941762" cy="4100513"/>
          </a:xfrm>
        </p:spPr>
        <p:txBody>
          <a:bodyPr/>
          <a:lstStyle>
            <a:lvl1pPr>
              <a:defRPr sz="1200">
                <a:solidFill>
                  <a:schemeClr val="tx2"/>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6" name="Content Placeholder 2"/>
          <p:cNvSpPr>
            <a:spLocks noGrp="1"/>
          </p:cNvSpPr>
          <p:nvPr>
            <p:ph idx="11"/>
          </p:nvPr>
        </p:nvSpPr>
        <p:spPr>
          <a:xfrm>
            <a:off x="5249872" y="1930404"/>
            <a:ext cx="3946517" cy="4100513"/>
          </a:xfrm>
        </p:spPr>
        <p:txBody>
          <a:bodyPr/>
          <a:lstStyle>
            <a:lvl1pPr>
              <a:defRPr sz="1200">
                <a:solidFill>
                  <a:schemeClr val="tx2"/>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3149476700"/>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fondo02"/>
          <p:cNvPicPr>
            <a:picLocks noChangeAspect="1" noChangeArrowheads="1"/>
          </p:cNvPicPr>
          <p:nvPr/>
        </p:nvPicPr>
        <p:blipFill>
          <a:blip r:embed="rId2"/>
          <a:srcRect/>
          <a:stretch>
            <a:fillRect/>
          </a:stretch>
        </p:blipFill>
        <p:spPr bwMode="auto">
          <a:xfrm>
            <a:off x="0" y="0"/>
            <a:ext cx="9602788" cy="6858000"/>
          </a:xfrm>
          <a:prstGeom prst="rect">
            <a:avLst/>
          </a:prstGeom>
          <a:noFill/>
        </p:spPr>
      </p:pic>
      <p:pic>
        <p:nvPicPr>
          <p:cNvPr id="5" name="Picture 8" descr="Logo_Peq01"/>
          <p:cNvPicPr>
            <a:picLocks noChangeAspect="1" noChangeArrowheads="1"/>
          </p:cNvPicPr>
          <p:nvPr/>
        </p:nvPicPr>
        <p:blipFill>
          <a:blip r:embed="rId3"/>
          <a:srcRect/>
          <a:stretch>
            <a:fillRect/>
          </a:stretch>
        </p:blipFill>
        <p:spPr bwMode="auto">
          <a:xfrm>
            <a:off x="7335463" y="6345437"/>
            <a:ext cx="2013918" cy="352425"/>
          </a:xfrm>
          <a:prstGeom prst="rect">
            <a:avLst/>
          </a:prstGeom>
          <a:noFill/>
        </p:spPr>
      </p:pic>
      <p:sp>
        <p:nvSpPr>
          <p:cNvPr id="7" name="Rectangle 6"/>
          <p:cNvSpPr>
            <a:spLocks noChangeArrowheads="1"/>
          </p:cNvSpPr>
          <p:nvPr/>
        </p:nvSpPr>
        <p:spPr bwMode="auto">
          <a:xfrm>
            <a:off x="3601045" y="3962400"/>
            <a:ext cx="4641348" cy="457200"/>
          </a:xfrm>
          <a:prstGeom prst="rect">
            <a:avLst/>
          </a:prstGeom>
          <a:noFill/>
          <a:ln w="9525">
            <a:noFill/>
            <a:miter lim="800000"/>
            <a:headEnd/>
            <a:tailEnd/>
          </a:ln>
        </p:spPr>
        <p:txBody>
          <a:bodyPr wrap="none" lIns="0" tIns="0" rIns="0" bIns="0"/>
          <a:lstStyle/>
          <a:p>
            <a:pPr algn="l" defTabSz="457200">
              <a:lnSpc>
                <a:spcPct val="100000"/>
              </a:lnSpc>
            </a:pPr>
            <a:endParaRPr lang="en-US" sz="1500" u="sng" dirty="0">
              <a:solidFill>
                <a:srgbClr val="FFFFFF"/>
              </a:solidFill>
              <a:latin typeface="Arial" pitchFamily="34" charset="0"/>
            </a:endParaRPr>
          </a:p>
        </p:txBody>
      </p:sp>
      <p:sp>
        <p:nvSpPr>
          <p:cNvPr id="6153" name="Rectangle 9"/>
          <p:cNvSpPr>
            <a:spLocks noGrp="1" noChangeArrowheads="1"/>
          </p:cNvSpPr>
          <p:nvPr>
            <p:ph type="ctrTitle" sz="quarter"/>
          </p:nvPr>
        </p:nvSpPr>
        <p:spPr>
          <a:xfrm>
            <a:off x="3601046" y="1066800"/>
            <a:ext cx="4961440" cy="2819400"/>
          </a:xfrm>
        </p:spPr>
        <p:txBody>
          <a:bodyPr wrap="square"/>
          <a:lstStyle>
            <a:lvl1pPr>
              <a:defRPr sz="4000">
                <a:solidFill>
                  <a:schemeClr val="bg1"/>
                </a:solidFill>
              </a:defRPr>
            </a:lvl1pPr>
          </a:lstStyle>
          <a:p>
            <a:r>
              <a:rPr lang="en-US" dirty="0" smtClean="0"/>
              <a:t>Click to edit Master title style</a:t>
            </a:r>
            <a:endParaRPr lang="en-US" dirty="0"/>
          </a:p>
        </p:txBody>
      </p:sp>
      <p:sp>
        <p:nvSpPr>
          <p:cNvPr id="6154" name="Rectangle 10"/>
          <p:cNvSpPr>
            <a:spLocks noGrp="1" noChangeArrowheads="1"/>
          </p:cNvSpPr>
          <p:nvPr>
            <p:ph type="subTitle" sz="quarter" idx="1"/>
          </p:nvPr>
        </p:nvSpPr>
        <p:spPr>
          <a:xfrm>
            <a:off x="320093" y="1219200"/>
            <a:ext cx="1680488" cy="2286000"/>
          </a:xfrm>
        </p:spPr>
        <p:txBody>
          <a:bodyPr lIns="91440" tIns="45720" rIns="91440" bIns="45720"/>
          <a:lstStyle>
            <a:lvl1pPr marL="0" indent="0">
              <a:lnSpc>
                <a:spcPct val="140000"/>
              </a:lnSpc>
              <a:defRPr sz="1400">
                <a:solidFill>
                  <a:schemeClr val="bg1"/>
                </a:solidFill>
                <a:latin typeface="Arial" charset="0"/>
              </a:defRPr>
            </a:lvl1pPr>
          </a:lstStyle>
          <a:p>
            <a:r>
              <a:rPr lang="en-US" dirty="0" smtClean="0"/>
              <a:t>Click to edit Master subtitle style</a:t>
            </a:r>
            <a:endParaRPr lang="en-US" dirty="0"/>
          </a:p>
        </p:txBody>
      </p:sp>
      <p:sp>
        <p:nvSpPr>
          <p:cNvPr id="2" name="Subnomenclature"/>
          <p:cNvSpPr txBox="1"/>
          <p:nvPr/>
        </p:nvSpPr>
        <p:spPr>
          <a:xfrm>
            <a:off x="948674" y="6437412"/>
            <a:ext cx="65" cy="153888"/>
          </a:xfrm>
          <a:prstGeom prst="rect">
            <a:avLst/>
          </a:prstGeom>
          <a:noFill/>
        </p:spPr>
        <p:txBody>
          <a:bodyPr vert="horz" wrap="none" lIns="0" tIns="0" rIns="0" bIns="0" rtlCol="0" anchor="b">
            <a:spAutoFit/>
          </a:bodyPr>
          <a:lstStyle/>
          <a:p>
            <a:pPr algn="l" defTabSz="457200">
              <a:lnSpc>
                <a:spcPct val="100000"/>
              </a:lnSpc>
            </a:pPr>
            <a:endParaRPr lang="en-US" b="1" dirty="0">
              <a:solidFill>
                <a:srgbClr val="FFFFFF"/>
              </a:solidFill>
              <a:latin typeface="Arial" pitchFamily="34" charset="0"/>
            </a:endParaRPr>
          </a:p>
        </p:txBody>
      </p:sp>
    </p:spTree>
    <p:extLst>
      <p:ext uri="{BB962C8B-B14F-4D97-AF65-F5344CB8AC3E}">
        <p14:creationId xmlns:p14="http://schemas.microsoft.com/office/powerpoint/2010/main" val="1478545834"/>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0116" y="381010"/>
            <a:ext cx="8802556" cy="733419"/>
          </a:xfrm>
        </p:spPr>
        <p:txBody>
          <a:bodyPr wrap="square"/>
          <a:lstStyle/>
          <a:p>
            <a:r>
              <a:rPr lang="en-US" smtClean="0"/>
              <a:t>Click to edit Master title style</a:t>
            </a:r>
            <a:endParaRPr lang="en-US" dirty="0"/>
          </a:p>
        </p:txBody>
      </p:sp>
      <p:sp>
        <p:nvSpPr>
          <p:cNvPr id="3" name="Content Placeholder 2"/>
          <p:cNvSpPr>
            <a:spLocks noGrp="1"/>
          </p:cNvSpPr>
          <p:nvPr>
            <p:ph idx="1" hasCustomPrompt="1"/>
          </p:nvPr>
        </p:nvSpPr>
        <p:spPr>
          <a:xfrm>
            <a:off x="400116" y="1381125"/>
            <a:ext cx="8802556" cy="4486274"/>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smtClean="0"/>
              <a:t>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2"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sp>
        <p:nvSpPr>
          <p:cNvPr id="13" name="Rectangle 5"/>
          <p:cNvSpPr>
            <a:spLocks noGrp="1" noChangeArrowheads="1"/>
          </p:cNvSpPr>
          <p:nvPr>
            <p:ph type="ftr" sz="quarter" idx="3"/>
          </p:nvPr>
        </p:nvSpPr>
        <p:spPr bwMode="auto">
          <a:xfrm>
            <a:off x="1840534" y="6283325"/>
            <a:ext cx="5121487" cy="228600"/>
          </a:xfrm>
          <a:prstGeom prst="rect">
            <a:avLst/>
          </a:prstGeom>
          <a:noFill/>
          <a:ln w="9525">
            <a:noFill/>
            <a:miter lim="800000"/>
            <a:headEnd/>
            <a:tailEnd/>
          </a:ln>
        </p:spPr>
        <p:txBody>
          <a:bodyPr vert="horz" wrap="none" lIns="0" tIns="0" rIns="0" bIns="0" numCol="1" anchor="b" anchorCtr="0" compatLnSpc="1">
            <a:prstTxWarp prst="textNoShape">
              <a:avLst/>
            </a:prstTxWarp>
          </a:bodyPr>
          <a:lstStyle>
            <a:lvl1pPr>
              <a:defRPr sz="800" b="0" i="0" baseline="0">
                <a:solidFill>
                  <a:schemeClr val="bg1"/>
                </a:solidFill>
              </a:defRPr>
            </a:lvl1pPr>
          </a:lstStyle>
          <a:p>
            <a:r>
              <a:rPr lang="en-US" dirty="0" smtClean="0">
                <a:solidFill>
                  <a:srgbClr val="FFFFFF"/>
                </a:solidFill>
              </a:rPr>
              <a:t>Source: xxx</a:t>
            </a:r>
            <a:endParaRPr lang="en-US" dirty="0">
              <a:solidFill>
                <a:srgbClr val="FFFFFF"/>
              </a:solidFill>
            </a:endParaRPr>
          </a:p>
        </p:txBody>
      </p:sp>
      <p:pic>
        <p:nvPicPr>
          <p:cNvPr id="14" name="Picture 11" descr="Logo_Peq01"/>
          <p:cNvPicPr>
            <a:picLocks noChangeAspect="1" noChangeArrowheads="1"/>
          </p:cNvPicPr>
          <p:nvPr/>
        </p:nvPicPr>
        <p:blipFill>
          <a:blip r:embed="rId3"/>
          <a:srcRect/>
          <a:stretch>
            <a:fillRect/>
          </a:stretch>
        </p:blipFill>
        <p:spPr bwMode="auto">
          <a:xfrm>
            <a:off x="7335463" y="6345437"/>
            <a:ext cx="2013918" cy="352425"/>
          </a:xfrm>
          <a:prstGeom prst="rect">
            <a:avLst/>
          </a:prstGeom>
          <a:noFill/>
        </p:spPr>
      </p:pic>
      <p:sp>
        <p:nvSpPr>
          <p:cNvPr id="9" name="DocID"/>
          <p:cNvSpPr txBox="1"/>
          <p:nvPr userDrawn="1"/>
        </p:nvSpPr>
        <p:spPr>
          <a:xfrm>
            <a:off x="1267506" y="6532791"/>
            <a:ext cx="65" cy="107722"/>
          </a:xfrm>
          <a:prstGeom prst="rect">
            <a:avLst/>
          </a:prstGeom>
          <a:noFill/>
        </p:spPr>
        <p:txBody>
          <a:bodyPr vert="horz" wrap="none" lIns="0" tIns="0" rIns="0" bIns="0" rtlCol="0" anchor="b">
            <a:spAutoFit/>
          </a:bodyPr>
          <a:lstStyle/>
          <a:p>
            <a:pPr algn="l" defTabSz="457200">
              <a:lnSpc>
                <a:spcPct val="100000"/>
              </a:lnSpc>
            </a:pPr>
            <a:endParaRPr lang="de-DE" sz="700" dirty="0">
              <a:solidFill>
                <a:srgbClr val="FFFFFF"/>
              </a:solidFill>
              <a:latin typeface="Arial" pitchFamily="34" charset="0"/>
            </a:endParaRPr>
          </a:p>
        </p:txBody>
      </p:sp>
      <p:sp>
        <p:nvSpPr>
          <p:cNvPr id="11" name="Rectangle 15"/>
          <p:cNvSpPr>
            <a:spLocks noChangeArrowheads="1"/>
          </p:cNvSpPr>
          <p:nvPr userDrawn="1"/>
        </p:nvSpPr>
        <p:spPr bwMode="gray">
          <a:xfrm>
            <a:off x="9202672" y="0"/>
            <a:ext cx="406400" cy="38100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0">
            <a:noAutofit/>
          </a:bodyPr>
          <a:lstStyle/>
          <a:p>
            <a:pPr eaLnBrk="0" hangingPunct="0">
              <a:lnSpc>
                <a:spcPct val="100000"/>
              </a:lnSpc>
            </a:pPr>
            <a:fld id="{2306E996-13B1-4F09-8F6B-3AC86B81501F}" type="slidenum">
              <a:rPr lang="en-GB" sz="1400" b="1" smtClean="0">
                <a:solidFill>
                  <a:srgbClr val="FF0000"/>
                </a:solidFill>
                <a:cs typeface="Arial" charset="0"/>
              </a:rPr>
              <a:pPr eaLnBrk="0" hangingPunct="0">
                <a:lnSpc>
                  <a:spcPct val="100000"/>
                </a:lnSpc>
              </a:pPr>
              <a:t>‹#›</a:t>
            </a:fld>
            <a:endParaRPr lang="en-GB" sz="1400" b="1" dirty="0">
              <a:solidFill>
                <a:srgbClr val="FF0000"/>
              </a:solidFill>
              <a:cs typeface="Arial" charset="0"/>
            </a:endParaRPr>
          </a:p>
        </p:txBody>
      </p:sp>
    </p:spTree>
    <p:extLst>
      <p:ext uri="{BB962C8B-B14F-4D97-AF65-F5344CB8AC3E}">
        <p14:creationId xmlns:p14="http://schemas.microsoft.com/office/powerpoint/2010/main" val="206229829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58554" y="4407099"/>
            <a:ext cx="816237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58554" y="2906713"/>
            <a:ext cx="816237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787416991"/>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17" y="1381129"/>
            <a:ext cx="4321255" cy="4486275"/>
          </a:xfrm>
        </p:spPr>
        <p:txBody>
          <a:bodyPr/>
          <a:lstStyle>
            <a:lvl1pP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81417" y="1381129"/>
            <a:ext cx="4321255" cy="4486275"/>
          </a:xfrm>
        </p:spPr>
        <p:txBody>
          <a:bodyPr/>
          <a:lstStyle>
            <a:lvl1pP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Rectangle 15"/>
          <p:cNvSpPr>
            <a:spLocks noChangeArrowheads="1"/>
          </p:cNvSpPr>
          <p:nvPr userDrawn="1"/>
        </p:nvSpPr>
        <p:spPr bwMode="gray">
          <a:xfrm>
            <a:off x="9202672" y="0"/>
            <a:ext cx="406400" cy="38100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0">
            <a:noAutofit/>
          </a:bodyPr>
          <a:lstStyle/>
          <a:p>
            <a:pPr eaLnBrk="0" hangingPunct="0">
              <a:lnSpc>
                <a:spcPct val="100000"/>
              </a:lnSpc>
            </a:pPr>
            <a:fld id="{2306E996-13B1-4F09-8F6B-3AC86B81501F}" type="slidenum">
              <a:rPr lang="en-GB" sz="1400" b="1" smtClean="0">
                <a:solidFill>
                  <a:srgbClr val="FF0000"/>
                </a:solidFill>
                <a:cs typeface="Arial" charset="0"/>
              </a:rPr>
              <a:pPr eaLnBrk="0" hangingPunct="0">
                <a:lnSpc>
                  <a:spcPct val="100000"/>
                </a:lnSpc>
              </a:pPr>
              <a:t>‹#›</a:t>
            </a:fld>
            <a:endParaRPr lang="en-GB" sz="1400" b="1" dirty="0">
              <a:solidFill>
                <a:srgbClr val="FF0000"/>
              </a:solidFill>
              <a:cs typeface="Arial" charset="0"/>
            </a:endParaRPr>
          </a:p>
        </p:txBody>
      </p:sp>
    </p:spTree>
    <p:extLst>
      <p:ext uri="{BB962C8B-B14F-4D97-AF65-F5344CB8AC3E}">
        <p14:creationId xmlns:p14="http://schemas.microsoft.com/office/powerpoint/2010/main" val="405175237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Rectangle 15"/>
          <p:cNvSpPr>
            <a:spLocks noChangeArrowheads="1"/>
          </p:cNvSpPr>
          <p:nvPr userDrawn="1"/>
        </p:nvSpPr>
        <p:spPr bwMode="gray">
          <a:xfrm>
            <a:off x="9202672" y="0"/>
            <a:ext cx="406400" cy="38100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0">
            <a:noAutofit/>
          </a:bodyPr>
          <a:lstStyle/>
          <a:p>
            <a:pPr algn="ctr" eaLnBrk="0" hangingPunct="0">
              <a:lnSpc>
                <a:spcPct val="100000"/>
              </a:lnSpc>
            </a:pPr>
            <a:fld id="{2306E996-13B1-4F09-8F6B-3AC86B81501F}" type="slidenum">
              <a:rPr lang="en-GB" sz="1400" b="1" smtClean="0">
                <a:solidFill>
                  <a:srgbClr val="FF0000"/>
                </a:solidFill>
                <a:cs typeface="Arial" charset="0"/>
              </a:rPr>
              <a:pPr algn="ctr" eaLnBrk="0" hangingPunct="0">
                <a:lnSpc>
                  <a:spcPct val="100000"/>
                </a:lnSpc>
              </a:pPr>
              <a:t>‹#›</a:t>
            </a:fld>
            <a:endParaRPr lang="en-GB" sz="1400" b="1" dirty="0">
              <a:solidFill>
                <a:srgbClr val="FF0000"/>
              </a:solidFill>
              <a:cs typeface="Arial" charset="0"/>
            </a:endParaRPr>
          </a:p>
        </p:txBody>
      </p:sp>
    </p:spTree>
    <p:extLst>
      <p:ext uri="{BB962C8B-B14F-4D97-AF65-F5344CB8AC3E}">
        <p14:creationId xmlns:p14="http://schemas.microsoft.com/office/powerpoint/2010/main" val="3368227"/>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sp>
        <p:nvSpPr>
          <p:cNvPr id="9" name="Rectangle 5"/>
          <p:cNvSpPr>
            <a:spLocks noGrp="1" noChangeArrowheads="1"/>
          </p:cNvSpPr>
          <p:nvPr>
            <p:ph type="ftr" sz="quarter" idx="3"/>
          </p:nvPr>
        </p:nvSpPr>
        <p:spPr bwMode="auto">
          <a:xfrm>
            <a:off x="1840534" y="6283325"/>
            <a:ext cx="5121487" cy="228600"/>
          </a:xfrm>
          <a:prstGeom prst="rect">
            <a:avLst/>
          </a:prstGeom>
          <a:noFill/>
          <a:ln w="9525">
            <a:noFill/>
            <a:miter lim="800000"/>
            <a:headEnd/>
            <a:tailEnd/>
          </a:ln>
        </p:spPr>
        <p:txBody>
          <a:bodyPr vert="horz" wrap="none" lIns="0" tIns="0" rIns="0" bIns="0" numCol="1" anchor="b" anchorCtr="0" compatLnSpc="1">
            <a:prstTxWarp prst="textNoShape">
              <a:avLst/>
            </a:prstTxWarp>
          </a:bodyPr>
          <a:lstStyle>
            <a:lvl1pPr>
              <a:defRPr sz="800" b="0" i="0" baseline="0">
                <a:solidFill>
                  <a:schemeClr val="bg1"/>
                </a:solidFill>
              </a:defRPr>
            </a:lvl1pPr>
          </a:lstStyle>
          <a:p>
            <a:r>
              <a:rPr lang="en-US" dirty="0" smtClean="0">
                <a:solidFill>
                  <a:srgbClr val="FFFFFF"/>
                </a:solidFill>
              </a:rPr>
              <a:t>Source: xxx</a:t>
            </a:r>
            <a:endParaRPr lang="en-US" dirty="0">
              <a:solidFill>
                <a:srgbClr val="FFFFFF"/>
              </a:solidFill>
            </a:endParaRPr>
          </a:p>
        </p:txBody>
      </p:sp>
      <p:pic>
        <p:nvPicPr>
          <p:cNvPr id="10" name="Picture 11" descr="Logo_Peq01"/>
          <p:cNvPicPr>
            <a:picLocks noChangeAspect="1" noChangeArrowheads="1"/>
          </p:cNvPicPr>
          <p:nvPr/>
        </p:nvPicPr>
        <p:blipFill>
          <a:blip r:embed="rId3"/>
          <a:srcRect/>
          <a:stretch>
            <a:fillRect/>
          </a:stretch>
        </p:blipFill>
        <p:spPr bwMode="auto">
          <a:xfrm>
            <a:off x="7335463" y="6345437"/>
            <a:ext cx="2013918" cy="352425"/>
          </a:xfrm>
          <a:prstGeom prst="rect">
            <a:avLst/>
          </a:prstGeom>
          <a:noFill/>
        </p:spPr>
      </p:pic>
      <p:sp>
        <p:nvSpPr>
          <p:cNvPr id="7" name="Rectangle 15"/>
          <p:cNvSpPr>
            <a:spLocks noChangeArrowheads="1"/>
          </p:cNvSpPr>
          <p:nvPr userDrawn="1"/>
        </p:nvSpPr>
        <p:spPr bwMode="gray">
          <a:xfrm>
            <a:off x="9202672" y="0"/>
            <a:ext cx="406400" cy="38100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0">
            <a:noAutofit/>
          </a:bodyPr>
          <a:lstStyle/>
          <a:p>
            <a:pPr eaLnBrk="0" hangingPunct="0">
              <a:lnSpc>
                <a:spcPct val="100000"/>
              </a:lnSpc>
            </a:pPr>
            <a:fld id="{2306E996-13B1-4F09-8F6B-3AC86B81501F}" type="slidenum">
              <a:rPr lang="en-GB" sz="1400" b="1" smtClean="0">
                <a:solidFill>
                  <a:srgbClr val="FF0000"/>
                </a:solidFill>
                <a:cs typeface="Arial" charset="0"/>
              </a:rPr>
              <a:pPr eaLnBrk="0" hangingPunct="0">
                <a:lnSpc>
                  <a:spcPct val="100000"/>
                </a:lnSpc>
              </a:pPr>
              <a:t>‹#›</a:t>
            </a:fld>
            <a:endParaRPr lang="en-GB" sz="1400" b="1" dirty="0">
              <a:solidFill>
                <a:srgbClr val="FF0000"/>
              </a:solidFill>
              <a:cs typeface="Arial" charset="0"/>
            </a:endParaRPr>
          </a:p>
        </p:txBody>
      </p:sp>
    </p:spTree>
    <p:extLst>
      <p:ext uri="{BB962C8B-B14F-4D97-AF65-F5344CB8AC3E}">
        <p14:creationId xmlns:p14="http://schemas.microsoft.com/office/powerpoint/2010/main" val="1790954469"/>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Rectangle 15"/>
          <p:cNvSpPr>
            <a:spLocks noChangeArrowheads="1"/>
          </p:cNvSpPr>
          <p:nvPr userDrawn="1"/>
        </p:nvSpPr>
        <p:spPr bwMode="gray">
          <a:xfrm>
            <a:off x="9202672" y="0"/>
            <a:ext cx="406400" cy="38100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0">
            <a:noAutofit/>
          </a:bodyPr>
          <a:lstStyle/>
          <a:p>
            <a:pPr eaLnBrk="0" hangingPunct="0">
              <a:lnSpc>
                <a:spcPct val="100000"/>
              </a:lnSpc>
            </a:pPr>
            <a:fld id="{2306E996-13B1-4F09-8F6B-3AC86B81501F}" type="slidenum">
              <a:rPr lang="en-GB" sz="1400" b="1" smtClean="0">
                <a:solidFill>
                  <a:srgbClr val="FF0000"/>
                </a:solidFill>
                <a:cs typeface="Arial" charset="0"/>
              </a:rPr>
              <a:pPr eaLnBrk="0" hangingPunct="0">
                <a:lnSpc>
                  <a:spcPct val="100000"/>
                </a:lnSpc>
              </a:pPr>
              <a:t>‹#›</a:t>
            </a:fld>
            <a:endParaRPr lang="en-GB" sz="1400" b="1" dirty="0">
              <a:solidFill>
                <a:srgbClr val="FF0000"/>
              </a:solidFill>
              <a:cs typeface="Arial" charset="0"/>
            </a:endParaRPr>
          </a:p>
        </p:txBody>
      </p:sp>
    </p:spTree>
    <p:extLst>
      <p:ext uri="{BB962C8B-B14F-4D97-AF65-F5344CB8AC3E}">
        <p14:creationId xmlns:p14="http://schemas.microsoft.com/office/powerpoint/2010/main" val="3775884016"/>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80244" y="273050"/>
            <a:ext cx="3159251"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754423" y="273061"/>
            <a:ext cx="536822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80244" y="1435103"/>
            <a:ext cx="3159251"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Rectangle 15"/>
          <p:cNvSpPr>
            <a:spLocks noChangeArrowheads="1"/>
          </p:cNvSpPr>
          <p:nvPr userDrawn="1"/>
        </p:nvSpPr>
        <p:spPr bwMode="gray">
          <a:xfrm>
            <a:off x="9202672" y="0"/>
            <a:ext cx="406400" cy="38100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0">
            <a:noAutofit/>
          </a:bodyPr>
          <a:lstStyle/>
          <a:p>
            <a:pPr eaLnBrk="0" hangingPunct="0">
              <a:lnSpc>
                <a:spcPct val="100000"/>
              </a:lnSpc>
            </a:pPr>
            <a:fld id="{2306E996-13B1-4F09-8F6B-3AC86B81501F}" type="slidenum">
              <a:rPr lang="en-GB" sz="1400" b="1" smtClean="0">
                <a:solidFill>
                  <a:srgbClr val="FF0000"/>
                </a:solidFill>
                <a:cs typeface="Arial" charset="0"/>
              </a:rPr>
              <a:pPr eaLnBrk="0" hangingPunct="0">
                <a:lnSpc>
                  <a:spcPct val="100000"/>
                </a:lnSpc>
              </a:pPr>
              <a:t>‹#›</a:t>
            </a:fld>
            <a:endParaRPr lang="en-GB" sz="1400" b="1" dirty="0">
              <a:solidFill>
                <a:srgbClr val="FF0000"/>
              </a:solidFill>
              <a:cs typeface="Arial" charset="0"/>
            </a:endParaRPr>
          </a:p>
        </p:txBody>
      </p:sp>
    </p:spTree>
    <p:extLst>
      <p:ext uri="{BB962C8B-B14F-4D97-AF65-F5344CB8AC3E}">
        <p14:creationId xmlns:p14="http://schemas.microsoft.com/office/powerpoint/2010/main" val="950116488"/>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2223" y="4800600"/>
            <a:ext cx="5761673"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882223" y="612775"/>
            <a:ext cx="5761673"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882223" y="5367338"/>
            <a:ext cx="5761673"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Rectangle 15"/>
          <p:cNvSpPr>
            <a:spLocks noChangeArrowheads="1"/>
          </p:cNvSpPr>
          <p:nvPr userDrawn="1"/>
        </p:nvSpPr>
        <p:spPr bwMode="gray">
          <a:xfrm>
            <a:off x="9202672" y="0"/>
            <a:ext cx="406400" cy="38100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0">
            <a:noAutofit/>
          </a:bodyPr>
          <a:lstStyle/>
          <a:p>
            <a:pPr eaLnBrk="0" hangingPunct="0">
              <a:lnSpc>
                <a:spcPct val="100000"/>
              </a:lnSpc>
            </a:pPr>
            <a:fld id="{2306E996-13B1-4F09-8F6B-3AC86B81501F}" type="slidenum">
              <a:rPr lang="en-GB" sz="1400" b="1" smtClean="0">
                <a:solidFill>
                  <a:srgbClr val="FF0000"/>
                </a:solidFill>
                <a:cs typeface="Arial" charset="0"/>
              </a:rPr>
              <a:pPr eaLnBrk="0" hangingPunct="0">
                <a:lnSpc>
                  <a:spcPct val="100000"/>
                </a:lnSpc>
              </a:pPr>
              <a:t>‹#›</a:t>
            </a:fld>
            <a:endParaRPr lang="en-GB" sz="1400" b="1" dirty="0">
              <a:solidFill>
                <a:srgbClr val="FF0000"/>
              </a:solidFill>
              <a:cs typeface="Arial" charset="0"/>
            </a:endParaRPr>
          </a:p>
        </p:txBody>
      </p:sp>
    </p:spTree>
    <p:extLst>
      <p:ext uri="{BB962C8B-B14F-4D97-AF65-F5344CB8AC3E}">
        <p14:creationId xmlns:p14="http://schemas.microsoft.com/office/powerpoint/2010/main" val="2399013403"/>
      </p:ext>
    </p:extLst>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5"/>
          <p:cNvSpPr>
            <a:spLocks noChangeArrowheads="1"/>
          </p:cNvSpPr>
          <p:nvPr userDrawn="1"/>
        </p:nvSpPr>
        <p:spPr bwMode="gray">
          <a:xfrm>
            <a:off x="9202672" y="0"/>
            <a:ext cx="406400" cy="38100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0">
            <a:noAutofit/>
          </a:bodyPr>
          <a:lstStyle/>
          <a:p>
            <a:pPr eaLnBrk="0" hangingPunct="0">
              <a:lnSpc>
                <a:spcPct val="100000"/>
              </a:lnSpc>
            </a:pPr>
            <a:fld id="{2306E996-13B1-4F09-8F6B-3AC86B81501F}" type="slidenum">
              <a:rPr lang="en-GB" sz="1400" b="1" smtClean="0">
                <a:solidFill>
                  <a:srgbClr val="FF0000"/>
                </a:solidFill>
                <a:cs typeface="Arial" charset="0"/>
              </a:rPr>
              <a:pPr eaLnBrk="0" hangingPunct="0">
                <a:lnSpc>
                  <a:spcPct val="100000"/>
                </a:lnSpc>
              </a:pPr>
              <a:t>‹#›</a:t>
            </a:fld>
            <a:endParaRPr lang="en-GB" sz="1400" b="1" dirty="0">
              <a:solidFill>
                <a:srgbClr val="FF0000"/>
              </a:solidFill>
              <a:cs typeface="Arial" charset="0"/>
            </a:endParaRPr>
          </a:p>
        </p:txBody>
      </p:sp>
    </p:spTree>
    <p:extLst>
      <p:ext uri="{BB962C8B-B14F-4D97-AF65-F5344CB8AC3E}">
        <p14:creationId xmlns:p14="http://schemas.microsoft.com/office/powerpoint/2010/main" val="236051630"/>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2035" y="381000"/>
            <a:ext cx="2200639"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00116" y="381000"/>
            <a:ext cx="644187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5"/>
          <p:cNvSpPr>
            <a:spLocks noChangeArrowheads="1"/>
          </p:cNvSpPr>
          <p:nvPr userDrawn="1"/>
        </p:nvSpPr>
        <p:spPr bwMode="gray">
          <a:xfrm>
            <a:off x="9202672" y="0"/>
            <a:ext cx="406400" cy="38100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0">
            <a:noAutofit/>
          </a:bodyPr>
          <a:lstStyle/>
          <a:p>
            <a:pPr eaLnBrk="0" hangingPunct="0">
              <a:lnSpc>
                <a:spcPct val="100000"/>
              </a:lnSpc>
            </a:pPr>
            <a:fld id="{2306E996-13B1-4F09-8F6B-3AC86B81501F}" type="slidenum">
              <a:rPr lang="en-GB" sz="1400" b="1" smtClean="0">
                <a:solidFill>
                  <a:srgbClr val="FF0000"/>
                </a:solidFill>
                <a:cs typeface="Arial" charset="0"/>
              </a:rPr>
              <a:pPr eaLnBrk="0" hangingPunct="0">
                <a:lnSpc>
                  <a:spcPct val="100000"/>
                </a:lnSpc>
              </a:pPr>
              <a:t>‹#›</a:t>
            </a:fld>
            <a:endParaRPr lang="en-GB" sz="1400" b="1" dirty="0">
              <a:solidFill>
                <a:srgbClr val="FF0000"/>
              </a:solidFill>
              <a:cs typeface="Arial" charset="0"/>
            </a:endParaRPr>
          </a:p>
        </p:txBody>
      </p:sp>
    </p:spTree>
    <p:extLst>
      <p:ext uri="{BB962C8B-B14F-4D97-AF65-F5344CB8AC3E}">
        <p14:creationId xmlns:p14="http://schemas.microsoft.com/office/powerpoint/2010/main" val="1332505920"/>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2 columns with heading">
    <p:spTree>
      <p:nvGrpSpPr>
        <p:cNvPr id="1" name=""/>
        <p:cNvGrpSpPr/>
        <p:nvPr/>
      </p:nvGrpSpPr>
      <p:grpSpPr>
        <a:xfrm>
          <a:off x="0" y="0"/>
          <a:ext cx="0" cy="0"/>
          <a:chOff x="0" y="0"/>
          <a:chExt cx="0" cy="0"/>
        </a:xfrm>
      </p:grpSpPr>
      <p:sp>
        <p:nvSpPr>
          <p:cNvPr id="2" name="Title 1"/>
          <p:cNvSpPr>
            <a:spLocks noGrp="1"/>
          </p:cNvSpPr>
          <p:nvPr>
            <p:ph type="title"/>
          </p:nvPr>
        </p:nvSpPr>
        <p:spPr>
          <a:xfrm>
            <a:off x="400118" y="381010"/>
            <a:ext cx="8796272" cy="733419"/>
          </a:xfrm>
        </p:spPr>
        <p:txBody>
          <a:bodyPr/>
          <a:lstStyle/>
          <a:p>
            <a:r>
              <a:rPr lang="en-US" dirty="0" smtClean="0"/>
              <a:t>Click to edit Master title style</a:t>
            </a:r>
            <a:endParaRPr lang="en-GB" dirty="0"/>
          </a:p>
        </p:txBody>
      </p:sp>
      <p:sp>
        <p:nvSpPr>
          <p:cNvPr id="13" name="Text Placeholder 19"/>
          <p:cNvSpPr>
            <a:spLocks noGrp="1"/>
          </p:cNvSpPr>
          <p:nvPr>
            <p:ph type="body" sz="quarter" idx="15" hasCustomPrompt="1"/>
          </p:nvPr>
        </p:nvSpPr>
        <p:spPr>
          <a:xfrm>
            <a:off x="401641" y="1406525"/>
            <a:ext cx="3941769" cy="336550"/>
          </a:xfrm>
        </p:spPr>
        <p:txBody>
          <a:bodyPr/>
          <a:lstStyle>
            <a:lvl1pPr marL="0" indent="0">
              <a:spcBef>
                <a:spcPts val="0"/>
              </a:spcBef>
              <a:buNone/>
              <a:defRPr sz="1200" b="1">
                <a:solidFill>
                  <a:schemeClr val="tx2"/>
                </a:solidFill>
                <a:latin typeface="+mj-lt"/>
              </a:defRPr>
            </a:lvl1pPr>
            <a:lvl2pPr marL="0" indent="0">
              <a:spcBef>
                <a:spcPts val="0"/>
              </a:spcBef>
              <a:buNone/>
              <a:defRPr sz="1200">
                <a:solidFill>
                  <a:schemeClr val="tx2"/>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4" name="Text Placeholder 19"/>
          <p:cNvSpPr>
            <a:spLocks noGrp="1"/>
          </p:cNvSpPr>
          <p:nvPr>
            <p:ph type="body" sz="quarter" idx="16" hasCustomPrompt="1"/>
          </p:nvPr>
        </p:nvSpPr>
        <p:spPr>
          <a:xfrm>
            <a:off x="5251451" y="1406525"/>
            <a:ext cx="3944939" cy="336550"/>
          </a:xfrm>
        </p:spPr>
        <p:txBody>
          <a:bodyPr/>
          <a:lstStyle>
            <a:lvl1pPr marL="0" indent="0">
              <a:spcBef>
                <a:spcPts val="0"/>
              </a:spcBef>
              <a:buNone/>
              <a:defRPr sz="1200" b="1">
                <a:solidFill>
                  <a:schemeClr val="tx2"/>
                </a:solidFill>
                <a:latin typeface="+mj-lt"/>
              </a:defRPr>
            </a:lvl1pPr>
            <a:lvl2pPr marL="0" indent="0">
              <a:spcBef>
                <a:spcPts val="0"/>
              </a:spcBef>
              <a:buNone/>
              <a:defRPr sz="1200">
                <a:solidFill>
                  <a:schemeClr val="tx2"/>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5" name="Content Placeholder 2"/>
          <p:cNvSpPr>
            <a:spLocks noGrp="1"/>
          </p:cNvSpPr>
          <p:nvPr>
            <p:ph idx="1"/>
          </p:nvPr>
        </p:nvSpPr>
        <p:spPr>
          <a:xfrm>
            <a:off x="401638" y="1930404"/>
            <a:ext cx="3941762" cy="4100513"/>
          </a:xfrm>
        </p:spPr>
        <p:txBody>
          <a:bodyPr/>
          <a:lstStyle>
            <a:lvl1pPr>
              <a:defRPr sz="1200">
                <a:solidFill>
                  <a:schemeClr val="tx2"/>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6" name="Content Placeholder 2"/>
          <p:cNvSpPr>
            <a:spLocks noGrp="1"/>
          </p:cNvSpPr>
          <p:nvPr>
            <p:ph idx="11"/>
          </p:nvPr>
        </p:nvSpPr>
        <p:spPr>
          <a:xfrm>
            <a:off x="5249872" y="1930404"/>
            <a:ext cx="3946517" cy="4100513"/>
          </a:xfrm>
        </p:spPr>
        <p:txBody>
          <a:bodyPr/>
          <a:lstStyle>
            <a:lvl1pPr>
              <a:defRPr sz="1200">
                <a:solidFill>
                  <a:schemeClr val="tx2"/>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2127734443"/>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fondo02"/>
          <p:cNvPicPr>
            <a:picLocks noChangeAspect="1" noChangeArrowheads="1"/>
          </p:cNvPicPr>
          <p:nvPr/>
        </p:nvPicPr>
        <p:blipFill>
          <a:blip r:embed="rId2"/>
          <a:srcRect/>
          <a:stretch>
            <a:fillRect/>
          </a:stretch>
        </p:blipFill>
        <p:spPr bwMode="auto">
          <a:xfrm>
            <a:off x="0" y="0"/>
            <a:ext cx="9602788" cy="6858000"/>
          </a:xfrm>
          <a:prstGeom prst="rect">
            <a:avLst/>
          </a:prstGeom>
          <a:noFill/>
        </p:spPr>
      </p:pic>
      <p:pic>
        <p:nvPicPr>
          <p:cNvPr id="5" name="Picture 8" descr="Logo_Peq01"/>
          <p:cNvPicPr>
            <a:picLocks noChangeAspect="1" noChangeArrowheads="1"/>
          </p:cNvPicPr>
          <p:nvPr/>
        </p:nvPicPr>
        <p:blipFill>
          <a:blip r:embed="rId3"/>
          <a:srcRect/>
          <a:stretch>
            <a:fillRect/>
          </a:stretch>
        </p:blipFill>
        <p:spPr bwMode="auto">
          <a:xfrm>
            <a:off x="7335463" y="6345437"/>
            <a:ext cx="2013918" cy="352425"/>
          </a:xfrm>
          <a:prstGeom prst="rect">
            <a:avLst/>
          </a:prstGeom>
          <a:noFill/>
        </p:spPr>
      </p:pic>
      <p:sp>
        <p:nvSpPr>
          <p:cNvPr id="7" name="Rectangle 6"/>
          <p:cNvSpPr>
            <a:spLocks noChangeArrowheads="1"/>
          </p:cNvSpPr>
          <p:nvPr/>
        </p:nvSpPr>
        <p:spPr bwMode="auto">
          <a:xfrm>
            <a:off x="3601045" y="3962400"/>
            <a:ext cx="4641348" cy="457200"/>
          </a:xfrm>
          <a:prstGeom prst="rect">
            <a:avLst/>
          </a:prstGeom>
          <a:noFill/>
          <a:ln w="9525">
            <a:noFill/>
            <a:miter lim="800000"/>
            <a:headEnd/>
            <a:tailEnd/>
          </a:ln>
        </p:spPr>
        <p:txBody>
          <a:bodyPr wrap="none" lIns="0" tIns="0" rIns="0" bIns="0"/>
          <a:lstStyle/>
          <a:p>
            <a:pPr algn="l" defTabSz="457200">
              <a:lnSpc>
                <a:spcPct val="100000"/>
              </a:lnSpc>
            </a:pPr>
            <a:endParaRPr lang="en-US" sz="1500" u="sng" dirty="0">
              <a:solidFill>
                <a:srgbClr val="FFFFFF"/>
              </a:solidFill>
              <a:latin typeface="Arial" pitchFamily="34" charset="0"/>
            </a:endParaRPr>
          </a:p>
        </p:txBody>
      </p:sp>
      <p:sp>
        <p:nvSpPr>
          <p:cNvPr id="6153" name="Rectangle 9"/>
          <p:cNvSpPr>
            <a:spLocks noGrp="1" noChangeArrowheads="1"/>
          </p:cNvSpPr>
          <p:nvPr>
            <p:ph type="ctrTitle" sz="quarter"/>
          </p:nvPr>
        </p:nvSpPr>
        <p:spPr>
          <a:xfrm>
            <a:off x="3601046" y="1066800"/>
            <a:ext cx="4961440" cy="2819400"/>
          </a:xfrm>
        </p:spPr>
        <p:txBody>
          <a:bodyPr wrap="square"/>
          <a:lstStyle>
            <a:lvl1pPr>
              <a:defRPr sz="4000">
                <a:solidFill>
                  <a:schemeClr val="bg1"/>
                </a:solidFill>
              </a:defRPr>
            </a:lvl1pPr>
          </a:lstStyle>
          <a:p>
            <a:r>
              <a:rPr lang="en-US" dirty="0" smtClean="0"/>
              <a:t>Click to edit Master title style</a:t>
            </a:r>
            <a:endParaRPr lang="en-US" dirty="0"/>
          </a:p>
        </p:txBody>
      </p:sp>
      <p:sp>
        <p:nvSpPr>
          <p:cNvPr id="6154" name="Rectangle 10"/>
          <p:cNvSpPr>
            <a:spLocks noGrp="1" noChangeArrowheads="1"/>
          </p:cNvSpPr>
          <p:nvPr>
            <p:ph type="subTitle" sz="quarter" idx="1"/>
          </p:nvPr>
        </p:nvSpPr>
        <p:spPr>
          <a:xfrm>
            <a:off x="320093" y="1219200"/>
            <a:ext cx="1680488" cy="2286000"/>
          </a:xfrm>
        </p:spPr>
        <p:txBody>
          <a:bodyPr lIns="91440" tIns="45720" rIns="91440" bIns="45720"/>
          <a:lstStyle>
            <a:lvl1pPr marL="0" indent="0">
              <a:lnSpc>
                <a:spcPct val="140000"/>
              </a:lnSpc>
              <a:defRPr sz="1400">
                <a:solidFill>
                  <a:schemeClr val="bg1"/>
                </a:solidFill>
                <a:latin typeface="Arial" charset="0"/>
              </a:defRPr>
            </a:lvl1pPr>
          </a:lstStyle>
          <a:p>
            <a:r>
              <a:rPr lang="en-US" dirty="0" smtClean="0"/>
              <a:t>Click to edit Master subtitle style</a:t>
            </a:r>
            <a:endParaRPr lang="en-US" dirty="0"/>
          </a:p>
        </p:txBody>
      </p:sp>
      <p:sp>
        <p:nvSpPr>
          <p:cNvPr id="2" name="Subnomenclature"/>
          <p:cNvSpPr txBox="1"/>
          <p:nvPr/>
        </p:nvSpPr>
        <p:spPr>
          <a:xfrm>
            <a:off x="948674" y="6437412"/>
            <a:ext cx="65" cy="153888"/>
          </a:xfrm>
          <a:prstGeom prst="rect">
            <a:avLst/>
          </a:prstGeom>
          <a:noFill/>
        </p:spPr>
        <p:txBody>
          <a:bodyPr vert="horz" wrap="none" lIns="0" tIns="0" rIns="0" bIns="0" rtlCol="0" anchor="b">
            <a:spAutoFit/>
          </a:bodyPr>
          <a:lstStyle/>
          <a:p>
            <a:pPr algn="l" defTabSz="457200">
              <a:lnSpc>
                <a:spcPct val="100000"/>
              </a:lnSpc>
            </a:pPr>
            <a:endParaRPr lang="en-US" b="1" dirty="0">
              <a:solidFill>
                <a:srgbClr val="FFFFFF"/>
              </a:solidFill>
              <a:latin typeface="Arial" pitchFamily="34" charset="0"/>
            </a:endParaRPr>
          </a:p>
        </p:txBody>
      </p:sp>
    </p:spTree>
    <p:extLst>
      <p:ext uri="{BB962C8B-B14F-4D97-AF65-F5344CB8AC3E}">
        <p14:creationId xmlns:p14="http://schemas.microsoft.com/office/powerpoint/2010/main" val="3558477176"/>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0116" y="381010"/>
            <a:ext cx="8802556" cy="733419"/>
          </a:xfrm>
        </p:spPr>
        <p:txBody>
          <a:bodyPr wrap="square"/>
          <a:lstStyle/>
          <a:p>
            <a:r>
              <a:rPr lang="en-US" smtClean="0"/>
              <a:t>Click to edit Master title style</a:t>
            </a:r>
            <a:endParaRPr lang="en-US" dirty="0"/>
          </a:p>
        </p:txBody>
      </p:sp>
      <p:sp>
        <p:nvSpPr>
          <p:cNvPr id="3" name="Content Placeholder 2"/>
          <p:cNvSpPr>
            <a:spLocks noGrp="1"/>
          </p:cNvSpPr>
          <p:nvPr>
            <p:ph idx="1" hasCustomPrompt="1"/>
          </p:nvPr>
        </p:nvSpPr>
        <p:spPr>
          <a:xfrm>
            <a:off x="400116" y="1381125"/>
            <a:ext cx="8802556" cy="4486274"/>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smtClean="0"/>
              <a:t>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2"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sp>
        <p:nvSpPr>
          <p:cNvPr id="13" name="Rectangle 5"/>
          <p:cNvSpPr>
            <a:spLocks noGrp="1" noChangeArrowheads="1"/>
          </p:cNvSpPr>
          <p:nvPr>
            <p:ph type="ftr" sz="quarter" idx="3"/>
          </p:nvPr>
        </p:nvSpPr>
        <p:spPr bwMode="auto">
          <a:xfrm>
            <a:off x="1840534" y="6283325"/>
            <a:ext cx="5121487" cy="228600"/>
          </a:xfrm>
          <a:prstGeom prst="rect">
            <a:avLst/>
          </a:prstGeom>
          <a:noFill/>
          <a:ln w="9525">
            <a:noFill/>
            <a:miter lim="800000"/>
            <a:headEnd/>
            <a:tailEnd/>
          </a:ln>
        </p:spPr>
        <p:txBody>
          <a:bodyPr vert="horz" wrap="none" lIns="0" tIns="0" rIns="0" bIns="0" numCol="1" anchor="b" anchorCtr="0" compatLnSpc="1">
            <a:prstTxWarp prst="textNoShape">
              <a:avLst/>
            </a:prstTxWarp>
          </a:bodyPr>
          <a:lstStyle>
            <a:lvl1pPr>
              <a:defRPr sz="800" b="0" i="0" baseline="0">
                <a:solidFill>
                  <a:schemeClr val="bg1"/>
                </a:solidFill>
              </a:defRPr>
            </a:lvl1pPr>
          </a:lstStyle>
          <a:p>
            <a:r>
              <a:rPr lang="en-US" dirty="0" smtClean="0">
                <a:solidFill>
                  <a:srgbClr val="FFFFFF"/>
                </a:solidFill>
              </a:rPr>
              <a:t>Source: xxx</a:t>
            </a:r>
            <a:endParaRPr lang="en-US" dirty="0">
              <a:solidFill>
                <a:srgbClr val="FFFFFF"/>
              </a:solidFill>
            </a:endParaRPr>
          </a:p>
        </p:txBody>
      </p:sp>
      <p:pic>
        <p:nvPicPr>
          <p:cNvPr id="14" name="Picture 11" descr="Logo_Peq01"/>
          <p:cNvPicPr>
            <a:picLocks noChangeAspect="1" noChangeArrowheads="1"/>
          </p:cNvPicPr>
          <p:nvPr/>
        </p:nvPicPr>
        <p:blipFill>
          <a:blip r:embed="rId3"/>
          <a:srcRect/>
          <a:stretch>
            <a:fillRect/>
          </a:stretch>
        </p:blipFill>
        <p:spPr bwMode="auto">
          <a:xfrm>
            <a:off x="7335463" y="6345437"/>
            <a:ext cx="2013918" cy="352425"/>
          </a:xfrm>
          <a:prstGeom prst="rect">
            <a:avLst/>
          </a:prstGeom>
          <a:noFill/>
        </p:spPr>
      </p:pic>
      <p:sp>
        <p:nvSpPr>
          <p:cNvPr id="9" name="DocID"/>
          <p:cNvSpPr txBox="1"/>
          <p:nvPr userDrawn="1"/>
        </p:nvSpPr>
        <p:spPr>
          <a:xfrm>
            <a:off x="1267506" y="6532791"/>
            <a:ext cx="65" cy="107722"/>
          </a:xfrm>
          <a:prstGeom prst="rect">
            <a:avLst/>
          </a:prstGeom>
          <a:noFill/>
        </p:spPr>
        <p:txBody>
          <a:bodyPr vert="horz" wrap="none" lIns="0" tIns="0" rIns="0" bIns="0" rtlCol="0" anchor="b">
            <a:spAutoFit/>
          </a:bodyPr>
          <a:lstStyle/>
          <a:p>
            <a:pPr algn="l" defTabSz="457200">
              <a:lnSpc>
                <a:spcPct val="100000"/>
              </a:lnSpc>
            </a:pPr>
            <a:endParaRPr lang="de-DE" sz="700" dirty="0">
              <a:solidFill>
                <a:srgbClr val="FFFFFF"/>
              </a:solidFill>
              <a:latin typeface="Arial" pitchFamily="34" charset="0"/>
            </a:endParaRPr>
          </a:p>
        </p:txBody>
      </p:sp>
      <p:sp>
        <p:nvSpPr>
          <p:cNvPr id="11" name="Rectangle 15"/>
          <p:cNvSpPr>
            <a:spLocks noChangeArrowheads="1"/>
          </p:cNvSpPr>
          <p:nvPr userDrawn="1"/>
        </p:nvSpPr>
        <p:spPr bwMode="gray">
          <a:xfrm>
            <a:off x="9202672" y="0"/>
            <a:ext cx="406400" cy="38100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0">
            <a:noAutofit/>
          </a:bodyPr>
          <a:lstStyle/>
          <a:p>
            <a:pPr eaLnBrk="0" hangingPunct="0">
              <a:lnSpc>
                <a:spcPct val="100000"/>
              </a:lnSpc>
            </a:pPr>
            <a:fld id="{2306E996-13B1-4F09-8F6B-3AC86B81501F}" type="slidenum">
              <a:rPr lang="en-GB" sz="1400" b="1" smtClean="0">
                <a:solidFill>
                  <a:srgbClr val="FF0000"/>
                </a:solidFill>
                <a:cs typeface="Arial" charset="0"/>
              </a:rPr>
              <a:pPr eaLnBrk="0" hangingPunct="0">
                <a:lnSpc>
                  <a:spcPct val="100000"/>
                </a:lnSpc>
              </a:pPr>
              <a:t>‹#›</a:t>
            </a:fld>
            <a:endParaRPr lang="en-GB" sz="1400" b="1" dirty="0">
              <a:solidFill>
                <a:srgbClr val="FF0000"/>
              </a:solidFill>
              <a:cs typeface="Arial" charset="0"/>
            </a:endParaRPr>
          </a:p>
        </p:txBody>
      </p:sp>
    </p:spTree>
    <p:extLst>
      <p:ext uri="{BB962C8B-B14F-4D97-AF65-F5344CB8AC3E}">
        <p14:creationId xmlns:p14="http://schemas.microsoft.com/office/powerpoint/2010/main" val="252554298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58554" y="4407099"/>
            <a:ext cx="816237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58554" y="2906713"/>
            <a:ext cx="816237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50346191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80244" y="273050"/>
            <a:ext cx="3159251"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754423" y="273061"/>
            <a:ext cx="536822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80244" y="1435103"/>
            <a:ext cx="3159251"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Rectangle 15"/>
          <p:cNvSpPr>
            <a:spLocks noChangeArrowheads="1"/>
          </p:cNvSpPr>
          <p:nvPr userDrawn="1"/>
        </p:nvSpPr>
        <p:spPr bwMode="gray">
          <a:xfrm>
            <a:off x="9202672" y="0"/>
            <a:ext cx="406400" cy="38100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0">
            <a:noAutofit/>
          </a:bodyPr>
          <a:lstStyle/>
          <a:p>
            <a:pPr algn="ctr" eaLnBrk="0" hangingPunct="0">
              <a:lnSpc>
                <a:spcPct val="100000"/>
              </a:lnSpc>
            </a:pPr>
            <a:fld id="{2306E996-13B1-4F09-8F6B-3AC86B81501F}" type="slidenum">
              <a:rPr lang="en-GB" sz="1400" b="1" smtClean="0">
                <a:solidFill>
                  <a:srgbClr val="FF0000"/>
                </a:solidFill>
                <a:cs typeface="Arial" charset="0"/>
              </a:rPr>
              <a:pPr algn="ctr" eaLnBrk="0" hangingPunct="0">
                <a:lnSpc>
                  <a:spcPct val="100000"/>
                </a:lnSpc>
              </a:pPr>
              <a:t>‹#›</a:t>
            </a:fld>
            <a:endParaRPr lang="en-GB" sz="1400" b="1" dirty="0">
              <a:solidFill>
                <a:srgbClr val="FF0000"/>
              </a:solidFill>
              <a:cs typeface="Arial" charset="0"/>
            </a:endParaRPr>
          </a:p>
        </p:txBody>
      </p:sp>
    </p:spTree>
    <p:extLst>
      <p:ext uri="{BB962C8B-B14F-4D97-AF65-F5344CB8AC3E}">
        <p14:creationId xmlns:p14="http://schemas.microsoft.com/office/powerpoint/2010/main" val="1188713584"/>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17" y="1381129"/>
            <a:ext cx="4321255" cy="4486275"/>
          </a:xfrm>
        </p:spPr>
        <p:txBody>
          <a:bodyPr/>
          <a:lstStyle>
            <a:lvl1pP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81417" y="1381129"/>
            <a:ext cx="4321255" cy="4486275"/>
          </a:xfrm>
        </p:spPr>
        <p:txBody>
          <a:bodyPr/>
          <a:lstStyle>
            <a:lvl1pP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Rectangle 15"/>
          <p:cNvSpPr>
            <a:spLocks noChangeArrowheads="1"/>
          </p:cNvSpPr>
          <p:nvPr userDrawn="1"/>
        </p:nvSpPr>
        <p:spPr bwMode="gray">
          <a:xfrm>
            <a:off x="9202672" y="0"/>
            <a:ext cx="406400" cy="38100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0">
            <a:noAutofit/>
          </a:bodyPr>
          <a:lstStyle/>
          <a:p>
            <a:pPr eaLnBrk="0" hangingPunct="0">
              <a:lnSpc>
                <a:spcPct val="100000"/>
              </a:lnSpc>
            </a:pPr>
            <a:fld id="{2306E996-13B1-4F09-8F6B-3AC86B81501F}" type="slidenum">
              <a:rPr lang="en-GB" sz="1400" b="1" smtClean="0">
                <a:solidFill>
                  <a:srgbClr val="FF0000"/>
                </a:solidFill>
                <a:cs typeface="Arial" charset="0"/>
              </a:rPr>
              <a:pPr eaLnBrk="0" hangingPunct="0">
                <a:lnSpc>
                  <a:spcPct val="100000"/>
                </a:lnSpc>
              </a:pPr>
              <a:t>‹#›</a:t>
            </a:fld>
            <a:endParaRPr lang="en-GB" sz="1400" b="1" dirty="0">
              <a:solidFill>
                <a:srgbClr val="FF0000"/>
              </a:solidFill>
              <a:cs typeface="Arial" charset="0"/>
            </a:endParaRPr>
          </a:p>
        </p:txBody>
      </p:sp>
    </p:spTree>
    <p:extLst>
      <p:ext uri="{BB962C8B-B14F-4D97-AF65-F5344CB8AC3E}">
        <p14:creationId xmlns:p14="http://schemas.microsoft.com/office/powerpoint/2010/main" val="1454809690"/>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sp>
        <p:nvSpPr>
          <p:cNvPr id="9" name="Rectangle 5"/>
          <p:cNvSpPr>
            <a:spLocks noGrp="1" noChangeArrowheads="1"/>
          </p:cNvSpPr>
          <p:nvPr>
            <p:ph type="ftr" sz="quarter" idx="3"/>
          </p:nvPr>
        </p:nvSpPr>
        <p:spPr bwMode="auto">
          <a:xfrm>
            <a:off x="1840534" y="6283325"/>
            <a:ext cx="5121487" cy="228600"/>
          </a:xfrm>
          <a:prstGeom prst="rect">
            <a:avLst/>
          </a:prstGeom>
          <a:noFill/>
          <a:ln w="9525">
            <a:noFill/>
            <a:miter lim="800000"/>
            <a:headEnd/>
            <a:tailEnd/>
          </a:ln>
        </p:spPr>
        <p:txBody>
          <a:bodyPr vert="horz" wrap="none" lIns="0" tIns="0" rIns="0" bIns="0" numCol="1" anchor="b" anchorCtr="0" compatLnSpc="1">
            <a:prstTxWarp prst="textNoShape">
              <a:avLst/>
            </a:prstTxWarp>
          </a:bodyPr>
          <a:lstStyle>
            <a:lvl1pPr>
              <a:defRPr sz="800" b="0" i="0" baseline="0">
                <a:solidFill>
                  <a:schemeClr val="bg1"/>
                </a:solidFill>
              </a:defRPr>
            </a:lvl1pPr>
          </a:lstStyle>
          <a:p>
            <a:r>
              <a:rPr lang="en-US" dirty="0" smtClean="0">
                <a:solidFill>
                  <a:srgbClr val="FFFFFF"/>
                </a:solidFill>
              </a:rPr>
              <a:t>Source: xxx</a:t>
            </a:r>
            <a:endParaRPr lang="en-US" dirty="0">
              <a:solidFill>
                <a:srgbClr val="FFFFFF"/>
              </a:solidFill>
            </a:endParaRPr>
          </a:p>
        </p:txBody>
      </p:sp>
      <p:pic>
        <p:nvPicPr>
          <p:cNvPr id="10" name="Picture 11" descr="Logo_Peq01"/>
          <p:cNvPicPr>
            <a:picLocks noChangeAspect="1" noChangeArrowheads="1"/>
          </p:cNvPicPr>
          <p:nvPr/>
        </p:nvPicPr>
        <p:blipFill>
          <a:blip r:embed="rId3"/>
          <a:srcRect/>
          <a:stretch>
            <a:fillRect/>
          </a:stretch>
        </p:blipFill>
        <p:spPr bwMode="auto">
          <a:xfrm>
            <a:off x="7335463" y="6345437"/>
            <a:ext cx="2013918" cy="352425"/>
          </a:xfrm>
          <a:prstGeom prst="rect">
            <a:avLst/>
          </a:prstGeom>
          <a:noFill/>
        </p:spPr>
      </p:pic>
      <p:sp>
        <p:nvSpPr>
          <p:cNvPr id="7" name="Rectangle 15"/>
          <p:cNvSpPr>
            <a:spLocks noChangeArrowheads="1"/>
          </p:cNvSpPr>
          <p:nvPr userDrawn="1"/>
        </p:nvSpPr>
        <p:spPr bwMode="gray">
          <a:xfrm>
            <a:off x="9202672" y="0"/>
            <a:ext cx="406400" cy="38100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0">
            <a:noAutofit/>
          </a:bodyPr>
          <a:lstStyle/>
          <a:p>
            <a:pPr eaLnBrk="0" hangingPunct="0">
              <a:lnSpc>
                <a:spcPct val="100000"/>
              </a:lnSpc>
            </a:pPr>
            <a:fld id="{2306E996-13B1-4F09-8F6B-3AC86B81501F}" type="slidenum">
              <a:rPr lang="en-GB" sz="1400" b="1" smtClean="0">
                <a:solidFill>
                  <a:srgbClr val="FF0000"/>
                </a:solidFill>
                <a:cs typeface="Arial" charset="0"/>
              </a:rPr>
              <a:pPr eaLnBrk="0" hangingPunct="0">
                <a:lnSpc>
                  <a:spcPct val="100000"/>
                </a:lnSpc>
              </a:pPr>
              <a:t>‹#›</a:t>
            </a:fld>
            <a:endParaRPr lang="en-GB" sz="1400" b="1" dirty="0">
              <a:solidFill>
                <a:srgbClr val="FF0000"/>
              </a:solidFill>
              <a:cs typeface="Arial" charset="0"/>
            </a:endParaRPr>
          </a:p>
        </p:txBody>
      </p:sp>
    </p:spTree>
    <p:extLst>
      <p:ext uri="{BB962C8B-B14F-4D97-AF65-F5344CB8AC3E}">
        <p14:creationId xmlns:p14="http://schemas.microsoft.com/office/powerpoint/2010/main" val="1945366742"/>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Rectangle 15"/>
          <p:cNvSpPr>
            <a:spLocks noChangeArrowheads="1"/>
          </p:cNvSpPr>
          <p:nvPr userDrawn="1"/>
        </p:nvSpPr>
        <p:spPr bwMode="gray">
          <a:xfrm>
            <a:off x="9202672" y="0"/>
            <a:ext cx="406400" cy="38100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0">
            <a:noAutofit/>
          </a:bodyPr>
          <a:lstStyle/>
          <a:p>
            <a:pPr eaLnBrk="0" hangingPunct="0">
              <a:lnSpc>
                <a:spcPct val="100000"/>
              </a:lnSpc>
            </a:pPr>
            <a:fld id="{2306E996-13B1-4F09-8F6B-3AC86B81501F}" type="slidenum">
              <a:rPr lang="en-GB" sz="1400" b="1" smtClean="0">
                <a:solidFill>
                  <a:srgbClr val="FF0000"/>
                </a:solidFill>
                <a:cs typeface="Arial" charset="0"/>
              </a:rPr>
              <a:pPr eaLnBrk="0" hangingPunct="0">
                <a:lnSpc>
                  <a:spcPct val="100000"/>
                </a:lnSpc>
              </a:pPr>
              <a:t>‹#›</a:t>
            </a:fld>
            <a:endParaRPr lang="en-GB" sz="1400" b="1" dirty="0">
              <a:solidFill>
                <a:srgbClr val="FF0000"/>
              </a:solidFill>
              <a:cs typeface="Arial" charset="0"/>
            </a:endParaRPr>
          </a:p>
        </p:txBody>
      </p:sp>
    </p:spTree>
    <p:extLst>
      <p:ext uri="{BB962C8B-B14F-4D97-AF65-F5344CB8AC3E}">
        <p14:creationId xmlns:p14="http://schemas.microsoft.com/office/powerpoint/2010/main" val="1841342263"/>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80244" y="273050"/>
            <a:ext cx="3159251"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754423" y="273061"/>
            <a:ext cx="536822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80244" y="1435103"/>
            <a:ext cx="3159251"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Rectangle 15"/>
          <p:cNvSpPr>
            <a:spLocks noChangeArrowheads="1"/>
          </p:cNvSpPr>
          <p:nvPr userDrawn="1"/>
        </p:nvSpPr>
        <p:spPr bwMode="gray">
          <a:xfrm>
            <a:off x="9202672" y="0"/>
            <a:ext cx="406400" cy="38100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0">
            <a:noAutofit/>
          </a:bodyPr>
          <a:lstStyle/>
          <a:p>
            <a:pPr eaLnBrk="0" hangingPunct="0">
              <a:lnSpc>
                <a:spcPct val="100000"/>
              </a:lnSpc>
            </a:pPr>
            <a:fld id="{2306E996-13B1-4F09-8F6B-3AC86B81501F}" type="slidenum">
              <a:rPr lang="en-GB" sz="1400" b="1" smtClean="0">
                <a:solidFill>
                  <a:srgbClr val="FF0000"/>
                </a:solidFill>
                <a:cs typeface="Arial" charset="0"/>
              </a:rPr>
              <a:pPr eaLnBrk="0" hangingPunct="0">
                <a:lnSpc>
                  <a:spcPct val="100000"/>
                </a:lnSpc>
              </a:pPr>
              <a:t>‹#›</a:t>
            </a:fld>
            <a:endParaRPr lang="en-GB" sz="1400" b="1" dirty="0">
              <a:solidFill>
                <a:srgbClr val="FF0000"/>
              </a:solidFill>
              <a:cs typeface="Arial" charset="0"/>
            </a:endParaRPr>
          </a:p>
        </p:txBody>
      </p:sp>
    </p:spTree>
    <p:extLst>
      <p:ext uri="{BB962C8B-B14F-4D97-AF65-F5344CB8AC3E}">
        <p14:creationId xmlns:p14="http://schemas.microsoft.com/office/powerpoint/2010/main" val="1609144476"/>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2223" y="4800600"/>
            <a:ext cx="5761673"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882223" y="612775"/>
            <a:ext cx="5761673"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882223" y="5367338"/>
            <a:ext cx="5761673"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Rectangle 15"/>
          <p:cNvSpPr>
            <a:spLocks noChangeArrowheads="1"/>
          </p:cNvSpPr>
          <p:nvPr userDrawn="1"/>
        </p:nvSpPr>
        <p:spPr bwMode="gray">
          <a:xfrm>
            <a:off x="9202672" y="0"/>
            <a:ext cx="406400" cy="38100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0">
            <a:noAutofit/>
          </a:bodyPr>
          <a:lstStyle/>
          <a:p>
            <a:pPr eaLnBrk="0" hangingPunct="0">
              <a:lnSpc>
                <a:spcPct val="100000"/>
              </a:lnSpc>
            </a:pPr>
            <a:fld id="{2306E996-13B1-4F09-8F6B-3AC86B81501F}" type="slidenum">
              <a:rPr lang="en-GB" sz="1400" b="1" smtClean="0">
                <a:solidFill>
                  <a:srgbClr val="FF0000"/>
                </a:solidFill>
                <a:cs typeface="Arial" charset="0"/>
              </a:rPr>
              <a:pPr eaLnBrk="0" hangingPunct="0">
                <a:lnSpc>
                  <a:spcPct val="100000"/>
                </a:lnSpc>
              </a:pPr>
              <a:t>‹#›</a:t>
            </a:fld>
            <a:endParaRPr lang="en-GB" sz="1400" b="1" dirty="0">
              <a:solidFill>
                <a:srgbClr val="FF0000"/>
              </a:solidFill>
              <a:cs typeface="Arial" charset="0"/>
            </a:endParaRPr>
          </a:p>
        </p:txBody>
      </p:sp>
    </p:spTree>
    <p:extLst>
      <p:ext uri="{BB962C8B-B14F-4D97-AF65-F5344CB8AC3E}">
        <p14:creationId xmlns:p14="http://schemas.microsoft.com/office/powerpoint/2010/main" val="1562870471"/>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5"/>
          <p:cNvSpPr>
            <a:spLocks noChangeArrowheads="1"/>
          </p:cNvSpPr>
          <p:nvPr userDrawn="1"/>
        </p:nvSpPr>
        <p:spPr bwMode="gray">
          <a:xfrm>
            <a:off x="9202672" y="0"/>
            <a:ext cx="406400" cy="38100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0">
            <a:noAutofit/>
          </a:bodyPr>
          <a:lstStyle/>
          <a:p>
            <a:pPr eaLnBrk="0" hangingPunct="0">
              <a:lnSpc>
                <a:spcPct val="100000"/>
              </a:lnSpc>
            </a:pPr>
            <a:fld id="{2306E996-13B1-4F09-8F6B-3AC86B81501F}" type="slidenum">
              <a:rPr lang="en-GB" sz="1400" b="1" smtClean="0">
                <a:solidFill>
                  <a:srgbClr val="FF0000"/>
                </a:solidFill>
                <a:cs typeface="Arial" charset="0"/>
              </a:rPr>
              <a:pPr eaLnBrk="0" hangingPunct="0">
                <a:lnSpc>
                  <a:spcPct val="100000"/>
                </a:lnSpc>
              </a:pPr>
              <a:t>‹#›</a:t>
            </a:fld>
            <a:endParaRPr lang="en-GB" sz="1400" b="1" dirty="0">
              <a:solidFill>
                <a:srgbClr val="FF0000"/>
              </a:solidFill>
              <a:cs typeface="Arial" charset="0"/>
            </a:endParaRPr>
          </a:p>
        </p:txBody>
      </p:sp>
    </p:spTree>
    <p:extLst>
      <p:ext uri="{BB962C8B-B14F-4D97-AF65-F5344CB8AC3E}">
        <p14:creationId xmlns:p14="http://schemas.microsoft.com/office/powerpoint/2010/main" val="2735948293"/>
      </p:ext>
    </p:extLst>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2035" y="381000"/>
            <a:ext cx="2200639"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00116" y="381000"/>
            <a:ext cx="644187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5"/>
          <p:cNvSpPr>
            <a:spLocks noChangeArrowheads="1"/>
          </p:cNvSpPr>
          <p:nvPr userDrawn="1"/>
        </p:nvSpPr>
        <p:spPr bwMode="gray">
          <a:xfrm>
            <a:off x="9202672" y="0"/>
            <a:ext cx="406400" cy="38100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0">
            <a:noAutofit/>
          </a:bodyPr>
          <a:lstStyle/>
          <a:p>
            <a:pPr eaLnBrk="0" hangingPunct="0">
              <a:lnSpc>
                <a:spcPct val="100000"/>
              </a:lnSpc>
            </a:pPr>
            <a:fld id="{2306E996-13B1-4F09-8F6B-3AC86B81501F}" type="slidenum">
              <a:rPr lang="en-GB" sz="1400" b="1" smtClean="0">
                <a:solidFill>
                  <a:srgbClr val="FF0000"/>
                </a:solidFill>
                <a:cs typeface="Arial" charset="0"/>
              </a:rPr>
              <a:pPr eaLnBrk="0" hangingPunct="0">
                <a:lnSpc>
                  <a:spcPct val="100000"/>
                </a:lnSpc>
              </a:pPr>
              <a:t>‹#›</a:t>
            </a:fld>
            <a:endParaRPr lang="en-GB" sz="1400" b="1" dirty="0">
              <a:solidFill>
                <a:srgbClr val="FF0000"/>
              </a:solidFill>
              <a:cs typeface="Arial" charset="0"/>
            </a:endParaRPr>
          </a:p>
        </p:txBody>
      </p:sp>
    </p:spTree>
    <p:extLst>
      <p:ext uri="{BB962C8B-B14F-4D97-AF65-F5344CB8AC3E}">
        <p14:creationId xmlns:p14="http://schemas.microsoft.com/office/powerpoint/2010/main" val="159503985"/>
      </p:ext>
    </p:extLst>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2 columns with heading">
    <p:spTree>
      <p:nvGrpSpPr>
        <p:cNvPr id="1" name=""/>
        <p:cNvGrpSpPr/>
        <p:nvPr/>
      </p:nvGrpSpPr>
      <p:grpSpPr>
        <a:xfrm>
          <a:off x="0" y="0"/>
          <a:ext cx="0" cy="0"/>
          <a:chOff x="0" y="0"/>
          <a:chExt cx="0" cy="0"/>
        </a:xfrm>
      </p:grpSpPr>
      <p:sp>
        <p:nvSpPr>
          <p:cNvPr id="2" name="Title 1"/>
          <p:cNvSpPr>
            <a:spLocks noGrp="1"/>
          </p:cNvSpPr>
          <p:nvPr>
            <p:ph type="title"/>
          </p:nvPr>
        </p:nvSpPr>
        <p:spPr>
          <a:xfrm>
            <a:off x="400118" y="381010"/>
            <a:ext cx="8796272" cy="733419"/>
          </a:xfrm>
        </p:spPr>
        <p:txBody>
          <a:bodyPr/>
          <a:lstStyle/>
          <a:p>
            <a:r>
              <a:rPr lang="en-US" dirty="0" smtClean="0"/>
              <a:t>Click to edit Master title style</a:t>
            </a:r>
            <a:endParaRPr lang="en-GB" dirty="0"/>
          </a:p>
        </p:txBody>
      </p:sp>
      <p:sp>
        <p:nvSpPr>
          <p:cNvPr id="13" name="Text Placeholder 19"/>
          <p:cNvSpPr>
            <a:spLocks noGrp="1"/>
          </p:cNvSpPr>
          <p:nvPr>
            <p:ph type="body" sz="quarter" idx="15" hasCustomPrompt="1"/>
          </p:nvPr>
        </p:nvSpPr>
        <p:spPr>
          <a:xfrm>
            <a:off x="401641" y="1406525"/>
            <a:ext cx="3941769" cy="336550"/>
          </a:xfrm>
        </p:spPr>
        <p:txBody>
          <a:bodyPr/>
          <a:lstStyle>
            <a:lvl1pPr marL="0" indent="0">
              <a:spcBef>
                <a:spcPts val="0"/>
              </a:spcBef>
              <a:buNone/>
              <a:defRPr sz="1200" b="1">
                <a:solidFill>
                  <a:schemeClr val="tx2"/>
                </a:solidFill>
                <a:latin typeface="+mj-lt"/>
              </a:defRPr>
            </a:lvl1pPr>
            <a:lvl2pPr marL="0" indent="0">
              <a:spcBef>
                <a:spcPts val="0"/>
              </a:spcBef>
              <a:buNone/>
              <a:defRPr sz="1200">
                <a:solidFill>
                  <a:schemeClr val="tx2"/>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4" name="Text Placeholder 19"/>
          <p:cNvSpPr>
            <a:spLocks noGrp="1"/>
          </p:cNvSpPr>
          <p:nvPr>
            <p:ph type="body" sz="quarter" idx="16" hasCustomPrompt="1"/>
          </p:nvPr>
        </p:nvSpPr>
        <p:spPr>
          <a:xfrm>
            <a:off x="5251451" y="1406525"/>
            <a:ext cx="3944939" cy="336550"/>
          </a:xfrm>
        </p:spPr>
        <p:txBody>
          <a:bodyPr/>
          <a:lstStyle>
            <a:lvl1pPr marL="0" indent="0">
              <a:spcBef>
                <a:spcPts val="0"/>
              </a:spcBef>
              <a:buNone/>
              <a:defRPr sz="1200" b="1">
                <a:solidFill>
                  <a:schemeClr val="tx2"/>
                </a:solidFill>
                <a:latin typeface="+mj-lt"/>
              </a:defRPr>
            </a:lvl1pPr>
            <a:lvl2pPr marL="0" indent="0">
              <a:spcBef>
                <a:spcPts val="0"/>
              </a:spcBef>
              <a:buNone/>
              <a:defRPr sz="1200">
                <a:solidFill>
                  <a:schemeClr val="tx2"/>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5" name="Content Placeholder 2"/>
          <p:cNvSpPr>
            <a:spLocks noGrp="1"/>
          </p:cNvSpPr>
          <p:nvPr>
            <p:ph idx="1"/>
          </p:nvPr>
        </p:nvSpPr>
        <p:spPr>
          <a:xfrm>
            <a:off x="401638" y="1930404"/>
            <a:ext cx="3941762" cy="4100513"/>
          </a:xfrm>
        </p:spPr>
        <p:txBody>
          <a:bodyPr/>
          <a:lstStyle>
            <a:lvl1pPr>
              <a:defRPr sz="1200">
                <a:solidFill>
                  <a:schemeClr val="tx2"/>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6" name="Content Placeholder 2"/>
          <p:cNvSpPr>
            <a:spLocks noGrp="1"/>
          </p:cNvSpPr>
          <p:nvPr>
            <p:ph idx="11"/>
          </p:nvPr>
        </p:nvSpPr>
        <p:spPr>
          <a:xfrm>
            <a:off x="5249872" y="1930404"/>
            <a:ext cx="3946517" cy="4100513"/>
          </a:xfrm>
        </p:spPr>
        <p:txBody>
          <a:bodyPr/>
          <a:lstStyle>
            <a:lvl1pPr>
              <a:defRPr sz="1200">
                <a:solidFill>
                  <a:schemeClr val="tx2"/>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3979244163"/>
      </p:ext>
    </p:extLst>
  </p:cSld>
  <p:clrMapOvr>
    <a:masterClrMapping/>
  </p:clrMapOvr>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20209" y="2130475"/>
            <a:ext cx="816237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440418" y="3886200"/>
            <a:ext cx="6721952"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81820523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98491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2223" y="4800600"/>
            <a:ext cx="5761673"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882223" y="612775"/>
            <a:ext cx="5761673"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882223" y="5367338"/>
            <a:ext cx="5761673"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Rectangle 15"/>
          <p:cNvSpPr>
            <a:spLocks noChangeArrowheads="1"/>
          </p:cNvSpPr>
          <p:nvPr userDrawn="1"/>
        </p:nvSpPr>
        <p:spPr bwMode="gray">
          <a:xfrm>
            <a:off x="9202672" y="0"/>
            <a:ext cx="406400" cy="38100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0">
            <a:noAutofit/>
          </a:bodyPr>
          <a:lstStyle/>
          <a:p>
            <a:pPr algn="ctr" eaLnBrk="0" hangingPunct="0">
              <a:lnSpc>
                <a:spcPct val="100000"/>
              </a:lnSpc>
            </a:pPr>
            <a:fld id="{2306E996-13B1-4F09-8F6B-3AC86B81501F}" type="slidenum">
              <a:rPr lang="en-GB" sz="1400" b="1" smtClean="0">
                <a:solidFill>
                  <a:srgbClr val="FF0000"/>
                </a:solidFill>
                <a:cs typeface="Arial" charset="0"/>
              </a:rPr>
              <a:pPr algn="ctr" eaLnBrk="0" hangingPunct="0">
                <a:lnSpc>
                  <a:spcPct val="100000"/>
                </a:lnSpc>
              </a:pPr>
              <a:t>‹#›</a:t>
            </a:fld>
            <a:endParaRPr lang="en-GB" sz="1400" b="1" dirty="0">
              <a:solidFill>
                <a:srgbClr val="FF0000"/>
              </a:solidFill>
              <a:cs typeface="Arial" charset="0"/>
            </a:endParaRPr>
          </a:p>
        </p:txBody>
      </p:sp>
    </p:spTree>
    <p:extLst>
      <p:ext uri="{BB962C8B-B14F-4D97-AF65-F5344CB8AC3E}">
        <p14:creationId xmlns:p14="http://schemas.microsoft.com/office/powerpoint/2010/main" val="1687703757"/>
      </p:ext>
    </p:extLst>
  </p:cSld>
  <p:clrMapOvr>
    <a:masterClrMapping/>
  </p:clrMapOvr>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26242850"/>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fondo02"/>
          <p:cNvPicPr>
            <a:picLocks noChangeAspect="1" noChangeArrowheads="1"/>
          </p:cNvPicPr>
          <p:nvPr/>
        </p:nvPicPr>
        <p:blipFill>
          <a:blip r:embed="rId2"/>
          <a:srcRect/>
          <a:stretch>
            <a:fillRect/>
          </a:stretch>
        </p:blipFill>
        <p:spPr bwMode="auto">
          <a:xfrm>
            <a:off x="0" y="0"/>
            <a:ext cx="9602788" cy="6858000"/>
          </a:xfrm>
          <a:prstGeom prst="rect">
            <a:avLst/>
          </a:prstGeom>
          <a:noFill/>
        </p:spPr>
      </p:pic>
      <p:pic>
        <p:nvPicPr>
          <p:cNvPr id="5" name="Picture 8" descr="Logo_Peq01"/>
          <p:cNvPicPr>
            <a:picLocks noChangeAspect="1" noChangeArrowheads="1"/>
          </p:cNvPicPr>
          <p:nvPr/>
        </p:nvPicPr>
        <p:blipFill>
          <a:blip r:embed="rId3"/>
          <a:srcRect/>
          <a:stretch>
            <a:fillRect/>
          </a:stretch>
        </p:blipFill>
        <p:spPr bwMode="auto">
          <a:xfrm>
            <a:off x="7335463" y="6345437"/>
            <a:ext cx="2013918" cy="352425"/>
          </a:xfrm>
          <a:prstGeom prst="rect">
            <a:avLst/>
          </a:prstGeom>
          <a:noFill/>
        </p:spPr>
      </p:pic>
      <p:sp>
        <p:nvSpPr>
          <p:cNvPr id="7" name="Rectangle 6"/>
          <p:cNvSpPr>
            <a:spLocks noChangeArrowheads="1"/>
          </p:cNvSpPr>
          <p:nvPr/>
        </p:nvSpPr>
        <p:spPr bwMode="auto">
          <a:xfrm>
            <a:off x="3601045" y="3962400"/>
            <a:ext cx="4641348" cy="457200"/>
          </a:xfrm>
          <a:prstGeom prst="rect">
            <a:avLst/>
          </a:prstGeom>
          <a:noFill/>
          <a:ln w="9525">
            <a:noFill/>
            <a:miter lim="800000"/>
            <a:headEnd/>
            <a:tailEnd/>
          </a:ln>
        </p:spPr>
        <p:txBody>
          <a:bodyPr wrap="none" lIns="0" tIns="0" rIns="0" bIns="0"/>
          <a:lstStyle/>
          <a:p>
            <a:pPr algn="l" defTabSz="457200">
              <a:lnSpc>
                <a:spcPct val="100000"/>
              </a:lnSpc>
            </a:pPr>
            <a:endParaRPr lang="en-US" sz="1500" u="sng" dirty="0">
              <a:solidFill>
                <a:srgbClr val="FFFFFF"/>
              </a:solidFill>
              <a:latin typeface="Arial" pitchFamily="34" charset="0"/>
            </a:endParaRPr>
          </a:p>
        </p:txBody>
      </p:sp>
      <p:sp>
        <p:nvSpPr>
          <p:cNvPr id="6153" name="Rectangle 9"/>
          <p:cNvSpPr>
            <a:spLocks noGrp="1" noChangeArrowheads="1"/>
          </p:cNvSpPr>
          <p:nvPr>
            <p:ph type="ctrTitle" sz="quarter"/>
          </p:nvPr>
        </p:nvSpPr>
        <p:spPr>
          <a:xfrm>
            <a:off x="3601046" y="1066800"/>
            <a:ext cx="4961440" cy="2819400"/>
          </a:xfrm>
        </p:spPr>
        <p:txBody>
          <a:bodyPr wrap="square"/>
          <a:lstStyle>
            <a:lvl1pPr>
              <a:defRPr sz="4000">
                <a:solidFill>
                  <a:schemeClr val="bg1"/>
                </a:solidFill>
              </a:defRPr>
            </a:lvl1pPr>
          </a:lstStyle>
          <a:p>
            <a:r>
              <a:rPr lang="en-US" dirty="0" smtClean="0"/>
              <a:t>Click to edit Master title style</a:t>
            </a:r>
            <a:endParaRPr lang="en-US" dirty="0"/>
          </a:p>
        </p:txBody>
      </p:sp>
      <p:sp>
        <p:nvSpPr>
          <p:cNvPr id="6154" name="Rectangle 10"/>
          <p:cNvSpPr>
            <a:spLocks noGrp="1" noChangeArrowheads="1"/>
          </p:cNvSpPr>
          <p:nvPr>
            <p:ph type="subTitle" sz="quarter" idx="1"/>
          </p:nvPr>
        </p:nvSpPr>
        <p:spPr>
          <a:xfrm>
            <a:off x="320093" y="1219200"/>
            <a:ext cx="1680488" cy="2286000"/>
          </a:xfrm>
        </p:spPr>
        <p:txBody>
          <a:bodyPr lIns="91440" tIns="45720" rIns="91440" bIns="45720"/>
          <a:lstStyle>
            <a:lvl1pPr marL="0" indent="0">
              <a:lnSpc>
                <a:spcPct val="140000"/>
              </a:lnSpc>
              <a:defRPr sz="1400">
                <a:solidFill>
                  <a:schemeClr val="bg1"/>
                </a:solidFill>
                <a:latin typeface="Arial" charset="0"/>
              </a:defRPr>
            </a:lvl1pPr>
          </a:lstStyle>
          <a:p>
            <a:r>
              <a:rPr lang="en-US" dirty="0" smtClean="0"/>
              <a:t>Click to edit Master subtitle style</a:t>
            </a:r>
            <a:endParaRPr lang="en-US" dirty="0"/>
          </a:p>
        </p:txBody>
      </p:sp>
      <p:sp>
        <p:nvSpPr>
          <p:cNvPr id="2" name="Subnomenclature"/>
          <p:cNvSpPr txBox="1"/>
          <p:nvPr/>
        </p:nvSpPr>
        <p:spPr>
          <a:xfrm>
            <a:off x="948674" y="6437412"/>
            <a:ext cx="65" cy="153888"/>
          </a:xfrm>
          <a:prstGeom prst="rect">
            <a:avLst/>
          </a:prstGeom>
          <a:noFill/>
        </p:spPr>
        <p:txBody>
          <a:bodyPr vert="horz" wrap="none" lIns="0" tIns="0" rIns="0" bIns="0" rtlCol="0" anchor="b">
            <a:spAutoFit/>
          </a:bodyPr>
          <a:lstStyle/>
          <a:p>
            <a:pPr algn="l" defTabSz="457200">
              <a:lnSpc>
                <a:spcPct val="100000"/>
              </a:lnSpc>
            </a:pPr>
            <a:endParaRPr lang="en-US" b="1" dirty="0">
              <a:solidFill>
                <a:srgbClr val="FFFFFF"/>
              </a:solidFill>
              <a:latin typeface="Arial" pitchFamily="34" charset="0"/>
            </a:endParaRPr>
          </a:p>
        </p:txBody>
      </p:sp>
    </p:spTree>
    <p:extLst>
      <p:ext uri="{BB962C8B-B14F-4D97-AF65-F5344CB8AC3E}">
        <p14:creationId xmlns:p14="http://schemas.microsoft.com/office/powerpoint/2010/main" val="1598465165"/>
      </p:ext>
    </p:extLst>
  </p:cSld>
  <p:clrMapOvr>
    <a:masterClrMapping/>
  </p:clrMapOvr>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0116" y="381010"/>
            <a:ext cx="8802556" cy="733419"/>
          </a:xfrm>
        </p:spPr>
        <p:txBody>
          <a:bodyPr wrap="square"/>
          <a:lstStyle/>
          <a:p>
            <a:r>
              <a:rPr lang="en-US" smtClean="0"/>
              <a:t>Click to edit Master title style</a:t>
            </a:r>
            <a:endParaRPr lang="en-US" dirty="0"/>
          </a:p>
        </p:txBody>
      </p:sp>
      <p:sp>
        <p:nvSpPr>
          <p:cNvPr id="3" name="Content Placeholder 2"/>
          <p:cNvSpPr>
            <a:spLocks noGrp="1"/>
          </p:cNvSpPr>
          <p:nvPr>
            <p:ph idx="1" hasCustomPrompt="1"/>
          </p:nvPr>
        </p:nvSpPr>
        <p:spPr>
          <a:xfrm>
            <a:off x="400116" y="1381125"/>
            <a:ext cx="8802556" cy="4486274"/>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smtClean="0"/>
              <a:t>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2"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sp>
        <p:nvSpPr>
          <p:cNvPr id="13" name="Rectangle 5"/>
          <p:cNvSpPr>
            <a:spLocks noGrp="1" noChangeArrowheads="1"/>
          </p:cNvSpPr>
          <p:nvPr>
            <p:ph type="ftr" sz="quarter" idx="3"/>
          </p:nvPr>
        </p:nvSpPr>
        <p:spPr bwMode="auto">
          <a:xfrm>
            <a:off x="1840534" y="6283325"/>
            <a:ext cx="5121487" cy="228600"/>
          </a:xfrm>
          <a:prstGeom prst="rect">
            <a:avLst/>
          </a:prstGeom>
          <a:noFill/>
          <a:ln w="9525">
            <a:noFill/>
            <a:miter lim="800000"/>
            <a:headEnd/>
            <a:tailEnd/>
          </a:ln>
        </p:spPr>
        <p:txBody>
          <a:bodyPr vert="horz" wrap="none" lIns="0" tIns="0" rIns="0" bIns="0" numCol="1" anchor="b" anchorCtr="0" compatLnSpc="1">
            <a:prstTxWarp prst="textNoShape">
              <a:avLst/>
            </a:prstTxWarp>
          </a:bodyPr>
          <a:lstStyle>
            <a:lvl1pPr>
              <a:defRPr sz="800" b="0" i="0" baseline="0">
                <a:solidFill>
                  <a:schemeClr val="bg1"/>
                </a:solidFill>
              </a:defRPr>
            </a:lvl1pPr>
          </a:lstStyle>
          <a:p>
            <a:r>
              <a:rPr lang="en-US" dirty="0" smtClean="0">
                <a:solidFill>
                  <a:srgbClr val="FFFFFF"/>
                </a:solidFill>
              </a:rPr>
              <a:t>Source: xxx</a:t>
            </a:r>
            <a:endParaRPr lang="en-US" dirty="0">
              <a:solidFill>
                <a:srgbClr val="FFFFFF"/>
              </a:solidFill>
            </a:endParaRPr>
          </a:p>
        </p:txBody>
      </p:sp>
      <p:pic>
        <p:nvPicPr>
          <p:cNvPr id="14" name="Picture 11" descr="Logo_Peq01"/>
          <p:cNvPicPr>
            <a:picLocks noChangeAspect="1" noChangeArrowheads="1"/>
          </p:cNvPicPr>
          <p:nvPr/>
        </p:nvPicPr>
        <p:blipFill>
          <a:blip r:embed="rId3"/>
          <a:srcRect/>
          <a:stretch>
            <a:fillRect/>
          </a:stretch>
        </p:blipFill>
        <p:spPr bwMode="auto">
          <a:xfrm>
            <a:off x="7335463" y="6345437"/>
            <a:ext cx="2013918" cy="352425"/>
          </a:xfrm>
          <a:prstGeom prst="rect">
            <a:avLst/>
          </a:prstGeom>
          <a:noFill/>
        </p:spPr>
      </p:pic>
      <p:sp>
        <p:nvSpPr>
          <p:cNvPr id="9" name="DocID"/>
          <p:cNvSpPr txBox="1"/>
          <p:nvPr userDrawn="1"/>
        </p:nvSpPr>
        <p:spPr>
          <a:xfrm>
            <a:off x="1267506" y="6532791"/>
            <a:ext cx="65" cy="107722"/>
          </a:xfrm>
          <a:prstGeom prst="rect">
            <a:avLst/>
          </a:prstGeom>
          <a:noFill/>
        </p:spPr>
        <p:txBody>
          <a:bodyPr vert="horz" wrap="none" lIns="0" tIns="0" rIns="0" bIns="0" rtlCol="0" anchor="b">
            <a:spAutoFit/>
          </a:bodyPr>
          <a:lstStyle/>
          <a:p>
            <a:pPr algn="l" defTabSz="457200">
              <a:lnSpc>
                <a:spcPct val="100000"/>
              </a:lnSpc>
            </a:pPr>
            <a:endParaRPr lang="de-DE" sz="700" dirty="0">
              <a:solidFill>
                <a:srgbClr val="FFFFFF"/>
              </a:solidFill>
              <a:latin typeface="Arial" pitchFamily="34" charset="0"/>
            </a:endParaRPr>
          </a:p>
        </p:txBody>
      </p:sp>
      <p:sp>
        <p:nvSpPr>
          <p:cNvPr id="11" name="Rectangle 15"/>
          <p:cNvSpPr>
            <a:spLocks noChangeArrowheads="1"/>
          </p:cNvSpPr>
          <p:nvPr userDrawn="1"/>
        </p:nvSpPr>
        <p:spPr bwMode="gray">
          <a:xfrm>
            <a:off x="9202672" y="0"/>
            <a:ext cx="406400" cy="38100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0">
            <a:noAutofit/>
          </a:bodyPr>
          <a:lstStyle/>
          <a:p>
            <a:pPr eaLnBrk="0" hangingPunct="0">
              <a:lnSpc>
                <a:spcPct val="100000"/>
              </a:lnSpc>
            </a:pPr>
            <a:fld id="{2306E996-13B1-4F09-8F6B-3AC86B81501F}" type="slidenum">
              <a:rPr lang="en-GB" sz="1400" b="1" smtClean="0">
                <a:solidFill>
                  <a:srgbClr val="FF0000"/>
                </a:solidFill>
                <a:cs typeface="Arial" charset="0"/>
              </a:rPr>
              <a:pPr eaLnBrk="0" hangingPunct="0">
                <a:lnSpc>
                  <a:spcPct val="100000"/>
                </a:lnSpc>
              </a:pPr>
              <a:t>‹#›</a:t>
            </a:fld>
            <a:endParaRPr lang="en-GB" sz="1400" b="1" dirty="0">
              <a:solidFill>
                <a:srgbClr val="FF0000"/>
              </a:solidFill>
              <a:cs typeface="Arial" charset="0"/>
            </a:endParaRPr>
          </a:p>
        </p:txBody>
      </p:sp>
    </p:spTree>
    <p:extLst>
      <p:ext uri="{BB962C8B-B14F-4D97-AF65-F5344CB8AC3E}">
        <p14:creationId xmlns:p14="http://schemas.microsoft.com/office/powerpoint/2010/main" val="320708267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58554" y="4407099"/>
            <a:ext cx="816237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58554" y="2906713"/>
            <a:ext cx="816237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988469169"/>
      </p:ext>
    </p:extLst>
  </p:cSld>
  <p:clrMapOvr>
    <a:masterClrMapping/>
  </p:clrMapOvr>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17" y="1381129"/>
            <a:ext cx="4321255" cy="4486275"/>
          </a:xfrm>
        </p:spPr>
        <p:txBody>
          <a:bodyPr/>
          <a:lstStyle>
            <a:lvl1pP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81417" y="1381129"/>
            <a:ext cx="4321255" cy="4486275"/>
          </a:xfrm>
        </p:spPr>
        <p:txBody>
          <a:bodyPr/>
          <a:lstStyle>
            <a:lvl1pP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Rectangle 15"/>
          <p:cNvSpPr>
            <a:spLocks noChangeArrowheads="1"/>
          </p:cNvSpPr>
          <p:nvPr userDrawn="1"/>
        </p:nvSpPr>
        <p:spPr bwMode="gray">
          <a:xfrm>
            <a:off x="9202672" y="0"/>
            <a:ext cx="406400" cy="38100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0">
            <a:noAutofit/>
          </a:bodyPr>
          <a:lstStyle/>
          <a:p>
            <a:pPr eaLnBrk="0" hangingPunct="0">
              <a:lnSpc>
                <a:spcPct val="100000"/>
              </a:lnSpc>
            </a:pPr>
            <a:fld id="{2306E996-13B1-4F09-8F6B-3AC86B81501F}" type="slidenum">
              <a:rPr lang="en-GB" sz="1400" b="1" smtClean="0">
                <a:solidFill>
                  <a:srgbClr val="FF0000"/>
                </a:solidFill>
                <a:cs typeface="Arial" charset="0"/>
              </a:rPr>
              <a:pPr eaLnBrk="0" hangingPunct="0">
                <a:lnSpc>
                  <a:spcPct val="100000"/>
                </a:lnSpc>
              </a:pPr>
              <a:t>‹#›</a:t>
            </a:fld>
            <a:endParaRPr lang="en-GB" sz="1400" b="1" dirty="0">
              <a:solidFill>
                <a:srgbClr val="FF0000"/>
              </a:solidFill>
              <a:cs typeface="Arial" charset="0"/>
            </a:endParaRPr>
          </a:p>
        </p:txBody>
      </p:sp>
    </p:spTree>
    <p:extLst>
      <p:ext uri="{BB962C8B-B14F-4D97-AF65-F5344CB8AC3E}">
        <p14:creationId xmlns:p14="http://schemas.microsoft.com/office/powerpoint/2010/main" val="1422332897"/>
      </p:ext>
    </p:extLst>
  </p:cSld>
  <p:clrMapOvr>
    <a:masterClrMapping/>
  </p:clrMapOvr>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sp>
        <p:nvSpPr>
          <p:cNvPr id="9" name="Rectangle 5"/>
          <p:cNvSpPr>
            <a:spLocks noGrp="1" noChangeArrowheads="1"/>
          </p:cNvSpPr>
          <p:nvPr>
            <p:ph type="ftr" sz="quarter" idx="3"/>
          </p:nvPr>
        </p:nvSpPr>
        <p:spPr bwMode="auto">
          <a:xfrm>
            <a:off x="1840534" y="6283325"/>
            <a:ext cx="5121487" cy="228600"/>
          </a:xfrm>
          <a:prstGeom prst="rect">
            <a:avLst/>
          </a:prstGeom>
          <a:noFill/>
          <a:ln w="9525">
            <a:noFill/>
            <a:miter lim="800000"/>
            <a:headEnd/>
            <a:tailEnd/>
          </a:ln>
        </p:spPr>
        <p:txBody>
          <a:bodyPr vert="horz" wrap="none" lIns="0" tIns="0" rIns="0" bIns="0" numCol="1" anchor="b" anchorCtr="0" compatLnSpc="1">
            <a:prstTxWarp prst="textNoShape">
              <a:avLst/>
            </a:prstTxWarp>
          </a:bodyPr>
          <a:lstStyle>
            <a:lvl1pPr>
              <a:defRPr sz="800" b="0" i="0" baseline="0">
                <a:solidFill>
                  <a:schemeClr val="bg1"/>
                </a:solidFill>
              </a:defRPr>
            </a:lvl1pPr>
          </a:lstStyle>
          <a:p>
            <a:r>
              <a:rPr lang="en-US" dirty="0" smtClean="0">
                <a:solidFill>
                  <a:srgbClr val="FFFFFF"/>
                </a:solidFill>
              </a:rPr>
              <a:t>Source: xxx</a:t>
            </a:r>
            <a:endParaRPr lang="en-US" dirty="0">
              <a:solidFill>
                <a:srgbClr val="FFFFFF"/>
              </a:solidFill>
            </a:endParaRPr>
          </a:p>
        </p:txBody>
      </p:sp>
      <p:pic>
        <p:nvPicPr>
          <p:cNvPr id="10" name="Picture 11" descr="Logo_Peq01"/>
          <p:cNvPicPr>
            <a:picLocks noChangeAspect="1" noChangeArrowheads="1"/>
          </p:cNvPicPr>
          <p:nvPr/>
        </p:nvPicPr>
        <p:blipFill>
          <a:blip r:embed="rId3"/>
          <a:srcRect/>
          <a:stretch>
            <a:fillRect/>
          </a:stretch>
        </p:blipFill>
        <p:spPr bwMode="auto">
          <a:xfrm>
            <a:off x="7335463" y="6345437"/>
            <a:ext cx="2013918" cy="352425"/>
          </a:xfrm>
          <a:prstGeom prst="rect">
            <a:avLst/>
          </a:prstGeom>
          <a:noFill/>
        </p:spPr>
      </p:pic>
      <p:sp>
        <p:nvSpPr>
          <p:cNvPr id="7" name="Rectangle 15"/>
          <p:cNvSpPr>
            <a:spLocks noChangeArrowheads="1"/>
          </p:cNvSpPr>
          <p:nvPr userDrawn="1"/>
        </p:nvSpPr>
        <p:spPr bwMode="gray">
          <a:xfrm>
            <a:off x="9202672" y="0"/>
            <a:ext cx="406400" cy="38100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0">
            <a:noAutofit/>
          </a:bodyPr>
          <a:lstStyle/>
          <a:p>
            <a:pPr eaLnBrk="0" hangingPunct="0">
              <a:lnSpc>
                <a:spcPct val="100000"/>
              </a:lnSpc>
            </a:pPr>
            <a:fld id="{2306E996-13B1-4F09-8F6B-3AC86B81501F}" type="slidenum">
              <a:rPr lang="en-GB" sz="1400" b="1" smtClean="0">
                <a:solidFill>
                  <a:srgbClr val="FF0000"/>
                </a:solidFill>
                <a:cs typeface="Arial" charset="0"/>
              </a:rPr>
              <a:pPr eaLnBrk="0" hangingPunct="0">
                <a:lnSpc>
                  <a:spcPct val="100000"/>
                </a:lnSpc>
              </a:pPr>
              <a:t>‹#›</a:t>
            </a:fld>
            <a:endParaRPr lang="en-GB" sz="1400" b="1" dirty="0">
              <a:solidFill>
                <a:srgbClr val="FF0000"/>
              </a:solidFill>
              <a:cs typeface="Arial" charset="0"/>
            </a:endParaRPr>
          </a:p>
        </p:txBody>
      </p:sp>
    </p:spTree>
    <p:extLst>
      <p:ext uri="{BB962C8B-B14F-4D97-AF65-F5344CB8AC3E}">
        <p14:creationId xmlns:p14="http://schemas.microsoft.com/office/powerpoint/2010/main" val="3974638372"/>
      </p:ext>
    </p:extLst>
  </p:cSld>
  <p:clrMapOvr>
    <a:masterClrMapping/>
  </p:clrMapOvr>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Rectangle 15"/>
          <p:cNvSpPr>
            <a:spLocks noChangeArrowheads="1"/>
          </p:cNvSpPr>
          <p:nvPr userDrawn="1"/>
        </p:nvSpPr>
        <p:spPr bwMode="gray">
          <a:xfrm>
            <a:off x="9202672" y="0"/>
            <a:ext cx="406400" cy="38100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0">
            <a:noAutofit/>
          </a:bodyPr>
          <a:lstStyle/>
          <a:p>
            <a:pPr eaLnBrk="0" hangingPunct="0">
              <a:lnSpc>
                <a:spcPct val="100000"/>
              </a:lnSpc>
            </a:pPr>
            <a:fld id="{2306E996-13B1-4F09-8F6B-3AC86B81501F}" type="slidenum">
              <a:rPr lang="en-GB" sz="1400" b="1" smtClean="0">
                <a:solidFill>
                  <a:srgbClr val="FF0000"/>
                </a:solidFill>
                <a:cs typeface="Arial" charset="0"/>
              </a:rPr>
              <a:pPr eaLnBrk="0" hangingPunct="0">
                <a:lnSpc>
                  <a:spcPct val="100000"/>
                </a:lnSpc>
              </a:pPr>
              <a:t>‹#›</a:t>
            </a:fld>
            <a:endParaRPr lang="en-GB" sz="1400" b="1" dirty="0">
              <a:solidFill>
                <a:srgbClr val="FF0000"/>
              </a:solidFill>
              <a:cs typeface="Arial" charset="0"/>
            </a:endParaRPr>
          </a:p>
        </p:txBody>
      </p:sp>
    </p:spTree>
    <p:extLst>
      <p:ext uri="{BB962C8B-B14F-4D97-AF65-F5344CB8AC3E}">
        <p14:creationId xmlns:p14="http://schemas.microsoft.com/office/powerpoint/2010/main" val="3301614013"/>
      </p:ext>
    </p:extLst>
  </p:cSld>
  <p:clrMapOvr>
    <a:masterClrMapping/>
  </p:clrMapOvr>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80244" y="273050"/>
            <a:ext cx="3159251"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754423" y="273061"/>
            <a:ext cx="536822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80244" y="1435103"/>
            <a:ext cx="3159251"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Rectangle 15"/>
          <p:cNvSpPr>
            <a:spLocks noChangeArrowheads="1"/>
          </p:cNvSpPr>
          <p:nvPr userDrawn="1"/>
        </p:nvSpPr>
        <p:spPr bwMode="gray">
          <a:xfrm>
            <a:off x="9202672" y="0"/>
            <a:ext cx="406400" cy="38100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0">
            <a:noAutofit/>
          </a:bodyPr>
          <a:lstStyle/>
          <a:p>
            <a:pPr eaLnBrk="0" hangingPunct="0">
              <a:lnSpc>
                <a:spcPct val="100000"/>
              </a:lnSpc>
            </a:pPr>
            <a:fld id="{2306E996-13B1-4F09-8F6B-3AC86B81501F}" type="slidenum">
              <a:rPr lang="en-GB" sz="1400" b="1" smtClean="0">
                <a:solidFill>
                  <a:srgbClr val="FF0000"/>
                </a:solidFill>
                <a:cs typeface="Arial" charset="0"/>
              </a:rPr>
              <a:pPr eaLnBrk="0" hangingPunct="0">
                <a:lnSpc>
                  <a:spcPct val="100000"/>
                </a:lnSpc>
              </a:pPr>
              <a:t>‹#›</a:t>
            </a:fld>
            <a:endParaRPr lang="en-GB" sz="1400" b="1" dirty="0">
              <a:solidFill>
                <a:srgbClr val="FF0000"/>
              </a:solidFill>
              <a:cs typeface="Arial" charset="0"/>
            </a:endParaRPr>
          </a:p>
        </p:txBody>
      </p:sp>
    </p:spTree>
    <p:extLst>
      <p:ext uri="{BB962C8B-B14F-4D97-AF65-F5344CB8AC3E}">
        <p14:creationId xmlns:p14="http://schemas.microsoft.com/office/powerpoint/2010/main" val="176065947"/>
      </p:ext>
    </p:extLst>
  </p:cSld>
  <p:clrMapOvr>
    <a:masterClrMapping/>
  </p:clrMapOvr>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2223" y="4800600"/>
            <a:ext cx="5761673"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882223" y="612775"/>
            <a:ext cx="5761673"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882223" y="5367338"/>
            <a:ext cx="5761673"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Rectangle 15"/>
          <p:cNvSpPr>
            <a:spLocks noChangeArrowheads="1"/>
          </p:cNvSpPr>
          <p:nvPr userDrawn="1"/>
        </p:nvSpPr>
        <p:spPr bwMode="gray">
          <a:xfrm>
            <a:off x="9202672" y="0"/>
            <a:ext cx="406400" cy="38100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0">
            <a:noAutofit/>
          </a:bodyPr>
          <a:lstStyle/>
          <a:p>
            <a:pPr eaLnBrk="0" hangingPunct="0">
              <a:lnSpc>
                <a:spcPct val="100000"/>
              </a:lnSpc>
            </a:pPr>
            <a:fld id="{2306E996-13B1-4F09-8F6B-3AC86B81501F}" type="slidenum">
              <a:rPr lang="en-GB" sz="1400" b="1" smtClean="0">
                <a:solidFill>
                  <a:srgbClr val="FF0000"/>
                </a:solidFill>
                <a:cs typeface="Arial" charset="0"/>
              </a:rPr>
              <a:pPr eaLnBrk="0" hangingPunct="0">
                <a:lnSpc>
                  <a:spcPct val="100000"/>
                </a:lnSpc>
              </a:pPr>
              <a:t>‹#›</a:t>
            </a:fld>
            <a:endParaRPr lang="en-GB" sz="1400" b="1" dirty="0">
              <a:solidFill>
                <a:srgbClr val="FF0000"/>
              </a:solidFill>
              <a:cs typeface="Arial" charset="0"/>
            </a:endParaRPr>
          </a:p>
        </p:txBody>
      </p:sp>
    </p:spTree>
    <p:extLst>
      <p:ext uri="{BB962C8B-B14F-4D97-AF65-F5344CB8AC3E}">
        <p14:creationId xmlns:p14="http://schemas.microsoft.com/office/powerpoint/2010/main" val="3999409209"/>
      </p:ext>
    </p:extLst>
  </p:cSld>
  <p:clrMapOvr>
    <a:masterClrMapping/>
  </p:clrMapOvr>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5"/>
          <p:cNvSpPr>
            <a:spLocks noChangeArrowheads="1"/>
          </p:cNvSpPr>
          <p:nvPr userDrawn="1"/>
        </p:nvSpPr>
        <p:spPr bwMode="gray">
          <a:xfrm>
            <a:off x="9202672" y="0"/>
            <a:ext cx="406400" cy="38100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0">
            <a:noAutofit/>
          </a:bodyPr>
          <a:lstStyle/>
          <a:p>
            <a:pPr eaLnBrk="0" hangingPunct="0">
              <a:lnSpc>
                <a:spcPct val="100000"/>
              </a:lnSpc>
            </a:pPr>
            <a:fld id="{2306E996-13B1-4F09-8F6B-3AC86B81501F}" type="slidenum">
              <a:rPr lang="en-GB" sz="1400" b="1" smtClean="0">
                <a:solidFill>
                  <a:srgbClr val="FF0000"/>
                </a:solidFill>
                <a:cs typeface="Arial" charset="0"/>
              </a:rPr>
              <a:pPr eaLnBrk="0" hangingPunct="0">
                <a:lnSpc>
                  <a:spcPct val="100000"/>
                </a:lnSpc>
              </a:pPr>
              <a:t>‹#›</a:t>
            </a:fld>
            <a:endParaRPr lang="en-GB" sz="1400" b="1" dirty="0">
              <a:solidFill>
                <a:srgbClr val="FF0000"/>
              </a:solidFill>
              <a:cs typeface="Arial" charset="0"/>
            </a:endParaRPr>
          </a:p>
        </p:txBody>
      </p:sp>
    </p:spTree>
    <p:extLst>
      <p:ext uri="{BB962C8B-B14F-4D97-AF65-F5344CB8AC3E}">
        <p14:creationId xmlns:p14="http://schemas.microsoft.com/office/powerpoint/2010/main" val="7655209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5"/>
          <p:cNvSpPr>
            <a:spLocks noChangeArrowheads="1"/>
          </p:cNvSpPr>
          <p:nvPr userDrawn="1"/>
        </p:nvSpPr>
        <p:spPr bwMode="gray">
          <a:xfrm>
            <a:off x="9202672" y="0"/>
            <a:ext cx="406400" cy="38100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0">
            <a:noAutofit/>
          </a:bodyPr>
          <a:lstStyle/>
          <a:p>
            <a:pPr algn="ctr" eaLnBrk="0" hangingPunct="0">
              <a:lnSpc>
                <a:spcPct val="100000"/>
              </a:lnSpc>
            </a:pPr>
            <a:fld id="{2306E996-13B1-4F09-8F6B-3AC86B81501F}" type="slidenum">
              <a:rPr lang="en-GB" sz="1400" b="1" smtClean="0">
                <a:solidFill>
                  <a:srgbClr val="FF0000"/>
                </a:solidFill>
                <a:cs typeface="Arial" charset="0"/>
              </a:rPr>
              <a:pPr algn="ctr" eaLnBrk="0" hangingPunct="0">
                <a:lnSpc>
                  <a:spcPct val="100000"/>
                </a:lnSpc>
              </a:pPr>
              <a:t>‹#›</a:t>
            </a:fld>
            <a:endParaRPr lang="en-GB" sz="1400" b="1" dirty="0">
              <a:solidFill>
                <a:srgbClr val="FF0000"/>
              </a:solidFill>
              <a:cs typeface="Arial" charset="0"/>
            </a:endParaRPr>
          </a:p>
        </p:txBody>
      </p:sp>
    </p:spTree>
    <p:extLst>
      <p:ext uri="{BB962C8B-B14F-4D97-AF65-F5344CB8AC3E}">
        <p14:creationId xmlns:p14="http://schemas.microsoft.com/office/powerpoint/2010/main" val="466335234"/>
      </p:ext>
    </p:extLst>
  </p:cSld>
  <p:clrMapOvr>
    <a:masterClrMapping/>
  </p:clrMapOvr>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2035" y="381000"/>
            <a:ext cx="2200639"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00116" y="381000"/>
            <a:ext cx="644187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5"/>
          <p:cNvSpPr>
            <a:spLocks noChangeArrowheads="1"/>
          </p:cNvSpPr>
          <p:nvPr userDrawn="1"/>
        </p:nvSpPr>
        <p:spPr bwMode="gray">
          <a:xfrm>
            <a:off x="9202672" y="0"/>
            <a:ext cx="406400" cy="38100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0">
            <a:noAutofit/>
          </a:bodyPr>
          <a:lstStyle/>
          <a:p>
            <a:pPr eaLnBrk="0" hangingPunct="0">
              <a:lnSpc>
                <a:spcPct val="100000"/>
              </a:lnSpc>
            </a:pPr>
            <a:fld id="{2306E996-13B1-4F09-8F6B-3AC86B81501F}" type="slidenum">
              <a:rPr lang="en-GB" sz="1400" b="1" smtClean="0">
                <a:solidFill>
                  <a:srgbClr val="FF0000"/>
                </a:solidFill>
                <a:cs typeface="Arial" charset="0"/>
              </a:rPr>
              <a:pPr eaLnBrk="0" hangingPunct="0">
                <a:lnSpc>
                  <a:spcPct val="100000"/>
                </a:lnSpc>
              </a:pPr>
              <a:t>‹#›</a:t>
            </a:fld>
            <a:endParaRPr lang="en-GB" sz="1400" b="1" dirty="0">
              <a:solidFill>
                <a:srgbClr val="FF0000"/>
              </a:solidFill>
              <a:cs typeface="Arial" charset="0"/>
            </a:endParaRPr>
          </a:p>
        </p:txBody>
      </p:sp>
    </p:spTree>
    <p:extLst>
      <p:ext uri="{BB962C8B-B14F-4D97-AF65-F5344CB8AC3E}">
        <p14:creationId xmlns:p14="http://schemas.microsoft.com/office/powerpoint/2010/main" val="3406819026"/>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2 columns with heading">
    <p:spTree>
      <p:nvGrpSpPr>
        <p:cNvPr id="1" name=""/>
        <p:cNvGrpSpPr/>
        <p:nvPr/>
      </p:nvGrpSpPr>
      <p:grpSpPr>
        <a:xfrm>
          <a:off x="0" y="0"/>
          <a:ext cx="0" cy="0"/>
          <a:chOff x="0" y="0"/>
          <a:chExt cx="0" cy="0"/>
        </a:xfrm>
      </p:grpSpPr>
      <p:sp>
        <p:nvSpPr>
          <p:cNvPr id="2" name="Title 1"/>
          <p:cNvSpPr>
            <a:spLocks noGrp="1"/>
          </p:cNvSpPr>
          <p:nvPr>
            <p:ph type="title"/>
          </p:nvPr>
        </p:nvSpPr>
        <p:spPr>
          <a:xfrm>
            <a:off x="400118" y="381010"/>
            <a:ext cx="8796272" cy="733419"/>
          </a:xfrm>
        </p:spPr>
        <p:txBody>
          <a:bodyPr/>
          <a:lstStyle/>
          <a:p>
            <a:r>
              <a:rPr lang="en-US" dirty="0" smtClean="0"/>
              <a:t>Click to edit Master title style</a:t>
            </a:r>
            <a:endParaRPr lang="en-GB" dirty="0"/>
          </a:p>
        </p:txBody>
      </p:sp>
      <p:sp>
        <p:nvSpPr>
          <p:cNvPr id="13" name="Text Placeholder 19"/>
          <p:cNvSpPr>
            <a:spLocks noGrp="1"/>
          </p:cNvSpPr>
          <p:nvPr>
            <p:ph type="body" sz="quarter" idx="15" hasCustomPrompt="1"/>
          </p:nvPr>
        </p:nvSpPr>
        <p:spPr>
          <a:xfrm>
            <a:off x="401641" y="1406525"/>
            <a:ext cx="3941769" cy="336550"/>
          </a:xfrm>
        </p:spPr>
        <p:txBody>
          <a:bodyPr/>
          <a:lstStyle>
            <a:lvl1pPr marL="0" indent="0">
              <a:spcBef>
                <a:spcPts val="0"/>
              </a:spcBef>
              <a:buNone/>
              <a:defRPr sz="1200" b="1">
                <a:solidFill>
                  <a:schemeClr val="tx2"/>
                </a:solidFill>
                <a:latin typeface="+mj-lt"/>
              </a:defRPr>
            </a:lvl1pPr>
            <a:lvl2pPr marL="0" indent="0">
              <a:spcBef>
                <a:spcPts val="0"/>
              </a:spcBef>
              <a:buNone/>
              <a:defRPr sz="1200">
                <a:solidFill>
                  <a:schemeClr val="tx2"/>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4" name="Text Placeholder 19"/>
          <p:cNvSpPr>
            <a:spLocks noGrp="1"/>
          </p:cNvSpPr>
          <p:nvPr>
            <p:ph type="body" sz="quarter" idx="16" hasCustomPrompt="1"/>
          </p:nvPr>
        </p:nvSpPr>
        <p:spPr>
          <a:xfrm>
            <a:off x="5251451" y="1406525"/>
            <a:ext cx="3944939" cy="336550"/>
          </a:xfrm>
        </p:spPr>
        <p:txBody>
          <a:bodyPr/>
          <a:lstStyle>
            <a:lvl1pPr marL="0" indent="0">
              <a:spcBef>
                <a:spcPts val="0"/>
              </a:spcBef>
              <a:buNone/>
              <a:defRPr sz="1200" b="1">
                <a:solidFill>
                  <a:schemeClr val="tx2"/>
                </a:solidFill>
                <a:latin typeface="+mj-lt"/>
              </a:defRPr>
            </a:lvl1pPr>
            <a:lvl2pPr marL="0" indent="0">
              <a:spcBef>
                <a:spcPts val="0"/>
              </a:spcBef>
              <a:buNone/>
              <a:defRPr sz="1200">
                <a:solidFill>
                  <a:schemeClr val="tx2"/>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5" name="Content Placeholder 2"/>
          <p:cNvSpPr>
            <a:spLocks noGrp="1"/>
          </p:cNvSpPr>
          <p:nvPr>
            <p:ph idx="1"/>
          </p:nvPr>
        </p:nvSpPr>
        <p:spPr>
          <a:xfrm>
            <a:off x="401638" y="1930404"/>
            <a:ext cx="3941762" cy="4100513"/>
          </a:xfrm>
        </p:spPr>
        <p:txBody>
          <a:bodyPr/>
          <a:lstStyle>
            <a:lvl1pPr>
              <a:defRPr sz="1200">
                <a:solidFill>
                  <a:schemeClr val="tx2"/>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6" name="Content Placeholder 2"/>
          <p:cNvSpPr>
            <a:spLocks noGrp="1"/>
          </p:cNvSpPr>
          <p:nvPr>
            <p:ph idx="11"/>
          </p:nvPr>
        </p:nvSpPr>
        <p:spPr>
          <a:xfrm>
            <a:off x="5249872" y="1930404"/>
            <a:ext cx="3946517" cy="4100513"/>
          </a:xfrm>
        </p:spPr>
        <p:txBody>
          <a:bodyPr/>
          <a:lstStyle>
            <a:lvl1pPr>
              <a:defRPr sz="1200">
                <a:solidFill>
                  <a:schemeClr val="tx2"/>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165472085"/>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fondo02"/>
          <p:cNvPicPr>
            <a:picLocks noChangeAspect="1" noChangeArrowheads="1"/>
          </p:cNvPicPr>
          <p:nvPr/>
        </p:nvPicPr>
        <p:blipFill>
          <a:blip r:embed="rId2"/>
          <a:srcRect/>
          <a:stretch>
            <a:fillRect/>
          </a:stretch>
        </p:blipFill>
        <p:spPr bwMode="auto">
          <a:xfrm>
            <a:off x="0" y="0"/>
            <a:ext cx="9602788" cy="6858000"/>
          </a:xfrm>
          <a:prstGeom prst="rect">
            <a:avLst/>
          </a:prstGeom>
          <a:noFill/>
        </p:spPr>
      </p:pic>
      <p:pic>
        <p:nvPicPr>
          <p:cNvPr id="5" name="Picture 8" descr="Logo_Peq01"/>
          <p:cNvPicPr>
            <a:picLocks noChangeAspect="1" noChangeArrowheads="1"/>
          </p:cNvPicPr>
          <p:nvPr/>
        </p:nvPicPr>
        <p:blipFill>
          <a:blip r:embed="rId3"/>
          <a:srcRect/>
          <a:stretch>
            <a:fillRect/>
          </a:stretch>
        </p:blipFill>
        <p:spPr bwMode="auto">
          <a:xfrm>
            <a:off x="7335463" y="6345437"/>
            <a:ext cx="2013918" cy="352425"/>
          </a:xfrm>
          <a:prstGeom prst="rect">
            <a:avLst/>
          </a:prstGeom>
          <a:noFill/>
        </p:spPr>
      </p:pic>
      <p:sp>
        <p:nvSpPr>
          <p:cNvPr id="7" name="Rectangle 6"/>
          <p:cNvSpPr>
            <a:spLocks noChangeArrowheads="1"/>
          </p:cNvSpPr>
          <p:nvPr/>
        </p:nvSpPr>
        <p:spPr bwMode="auto">
          <a:xfrm>
            <a:off x="3601045" y="3962400"/>
            <a:ext cx="4641348" cy="457200"/>
          </a:xfrm>
          <a:prstGeom prst="rect">
            <a:avLst/>
          </a:prstGeom>
          <a:noFill/>
          <a:ln w="9525">
            <a:noFill/>
            <a:miter lim="800000"/>
            <a:headEnd/>
            <a:tailEnd/>
          </a:ln>
        </p:spPr>
        <p:txBody>
          <a:bodyPr wrap="none" lIns="0" tIns="0" rIns="0" bIns="0"/>
          <a:lstStyle/>
          <a:p>
            <a:pPr algn="l" defTabSz="457200">
              <a:lnSpc>
                <a:spcPct val="100000"/>
              </a:lnSpc>
            </a:pPr>
            <a:endParaRPr lang="en-US" sz="1500" u="sng" dirty="0">
              <a:solidFill>
                <a:srgbClr val="FFFFFF"/>
              </a:solidFill>
              <a:latin typeface="Arial" pitchFamily="34" charset="0"/>
            </a:endParaRPr>
          </a:p>
        </p:txBody>
      </p:sp>
      <p:sp>
        <p:nvSpPr>
          <p:cNvPr id="6153" name="Rectangle 9"/>
          <p:cNvSpPr>
            <a:spLocks noGrp="1" noChangeArrowheads="1"/>
          </p:cNvSpPr>
          <p:nvPr>
            <p:ph type="ctrTitle" sz="quarter"/>
          </p:nvPr>
        </p:nvSpPr>
        <p:spPr>
          <a:xfrm>
            <a:off x="3601046" y="1066800"/>
            <a:ext cx="4961440" cy="2819400"/>
          </a:xfrm>
        </p:spPr>
        <p:txBody>
          <a:bodyPr wrap="square"/>
          <a:lstStyle>
            <a:lvl1pPr>
              <a:defRPr sz="4000">
                <a:solidFill>
                  <a:schemeClr val="bg1"/>
                </a:solidFill>
              </a:defRPr>
            </a:lvl1pPr>
          </a:lstStyle>
          <a:p>
            <a:r>
              <a:rPr lang="en-US" smtClean="0"/>
              <a:t>Click to edit Master title style</a:t>
            </a:r>
            <a:endParaRPr lang="en-US" dirty="0"/>
          </a:p>
        </p:txBody>
      </p:sp>
      <p:sp>
        <p:nvSpPr>
          <p:cNvPr id="6154" name="Rectangle 10"/>
          <p:cNvSpPr>
            <a:spLocks noGrp="1" noChangeArrowheads="1"/>
          </p:cNvSpPr>
          <p:nvPr>
            <p:ph type="subTitle" sz="quarter" idx="1"/>
          </p:nvPr>
        </p:nvSpPr>
        <p:spPr>
          <a:xfrm>
            <a:off x="320093" y="1219200"/>
            <a:ext cx="1680488" cy="2286000"/>
          </a:xfrm>
        </p:spPr>
        <p:txBody>
          <a:bodyPr lIns="91440" tIns="45720" rIns="91440" bIns="45720"/>
          <a:lstStyle>
            <a:lvl1pPr marL="0" indent="0">
              <a:lnSpc>
                <a:spcPct val="140000"/>
              </a:lnSpc>
              <a:defRPr sz="1400">
                <a:solidFill>
                  <a:schemeClr val="bg1"/>
                </a:solidFill>
                <a:latin typeface="Arial" charset="0"/>
              </a:defRPr>
            </a:lvl1pPr>
          </a:lstStyle>
          <a:p>
            <a:r>
              <a:rPr lang="en-US" smtClean="0"/>
              <a:t>Click to edit Master subtitle style</a:t>
            </a:r>
            <a:endParaRPr lang="en-US" dirty="0"/>
          </a:p>
        </p:txBody>
      </p:sp>
      <p:sp>
        <p:nvSpPr>
          <p:cNvPr id="2" name="Subnomenclature"/>
          <p:cNvSpPr txBox="1"/>
          <p:nvPr/>
        </p:nvSpPr>
        <p:spPr>
          <a:xfrm>
            <a:off x="948674" y="6437412"/>
            <a:ext cx="65" cy="153888"/>
          </a:xfrm>
          <a:prstGeom prst="rect">
            <a:avLst/>
          </a:prstGeom>
          <a:noFill/>
        </p:spPr>
        <p:txBody>
          <a:bodyPr vert="horz" wrap="none" lIns="0" tIns="0" rIns="0" bIns="0" rtlCol="0" anchor="b">
            <a:spAutoFit/>
          </a:bodyPr>
          <a:lstStyle/>
          <a:p>
            <a:pPr algn="l" defTabSz="457200">
              <a:lnSpc>
                <a:spcPct val="100000"/>
              </a:lnSpc>
            </a:pPr>
            <a:endParaRPr lang="en-US" b="1" dirty="0">
              <a:solidFill>
                <a:srgbClr val="FFFFFF"/>
              </a:solidFill>
              <a:latin typeface="Arial" pitchFamily="34" charset="0"/>
            </a:endParaRPr>
          </a:p>
        </p:txBody>
      </p:sp>
      <p:sp>
        <p:nvSpPr>
          <p:cNvPr id="8"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Tree>
    <p:extLst>
      <p:ext uri="{BB962C8B-B14F-4D97-AF65-F5344CB8AC3E}">
        <p14:creationId xmlns:p14="http://schemas.microsoft.com/office/powerpoint/2010/main" val="3522455298"/>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0116" y="381010"/>
            <a:ext cx="8802556" cy="733419"/>
          </a:xfrm>
        </p:spPr>
        <p:txBody>
          <a:bodyPr wrap="square"/>
          <a:lstStyle/>
          <a:p>
            <a:r>
              <a:rPr lang="en-US" smtClean="0"/>
              <a:t>Click to edit Master title style</a:t>
            </a:r>
            <a:endParaRPr lang="en-US" dirty="0"/>
          </a:p>
        </p:txBody>
      </p:sp>
      <p:sp>
        <p:nvSpPr>
          <p:cNvPr id="3" name="Content Placeholder 2"/>
          <p:cNvSpPr>
            <a:spLocks noGrp="1"/>
          </p:cNvSpPr>
          <p:nvPr>
            <p:ph idx="1" hasCustomPrompt="1"/>
          </p:nvPr>
        </p:nvSpPr>
        <p:spPr>
          <a:xfrm>
            <a:off x="400116" y="1381125"/>
            <a:ext cx="8802556" cy="4486274"/>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smtClean="0"/>
              <a:t>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Rectangle 6"/>
          <p:cNvSpPr>
            <a:spLocks noGrp="1" noChangeArrowheads="1"/>
          </p:cNvSpPr>
          <p:nvPr>
            <p:ph type="sldNum" sz="quarter" idx="10"/>
          </p:nvPr>
        </p:nvSpPr>
        <p:spPr>
          <a:xfrm>
            <a:off x="9202672" y="0"/>
            <a:ext cx="400116" cy="381000"/>
          </a:xfrm>
          <a:prstGeom prst="rect">
            <a:avLst/>
          </a:prstGeom>
        </p:spPr>
        <p:txBody>
          <a:bodyPr/>
          <a:lstStyle>
            <a:lvl1pPr>
              <a:defRPr/>
            </a:lvl1pPr>
          </a:lstStyle>
          <a:p>
            <a:fld id="{A7FC83F1-D64B-48DF-9CCD-2AA2C35A0115}" type="slidenum">
              <a:rPr lang="en-US"/>
              <a:pPr/>
              <a:t>‹#›</a:t>
            </a:fld>
            <a:endParaRPr lang="en-US" dirty="0"/>
          </a:p>
        </p:txBody>
      </p:sp>
      <p:pic>
        <p:nvPicPr>
          <p:cNvPr id="12"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sp>
        <p:nvSpPr>
          <p:cNvPr id="13" name="Rectangle 5"/>
          <p:cNvSpPr>
            <a:spLocks noGrp="1" noChangeArrowheads="1"/>
          </p:cNvSpPr>
          <p:nvPr>
            <p:ph type="ftr" sz="quarter" idx="3"/>
          </p:nvPr>
        </p:nvSpPr>
        <p:spPr bwMode="auto">
          <a:xfrm>
            <a:off x="1840534" y="6283325"/>
            <a:ext cx="5121487" cy="228600"/>
          </a:xfrm>
          <a:prstGeom prst="rect">
            <a:avLst/>
          </a:prstGeom>
          <a:noFill/>
          <a:ln w="9525">
            <a:noFill/>
            <a:miter lim="800000"/>
            <a:headEnd/>
            <a:tailEnd/>
          </a:ln>
        </p:spPr>
        <p:txBody>
          <a:bodyPr vert="horz" wrap="none" lIns="0" tIns="0" rIns="0" bIns="0" numCol="1" anchor="b" anchorCtr="0" compatLnSpc="1">
            <a:prstTxWarp prst="textNoShape">
              <a:avLst/>
            </a:prstTxWarp>
          </a:bodyPr>
          <a:lstStyle>
            <a:lvl1pPr>
              <a:defRPr sz="800" b="0" i="0" baseline="0">
                <a:solidFill>
                  <a:schemeClr val="bg1"/>
                </a:solidFill>
              </a:defRPr>
            </a:lvl1pPr>
          </a:lstStyle>
          <a:p>
            <a:r>
              <a:rPr lang="en-US" dirty="0" smtClean="0">
                <a:solidFill>
                  <a:srgbClr val="FFFFFF"/>
                </a:solidFill>
              </a:rPr>
              <a:t>Source: xxx</a:t>
            </a:r>
            <a:endParaRPr lang="en-US" dirty="0">
              <a:solidFill>
                <a:srgbClr val="FFFFFF"/>
              </a:solidFill>
            </a:endParaRPr>
          </a:p>
        </p:txBody>
      </p:sp>
      <p:pic>
        <p:nvPicPr>
          <p:cNvPr id="14" name="Picture 11" descr="Logo_Peq01"/>
          <p:cNvPicPr>
            <a:picLocks noChangeAspect="1" noChangeArrowheads="1"/>
          </p:cNvPicPr>
          <p:nvPr/>
        </p:nvPicPr>
        <p:blipFill>
          <a:blip r:embed="rId3"/>
          <a:srcRect/>
          <a:stretch>
            <a:fillRect/>
          </a:stretch>
        </p:blipFill>
        <p:spPr bwMode="auto">
          <a:xfrm>
            <a:off x="7335463" y="6345437"/>
            <a:ext cx="2013918" cy="352425"/>
          </a:xfrm>
          <a:prstGeom prst="rect">
            <a:avLst/>
          </a:prstGeom>
          <a:noFill/>
        </p:spPr>
      </p:pic>
      <p:sp>
        <p:nvSpPr>
          <p:cNvPr id="9" name="DocID"/>
          <p:cNvSpPr txBox="1"/>
          <p:nvPr userDrawn="1"/>
        </p:nvSpPr>
        <p:spPr>
          <a:xfrm>
            <a:off x="1267506" y="6532791"/>
            <a:ext cx="65" cy="107722"/>
          </a:xfrm>
          <a:prstGeom prst="rect">
            <a:avLst/>
          </a:prstGeom>
          <a:noFill/>
        </p:spPr>
        <p:txBody>
          <a:bodyPr vert="horz" wrap="none" lIns="0" tIns="0" rIns="0" bIns="0" rtlCol="0" anchor="b">
            <a:spAutoFit/>
          </a:bodyPr>
          <a:lstStyle/>
          <a:p>
            <a:pPr algn="l" defTabSz="457200">
              <a:lnSpc>
                <a:spcPct val="100000"/>
              </a:lnSpc>
            </a:pPr>
            <a:endParaRPr lang="de-DE" sz="700">
              <a:solidFill>
                <a:srgbClr val="FFFFFF"/>
              </a:solidFill>
              <a:latin typeface="Arial" pitchFamily="34" charset="0"/>
            </a:endParaRPr>
          </a:p>
        </p:txBody>
      </p:sp>
      <p:sp>
        <p:nvSpPr>
          <p:cNvPr id="4" name="OWLabel"/>
          <p:cNvSpPr/>
          <p:nvPr userDrawn="1"/>
        </p:nvSpPr>
        <p:spPr bwMode="auto">
          <a:xfrm>
            <a:off x="8655155" y="64770"/>
            <a:ext cx="481606" cy="248530"/>
          </a:xfrm>
          <a:prstGeom prst="rect">
            <a:avLst/>
          </a:prstGeom>
          <a:solidFill>
            <a:schemeClr val="lt1"/>
          </a:solidFill>
          <a:ln w="9525" cap="flat" cmpd="sng" algn="ctr">
            <a:solidFill>
              <a:schemeClr val="accent4"/>
            </a:solidFill>
            <a:prstDash val="solid"/>
            <a:round/>
            <a:headEnd type="none" w="med" len="med"/>
            <a:tailEnd type="none" w="med" len="med"/>
          </a:ln>
          <a:effectLst/>
        </p:spPr>
        <p:txBody>
          <a:bodyPr vert="horz" wrap="none" lIns="90043" tIns="46863" rIns="90043" bIns="46863" numCol="1" rtlCol="0" anchor="b" anchorCtr="0" compatLnSpc="1">
            <a:prstTxWarp prst="textNoShape">
              <a:avLst/>
            </a:prstTxWarp>
            <a:spAutoFit/>
          </a:bodyPr>
          <a:lstStyle/>
          <a:p>
            <a:pPr algn="r" eaLnBrk="0" hangingPunct="0">
              <a:lnSpc>
                <a:spcPct val="100000"/>
              </a:lnSpc>
            </a:pPr>
            <a:r>
              <a:rPr lang="en-US" b="1" smtClean="0">
                <a:solidFill>
                  <a:srgbClr val="000000"/>
                </a:solidFill>
                <a:latin typeface="Arial"/>
              </a:rPr>
              <a:t>Draft</a:t>
            </a:r>
            <a:endParaRPr lang="en-US" b="1">
              <a:solidFill>
                <a:srgbClr val="000000"/>
              </a:solidFill>
              <a:latin typeface="Arial"/>
            </a:endParaRPr>
          </a:p>
        </p:txBody>
      </p:sp>
    </p:spTree>
    <p:extLst>
      <p:ext uri="{BB962C8B-B14F-4D97-AF65-F5344CB8AC3E}">
        <p14:creationId xmlns:p14="http://schemas.microsoft.com/office/powerpoint/2010/main" val="241592737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58554" y="4407099"/>
            <a:ext cx="816237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58554" y="2906713"/>
            <a:ext cx="816237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Tree>
    <p:extLst>
      <p:ext uri="{BB962C8B-B14F-4D97-AF65-F5344CB8AC3E}">
        <p14:creationId xmlns:p14="http://schemas.microsoft.com/office/powerpoint/2010/main" val="637218814"/>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17" y="1381129"/>
            <a:ext cx="4321255" cy="4486275"/>
          </a:xfrm>
        </p:spPr>
        <p:txBody>
          <a:bodyPr/>
          <a:lstStyle>
            <a:lvl1pP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81417" y="1381129"/>
            <a:ext cx="4321255" cy="4486275"/>
          </a:xfrm>
        </p:spPr>
        <p:txBody>
          <a:bodyPr/>
          <a:lstStyle>
            <a:lvl1pP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Tree>
    <p:extLst>
      <p:ext uri="{BB962C8B-B14F-4D97-AF65-F5344CB8AC3E}">
        <p14:creationId xmlns:p14="http://schemas.microsoft.com/office/powerpoint/2010/main" val="3834144904"/>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sp>
        <p:nvSpPr>
          <p:cNvPr id="9" name="Rectangle 5"/>
          <p:cNvSpPr>
            <a:spLocks noGrp="1" noChangeArrowheads="1"/>
          </p:cNvSpPr>
          <p:nvPr>
            <p:ph type="ftr" sz="quarter" idx="3"/>
          </p:nvPr>
        </p:nvSpPr>
        <p:spPr bwMode="auto">
          <a:xfrm>
            <a:off x="1840534" y="6283325"/>
            <a:ext cx="5121487" cy="228600"/>
          </a:xfrm>
          <a:prstGeom prst="rect">
            <a:avLst/>
          </a:prstGeom>
          <a:noFill/>
          <a:ln w="9525">
            <a:noFill/>
            <a:miter lim="800000"/>
            <a:headEnd/>
            <a:tailEnd/>
          </a:ln>
        </p:spPr>
        <p:txBody>
          <a:bodyPr vert="horz" wrap="none" lIns="0" tIns="0" rIns="0" bIns="0" numCol="1" anchor="b" anchorCtr="0" compatLnSpc="1">
            <a:prstTxWarp prst="textNoShape">
              <a:avLst/>
            </a:prstTxWarp>
          </a:bodyPr>
          <a:lstStyle>
            <a:lvl1pPr>
              <a:defRPr sz="800" b="0" i="0" baseline="0">
                <a:solidFill>
                  <a:schemeClr val="bg1"/>
                </a:solidFill>
              </a:defRPr>
            </a:lvl1pPr>
          </a:lstStyle>
          <a:p>
            <a:r>
              <a:rPr lang="en-US" dirty="0" smtClean="0">
                <a:solidFill>
                  <a:srgbClr val="FFFFFF"/>
                </a:solidFill>
              </a:rPr>
              <a:t>Source: xxx</a:t>
            </a:r>
            <a:endParaRPr lang="en-US" dirty="0">
              <a:solidFill>
                <a:srgbClr val="FFFFFF"/>
              </a:solidFill>
            </a:endParaRPr>
          </a:p>
        </p:txBody>
      </p:sp>
      <p:pic>
        <p:nvPicPr>
          <p:cNvPr id="10" name="Picture 11" descr="Logo_Peq01"/>
          <p:cNvPicPr>
            <a:picLocks noChangeAspect="1" noChangeArrowheads="1"/>
          </p:cNvPicPr>
          <p:nvPr/>
        </p:nvPicPr>
        <p:blipFill>
          <a:blip r:embed="rId3"/>
          <a:srcRect/>
          <a:stretch>
            <a:fillRect/>
          </a:stretch>
        </p:blipFill>
        <p:spPr bwMode="auto">
          <a:xfrm>
            <a:off x="7335463" y="6345437"/>
            <a:ext cx="2013918" cy="352425"/>
          </a:xfrm>
          <a:prstGeom prst="rect">
            <a:avLst/>
          </a:prstGeom>
          <a:noFill/>
        </p:spPr>
      </p:pic>
      <p:sp>
        <p:nvSpPr>
          <p:cNvPr id="6" name="Rectangle 6"/>
          <p:cNvSpPr>
            <a:spLocks noGrp="1" noChangeArrowheads="1"/>
          </p:cNvSpPr>
          <p:nvPr>
            <p:ph type="sldNum" sz="quarter" idx="10"/>
          </p:nvPr>
        </p:nvSpPr>
        <p:spPr>
          <a:xfrm>
            <a:off x="9202672" y="0"/>
            <a:ext cx="400116" cy="381000"/>
          </a:xfrm>
          <a:prstGeom prst="rect">
            <a:avLst/>
          </a:prstGeom>
        </p:spPr>
        <p:txBody>
          <a:bodyPr/>
          <a:lstStyle>
            <a:lvl1pPr>
              <a:defRPr/>
            </a:lvl1pPr>
          </a:lstStyle>
          <a:p>
            <a:fld id="{A7FC83F1-D64B-48DF-9CCD-2AA2C35A0115}" type="slidenum">
              <a:rPr lang="en-US"/>
              <a:pPr/>
              <a:t>‹#›</a:t>
            </a:fld>
            <a:endParaRPr lang="en-US" dirty="0"/>
          </a:p>
        </p:txBody>
      </p:sp>
    </p:spTree>
    <p:extLst>
      <p:ext uri="{BB962C8B-B14F-4D97-AF65-F5344CB8AC3E}">
        <p14:creationId xmlns:p14="http://schemas.microsoft.com/office/powerpoint/2010/main" val="2362276734"/>
      </p:ext>
    </p:extLst>
  </p:cSld>
  <p:clrMapOvr>
    <a:masterClrMapping/>
  </p:clrMapOvr>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
        <p:nvSpPr>
          <p:cNvPr id="3" name="Rectangle 2"/>
          <p:cNvSpPr/>
          <p:nvPr userDrawn="1"/>
        </p:nvSpPr>
        <p:spPr bwMode="auto">
          <a:xfrm>
            <a:off x="8304011" y="136476"/>
            <a:ext cx="807199" cy="272956"/>
          </a:xfrm>
          <a:prstGeom prst="rect">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lnSpc>
                <a:spcPct val="100000"/>
              </a:lnSpc>
            </a:pPr>
            <a:r>
              <a:rPr lang="en-US" sz="1200" b="1" dirty="0" smtClean="0">
                <a:solidFill>
                  <a:srgbClr val="FF0000"/>
                </a:solidFill>
              </a:rPr>
              <a:t>DRAFT</a:t>
            </a:r>
            <a:endParaRPr lang="en-US" sz="1200" b="1" dirty="0">
              <a:solidFill>
                <a:srgbClr val="FF0000"/>
              </a:solidFill>
            </a:endParaRPr>
          </a:p>
        </p:txBody>
      </p:sp>
    </p:spTree>
    <p:extLst>
      <p:ext uri="{BB962C8B-B14F-4D97-AF65-F5344CB8AC3E}">
        <p14:creationId xmlns:p14="http://schemas.microsoft.com/office/powerpoint/2010/main" val="3220399873"/>
      </p:ext>
    </p:extLst>
  </p:cSld>
  <p:clrMapOvr>
    <a:masterClrMapping/>
  </p:clrMapOvr>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80244" y="273050"/>
            <a:ext cx="3159251"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754423" y="273061"/>
            <a:ext cx="536822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80244" y="1435103"/>
            <a:ext cx="3159251"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Tree>
    <p:extLst>
      <p:ext uri="{BB962C8B-B14F-4D97-AF65-F5344CB8AC3E}">
        <p14:creationId xmlns:p14="http://schemas.microsoft.com/office/powerpoint/2010/main" val="3246510548"/>
      </p:ext>
    </p:extLst>
  </p:cSld>
  <p:clrMapOvr>
    <a:masterClrMapping/>
  </p:clrMapOvr>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2223" y="4800600"/>
            <a:ext cx="5761673"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882223" y="612775"/>
            <a:ext cx="5761673"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882223" y="5367338"/>
            <a:ext cx="5761673"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
        <p:nvSpPr>
          <p:cNvPr id="6" name="Rectangle 5"/>
          <p:cNvSpPr/>
          <p:nvPr userDrawn="1"/>
        </p:nvSpPr>
        <p:spPr bwMode="auto">
          <a:xfrm>
            <a:off x="8304011" y="136476"/>
            <a:ext cx="807199" cy="272956"/>
          </a:xfrm>
          <a:prstGeom prst="rect">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lnSpc>
                <a:spcPct val="100000"/>
              </a:lnSpc>
            </a:pPr>
            <a:r>
              <a:rPr lang="en-US" sz="1200" b="1" dirty="0" smtClean="0">
                <a:solidFill>
                  <a:srgbClr val="FF0000"/>
                </a:solidFill>
              </a:rPr>
              <a:t>DRAFT</a:t>
            </a:r>
            <a:endParaRPr lang="en-US" sz="1200" b="1" dirty="0">
              <a:solidFill>
                <a:srgbClr val="FF0000"/>
              </a:solidFill>
            </a:endParaRPr>
          </a:p>
        </p:txBody>
      </p:sp>
    </p:spTree>
    <p:extLst>
      <p:ext uri="{BB962C8B-B14F-4D97-AF65-F5344CB8AC3E}">
        <p14:creationId xmlns:p14="http://schemas.microsoft.com/office/powerpoint/2010/main" val="281277203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18" Type="http://schemas.openxmlformats.org/officeDocument/2006/relationships/image" Target="../media/image3.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99.xml"/><Relationship Id="rId13" Type="http://schemas.openxmlformats.org/officeDocument/2006/relationships/theme" Target="../theme/theme10.xml"/><Relationship Id="rId18" Type="http://schemas.openxmlformats.org/officeDocument/2006/relationships/image" Target="../media/image2.png"/><Relationship Id="rId3" Type="http://schemas.openxmlformats.org/officeDocument/2006/relationships/slideLayout" Target="../slideLayouts/slideLayout94.xml"/><Relationship Id="rId7" Type="http://schemas.openxmlformats.org/officeDocument/2006/relationships/slideLayout" Target="../slideLayouts/slideLayout98.xml"/><Relationship Id="rId12" Type="http://schemas.openxmlformats.org/officeDocument/2006/relationships/slideLayout" Target="../slideLayouts/slideLayout103.xml"/><Relationship Id="rId17" Type="http://schemas.openxmlformats.org/officeDocument/2006/relationships/image" Target="../media/image6.emf"/><Relationship Id="rId2" Type="http://schemas.openxmlformats.org/officeDocument/2006/relationships/slideLayout" Target="../slideLayouts/slideLayout93.xml"/><Relationship Id="rId16" Type="http://schemas.openxmlformats.org/officeDocument/2006/relationships/oleObject" Target="../embeddings/oleObject8.bin"/><Relationship Id="rId1" Type="http://schemas.openxmlformats.org/officeDocument/2006/relationships/slideLayout" Target="../slideLayouts/slideLayout92.xml"/><Relationship Id="rId6" Type="http://schemas.openxmlformats.org/officeDocument/2006/relationships/slideLayout" Target="../slideLayouts/slideLayout97.xml"/><Relationship Id="rId11" Type="http://schemas.openxmlformats.org/officeDocument/2006/relationships/slideLayout" Target="../slideLayouts/slideLayout102.xml"/><Relationship Id="rId5" Type="http://schemas.openxmlformats.org/officeDocument/2006/relationships/slideLayout" Target="../slideLayouts/slideLayout96.xml"/><Relationship Id="rId15" Type="http://schemas.openxmlformats.org/officeDocument/2006/relationships/tags" Target="../tags/tag9.xml"/><Relationship Id="rId10" Type="http://schemas.openxmlformats.org/officeDocument/2006/relationships/slideLayout" Target="../slideLayouts/slideLayout101.xml"/><Relationship Id="rId19" Type="http://schemas.openxmlformats.org/officeDocument/2006/relationships/image" Target="../media/image3.wmf"/><Relationship Id="rId4" Type="http://schemas.openxmlformats.org/officeDocument/2006/relationships/slideLayout" Target="../slideLayouts/slideLayout95.xml"/><Relationship Id="rId9" Type="http://schemas.openxmlformats.org/officeDocument/2006/relationships/slideLayout" Target="../slideLayouts/slideLayout100.xml"/><Relationship Id="rId14" Type="http://schemas.openxmlformats.org/officeDocument/2006/relationships/vmlDrawing" Target="../drawings/vmlDrawing8.v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1.xml"/><Relationship Id="rId13" Type="http://schemas.openxmlformats.org/officeDocument/2006/relationships/vmlDrawing" Target="../drawings/vmlDrawing9.vml"/><Relationship Id="rId18" Type="http://schemas.openxmlformats.org/officeDocument/2006/relationships/image" Target="../media/image3.wmf"/><Relationship Id="rId3" Type="http://schemas.openxmlformats.org/officeDocument/2006/relationships/slideLayout" Target="../slideLayouts/slideLayout106.xml"/><Relationship Id="rId7" Type="http://schemas.openxmlformats.org/officeDocument/2006/relationships/slideLayout" Target="../slideLayouts/slideLayout110.xml"/><Relationship Id="rId12" Type="http://schemas.openxmlformats.org/officeDocument/2006/relationships/theme" Target="../theme/theme11.xml"/><Relationship Id="rId17" Type="http://schemas.openxmlformats.org/officeDocument/2006/relationships/image" Target="../media/image2.png"/><Relationship Id="rId2" Type="http://schemas.openxmlformats.org/officeDocument/2006/relationships/slideLayout" Target="../slideLayouts/slideLayout105.xml"/><Relationship Id="rId16" Type="http://schemas.openxmlformats.org/officeDocument/2006/relationships/image" Target="../media/image1.emf"/><Relationship Id="rId1" Type="http://schemas.openxmlformats.org/officeDocument/2006/relationships/slideLayout" Target="../slideLayouts/slideLayout104.xml"/><Relationship Id="rId6" Type="http://schemas.openxmlformats.org/officeDocument/2006/relationships/slideLayout" Target="../slideLayouts/slideLayout109.xml"/><Relationship Id="rId11" Type="http://schemas.openxmlformats.org/officeDocument/2006/relationships/slideLayout" Target="../slideLayouts/slideLayout114.xml"/><Relationship Id="rId5" Type="http://schemas.openxmlformats.org/officeDocument/2006/relationships/slideLayout" Target="../slideLayouts/slideLayout108.xml"/><Relationship Id="rId15" Type="http://schemas.openxmlformats.org/officeDocument/2006/relationships/oleObject" Target="../embeddings/oleObject9.bin"/><Relationship Id="rId10" Type="http://schemas.openxmlformats.org/officeDocument/2006/relationships/slideLayout" Target="../slideLayouts/slideLayout113.xml"/><Relationship Id="rId4" Type="http://schemas.openxmlformats.org/officeDocument/2006/relationships/slideLayout" Target="../slideLayouts/slideLayout107.xml"/><Relationship Id="rId9" Type="http://schemas.openxmlformats.org/officeDocument/2006/relationships/slideLayout" Target="../slideLayouts/slideLayout112.xml"/><Relationship Id="rId14" Type="http://schemas.openxmlformats.org/officeDocument/2006/relationships/tags" Target="../tags/tag11.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2.xml"/><Relationship Id="rId13" Type="http://schemas.openxmlformats.org/officeDocument/2006/relationships/image" Target="../media/image4.png"/><Relationship Id="rId3" Type="http://schemas.openxmlformats.org/officeDocument/2006/relationships/slideLayout" Target="../slideLayouts/slideLayout117.xml"/><Relationship Id="rId7" Type="http://schemas.openxmlformats.org/officeDocument/2006/relationships/slideLayout" Target="../slideLayouts/slideLayout121.xml"/><Relationship Id="rId12" Type="http://schemas.openxmlformats.org/officeDocument/2006/relationships/theme" Target="../theme/theme12.xml"/><Relationship Id="rId2" Type="http://schemas.openxmlformats.org/officeDocument/2006/relationships/slideLayout" Target="../slideLayouts/slideLayout116.xml"/><Relationship Id="rId1" Type="http://schemas.openxmlformats.org/officeDocument/2006/relationships/slideLayout" Target="../slideLayouts/slideLayout115.xml"/><Relationship Id="rId6" Type="http://schemas.openxmlformats.org/officeDocument/2006/relationships/slideLayout" Target="../slideLayouts/slideLayout120.xml"/><Relationship Id="rId11" Type="http://schemas.openxmlformats.org/officeDocument/2006/relationships/slideLayout" Target="../slideLayouts/slideLayout125.xml"/><Relationship Id="rId5" Type="http://schemas.openxmlformats.org/officeDocument/2006/relationships/slideLayout" Target="../slideLayouts/slideLayout119.xml"/><Relationship Id="rId10" Type="http://schemas.openxmlformats.org/officeDocument/2006/relationships/slideLayout" Target="../slideLayouts/slideLayout124.xml"/><Relationship Id="rId4" Type="http://schemas.openxmlformats.org/officeDocument/2006/relationships/slideLayout" Target="../slideLayouts/slideLayout118.xml"/><Relationship Id="rId9" Type="http://schemas.openxmlformats.org/officeDocument/2006/relationships/slideLayout" Target="../slideLayouts/slideLayout123.xml"/><Relationship Id="rId14" Type="http://schemas.openxmlformats.org/officeDocument/2006/relationships/image" Target="../media/image5.png"/></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33.xml"/><Relationship Id="rId13" Type="http://schemas.openxmlformats.org/officeDocument/2006/relationships/vmlDrawing" Target="../drawings/vmlDrawing10.vml"/><Relationship Id="rId18" Type="http://schemas.openxmlformats.org/officeDocument/2006/relationships/image" Target="../media/image3.wmf"/><Relationship Id="rId3" Type="http://schemas.openxmlformats.org/officeDocument/2006/relationships/slideLayout" Target="../slideLayouts/slideLayout128.xml"/><Relationship Id="rId7" Type="http://schemas.openxmlformats.org/officeDocument/2006/relationships/slideLayout" Target="../slideLayouts/slideLayout132.xml"/><Relationship Id="rId12" Type="http://schemas.openxmlformats.org/officeDocument/2006/relationships/theme" Target="../theme/theme13.xml"/><Relationship Id="rId17" Type="http://schemas.openxmlformats.org/officeDocument/2006/relationships/image" Target="../media/image2.png"/><Relationship Id="rId2" Type="http://schemas.openxmlformats.org/officeDocument/2006/relationships/slideLayout" Target="../slideLayouts/slideLayout127.xml"/><Relationship Id="rId16" Type="http://schemas.openxmlformats.org/officeDocument/2006/relationships/image" Target="../media/image1.emf"/><Relationship Id="rId1" Type="http://schemas.openxmlformats.org/officeDocument/2006/relationships/slideLayout" Target="../slideLayouts/slideLayout126.xml"/><Relationship Id="rId6" Type="http://schemas.openxmlformats.org/officeDocument/2006/relationships/slideLayout" Target="../slideLayouts/slideLayout131.xml"/><Relationship Id="rId11" Type="http://schemas.openxmlformats.org/officeDocument/2006/relationships/slideLayout" Target="../slideLayouts/slideLayout136.xml"/><Relationship Id="rId5" Type="http://schemas.openxmlformats.org/officeDocument/2006/relationships/slideLayout" Target="../slideLayouts/slideLayout130.xml"/><Relationship Id="rId15" Type="http://schemas.openxmlformats.org/officeDocument/2006/relationships/oleObject" Target="../embeddings/oleObject10.bin"/><Relationship Id="rId10" Type="http://schemas.openxmlformats.org/officeDocument/2006/relationships/slideLayout" Target="../slideLayouts/slideLayout135.xml"/><Relationship Id="rId4" Type="http://schemas.openxmlformats.org/officeDocument/2006/relationships/slideLayout" Target="../slideLayouts/slideLayout129.xml"/><Relationship Id="rId9" Type="http://schemas.openxmlformats.org/officeDocument/2006/relationships/slideLayout" Target="../slideLayouts/slideLayout134.xml"/><Relationship Id="rId14" Type="http://schemas.openxmlformats.org/officeDocument/2006/relationships/tags" Target="../tags/tag12.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44.xml"/><Relationship Id="rId13" Type="http://schemas.openxmlformats.org/officeDocument/2006/relationships/vmlDrawing" Target="../drawings/vmlDrawing11.vml"/><Relationship Id="rId18" Type="http://schemas.openxmlformats.org/officeDocument/2006/relationships/image" Target="../media/image3.wmf"/><Relationship Id="rId3" Type="http://schemas.openxmlformats.org/officeDocument/2006/relationships/slideLayout" Target="../slideLayouts/slideLayout139.xml"/><Relationship Id="rId7" Type="http://schemas.openxmlformats.org/officeDocument/2006/relationships/slideLayout" Target="../slideLayouts/slideLayout143.xml"/><Relationship Id="rId12" Type="http://schemas.openxmlformats.org/officeDocument/2006/relationships/theme" Target="../theme/theme14.xml"/><Relationship Id="rId17" Type="http://schemas.openxmlformats.org/officeDocument/2006/relationships/image" Target="../media/image2.png"/><Relationship Id="rId2" Type="http://schemas.openxmlformats.org/officeDocument/2006/relationships/slideLayout" Target="../slideLayouts/slideLayout138.xml"/><Relationship Id="rId16" Type="http://schemas.openxmlformats.org/officeDocument/2006/relationships/image" Target="../media/image9.emf"/><Relationship Id="rId1" Type="http://schemas.openxmlformats.org/officeDocument/2006/relationships/slideLayout" Target="../slideLayouts/slideLayout137.xml"/><Relationship Id="rId6" Type="http://schemas.openxmlformats.org/officeDocument/2006/relationships/slideLayout" Target="../slideLayouts/slideLayout142.xml"/><Relationship Id="rId11" Type="http://schemas.openxmlformats.org/officeDocument/2006/relationships/slideLayout" Target="../slideLayouts/slideLayout147.xml"/><Relationship Id="rId5" Type="http://schemas.openxmlformats.org/officeDocument/2006/relationships/slideLayout" Target="../slideLayouts/slideLayout141.xml"/><Relationship Id="rId15" Type="http://schemas.openxmlformats.org/officeDocument/2006/relationships/oleObject" Target="../embeddings/oleObject11.bin"/><Relationship Id="rId10" Type="http://schemas.openxmlformats.org/officeDocument/2006/relationships/slideLayout" Target="../slideLayouts/slideLayout146.xml"/><Relationship Id="rId4" Type="http://schemas.openxmlformats.org/officeDocument/2006/relationships/slideLayout" Target="../slideLayouts/slideLayout140.xml"/><Relationship Id="rId9" Type="http://schemas.openxmlformats.org/officeDocument/2006/relationships/slideLayout" Target="../slideLayouts/slideLayout145.xml"/><Relationship Id="rId14" Type="http://schemas.openxmlformats.org/officeDocument/2006/relationships/tags" Target="../tags/tag13.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55.xml"/><Relationship Id="rId13" Type="http://schemas.openxmlformats.org/officeDocument/2006/relationships/vmlDrawing" Target="../drawings/vmlDrawing12.vml"/><Relationship Id="rId18" Type="http://schemas.openxmlformats.org/officeDocument/2006/relationships/image" Target="../media/image3.wmf"/><Relationship Id="rId3" Type="http://schemas.openxmlformats.org/officeDocument/2006/relationships/slideLayout" Target="../slideLayouts/slideLayout150.xml"/><Relationship Id="rId7" Type="http://schemas.openxmlformats.org/officeDocument/2006/relationships/slideLayout" Target="../slideLayouts/slideLayout154.xml"/><Relationship Id="rId12" Type="http://schemas.openxmlformats.org/officeDocument/2006/relationships/theme" Target="../theme/theme15.xml"/><Relationship Id="rId17" Type="http://schemas.openxmlformats.org/officeDocument/2006/relationships/image" Target="../media/image2.png"/><Relationship Id="rId2" Type="http://schemas.openxmlformats.org/officeDocument/2006/relationships/slideLayout" Target="../slideLayouts/slideLayout149.xml"/><Relationship Id="rId16" Type="http://schemas.openxmlformats.org/officeDocument/2006/relationships/image" Target="../media/image1.emf"/><Relationship Id="rId1" Type="http://schemas.openxmlformats.org/officeDocument/2006/relationships/slideLayout" Target="../slideLayouts/slideLayout148.xml"/><Relationship Id="rId6" Type="http://schemas.openxmlformats.org/officeDocument/2006/relationships/slideLayout" Target="../slideLayouts/slideLayout153.xml"/><Relationship Id="rId11" Type="http://schemas.openxmlformats.org/officeDocument/2006/relationships/slideLayout" Target="../slideLayouts/slideLayout158.xml"/><Relationship Id="rId5" Type="http://schemas.openxmlformats.org/officeDocument/2006/relationships/slideLayout" Target="../slideLayouts/slideLayout152.xml"/><Relationship Id="rId15" Type="http://schemas.openxmlformats.org/officeDocument/2006/relationships/oleObject" Target="../embeddings/oleObject12.bin"/><Relationship Id="rId10" Type="http://schemas.openxmlformats.org/officeDocument/2006/relationships/slideLayout" Target="../slideLayouts/slideLayout157.xml"/><Relationship Id="rId4" Type="http://schemas.openxmlformats.org/officeDocument/2006/relationships/slideLayout" Target="../slideLayouts/slideLayout151.xml"/><Relationship Id="rId9" Type="http://schemas.openxmlformats.org/officeDocument/2006/relationships/slideLayout" Target="../slideLayouts/slideLayout156.xml"/><Relationship Id="rId14" Type="http://schemas.openxmlformats.org/officeDocument/2006/relationships/tags" Target="../tags/tag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4.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4.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5.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vmlDrawing" Target="../drawings/vmlDrawing2.vml"/><Relationship Id="rId18" Type="http://schemas.openxmlformats.org/officeDocument/2006/relationships/image" Target="../media/image3.wmf"/><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17" Type="http://schemas.openxmlformats.org/officeDocument/2006/relationships/image" Target="../media/image2.png"/><Relationship Id="rId2" Type="http://schemas.openxmlformats.org/officeDocument/2006/relationships/slideLayout" Target="../slideLayouts/slideLayout35.xml"/><Relationship Id="rId16" Type="http://schemas.openxmlformats.org/officeDocument/2006/relationships/image" Target="../media/image1.emf"/><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oleObject" Target="../embeddings/oleObject2.bin"/><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ags" Target="../tags/tag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vmlDrawing" Target="../drawings/vmlDrawing3.vml"/><Relationship Id="rId18" Type="http://schemas.openxmlformats.org/officeDocument/2006/relationships/image" Target="../media/image3.wmf"/><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17" Type="http://schemas.openxmlformats.org/officeDocument/2006/relationships/image" Target="../media/image2.png"/><Relationship Id="rId2" Type="http://schemas.openxmlformats.org/officeDocument/2006/relationships/slideLayout" Target="../slideLayouts/slideLayout46.xml"/><Relationship Id="rId16" Type="http://schemas.openxmlformats.org/officeDocument/2006/relationships/image" Target="../media/image1.emf"/><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5" Type="http://schemas.openxmlformats.org/officeDocument/2006/relationships/oleObject" Target="../embeddings/oleObject3.bin"/><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tags" Target="../tags/tag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vmlDrawing" Target="../drawings/vmlDrawing4.vml"/><Relationship Id="rId18" Type="http://schemas.openxmlformats.org/officeDocument/2006/relationships/image" Target="../media/image3.wmf"/><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17" Type="http://schemas.openxmlformats.org/officeDocument/2006/relationships/image" Target="../media/image2.png"/><Relationship Id="rId2" Type="http://schemas.openxmlformats.org/officeDocument/2006/relationships/slideLayout" Target="../slideLayouts/slideLayout57.xml"/><Relationship Id="rId16" Type="http://schemas.openxmlformats.org/officeDocument/2006/relationships/image" Target="../media/image1.emf"/><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5" Type="http://schemas.openxmlformats.org/officeDocument/2006/relationships/oleObject" Target="../embeddings/oleObject4.bin"/><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tags" Target="../tags/tag5.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vmlDrawing" Target="../drawings/vmlDrawing5.vml"/><Relationship Id="rId18" Type="http://schemas.openxmlformats.org/officeDocument/2006/relationships/image" Target="../media/image3.wmf"/><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17" Type="http://schemas.openxmlformats.org/officeDocument/2006/relationships/image" Target="../media/image2.png"/><Relationship Id="rId2" Type="http://schemas.openxmlformats.org/officeDocument/2006/relationships/slideLayout" Target="../slideLayouts/slideLayout68.xml"/><Relationship Id="rId16" Type="http://schemas.openxmlformats.org/officeDocument/2006/relationships/image" Target="../media/image1.emf"/><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5" Type="http://schemas.openxmlformats.org/officeDocument/2006/relationships/oleObject" Target="../embeddings/oleObject5.bin"/><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tags" Target="../tags/tag6.xml"/></Relationships>
</file>

<file path=ppt/slideMasters/_rels/slideMaster8.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slideLayout" Target="../slideLayouts/slideLayout80.xml"/><Relationship Id="rId7" Type="http://schemas.openxmlformats.org/officeDocument/2006/relationships/oleObject" Target="../embeddings/oleObject6.bin"/><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tags" Target="../tags/tag7.xml"/><Relationship Id="rId5" Type="http://schemas.openxmlformats.org/officeDocument/2006/relationships/vmlDrawing" Target="../drawings/vmlDrawing6.vml"/><Relationship Id="rId10" Type="http://schemas.openxmlformats.org/officeDocument/2006/relationships/image" Target="../media/image8.jpeg"/><Relationship Id="rId4" Type="http://schemas.openxmlformats.org/officeDocument/2006/relationships/theme" Target="../theme/theme8.xml"/><Relationship Id="rId9" Type="http://schemas.openxmlformats.org/officeDocument/2006/relationships/image" Target="../media/image7.jpe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88.xml"/><Relationship Id="rId13" Type="http://schemas.openxmlformats.org/officeDocument/2006/relationships/vmlDrawing" Target="../drawings/vmlDrawing7.vml"/><Relationship Id="rId18" Type="http://schemas.openxmlformats.org/officeDocument/2006/relationships/image" Target="../media/image3.wmf"/><Relationship Id="rId3" Type="http://schemas.openxmlformats.org/officeDocument/2006/relationships/slideLayout" Target="../slideLayouts/slideLayout83.xml"/><Relationship Id="rId7" Type="http://schemas.openxmlformats.org/officeDocument/2006/relationships/slideLayout" Target="../slideLayouts/slideLayout87.xml"/><Relationship Id="rId12" Type="http://schemas.openxmlformats.org/officeDocument/2006/relationships/theme" Target="../theme/theme9.xml"/><Relationship Id="rId17" Type="http://schemas.openxmlformats.org/officeDocument/2006/relationships/image" Target="../media/image2.png"/><Relationship Id="rId2" Type="http://schemas.openxmlformats.org/officeDocument/2006/relationships/slideLayout" Target="../slideLayouts/slideLayout82.xml"/><Relationship Id="rId16" Type="http://schemas.openxmlformats.org/officeDocument/2006/relationships/image" Target="../media/image1.emf"/><Relationship Id="rId1" Type="http://schemas.openxmlformats.org/officeDocument/2006/relationships/slideLayout" Target="../slideLayouts/slideLayout81.xml"/><Relationship Id="rId6" Type="http://schemas.openxmlformats.org/officeDocument/2006/relationships/slideLayout" Target="../slideLayouts/slideLayout86.xml"/><Relationship Id="rId11" Type="http://schemas.openxmlformats.org/officeDocument/2006/relationships/slideLayout" Target="../slideLayouts/slideLayout91.xml"/><Relationship Id="rId5" Type="http://schemas.openxmlformats.org/officeDocument/2006/relationships/slideLayout" Target="../slideLayouts/slideLayout85.xml"/><Relationship Id="rId15" Type="http://schemas.openxmlformats.org/officeDocument/2006/relationships/oleObject" Target="../embeddings/oleObject7.bin"/><Relationship Id="rId10" Type="http://schemas.openxmlformats.org/officeDocument/2006/relationships/slideLayout" Target="../slideLayouts/slideLayout90.xml"/><Relationship Id="rId4" Type="http://schemas.openxmlformats.org/officeDocument/2006/relationships/slideLayout" Target="../slideLayouts/slideLayout84.xml"/><Relationship Id="rId9" Type="http://schemas.openxmlformats.org/officeDocument/2006/relationships/slideLayout" Target="../slideLayouts/slideLayout89.xml"/><Relationship Id="rId14" Type="http://schemas.openxmlformats.org/officeDocument/2006/relationships/tags" Target="../tags/tag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4"/>
            </p:custDataLst>
            <p:extLst>
              <p:ext uri="{D42A27DB-BD31-4B8C-83A1-F6EECF244321}">
                <p14:modId xmlns:p14="http://schemas.microsoft.com/office/powerpoint/2010/main" val="3972290548"/>
              </p:ext>
            </p:extLst>
          </p:nvPr>
        </p:nvGraphicFramePr>
        <p:xfrm>
          <a:off x="1590" y="1592"/>
          <a:ext cx="1587" cy="1587"/>
        </p:xfrm>
        <a:graphic>
          <a:graphicData uri="http://schemas.openxmlformats.org/presentationml/2006/ole">
            <mc:AlternateContent xmlns:mc="http://schemas.openxmlformats.org/markup-compatibility/2006">
              <mc:Choice xmlns:v="urn:schemas-microsoft-com:vml" Requires="v">
                <p:oleObj spid="_x0000_s246588" name="think-cell Slide" r:id="rId15" imgW="270" imgH="270" progId="TCLayout.ActiveDocument.1">
                  <p:embed/>
                </p:oleObj>
              </mc:Choice>
              <mc:Fallback>
                <p:oleObj name="think-cell Slide" r:id="rId15" imgW="270" imgH="270" progId="TCLayout.ActiveDocument.1">
                  <p:embed/>
                  <p:pic>
                    <p:nvPicPr>
                      <p:cNvPr id="0" name=""/>
                      <p:cNvPicPr/>
                      <p:nvPr/>
                    </p:nvPicPr>
                    <p:blipFill>
                      <a:blip r:embed="rId16"/>
                      <a:stretch>
                        <a:fillRect/>
                      </a:stretch>
                    </p:blipFill>
                    <p:spPr>
                      <a:xfrm>
                        <a:off x="1590" y="1592"/>
                        <a:ext cx="1587" cy="1587"/>
                      </a:xfrm>
                      <a:prstGeom prst="rect">
                        <a:avLst/>
                      </a:prstGeom>
                    </p:spPr>
                  </p:pic>
                </p:oleObj>
              </mc:Fallback>
            </mc:AlternateContent>
          </a:graphicData>
        </a:graphic>
      </p:graphicFrame>
      <p:sp>
        <p:nvSpPr>
          <p:cNvPr id="1026" name="Rectangle 2"/>
          <p:cNvSpPr>
            <a:spLocks noGrp="1" noChangeArrowheads="1"/>
          </p:cNvSpPr>
          <p:nvPr>
            <p:ph type="title"/>
          </p:nvPr>
        </p:nvSpPr>
        <p:spPr bwMode="auto">
          <a:xfrm>
            <a:off x="400118" y="381010"/>
            <a:ext cx="8796272" cy="73341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auto">
          <a:xfrm>
            <a:off x="400116" y="1381125"/>
            <a:ext cx="8802556" cy="448627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pic>
        <p:nvPicPr>
          <p:cNvPr id="1034" name="Picture 10" descr="fondo02"/>
          <p:cNvPicPr>
            <a:picLocks noChangeAspect="1" noChangeArrowheads="1"/>
          </p:cNvPicPr>
          <p:nvPr/>
        </p:nvPicPr>
        <p:blipFill>
          <a:blip r:embed="rId17"/>
          <a:srcRect t="91110"/>
          <a:stretch>
            <a:fillRect/>
          </a:stretch>
        </p:blipFill>
        <p:spPr bwMode="auto">
          <a:xfrm>
            <a:off x="0" y="6248400"/>
            <a:ext cx="9602788" cy="609600"/>
          </a:xfrm>
          <a:prstGeom prst="rect">
            <a:avLst/>
          </a:prstGeom>
          <a:noFill/>
        </p:spPr>
      </p:pic>
      <p:pic>
        <p:nvPicPr>
          <p:cNvPr id="1035" name="Picture 11" descr="Logo_Peq01"/>
          <p:cNvPicPr>
            <a:picLocks noChangeAspect="1" noChangeArrowheads="1"/>
          </p:cNvPicPr>
          <p:nvPr/>
        </p:nvPicPr>
        <p:blipFill>
          <a:blip r:embed="rId18"/>
          <a:srcRect/>
          <a:stretch>
            <a:fillRect/>
          </a:stretch>
        </p:blipFill>
        <p:spPr bwMode="auto">
          <a:xfrm>
            <a:off x="7335463" y="6345435"/>
            <a:ext cx="2013918" cy="352425"/>
          </a:xfrm>
          <a:prstGeom prst="rect">
            <a:avLst/>
          </a:prstGeom>
          <a:noFill/>
        </p:spPr>
      </p:pic>
      <p:sp>
        <p:nvSpPr>
          <p:cNvPr id="1029" name="Rectangle 5"/>
          <p:cNvSpPr>
            <a:spLocks noGrp="1" noChangeArrowheads="1"/>
          </p:cNvSpPr>
          <p:nvPr>
            <p:ph type="ftr" sz="quarter" idx="3"/>
          </p:nvPr>
        </p:nvSpPr>
        <p:spPr bwMode="auto">
          <a:xfrm>
            <a:off x="1840534" y="6283325"/>
            <a:ext cx="5121487" cy="228600"/>
          </a:xfrm>
          <a:prstGeom prst="rect">
            <a:avLst/>
          </a:prstGeom>
          <a:noFill/>
          <a:ln w="9525">
            <a:noFill/>
            <a:miter lim="800000"/>
            <a:headEnd/>
            <a:tailEnd/>
          </a:ln>
        </p:spPr>
        <p:txBody>
          <a:bodyPr vert="horz" wrap="none" lIns="0" tIns="0" rIns="0" bIns="0" numCol="1" anchor="b"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9" name="Rectangle 15"/>
          <p:cNvSpPr>
            <a:spLocks noChangeArrowheads="1"/>
          </p:cNvSpPr>
          <p:nvPr/>
        </p:nvSpPr>
        <p:spPr bwMode="gray">
          <a:xfrm>
            <a:off x="9202672" y="0"/>
            <a:ext cx="406400" cy="38100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0">
            <a:noAutofit/>
          </a:bodyPr>
          <a:lstStyle/>
          <a:p>
            <a:pPr algn="ctr" eaLnBrk="0" hangingPunct="0">
              <a:lnSpc>
                <a:spcPct val="100000"/>
              </a:lnSpc>
            </a:pPr>
            <a:fld id="{2306E996-13B1-4F09-8F6B-3AC86B81501F}" type="slidenum">
              <a:rPr lang="en-US" sz="1400" b="1" smtClean="0">
                <a:solidFill>
                  <a:srgbClr val="FF0000"/>
                </a:solidFill>
                <a:cs typeface="Arial" charset="0"/>
              </a:rPr>
              <a:pPr algn="ctr" eaLnBrk="0" hangingPunct="0">
                <a:lnSpc>
                  <a:spcPct val="100000"/>
                </a:lnSpc>
              </a:pPr>
              <a:t>‹#›</a:t>
            </a:fld>
            <a:endParaRPr lang="en-US" sz="1400" b="1" dirty="0">
              <a:solidFill>
                <a:srgbClr val="FF0000"/>
              </a:solidFill>
              <a:cs typeface="Arial" charset="0"/>
            </a:endParaRPr>
          </a:p>
        </p:txBody>
      </p:sp>
    </p:spTree>
    <p:extLst>
      <p:ext uri="{BB962C8B-B14F-4D97-AF65-F5344CB8AC3E}">
        <p14:creationId xmlns:p14="http://schemas.microsoft.com/office/powerpoint/2010/main" val="3096379886"/>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timing>
    <p:tnLst>
      <p:par>
        <p:cTn id="1" dur="indefinite" restart="never" nodeType="tmRoot"/>
      </p:par>
    </p:tnLst>
  </p:timing>
  <p:hf sldNum="0" hdr="0" ftr="0" dt="0"/>
  <p:txStyles>
    <p:titleStyle>
      <a:lvl1pPr algn="l" rtl="0" eaLnBrk="1" fontAlgn="base" hangingPunct="1">
        <a:lnSpc>
          <a:spcPct val="86000"/>
        </a:lnSpc>
        <a:spcBef>
          <a:spcPct val="0"/>
        </a:spcBef>
        <a:spcAft>
          <a:spcPct val="0"/>
        </a:spcAft>
        <a:defRPr sz="2000" b="1" i="0" baseline="0">
          <a:solidFill>
            <a:schemeClr val="tx1"/>
          </a:solidFill>
          <a:latin typeface="+mn-lt"/>
          <a:ea typeface="+mj-ea"/>
          <a:cs typeface="+mj-cs"/>
        </a:defRPr>
      </a:lvl1pPr>
      <a:lvl2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2pPr>
      <a:lvl3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3pPr>
      <a:lvl4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4pPr>
      <a:lvl5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5pPr>
      <a:lvl6pPr marL="4572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6pPr>
      <a:lvl7pPr marL="9144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7pPr>
      <a:lvl8pPr marL="13716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8pPr>
      <a:lvl9pPr marL="18288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9pPr>
    </p:titleStyle>
    <p:body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5"/>
            </p:custDataLst>
            <p:extLst>
              <p:ext uri="{D42A27DB-BD31-4B8C-83A1-F6EECF244321}">
                <p14:modId xmlns:p14="http://schemas.microsoft.com/office/powerpoint/2010/main" val="168622739"/>
              </p:ext>
            </p:extLst>
          </p:nvPr>
        </p:nvGraphicFramePr>
        <p:xfrm>
          <a:off x="1590" y="1592"/>
          <a:ext cx="1587" cy="1587"/>
        </p:xfrm>
        <a:graphic>
          <a:graphicData uri="http://schemas.openxmlformats.org/presentationml/2006/ole">
            <mc:AlternateContent xmlns:mc="http://schemas.openxmlformats.org/markup-compatibility/2006">
              <mc:Choice xmlns:v="urn:schemas-microsoft-com:vml" Requires="v">
                <p:oleObj spid="_x0000_s256504" name="think-cell Slide" r:id="rId16" imgW="270" imgH="270" progId="TCLayout.ActiveDocument.1">
                  <p:embed/>
                </p:oleObj>
              </mc:Choice>
              <mc:Fallback>
                <p:oleObj name="think-cell Slide" r:id="rId16" imgW="270" imgH="270" progId="TCLayout.ActiveDocument.1">
                  <p:embed/>
                  <p:pic>
                    <p:nvPicPr>
                      <p:cNvPr id="0" name=""/>
                      <p:cNvPicPr/>
                      <p:nvPr/>
                    </p:nvPicPr>
                    <p:blipFill>
                      <a:blip r:embed="rId17"/>
                      <a:stretch>
                        <a:fillRect/>
                      </a:stretch>
                    </p:blipFill>
                    <p:spPr>
                      <a:xfrm>
                        <a:off x="1590" y="1592"/>
                        <a:ext cx="1587" cy="1587"/>
                      </a:xfrm>
                      <a:prstGeom prst="rect">
                        <a:avLst/>
                      </a:prstGeom>
                    </p:spPr>
                  </p:pic>
                </p:oleObj>
              </mc:Fallback>
            </mc:AlternateContent>
          </a:graphicData>
        </a:graphic>
      </p:graphicFrame>
      <p:sp>
        <p:nvSpPr>
          <p:cNvPr id="1026" name="Rectangle 2"/>
          <p:cNvSpPr>
            <a:spLocks noGrp="1" noChangeArrowheads="1"/>
          </p:cNvSpPr>
          <p:nvPr>
            <p:ph type="title"/>
          </p:nvPr>
        </p:nvSpPr>
        <p:spPr bwMode="auto">
          <a:xfrm>
            <a:off x="400118" y="381010"/>
            <a:ext cx="8796272" cy="73341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US" dirty="0" smtClean="0"/>
          </a:p>
        </p:txBody>
      </p:sp>
      <p:sp>
        <p:nvSpPr>
          <p:cNvPr id="1027" name="Rectangle 3"/>
          <p:cNvSpPr>
            <a:spLocks noGrp="1" noChangeArrowheads="1"/>
          </p:cNvSpPr>
          <p:nvPr>
            <p:ph type="body" idx="1"/>
          </p:nvPr>
        </p:nvSpPr>
        <p:spPr bwMode="auto">
          <a:xfrm>
            <a:off x="400116" y="1381125"/>
            <a:ext cx="8802556" cy="448627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pic>
        <p:nvPicPr>
          <p:cNvPr id="1034" name="Picture 10" descr="fondo02"/>
          <p:cNvPicPr>
            <a:picLocks noChangeAspect="1" noChangeArrowheads="1"/>
          </p:cNvPicPr>
          <p:nvPr/>
        </p:nvPicPr>
        <p:blipFill>
          <a:blip r:embed="rId18"/>
          <a:srcRect t="91110"/>
          <a:stretch>
            <a:fillRect/>
          </a:stretch>
        </p:blipFill>
        <p:spPr bwMode="auto">
          <a:xfrm>
            <a:off x="0" y="6248400"/>
            <a:ext cx="9602788" cy="609600"/>
          </a:xfrm>
          <a:prstGeom prst="rect">
            <a:avLst/>
          </a:prstGeom>
          <a:noFill/>
        </p:spPr>
      </p:pic>
      <p:pic>
        <p:nvPicPr>
          <p:cNvPr id="1035" name="Picture 11" descr="Logo_Peq01"/>
          <p:cNvPicPr>
            <a:picLocks noChangeAspect="1" noChangeArrowheads="1"/>
          </p:cNvPicPr>
          <p:nvPr/>
        </p:nvPicPr>
        <p:blipFill>
          <a:blip r:embed="rId19"/>
          <a:srcRect/>
          <a:stretch>
            <a:fillRect/>
          </a:stretch>
        </p:blipFill>
        <p:spPr bwMode="auto">
          <a:xfrm>
            <a:off x="7335463" y="6345435"/>
            <a:ext cx="2013918" cy="352425"/>
          </a:xfrm>
          <a:prstGeom prst="rect">
            <a:avLst/>
          </a:prstGeom>
          <a:noFill/>
        </p:spPr>
      </p:pic>
      <p:sp>
        <p:nvSpPr>
          <p:cNvPr id="1029" name="Rectangle 5"/>
          <p:cNvSpPr>
            <a:spLocks noGrp="1" noChangeArrowheads="1"/>
          </p:cNvSpPr>
          <p:nvPr>
            <p:ph type="ftr" sz="quarter" idx="3"/>
          </p:nvPr>
        </p:nvSpPr>
        <p:spPr bwMode="auto">
          <a:xfrm>
            <a:off x="1840534" y="6283325"/>
            <a:ext cx="5121487" cy="228600"/>
          </a:xfrm>
          <a:prstGeom prst="rect">
            <a:avLst/>
          </a:prstGeom>
          <a:noFill/>
          <a:ln w="9525">
            <a:noFill/>
            <a:miter lim="800000"/>
            <a:headEnd/>
            <a:tailEnd/>
          </a:ln>
        </p:spPr>
        <p:txBody>
          <a:bodyPr vert="horz" wrap="none" lIns="0" tIns="0" rIns="0" bIns="0" numCol="1" anchor="b"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8"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pPr defTabSz="457200">
              <a:lnSpc>
                <a:spcPct val="100000"/>
              </a:lnSpc>
            </a:pPr>
            <a:fld id="{4B553441-A85E-4A5F-B6E9-6327667DC369}" type="slidenum">
              <a:rPr lang="en-US" u="sng" smtClean="0"/>
              <a:pPr defTabSz="457200">
                <a:lnSpc>
                  <a:spcPct val="100000"/>
                </a:lnSpc>
              </a:pPr>
              <a:t>‹#›</a:t>
            </a:fld>
            <a:endParaRPr lang="en-US" u="sng" dirty="0"/>
          </a:p>
        </p:txBody>
      </p:sp>
    </p:spTree>
    <p:extLst>
      <p:ext uri="{BB962C8B-B14F-4D97-AF65-F5344CB8AC3E}">
        <p14:creationId xmlns:p14="http://schemas.microsoft.com/office/powerpoint/2010/main" val="2196548830"/>
      </p:ext>
    </p:extLst>
  </p:cSld>
  <p:clrMap bg1="lt1" tx1="dk1" bg2="lt2" tx2="dk2" accent1="accent1" accent2="accent2" accent3="accent3" accent4="accent4" accent5="accent5" accent6="accent6" hlink="hlink" folHlink="folHlink"/>
  <p:sldLayoutIdLst>
    <p:sldLayoutId id="2147483852" r:id="rId1"/>
    <p:sldLayoutId id="2147483853" r:id="rId2"/>
    <p:sldLayoutId id="2147483854" r:id="rId3"/>
    <p:sldLayoutId id="2147483855" r:id="rId4"/>
    <p:sldLayoutId id="2147483856" r:id="rId5"/>
    <p:sldLayoutId id="2147483857" r:id="rId6"/>
    <p:sldLayoutId id="2147483858" r:id="rId7"/>
    <p:sldLayoutId id="2147483859" r:id="rId8"/>
    <p:sldLayoutId id="2147483860" r:id="rId9"/>
    <p:sldLayoutId id="2147483861" r:id="rId10"/>
    <p:sldLayoutId id="2147483862" r:id="rId11"/>
    <p:sldLayoutId id="2147483863" r:id="rId12"/>
  </p:sldLayoutIdLst>
  <p:timing>
    <p:tnLst>
      <p:par>
        <p:cTn id="1" dur="indefinite" restart="never" nodeType="tmRoot"/>
      </p:par>
    </p:tnLst>
  </p:timing>
  <p:hf sldNum="0" hdr="0" ftr="0" dt="0"/>
  <p:txStyles>
    <p:titleStyle>
      <a:lvl1pPr algn="l" rtl="0" eaLnBrk="1" fontAlgn="base" hangingPunct="1">
        <a:lnSpc>
          <a:spcPct val="86000"/>
        </a:lnSpc>
        <a:spcBef>
          <a:spcPct val="0"/>
        </a:spcBef>
        <a:spcAft>
          <a:spcPct val="0"/>
        </a:spcAft>
        <a:defRPr sz="2000" b="1" i="0" baseline="0">
          <a:solidFill>
            <a:schemeClr val="tx1"/>
          </a:solidFill>
          <a:latin typeface="+mn-lt"/>
          <a:ea typeface="+mj-ea"/>
          <a:cs typeface="+mj-cs"/>
        </a:defRPr>
      </a:lvl1pPr>
      <a:lvl2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2pPr>
      <a:lvl3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3pPr>
      <a:lvl4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4pPr>
      <a:lvl5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5pPr>
      <a:lvl6pPr marL="4572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6pPr>
      <a:lvl7pPr marL="9144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7pPr>
      <a:lvl8pPr marL="13716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8pPr>
      <a:lvl9pPr marL="18288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9pPr>
    </p:titleStyle>
    <p:body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4"/>
            </p:custDataLst>
            <p:extLst>
              <p:ext uri="{D42A27DB-BD31-4B8C-83A1-F6EECF244321}">
                <p14:modId xmlns:p14="http://schemas.microsoft.com/office/powerpoint/2010/main" val="2805660059"/>
              </p:ext>
            </p:extLst>
          </p:nvPr>
        </p:nvGraphicFramePr>
        <p:xfrm>
          <a:off x="1590" y="1592"/>
          <a:ext cx="1587" cy="1587"/>
        </p:xfrm>
        <a:graphic>
          <a:graphicData uri="http://schemas.openxmlformats.org/presentationml/2006/ole">
            <mc:AlternateContent xmlns:mc="http://schemas.openxmlformats.org/markup-compatibility/2006">
              <mc:Choice xmlns:v="urn:schemas-microsoft-com:vml" Requires="v">
                <p:oleObj spid="_x0000_s257429" name="think-cell Slide" r:id="rId15" imgW="270" imgH="270" progId="TCLayout.ActiveDocument.1">
                  <p:embed/>
                </p:oleObj>
              </mc:Choice>
              <mc:Fallback>
                <p:oleObj name="think-cell Slide" r:id="rId15" imgW="270" imgH="270" progId="TCLayout.ActiveDocument.1">
                  <p:embed/>
                  <p:pic>
                    <p:nvPicPr>
                      <p:cNvPr id="0" name=""/>
                      <p:cNvPicPr/>
                      <p:nvPr/>
                    </p:nvPicPr>
                    <p:blipFill>
                      <a:blip r:embed="rId16"/>
                      <a:stretch>
                        <a:fillRect/>
                      </a:stretch>
                    </p:blipFill>
                    <p:spPr>
                      <a:xfrm>
                        <a:off x="1590" y="1592"/>
                        <a:ext cx="1587" cy="1587"/>
                      </a:xfrm>
                      <a:prstGeom prst="rect">
                        <a:avLst/>
                      </a:prstGeom>
                    </p:spPr>
                  </p:pic>
                </p:oleObj>
              </mc:Fallback>
            </mc:AlternateContent>
          </a:graphicData>
        </a:graphic>
      </p:graphicFrame>
      <p:sp>
        <p:nvSpPr>
          <p:cNvPr id="1026" name="Rectangle 2"/>
          <p:cNvSpPr>
            <a:spLocks noGrp="1" noChangeArrowheads="1"/>
          </p:cNvSpPr>
          <p:nvPr>
            <p:ph type="title"/>
          </p:nvPr>
        </p:nvSpPr>
        <p:spPr bwMode="auto">
          <a:xfrm>
            <a:off x="400118" y="381010"/>
            <a:ext cx="8796272" cy="73341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auto">
          <a:xfrm>
            <a:off x="400116" y="1381125"/>
            <a:ext cx="8802556" cy="448627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pic>
        <p:nvPicPr>
          <p:cNvPr id="1034" name="Picture 10" descr="fondo02"/>
          <p:cNvPicPr>
            <a:picLocks noChangeAspect="1" noChangeArrowheads="1"/>
          </p:cNvPicPr>
          <p:nvPr/>
        </p:nvPicPr>
        <p:blipFill>
          <a:blip r:embed="rId17"/>
          <a:srcRect t="91110"/>
          <a:stretch>
            <a:fillRect/>
          </a:stretch>
        </p:blipFill>
        <p:spPr bwMode="auto">
          <a:xfrm>
            <a:off x="0" y="6248400"/>
            <a:ext cx="9602788" cy="609600"/>
          </a:xfrm>
          <a:prstGeom prst="rect">
            <a:avLst/>
          </a:prstGeom>
          <a:noFill/>
        </p:spPr>
      </p:pic>
      <p:pic>
        <p:nvPicPr>
          <p:cNvPr id="1035" name="Picture 11" descr="Logo_Peq01"/>
          <p:cNvPicPr>
            <a:picLocks noChangeAspect="1" noChangeArrowheads="1"/>
          </p:cNvPicPr>
          <p:nvPr/>
        </p:nvPicPr>
        <p:blipFill>
          <a:blip r:embed="rId18"/>
          <a:srcRect/>
          <a:stretch>
            <a:fillRect/>
          </a:stretch>
        </p:blipFill>
        <p:spPr bwMode="auto">
          <a:xfrm>
            <a:off x="7335463" y="6345435"/>
            <a:ext cx="2013918" cy="352425"/>
          </a:xfrm>
          <a:prstGeom prst="rect">
            <a:avLst/>
          </a:prstGeom>
          <a:noFill/>
        </p:spPr>
      </p:pic>
      <p:sp>
        <p:nvSpPr>
          <p:cNvPr id="1029" name="Rectangle 5"/>
          <p:cNvSpPr>
            <a:spLocks noGrp="1" noChangeArrowheads="1"/>
          </p:cNvSpPr>
          <p:nvPr>
            <p:ph type="ftr" sz="quarter" idx="3"/>
          </p:nvPr>
        </p:nvSpPr>
        <p:spPr bwMode="auto">
          <a:xfrm>
            <a:off x="1840534" y="6283325"/>
            <a:ext cx="5121487" cy="228600"/>
          </a:xfrm>
          <a:prstGeom prst="rect">
            <a:avLst/>
          </a:prstGeom>
          <a:noFill/>
          <a:ln w="9525">
            <a:noFill/>
            <a:miter lim="800000"/>
            <a:headEnd/>
            <a:tailEnd/>
          </a:ln>
        </p:spPr>
        <p:txBody>
          <a:bodyPr vert="horz" wrap="none" lIns="0" tIns="0" rIns="0" bIns="0" numCol="1" anchor="b"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9" name="Rectangle 15"/>
          <p:cNvSpPr>
            <a:spLocks noChangeArrowheads="1"/>
          </p:cNvSpPr>
          <p:nvPr/>
        </p:nvSpPr>
        <p:spPr bwMode="gray">
          <a:xfrm>
            <a:off x="9202672" y="0"/>
            <a:ext cx="406400" cy="38100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0">
            <a:noAutofit/>
          </a:bodyPr>
          <a:lstStyle/>
          <a:p>
            <a:pPr eaLnBrk="0" hangingPunct="0">
              <a:lnSpc>
                <a:spcPct val="100000"/>
              </a:lnSpc>
            </a:pPr>
            <a:fld id="{2306E996-13B1-4F09-8F6B-3AC86B81501F}" type="slidenum">
              <a:rPr lang="en-US" sz="1400" b="1" smtClean="0">
                <a:solidFill>
                  <a:srgbClr val="FF0000"/>
                </a:solidFill>
                <a:cs typeface="Arial" charset="0"/>
              </a:rPr>
              <a:pPr eaLnBrk="0" hangingPunct="0">
                <a:lnSpc>
                  <a:spcPct val="100000"/>
                </a:lnSpc>
              </a:pPr>
              <a:t>‹#›</a:t>
            </a:fld>
            <a:endParaRPr lang="en-US" sz="1400" b="1" dirty="0">
              <a:solidFill>
                <a:srgbClr val="FF0000"/>
              </a:solidFill>
              <a:cs typeface="Arial" charset="0"/>
            </a:endParaRPr>
          </a:p>
        </p:txBody>
      </p:sp>
    </p:spTree>
    <p:extLst>
      <p:ext uri="{BB962C8B-B14F-4D97-AF65-F5344CB8AC3E}">
        <p14:creationId xmlns:p14="http://schemas.microsoft.com/office/powerpoint/2010/main" val="2775908649"/>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iming>
    <p:tnLst>
      <p:par>
        <p:cTn id="1" dur="indefinite" restart="never" nodeType="tmRoot"/>
      </p:par>
    </p:tnLst>
  </p:timing>
  <p:hf sldNum="0" hdr="0" ftr="0" dt="0"/>
  <p:txStyles>
    <p:titleStyle>
      <a:lvl1pPr algn="l" rtl="0" eaLnBrk="1" fontAlgn="base" hangingPunct="1">
        <a:lnSpc>
          <a:spcPct val="86000"/>
        </a:lnSpc>
        <a:spcBef>
          <a:spcPct val="0"/>
        </a:spcBef>
        <a:spcAft>
          <a:spcPct val="0"/>
        </a:spcAft>
        <a:defRPr sz="2000" b="1" i="0" baseline="0">
          <a:solidFill>
            <a:schemeClr val="tx1"/>
          </a:solidFill>
          <a:latin typeface="+mn-lt"/>
          <a:ea typeface="+mj-ea"/>
          <a:cs typeface="+mj-cs"/>
        </a:defRPr>
      </a:lvl1pPr>
      <a:lvl2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2pPr>
      <a:lvl3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3pPr>
      <a:lvl4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4pPr>
      <a:lvl5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5pPr>
      <a:lvl6pPr marL="4572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6pPr>
      <a:lvl7pPr marL="9144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7pPr>
      <a:lvl8pPr marL="13716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8pPr>
      <a:lvl9pPr marL="18288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9pPr>
    </p:titleStyle>
    <p:body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Cintillo_inferior02"/>
          <p:cNvPicPr>
            <a:picLocks noChangeAspect="1" noChangeArrowheads="1"/>
          </p:cNvPicPr>
          <p:nvPr/>
        </p:nvPicPr>
        <p:blipFill>
          <a:blip r:embed="rId13">
            <a:extLst>
              <a:ext uri="{28A0092B-C50C-407E-A947-70E740481C1C}">
                <a14:useLocalDpi xmlns:a14="http://schemas.microsoft.com/office/drawing/2010/main" val="0"/>
              </a:ext>
            </a:extLst>
          </a:blip>
          <a:srcRect l="293" t="47" r="310"/>
          <a:stretch>
            <a:fillRect/>
          </a:stretch>
        </p:blipFill>
        <p:spPr bwMode="auto">
          <a:xfrm>
            <a:off x="0" y="0"/>
            <a:ext cx="9602788" cy="686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2"/>
          <p:cNvPicPr>
            <a:picLocks noChangeAspect="1" noChangeArrowheads="1"/>
          </p:cNvPicPr>
          <p:nvPr/>
        </p:nvPicPr>
        <p:blipFill>
          <a:blip r:embed="rId14"/>
          <a:srcRect/>
          <a:stretch>
            <a:fillRect/>
          </a:stretch>
        </p:blipFill>
        <p:spPr bwMode="auto">
          <a:xfrm>
            <a:off x="7357137" y="6329363"/>
            <a:ext cx="2028922" cy="34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222362047"/>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iming>
    <p:tnLst>
      <p:par>
        <p:cTn id="1" dur="indefinite" restart="never" nodeType="tmRoot"/>
      </p:par>
    </p:tnLst>
  </p:timing>
  <p:hf hdr="0" ftr="0" dt="0"/>
  <p:txStyles>
    <p:titleStyle>
      <a:lvl1pPr algn="ctr" rtl="0" eaLnBrk="0" fontAlgn="base" hangingPunct="0">
        <a:spcBef>
          <a:spcPct val="0"/>
        </a:spcBef>
        <a:spcAft>
          <a:spcPct val="0"/>
        </a:spcAft>
        <a:defRPr sz="4400">
          <a:solidFill>
            <a:schemeClr val="tx2"/>
          </a:solidFill>
          <a:latin typeface="+mj-lt"/>
          <a:ea typeface="MS PGothic" pitchFamily="34" charset="-128"/>
          <a:cs typeface="+mj-cs"/>
        </a:defRPr>
      </a:lvl1pPr>
      <a:lvl2pPr algn="ctr" rtl="0" eaLnBrk="0" fontAlgn="base" hangingPunct="0">
        <a:spcBef>
          <a:spcPct val="0"/>
        </a:spcBef>
        <a:spcAft>
          <a:spcPct val="0"/>
        </a:spcAft>
        <a:defRPr sz="4400">
          <a:solidFill>
            <a:schemeClr val="tx2"/>
          </a:solidFill>
          <a:latin typeface="Arial" charset="0"/>
          <a:ea typeface="MS PGothic" pitchFamily="34" charset="-128"/>
        </a:defRPr>
      </a:lvl2pPr>
      <a:lvl3pPr algn="ctr" rtl="0" eaLnBrk="0" fontAlgn="base" hangingPunct="0">
        <a:spcBef>
          <a:spcPct val="0"/>
        </a:spcBef>
        <a:spcAft>
          <a:spcPct val="0"/>
        </a:spcAft>
        <a:defRPr sz="4400">
          <a:solidFill>
            <a:schemeClr val="tx2"/>
          </a:solidFill>
          <a:latin typeface="Arial" charset="0"/>
          <a:ea typeface="MS PGothic" pitchFamily="34" charset="-128"/>
        </a:defRPr>
      </a:lvl3pPr>
      <a:lvl4pPr algn="ctr" rtl="0" eaLnBrk="0" fontAlgn="base" hangingPunct="0">
        <a:spcBef>
          <a:spcPct val="0"/>
        </a:spcBef>
        <a:spcAft>
          <a:spcPct val="0"/>
        </a:spcAft>
        <a:defRPr sz="4400">
          <a:solidFill>
            <a:schemeClr val="tx2"/>
          </a:solidFill>
          <a:latin typeface="Arial" charset="0"/>
          <a:ea typeface="MS PGothic" pitchFamily="34" charset="-128"/>
        </a:defRPr>
      </a:lvl4pPr>
      <a:lvl5pPr algn="ctr" rtl="0" eaLnBrk="0" fontAlgn="base" hangingPunct="0">
        <a:spcBef>
          <a:spcPct val="0"/>
        </a:spcBef>
        <a:spcAft>
          <a:spcPct val="0"/>
        </a:spcAft>
        <a:defRPr sz="4400">
          <a:solidFill>
            <a:schemeClr val="tx2"/>
          </a:solidFill>
          <a:latin typeface="Arial" charset="0"/>
          <a:ea typeface="MS PGothic" pitchFamily="34" charset="-128"/>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S PGothic" pitchFamily="34"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MS PGothic"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itchFamily="34"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4"/>
            </p:custDataLst>
            <p:extLst>
              <p:ext uri="{D42A27DB-BD31-4B8C-83A1-F6EECF244321}">
                <p14:modId xmlns:p14="http://schemas.microsoft.com/office/powerpoint/2010/main" val="4011356343"/>
              </p:ext>
            </p:extLst>
          </p:nvPr>
        </p:nvGraphicFramePr>
        <p:xfrm>
          <a:off x="1590" y="1592"/>
          <a:ext cx="1587" cy="1587"/>
        </p:xfrm>
        <a:graphic>
          <a:graphicData uri="http://schemas.openxmlformats.org/presentationml/2006/ole">
            <mc:AlternateContent xmlns:mc="http://schemas.openxmlformats.org/markup-compatibility/2006">
              <mc:Choice xmlns:v="urn:schemas-microsoft-com:vml" Requires="v">
                <p:oleObj spid="_x0000_s264389" name="think-cell Slide" r:id="rId15" imgW="270" imgH="270" progId="TCLayout.ActiveDocument.1">
                  <p:embed/>
                </p:oleObj>
              </mc:Choice>
              <mc:Fallback>
                <p:oleObj name="think-cell Slide" r:id="rId15" imgW="270" imgH="270" progId="TCLayout.ActiveDocument.1">
                  <p:embed/>
                  <p:pic>
                    <p:nvPicPr>
                      <p:cNvPr id="0" name=""/>
                      <p:cNvPicPr/>
                      <p:nvPr/>
                    </p:nvPicPr>
                    <p:blipFill>
                      <a:blip r:embed="rId16"/>
                      <a:stretch>
                        <a:fillRect/>
                      </a:stretch>
                    </p:blipFill>
                    <p:spPr>
                      <a:xfrm>
                        <a:off x="1590" y="1592"/>
                        <a:ext cx="1587" cy="1587"/>
                      </a:xfrm>
                      <a:prstGeom prst="rect">
                        <a:avLst/>
                      </a:prstGeom>
                    </p:spPr>
                  </p:pic>
                </p:oleObj>
              </mc:Fallback>
            </mc:AlternateContent>
          </a:graphicData>
        </a:graphic>
      </p:graphicFrame>
      <p:sp>
        <p:nvSpPr>
          <p:cNvPr id="1026" name="Rectangle 2"/>
          <p:cNvSpPr>
            <a:spLocks noGrp="1" noChangeArrowheads="1"/>
          </p:cNvSpPr>
          <p:nvPr>
            <p:ph type="title"/>
          </p:nvPr>
        </p:nvSpPr>
        <p:spPr bwMode="auto">
          <a:xfrm>
            <a:off x="400118" y="381010"/>
            <a:ext cx="8796272" cy="73341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auto">
          <a:xfrm>
            <a:off x="400116" y="1381125"/>
            <a:ext cx="8802556" cy="448627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pic>
        <p:nvPicPr>
          <p:cNvPr id="1034" name="Picture 10" descr="fondo02"/>
          <p:cNvPicPr>
            <a:picLocks noChangeAspect="1" noChangeArrowheads="1"/>
          </p:cNvPicPr>
          <p:nvPr/>
        </p:nvPicPr>
        <p:blipFill>
          <a:blip r:embed="rId17"/>
          <a:srcRect t="91110"/>
          <a:stretch>
            <a:fillRect/>
          </a:stretch>
        </p:blipFill>
        <p:spPr bwMode="auto">
          <a:xfrm>
            <a:off x="0" y="6248400"/>
            <a:ext cx="9602788" cy="609600"/>
          </a:xfrm>
          <a:prstGeom prst="rect">
            <a:avLst/>
          </a:prstGeom>
          <a:noFill/>
        </p:spPr>
      </p:pic>
      <p:pic>
        <p:nvPicPr>
          <p:cNvPr id="1035" name="Picture 11" descr="Logo_Peq01"/>
          <p:cNvPicPr>
            <a:picLocks noChangeAspect="1" noChangeArrowheads="1"/>
          </p:cNvPicPr>
          <p:nvPr/>
        </p:nvPicPr>
        <p:blipFill>
          <a:blip r:embed="rId18"/>
          <a:srcRect/>
          <a:stretch>
            <a:fillRect/>
          </a:stretch>
        </p:blipFill>
        <p:spPr bwMode="auto">
          <a:xfrm>
            <a:off x="7335463" y="6345435"/>
            <a:ext cx="2013918" cy="352425"/>
          </a:xfrm>
          <a:prstGeom prst="rect">
            <a:avLst/>
          </a:prstGeom>
          <a:noFill/>
        </p:spPr>
      </p:pic>
      <p:sp>
        <p:nvSpPr>
          <p:cNvPr id="1029" name="Rectangle 5"/>
          <p:cNvSpPr>
            <a:spLocks noGrp="1" noChangeArrowheads="1"/>
          </p:cNvSpPr>
          <p:nvPr>
            <p:ph type="ftr" sz="quarter" idx="3"/>
          </p:nvPr>
        </p:nvSpPr>
        <p:spPr bwMode="auto">
          <a:xfrm>
            <a:off x="1840534" y="6283325"/>
            <a:ext cx="5121487" cy="228600"/>
          </a:xfrm>
          <a:prstGeom prst="rect">
            <a:avLst/>
          </a:prstGeom>
          <a:noFill/>
          <a:ln w="9525">
            <a:noFill/>
            <a:miter lim="800000"/>
            <a:headEnd/>
            <a:tailEnd/>
          </a:ln>
        </p:spPr>
        <p:txBody>
          <a:bodyPr vert="horz" wrap="none" lIns="0" tIns="0" rIns="0" bIns="0" numCol="1" anchor="b"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9" name="Rectangle 15"/>
          <p:cNvSpPr>
            <a:spLocks noChangeArrowheads="1"/>
          </p:cNvSpPr>
          <p:nvPr/>
        </p:nvSpPr>
        <p:spPr bwMode="gray">
          <a:xfrm>
            <a:off x="9202672" y="0"/>
            <a:ext cx="406400" cy="38100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0">
            <a:noAutofit/>
          </a:bodyPr>
          <a:lstStyle/>
          <a:p>
            <a:pPr eaLnBrk="0" hangingPunct="0">
              <a:lnSpc>
                <a:spcPct val="100000"/>
              </a:lnSpc>
            </a:pPr>
            <a:fld id="{2306E996-13B1-4F09-8F6B-3AC86B81501F}" type="slidenum">
              <a:rPr lang="en-US" sz="1400" b="1" smtClean="0">
                <a:solidFill>
                  <a:srgbClr val="FF0000"/>
                </a:solidFill>
                <a:cs typeface="Arial" charset="0"/>
              </a:rPr>
              <a:pPr eaLnBrk="0" hangingPunct="0">
                <a:lnSpc>
                  <a:spcPct val="100000"/>
                </a:lnSpc>
              </a:pPr>
              <a:t>‹#›</a:t>
            </a:fld>
            <a:endParaRPr lang="en-US" sz="1400" b="1" dirty="0">
              <a:solidFill>
                <a:srgbClr val="FF0000"/>
              </a:solidFill>
              <a:cs typeface="Arial" charset="0"/>
            </a:endParaRPr>
          </a:p>
        </p:txBody>
      </p:sp>
    </p:spTree>
    <p:extLst>
      <p:ext uri="{BB962C8B-B14F-4D97-AF65-F5344CB8AC3E}">
        <p14:creationId xmlns:p14="http://schemas.microsoft.com/office/powerpoint/2010/main" val="2852674070"/>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iming>
    <p:tnLst>
      <p:par>
        <p:cTn id="1" dur="indefinite" restart="never" nodeType="tmRoot"/>
      </p:par>
    </p:tnLst>
  </p:timing>
  <p:hf sldNum="0" hdr="0" ftr="0" dt="0"/>
  <p:txStyles>
    <p:titleStyle>
      <a:lvl1pPr algn="l" rtl="0" eaLnBrk="1" fontAlgn="base" hangingPunct="1">
        <a:lnSpc>
          <a:spcPct val="86000"/>
        </a:lnSpc>
        <a:spcBef>
          <a:spcPct val="0"/>
        </a:spcBef>
        <a:spcAft>
          <a:spcPct val="0"/>
        </a:spcAft>
        <a:defRPr sz="2000" b="1" i="0" baseline="0">
          <a:solidFill>
            <a:schemeClr val="tx1"/>
          </a:solidFill>
          <a:latin typeface="+mn-lt"/>
          <a:ea typeface="+mj-ea"/>
          <a:cs typeface="+mj-cs"/>
        </a:defRPr>
      </a:lvl1pPr>
      <a:lvl2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2pPr>
      <a:lvl3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3pPr>
      <a:lvl4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4pPr>
      <a:lvl5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5pPr>
      <a:lvl6pPr marL="4572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6pPr>
      <a:lvl7pPr marL="9144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7pPr>
      <a:lvl8pPr marL="13716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8pPr>
      <a:lvl9pPr marL="18288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9pPr>
    </p:titleStyle>
    <p:body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4"/>
            </p:custDataLst>
            <p:extLst>
              <p:ext uri="{D42A27DB-BD31-4B8C-83A1-F6EECF244321}">
                <p14:modId xmlns:p14="http://schemas.microsoft.com/office/powerpoint/2010/main" val="158147725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65403" name="think-cell Slide" r:id="rId15" imgW="270" imgH="270" progId="TCLayout.ActiveDocument.1">
                  <p:embed/>
                </p:oleObj>
              </mc:Choice>
              <mc:Fallback>
                <p:oleObj name="think-cell Slide" r:id="rId15" imgW="270" imgH="270" progId="TCLayout.ActiveDocument.1">
                  <p:embed/>
                  <p:pic>
                    <p:nvPicPr>
                      <p:cNvPr id="0" name=""/>
                      <p:cNvPicPr/>
                      <p:nvPr/>
                    </p:nvPicPr>
                    <p:blipFill>
                      <a:blip r:embed="rId16"/>
                      <a:stretch>
                        <a:fillRect/>
                      </a:stretch>
                    </p:blipFill>
                    <p:spPr>
                      <a:xfrm>
                        <a:off x="1588" y="1588"/>
                        <a:ext cx="1587" cy="1587"/>
                      </a:xfrm>
                      <a:prstGeom prst="rect">
                        <a:avLst/>
                      </a:prstGeom>
                    </p:spPr>
                  </p:pic>
                </p:oleObj>
              </mc:Fallback>
            </mc:AlternateContent>
          </a:graphicData>
        </a:graphic>
      </p:graphicFrame>
      <p:sp>
        <p:nvSpPr>
          <p:cNvPr id="1026" name="Rectangle 2"/>
          <p:cNvSpPr>
            <a:spLocks noGrp="1" noChangeArrowheads="1"/>
          </p:cNvSpPr>
          <p:nvPr>
            <p:ph type="title"/>
          </p:nvPr>
        </p:nvSpPr>
        <p:spPr bwMode="auto">
          <a:xfrm>
            <a:off x="400116" y="381006"/>
            <a:ext cx="8796272" cy="73341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US" dirty="0" smtClean="0"/>
          </a:p>
        </p:txBody>
      </p:sp>
      <p:sp>
        <p:nvSpPr>
          <p:cNvPr id="1027" name="Rectangle 3"/>
          <p:cNvSpPr>
            <a:spLocks noGrp="1" noChangeArrowheads="1"/>
          </p:cNvSpPr>
          <p:nvPr>
            <p:ph type="body" idx="1"/>
          </p:nvPr>
        </p:nvSpPr>
        <p:spPr bwMode="auto">
          <a:xfrm>
            <a:off x="400116" y="1381125"/>
            <a:ext cx="8802556" cy="448627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pic>
        <p:nvPicPr>
          <p:cNvPr id="1034" name="Picture 10" descr="fondo02"/>
          <p:cNvPicPr>
            <a:picLocks noChangeAspect="1" noChangeArrowheads="1"/>
          </p:cNvPicPr>
          <p:nvPr/>
        </p:nvPicPr>
        <p:blipFill>
          <a:blip r:embed="rId17"/>
          <a:srcRect t="91110"/>
          <a:stretch>
            <a:fillRect/>
          </a:stretch>
        </p:blipFill>
        <p:spPr bwMode="auto">
          <a:xfrm>
            <a:off x="0" y="6248400"/>
            <a:ext cx="9602788" cy="609600"/>
          </a:xfrm>
          <a:prstGeom prst="rect">
            <a:avLst/>
          </a:prstGeom>
          <a:noFill/>
        </p:spPr>
      </p:pic>
      <p:pic>
        <p:nvPicPr>
          <p:cNvPr id="1035" name="Picture 11" descr="Logo_Peq01"/>
          <p:cNvPicPr>
            <a:picLocks noChangeAspect="1" noChangeArrowheads="1"/>
          </p:cNvPicPr>
          <p:nvPr/>
        </p:nvPicPr>
        <p:blipFill>
          <a:blip r:embed="rId18"/>
          <a:srcRect/>
          <a:stretch>
            <a:fillRect/>
          </a:stretch>
        </p:blipFill>
        <p:spPr bwMode="auto">
          <a:xfrm>
            <a:off x="7335463" y="6345431"/>
            <a:ext cx="2013918" cy="352425"/>
          </a:xfrm>
          <a:prstGeom prst="rect">
            <a:avLst/>
          </a:prstGeom>
          <a:noFill/>
        </p:spPr>
      </p:pic>
      <p:sp>
        <p:nvSpPr>
          <p:cNvPr id="1029" name="Rectangle 5"/>
          <p:cNvSpPr>
            <a:spLocks noGrp="1" noChangeArrowheads="1"/>
          </p:cNvSpPr>
          <p:nvPr>
            <p:ph type="ftr" sz="quarter" idx="3"/>
          </p:nvPr>
        </p:nvSpPr>
        <p:spPr bwMode="auto">
          <a:xfrm>
            <a:off x="1840534" y="6283325"/>
            <a:ext cx="5121487" cy="228600"/>
          </a:xfrm>
          <a:prstGeom prst="rect">
            <a:avLst/>
          </a:prstGeom>
          <a:noFill/>
          <a:ln w="9525">
            <a:noFill/>
            <a:miter lim="800000"/>
            <a:headEnd/>
            <a:tailEnd/>
          </a:ln>
        </p:spPr>
        <p:txBody>
          <a:bodyPr vert="horz" wrap="none" lIns="0" tIns="0" rIns="0" bIns="0" numCol="1" anchor="b"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8"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pPr defTabSz="457200">
              <a:lnSpc>
                <a:spcPct val="100000"/>
              </a:lnSpc>
            </a:pPr>
            <a:fld id="{4B553441-A85E-4A5F-B6E9-6327667DC369}" type="slidenum">
              <a:rPr lang="en-US" u="sng" smtClean="0"/>
              <a:pPr defTabSz="457200">
                <a:lnSpc>
                  <a:spcPct val="100000"/>
                </a:lnSpc>
              </a:pPr>
              <a:t>‹#›</a:t>
            </a:fld>
            <a:endParaRPr lang="en-US" u="sng" dirty="0"/>
          </a:p>
        </p:txBody>
      </p:sp>
    </p:spTree>
    <p:extLst>
      <p:ext uri="{BB962C8B-B14F-4D97-AF65-F5344CB8AC3E}">
        <p14:creationId xmlns:p14="http://schemas.microsoft.com/office/powerpoint/2010/main" val="4103728441"/>
      </p:ext>
    </p:extLst>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timing>
    <p:tnLst>
      <p:par>
        <p:cTn id="1" dur="indefinite" restart="never" nodeType="tmRoot"/>
      </p:par>
    </p:tnLst>
  </p:timing>
  <p:hf hdr="0" ftr="0" dt="0"/>
  <p:txStyles>
    <p:titleStyle>
      <a:lvl1pPr algn="l" rtl="0" eaLnBrk="1" fontAlgn="base" hangingPunct="1">
        <a:lnSpc>
          <a:spcPct val="86000"/>
        </a:lnSpc>
        <a:spcBef>
          <a:spcPct val="0"/>
        </a:spcBef>
        <a:spcAft>
          <a:spcPct val="0"/>
        </a:spcAft>
        <a:defRPr sz="2000" b="1" i="0" baseline="0">
          <a:solidFill>
            <a:schemeClr val="tx1"/>
          </a:solidFill>
          <a:latin typeface="+mn-lt"/>
          <a:ea typeface="+mj-ea"/>
          <a:cs typeface="+mj-cs"/>
        </a:defRPr>
      </a:lvl1pPr>
      <a:lvl2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2pPr>
      <a:lvl3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3pPr>
      <a:lvl4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4pPr>
      <a:lvl5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5pPr>
      <a:lvl6pPr marL="4572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6pPr>
      <a:lvl7pPr marL="9144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7pPr>
      <a:lvl8pPr marL="13716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8pPr>
      <a:lvl9pPr marL="18288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9pPr>
    </p:titleStyle>
    <p:body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4"/>
            </p:custDataLst>
            <p:extLst>
              <p:ext uri="{D42A27DB-BD31-4B8C-83A1-F6EECF244321}">
                <p14:modId xmlns:p14="http://schemas.microsoft.com/office/powerpoint/2010/main" val="850573939"/>
              </p:ext>
            </p:extLst>
          </p:nvPr>
        </p:nvGraphicFramePr>
        <p:xfrm>
          <a:off x="1590" y="1592"/>
          <a:ext cx="1587" cy="1587"/>
        </p:xfrm>
        <a:graphic>
          <a:graphicData uri="http://schemas.openxmlformats.org/presentationml/2006/ole">
            <mc:AlternateContent xmlns:mc="http://schemas.openxmlformats.org/markup-compatibility/2006">
              <mc:Choice xmlns:v="urn:schemas-microsoft-com:vml" Requires="v">
                <p:oleObj spid="_x0000_s270450" name="think-cell Slide" r:id="rId15" imgW="270" imgH="270" progId="TCLayout.ActiveDocument.1">
                  <p:embed/>
                </p:oleObj>
              </mc:Choice>
              <mc:Fallback>
                <p:oleObj name="think-cell Slide" r:id="rId15" imgW="270" imgH="270" progId="TCLayout.ActiveDocument.1">
                  <p:embed/>
                  <p:pic>
                    <p:nvPicPr>
                      <p:cNvPr id="0" name=""/>
                      <p:cNvPicPr/>
                      <p:nvPr/>
                    </p:nvPicPr>
                    <p:blipFill>
                      <a:blip r:embed="rId16"/>
                      <a:stretch>
                        <a:fillRect/>
                      </a:stretch>
                    </p:blipFill>
                    <p:spPr>
                      <a:xfrm>
                        <a:off x="1590" y="1592"/>
                        <a:ext cx="1587" cy="1587"/>
                      </a:xfrm>
                      <a:prstGeom prst="rect">
                        <a:avLst/>
                      </a:prstGeom>
                    </p:spPr>
                  </p:pic>
                </p:oleObj>
              </mc:Fallback>
            </mc:AlternateContent>
          </a:graphicData>
        </a:graphic>
      </p:graphicFrame>
      <p:sp>
        <p:nvSpPr>
          <p:cNvPr id="1026" name="Rectangle 2"/>
          <p:cNvSpPr>
            <a:spLocks noGrp="1" noChangeArrowheads="1"/>
          </p:cNvSpPr>
          <p:nvPr>
            <p:ph type="title"/>
          </p:nvPr>
        </p:nvSpPr>
        <p:spPr bwMode="auto">
          <a:xfrm>
            <a:off x="400118" y="381010"/>
            <a:ext cx="8796272" cy="73341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auto">
          <a:xfrm>
            <a:off x="400116" y="1381125"/>
            <a:ext cx="8802556" cy="448627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pic>
        <p:nvPicPr>
          <p:cNvPr id="1034" name="Picture 10" descr="fondo02"/>
          <p:cNvPicPr>
            <a:picLocks noChangeAspect="1" noChangeArrowheads="1"/>
          </p:cNvPicPr>
          <p:nvPr/>
        </p:nvPicPr>
        <p:blipFill>
          <a:blip r:embed="rId17"/>
          <a:srcRect t="91110"/>
          <a:stretch>
            <a:fillRect/>
          </a:stretch>
        </p:blipFill>
        <p:spPr bwMode="auto">
          <a:xfrm>
            <a:off x="0" y="6248400"/>
            <a:ext cx="9602788" cy="609600"/>
          </a:xfrm>
          <a:prstGeom prst="rect">
            <a:avLst/>
          </a:prstGeom>
          <a:noFill/>
        </p:spPr>
      </p:pic>
      <p:pic>
        <p:nvPicPr>
          <p:cNvPr id="1035" name="Picture 11" descr="Logo_Peq01"/>
          <p:cNvPicPr>
            <a:picLocks noChangeAspect="1" noChangeArrowheads="1"/>
          </p:cNvPicPr>
          <p:nvPr/>
        </p:nvPicPr>
        <p:blipFill>
          <a:blip r:embed="rId18"/>
          <a:srcRect/>
          <a:stretch>
            <a:fillRect/>
          </a:stretch>
        </p:blipFill>
        <p:spPr bwMode="auto">
          <a:xfrm>
            <a:off x="7335463" y="6345435"/>
            <a:ext cx="2013918" cy="352425"/>
          </a:xfrm>
          <a:prstGeom prst="rect">
            <a:avLst/>
          </a:prstGeom>
          <a:noFill/>
        </p:spPr>
      </p:pic>
      <p:sp>
        <p:nvSpPr>
          <p:cNvPr id="1029" name="Rectangle 5"/>
          <p:cNvSpPr>
            <a:spLocks noGrp="1" noChangeArrowheads="1"/>
          </p:cNvSpPr>
          <p:nvPr>
            <p:ph type="ftr" sz="quarter" idx="3"/>
          </p:nvPr>
        </p:nvSpPr>
        <p:spPr bwMode="auto">
          <a:xfrm>
            <a:off x="1840534" y="6283325"/>
            <a:ext cx="5121487" cy="228600"/>
          </a:xfrm>
          <a:prstGeom prst="rect">
            <a:avLst/>
          </a:prstGeom>
          <a:noFill/>
          <a:ln w="9525">
            <a:noFill/>
            <a:miter lim="800000"/>
            <a:headEnd/>
            <a:tailEnd/>
          </a:ln>
        </p:spPr>
        <p:txBody>
          <a:bodyPr vert="horz" wrap="none" lIns="0" tIns="0" rIns="0" bIns="0" numCol="1" anchor="b"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9" name="Rectangle 15"/>
          <p:cNvSpPr>
            <a:spLocks noChangeArrowheads="1"/>
          </p:cNvSpPr>
          <p:nvPr/>
        </p:nvSpPr>
        <p:spPr bwMode="gray">
          <a:xfrm>
            <a:off x="9202672" y="0"/>
            <a:ext cx="406400" cy="38100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0">
            <a:noAutofit/>
          </a:bodyPr>
          <a:lstStyle/>
          <a:p>
            <a:pPr eaLnBrk="0" hangingPunct="0">
              <a:lnSpc>
                <a:spcPct val="100000"/>
              </a:lnSpc>
            </a:pPr>
            <a:fld id="{2306E996-13B1-4F09-8F6B-3AC86B81501F}" type="slidenum">
              <a:rPr lang="en-US" sz="1400" b="1" smtClean="0">
                <a:solidFill>
                  <a:srgbClr val="FF0000"/>
                </a:solidFill>
                <a:cs typeface="Arial" charset="0"/>
              </a:rPr>
              <a:pPr eaLnBrk="0" hangingPunct="0">
                <a:lnSpc>
                  <a:spcPct val="100000"/>
                </a:lnSpc>
              </a:pPr>
              <a:t>‹#›</a:t>
            </a:fld>
            <a:endParaRPr lang="en-US" sz="1400" b="1" dirty="0">
              <a:solidFill>
                <a:srgbClr val="FF0000"/>
              </a:solidFill>
              <a:cs typeface="Arial" charset="0"/>
            </a:endParaRPr>
          </a:p>
        </p:txBody>
      </p:sp>
    </p:spTree>
    <p:extLst>
      <p:ext uri="{BB962C8B-B14F-4D97-AF65-F5344CB8AC3E}">
        <p14:creationId xmlns:p14="http://schemas.microsoft.com/office/powerpoint/2010/main" val="1468033"/>
      </p:ext>
    </p:extLst>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iming>
    <p:tnLst>
      <p:par>
        <p:cTn id="1" dur="indefinite" restart="never" nodeType="tmRoot"/>
      </p:par>
    </p:tnLst>
  </p:timing>
  <p:hf sldNum="0" hdr="0" ftr="0" dt="0"/>
  <p:txStyles>
    <p:titleStyle>
      <a:lvl1pPr algn="l" rtl="0" eaLnBrk="1" fontAlgn="base" hangingPunct="1">
        <a:lnSpc>
          <a:spcPct val="86000"/>
        </a:lnSpc>
        <a:spcBef>
          <a:spcPct val="0"/>
        </a:spcBef>
        <a:spcAft>
          <a:spcPct val="0"/>
        </a:spcAft>
        <a:defRPr sz="2000" b="1" i="0" baseline="0">
          <a:solidFill>
            <a:schemeClr val="tx1"/>
          </a:solidFill>
          <a:latin typeface="+mn-lt"/>
          <a:ea typeface="+mj-ea"/>
          <a:cs typeface="+mj-cs"/>
        </a:defRPr>
      </a:lvl1pPr>
      <a:lvl2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2pPr>
      <a:lvl3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3pPr>
      <a:lvl4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4pPr>
      <a:lvl5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5pPr>
      <a:lvl6pPr marL="4572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6pPr>
      <a:lvl7pPr marL="9144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7pPr>
      <a:lvl8pPr marL="13716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8pPr>
      <a:lvl9pPr marL="18288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9pPr>
    </p:titleStyle>
    <p:body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2770" name="Picture 2" descr="Cintillo_inferior02"/>
          <p:cNvPicPr>
            <a:picLocks noChangeAspect="1" noChangeArrowheads="1"/>
          </p:cNvPicPr>
          <p:nvPr/>
        </p:nvPicPr>
        <p:blipFill>
          <a:blip r:embed="rId13" cstate="print"/>
          <a:srcRect l="293" t="47" r="310"/>
          <a:stretch>
            <a:fillRect/>
          </a:stretch>
        </p:blipFill>
        <p:spPr bwMode="auto">
          <a:xfrm>
            <a:off x="0" y="0"/>
            <a:ext cx="9602788" cy="6861175"/>
          </a:xfrm>
          <a:prstGeom prst="rect">
            <a:avLst/>
          </a:prstGeom>
          <a:noFill/>
          <a:ln w="9525">
            <a:noFill/>
            <a:miter lim="800000"/>
            <a:headEnd/>
            <a:tailEnd/>
          </a:ln>
        </p:spPr>
      </p:pic>
      <p:pic>
        <p:nvPicPr>
          <p:cNvPr id="32771" name="Picture 2"/>
          <p:cNvPicPr>
            <a:picLocks noChangeAspect="1" noChangeArrowheads="1"/>
          </p:cNvPicPr>
          <p:nvPr/>
        </p:nvPicPr>
        <p:blipFill>
          <a:blip r:embed="rId14" cstate="print"/>
          <a:srcRect/>
          <a:stretch>
            <a:fillRect/>
          </a:stretch>
        </p:blipFill>
        <p:spPr bwMode="auto">
          <a:xfrm>
            <a:off x="7357138" y="6329363"/>
            <a:ext cx="2028922" cy="341312"/>
          </a:xfrm>
          <a:prstGeom prst="rect">
            <a:avLst/>
          </a:prstGeom>
          <a:noFill/>
          <a:ln w="9525">
            <a:noFill/>
            <a:miter lim="800000"/>
            <a:headEnd/>
            <a:tailEnd/>
          </a:ln>
        </p:spPr>
      </p:pic>
    </p:spTree>
    <p:extLst>
      <p:ext uri="{BB962C8B-B14F-4D97-AF65-F5344CB8AC3E}">
        <p14:creationId xmlns:p14="http://schemas.microsoft.com/office/powerpoint/2010/main" val="898809898"/>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2770" name="Picture 2" descr="Cintillo_inferior02"/>
          <p:cNvPicPr>
            <a:picLocks noChangeAspect="1" noChangeArrowheads="1"/>
          </p:cNvPicPr>
          <p:nvPr/>
        </p:nvPicPr>
        <p:blipFill>
          <a:blip r:embed="rId13" cstate="print"/>
          <a:srcRect l="293" t="47" r="310"/>
          <a:stretch>
            <a:fillRect/>
          </a:stretch>
        </p:blipFill>
        <p:spPr bwMode="auto">
          <a:xfrm>
            <a:off x="0" y="0"/>
            <a:ext cx="9602788" cy="6861175"/>
          </a:xfrm>
          <a:prstGeom prst="rect">
            <a:avLst/>
          </a:prstGeom>
          <a:noFill/>
          <a:ln w="9525">
            <a:noFill/>
            <a:miter lim="800000"/>
            <a:headEnd/>
            <a:tailEnd/>
          </a:ln>
        </p:spPr>
      </p:pic>
      <p:pic>
        <p:nvPicPr>
          <p:cNvPr id="32771" name="Picture 2"/>
          <p:cNvPicPr>
            <a:picLocks noChangeAspect="1" noChangeArrowheads="1"/>
          </p:cNvPicPr>
          <p:nvPr/>
        </p:nvPicPr>
        <p:blipFill>
          <a:blip r:embed="rId14" cstate="print"/>
          <a:srcRect/>
          <a:stretch>
            <a:fillRect/>
          </a:stretch>
        </p:blipFill>
        <p:spPr bwMode="auto">
          <a:xfrm>
            <a:off x="7357138" y="6329363"/>
            <a:ext cx="2028922" cy="341312"/>
          </a:xfrm>
          <a:prstGeom prst="rect">
            <a:avLst/>
          </a:prstGeom>
          <a:noFill/>
          <a:ln w="9525">
            <a:noFill/>
            <a:miter lim="800000"/>
            <a:headEnd/>
            <a:tailEnd/>
          </a:ln>
        </p:spPr>
      </p:pic>
    </p:spTree>
    <p:extLst>
      <p:ext uri="{BB962C8B-B14F-4D97-AF65-F5344CB8AC3E}">
        <p14:creationId xmlns:p14="http://schemas.microsoft.com/office/powerpoint/2010/main" val="3798166657"/>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4"/>
            </p:custDataLst>
            <p:extLst>
              <p:ext uri="{D42A27DB-BD31-4B8C-83A1-F6EECF244321}">
                <p14:modId xmlns:p14="http://schemas.microsoft.com/office/powerpoint/2010/main" val="2697524096"/>
              </p:ext>
            </p:extLst>
          </p:nvPr>
        </p:nvGraphicFramePr>
        <p:xfrm>
          <a:off x="1590" y="1592"/>
          <a:ext cx="1587" cy="1587"/>
        </p:xfrm>
        <a:graphic>
          <a:graphicData uri="http://schemas.openxmlformats.org/presentationml/2006/ole">
            <mc:AlternateContent xmlns:mc="http://schemas.openxmlformats.org/markup-compatibility/2006">
              <mc:Choice xmlns:v="urn:schemas-microsoft-com:vml" Requires="v">
                <p:oleObj spid="_x0000_s250516" name="think-cell Slide" r:id="rId15" imgW="270" imgH="270" progId="TCLayout.ActiveDocument.1">
                  <p:embed/>
                </p:oleObj>
              </mc:Choice>
              <mc:Fallback>
                <p:oleObj name="think-cell Slide" r:id="rId15" imgW="270" imgH="270" progId="TCLayout.ActiveDocument.1">
                  <p:embed/>
                  <p:pic>
                    <p:nvPicPr>
                      <p:cNvPr id="0" name=""/>
                      <p:cNvPicPr/>
                      <p:nvPr/>
                    </p:nvPicPr>
                    <p:blipFill>
                      <a:blip r:embed="rId16"/>
                      <a:stretch>
                        <a:fillRect/>
                      </a:stretch>
                    </p:blipFill>
                    <p:spPr>
                      <a:xfrm>
                        <a:off x="1590" y="1592"/>
                        <a:ext cx="1587" cy="1587"/>
                      </a:xfrm>
                      <a:prstGeom prst="rect">
                        <a:avLst/>
                      </a:prstGeom>
                    </p:spPr>
                  </p:pic>
                </p:oleObj>
              </mc:Fallback>
            </mc:AlternateContent>
          </a:graphicData>
        </a:graphic>
      </p:graphicFrame>
      <p:sp>
        <p:nvSpPr>
          <p:cNvPr id="1026" name="Rectangle 2"/>
          <p:cNvSpPr>
            <a:spLocks noGrp="1" noChangeArrowheads="1"/>
          </p:cNvSpPr>
          <p:nvPr>
            <p:ph type="title"/>
          </p:nvPr>
        </p:nvSpPr>
        <p:spPr bwMode="auto">
          <a:xfrm>
            <a:off x="400118" y="381010"/>
            <a:ext cx="8796272" cy="73341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auto">
          <a:xfrm>
            <a:off x="400116" y="1381125"/>
            <a:ext cx="8802556" cy="448627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pic>
        <p:nvPicPr>
          <p:cNvPr id="1034" name="Picture 10" descr="fondo02"/>
          <p:cNvPicPr>
            <a:picLocks noChangeAspect="1" noChangeArrowheads="1"/>
          </p:cNvPicPr>
          <p:nvPr/>
        </p:nvPicPr>
        <p:blipFill>
          <a:blip r:embed="rId17"/>
          <a:srcRect t="91110"/>
          <a:stretch>
            <a:fillRect/>
          </a:stretch>
        </p:blipFill>
        <p:spPr bwMode="auto">
          <a:xfrm>
            <a:off x="0" y="6248400"/>
            <a:ext cx="9602788" cy="609600"/>
          </a:xfrm>
          <a:prstGeom prst="rect">
            <a:avLst/>
          </a:prstGeom>
          <a:noFill/>
        </p:spPr>
      </p:pic>
      <p:pic>
        <p:nvPicPr>
          <p:cNvPr id="1035" name="Picture 11" descr="Logo_Peq01"/>
          <p:cNvPicPr>
            <a:picLocks noChangeAspect="1" noChangeArrowheads="1"/>
          </p:cNvPicPr>
          <p:nvPr/>
        </p:nvPicPr>
        <p:blipFill>
          <a:blip r:embed="rId18"/>
          <a:srcRect/>
          <a:stretch>
            <a:fillRect/>
          </a:stretch>
        </p:blipFill>
        <p:spPr bwMode="auto">
          <a:xfrm>
            <a:off x="7335463" y="6345435"/>
            <a:ext cx="2013918" cy="352425"/>
          </a:xfrm>
          <a:prstGeom prst="rect">
            <a:avLst/>
          </a:prstGeom>
          <a:noFill/>
        </p:spPr>
      </p:pic>
      <p:sp>
        <p:nvSpPr>
          <p:cNvPr id="1029" name="Rectangle 5"/>
          <p:cNvSpPr>
            <a:spLocks noGrp="1" noChangeArrowheads="1"/>
          </p:cNvSpPr>
          <p:nvPr>
            <p:ph type="ftr" sz="quarter" idx="3"/>
          </p:nvPr>
        </p:nvSpPr>
        <p:spPr bwMode="auto">
          <a:xfrm>
            <a:off x="1840534" y="6283325"/>
            <a:ext cx="5121487" cy="228600"/>
          </a:xfrm>
          <a:prstGeom prst="rect">
            <a:avLst/>
          </a:prstGeom>
          <a:noFill/>
          <a:ln w="9525">
            <a:noFill/>
            <a:miter lim="800000"/>
            <a:headEnd/>
            <a:tailEnd/>
          </a:ln>
        </p:spPr>
        <p:txBody>
          <a:bodyPr vert="horz" wrap="none" lIns="0" tIns="0" rIns="0" bIns="0" numCol="1" anchor="b"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9" name="Rectangle 15"/>
          <p:cNvSpPr>
            <a:spLocks noChangeArrowheads="1"/>
          </p:cNvSpPr>
          <p:nvPr/>
        </p:nvSpPr>
        <p:spPr bwMode="gray">
          <a:xfrm>
            <a:off x="9202672" y="0"/>
            <a:ext cx="406400" cy="38100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0">
            <a:noAutofit/>
          </a:bodyPr>
          <a:lstStyle/>
          <a:p>
            <a:pPr eaLnBrk="0" hangingPunct="0">
              <a:lnSpc>
                <a:spcPct val="100000"/>
              </a:lnSpc>
            </a:pPr>
            <a:fld id="{2306E996-13B1-4F09-8F6B-3AC86B81501F}" type="slidenum">
              <a:rPr lang="en-US" sz="1400" b="1" smtClean="0">
                <a:solidFill>
                  <a:srgbClr val="FF0000"/>
                </a:solidFill>
                <a:cs typeface="Arial" charset="0"/>
              </a:rPr>
              <a:pPr eaLnBrk="0" hangingPunct="0">
                <a:lnSpc>
                  <a:spcPct val="100000"/>
                </a:lnSpc>
              </a:pPr>
              <a:t>‹#›</a:t>
            </a:fld>
            <a:endParaRPr lang="en-US" sz="1400" b="1" dirty="0">
              <a:solidFill>
                <a:srgbClr val="FF0000"/>
              </a:solidFill>
              <a:cs typeface="Arial" charset="0"/>
            </a:endParaRPr>
          </a:p>
        </p:txBody>
      </p:sp>
      <p:sp>
        <p:nvSpPr>
          <p:cNvPr id="10" name="OWLabel"/>
          <p:cNvSpPr/>
          <p:nvPr/>
        </p:nvSpPr>
        <p:spPr bwMode="gray">
          <a:xfrm>
            <a:off x="8730660" y="64770"/>
            <a:ext cx="481606" cy="248530"/>
          </a:xfrm>
          <a:prstGeom prst="rect">
            <a:avLst/>
          </a:prstGeom>
          <a:solidFill>
            <a:schemeClr val="lt1"/>
          </a:solidFill>
          <a:ln w="9525" cap="flat" cmpd="sng" algn="ctr">
            <a:solidFill>
              <a:srgbClr val="808080"/>
            </a:solidFill>
            <a:prstDash val="solid"/>
            <a:round/>
            <a:headEnd type="none" w="med" len="med"/>
            <a:tailEnd type="none" w="med" len="med"/>
          </a:ln>
          <a:effectLst/>
        </p:spPr>
        <p:txBody>
          <a:bodyPr vert="horz" wrap="none" lIns="90043" tIns="46863" rIns="90043" bIns="46863" numCol="1" rtlCol="0" anchor="b" anchorCtr="0" compatLnSpc="1">
            <a:prstTxWarp prst="textNoShape">
              <a:avLst/>
            </a:prstTxWarp>
            <a:spAutoFit/>
          </a:bodyPr>
          <a:lstStyle/>
          <a:p>
            <a:pPr algn="r" eaLnBrk="0" hangingPunct="0">
              <a:lnSpc>
                <a:spcPct val="100000"/>
              </a:lnSpc>
            </a:pPr>
            <a:r>
              <a:rPr lang="en-US" b="1" dirty="0" smtClean="0">
                <a:solidFill>
                  <a:srgbClr val="AEAEAE"/>
                </a:solidFill>
                <a:latin typeface="Arial"/>
              </a:rPr>
              <a:t>Draft</a:t>
            </a:r>
            <a:endParaRPr lang="en-US" b="1" dirty="0">
              <a:solidFill>
                <a:srgbClr val="AEAEAE"/>
              </a:solidFill>
              <a:latin typeface="Arial"/>
            </a:endParaRPr>
          </a:p>
        </p:txBody>
      </p:sp>
    </p:spTree>
    <p:extLst>
      <p:ext uri="{BB962C8B-B14F-4D97-AF65-F5344CB8AC3E}">
        <p14:creationId xmlns:p14="http://schemas.microsoft.com/office/powerpoint/2010/main" val="4286684849"/>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timing>
    <p:tnLst>
      <p:par>
        <p:cTn id="1" dur="indefinite" restart="never" nodeType="tmRoot"/>
      </p:par>
    </p:tnLst>
  </p:timing>
  <p:hf sldNum="0" hdr="0" ftr="0" dt="0"/>
  <p:txStyles>
    <p:titleStyle>
      <a:lvl1pPr algn="l" rtl="0" eaLnBrk="1" fontAlgn="base" hangingPunct="1">
        <a:lnSpc>
          <a:spcPct val="86000"/>
        </a:lnSpc>
        <a:spcBef>
          <a:spcPct val="0"/>
        </a:spcBef>
        <a:spcAft>
          <a:spcPct val="0"/>
        </a:spcAft>
        <a:defRPr sz="2000" b="1" i="0" baseline="0">
          <a:solidFill>
            <a:schemeClr val="tx1"/>
          </a:solidFill>
          <a:latin typeface="+mn-lt"/>
          <a:ea typeface="+mj-ea"/>
          <a:cs typeface="+mj-cs"/>
        </a:defRPr>
      </a:lvl1pPr>
      <a:lvl2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2pPr>
      <a:lvl3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3pPr>
      <a:lvl4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4pPr>
      <a:lvl5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5pPr>
      <a:lvl6pPr marL="4572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6pPr>
      <a:lvl7pPr marL="9144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7pPr>
      <a:lvl8pPr marL="13716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8pPr>
      <a:lvl9pPr marL="18288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9pPr>
    </p:titleStyle>
    <p:body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4"/>
            </p:custDataLst>
            <p:extLst>
              <p:ext uri="{D42A27DB-BD31-4B8C-83A1-F6EECF244321}">
                <p14:modId xmlns:p14="http://schemas.microsoft.com/office/powerpoint/2010/main" val="1525267704"/>
              </p:ext>
            </p:extLst>
          </p:nvPr>
        </p:nvGraphicFramePr>
        <p:xfrm>
          <a:off x="1590" y="1592"/>
          <a:ext cx="1587" cy="1587"/>
        </p:xfrm>
        <a:graphic>
          <a:graphicData uri="http://schemas.openxmlformats.org/presentationml/2006/ole">
            <mc:AlternateContent xmlns:mc="http://schemas.openxmlformats.org/markup-compatibility/2006">
              <mc:Choice xmlns:v="urn:schemas-microsoft-com:vml" Requires="v">
                <p:oleObj spid="_x0000_s251496" name="think-cell Slide" r:id="rId15" imgW="270" imgH="270" progId="TCLayout.ActiveDocument.1">
                  <p:embed/>
                </p:oleObj>
              </mc:Choice>
              <mc:Fallback>
                <p:oleObj name="think-cell Slide" r:id="rId15" imgW="270" imgH="270" progId="TCLayout.ActiveDocument.1">
                  <p:embed/>
                  <p:pic>
                    <p:nvPicPr>
                      <p:cNvPr id="0" name=""/>
                      <p:cNvPicPr/>
                      <p:nvPr/>
                    </p:nvPicPr>
                    <p:blipFill>
                      <a:blip r:embed="rId16"/>
                      <a:stretch>
                        <a:fillRect/>
                      </a:stretch>
                    </p:blipFill>
                    <p:spPr>
                      <a:xfrm>
                        <a:off x="1590" y="1592"/>
                        <a:ext cx="1587" cy="1587"/>
                      </a:xfrm>
                      <a:prstGeom prst="rect">
                        <a:avLst/>
                      </a:prstGeom>
                    </p:spPr>
                  </p:pic>
                </p:oleObj>
              </mc:Fallback>
            </mc:AlternateContent>
          </a:graphicData>
        </a:graphic>
      </p:graphicFrame>
      <p:sp>
        <p:nvSpPr>
          <p:cNvPr id="1026" name="Rectangle 2"/>
          <p:cNvSpPr>
            <a:spLocks noGrp="1" noChangeArrowheads="1"/>
          </p:cNvSpPr>
          <p:nvPr>
            <p:ph type="title"/>
          </p:nvPr>
        </p:nvSpPr>
        <p:spPr bwMode="auto">
          <a:xfrm>
            <a:off x="400118" y="381010"/>
            <a:ext cx="8796272" cy="73341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auto">
          <a:xfrm>
            <a:off x="400116" y="1381125"/>
            <a:ext cx="8802556" cy="448627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pic>
        <p:nvPicPr>
          <p:cNvPr id="1034" name="Picture 10" descr="fondo02"/>
          <p:cNvPicPr>
            <a:picLocks noChangeAspect="1" noChangeArrowheads="1"/>
          </p:cNvPicPr>
          <p:nvPr/>
        </p:nvPicPr>
        <p:blipFill>
          <a:blip r:embed="rId17"/>
          <a:srcRect t="91110"/>
          <a:stretch>
            <a:fillRect/>
          </a:stretch>
        </p:blipFill>
        <p:spPr bwMode="auto">
          <a:xfrm>
            <a:off x="0" y="6248400"/>
            <a:ext cx="9602788" cy="609600"/>
          </a:xfrm>
          <a:prstGeom prst="rect">
            <a:avLst/>
          </a:prstGeom>
          <a:noFill/>
        </p:spPr>
      </p:pic>
      <p:pic>
        <p:nvPicPr>
          <p:cNvPr id="1035" name="Picture 11" descr="Logo_Peq01"/>
          <p:cNvPicPr>
            <a:picLocks noChangeAspect="1" noChangeArrowheads="1"/>
          </p:cNvPicPr>
          <p:nvPr/>
        </p:nvPicPr>
        <p:blipFill>
          <a:blip r:embed="rId18"/>
          <a:srcRect/>
          <a:stretch>
            <a:fillRect/>
          </a:stretch>
        </p:blipFill>
        <p:spPr bwMode="auto">
          <a:xfrm>
            <a:off x="7335463" y="6345435"/>
            <a:ext cx="2013918" cy="352425"/>
          </a:xfrm>
          <a:prstGeom prst="rect">
            <a:avLst/>
          </a:prstGeom>
          <a:noFill/>
        </p:spPr>
      </p:pic>
      <p:sp>
        <p:nvSpPr>
          <p:cNvPr id="1029" name="Rectangle 5"/>
          <p:cNvSpPr>
            <a:spLocks noGrp="1" noChangeArrowheads="1"/>
          </p:cNvSpPr>
          <p:nvPr>
            <p:ph type="ftr" sz="quarter" idx="3"/>
          </p:nvPr>
        </p:nvSpPr>
        <p:spPr bwMode="auto">
          <a:xfrm>
            <a:off x="1840534" y="6283325"/>
            <a:ext cx="5121487" cy="228600"/>
          </a:xfrm>
          <a:prstGeom prst="rect">
            <a:avLst/>
          </a:prstGeom>
          <a:noFill/>
          <a:ln w="9525">
            <a:noFill/>
            <a:miter lim="800000"/>
            <a:headEnd/>
            <a:tailEnd/>
          </a:ln>
        </p:spPr>
        <p:txBody>
          <a:bodyPr vert="horz" wrap="none" lIns="0" tIns="0" rIns="0" bIns="0" numCol="1" anchor="b"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9" name="Rectangle 15"/>
          <p:cNvSpPr>
            <a:spLocks noChangeArrowheads="1"/>
          </p:cNvSpPr>
          <p:nvPr/>
        </p:nvSpPr>
        <p:spPr bwMode="gray">
          <a:xfrm>
            <a:off x="9202672" y="0"/>
            <a:ext cx="406400" cy="38100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0">
            <a:noAutofit/>
          </a:bodyPr>
          <a:lstStyle/>
          <a:p>
            <a:pPr eaLnBrk="0" hangingPunct="0">
              <a:lnSpc>
                <a:spcPct val="100000"/>
              </a:lnSpc>
            </a:pPr>
            <a:fld id="{2306E996-13B1-4F09-8F6B-3AC86B81501F}" type="slidenum">
              <a:rPr lang="en-US" sz="1400" b="1" smtClean="0">
                <a:solidFill>
                  <a:srgbClr val="FF0000"/>
                </a:solidFill>
                <a:cs typeface="Arial" charset="0"/>
              </a:rPr>
              <a:pPr eaLnBrk="0" hangingPunct="0">
                <a:lnSpc>
                  <a:spcPct val="100000"/>
                </a:lnSpc>
              </a:pPr>
              <a:t>‹#›</a:t>
            </a:fld>
            <a:endParaRPr lang="en-US" sz="1400" b="1" dirty="0">
              <a:solidFill>
                <a:srgbClr val="FF0000"/>
              </a:solidFill>
              <a:cs typeface="Arial" charset="0"/>
            </a:endParaRPr>
          </a:p>
        </p:txBody>
      </p:sp>
    </p:spTree>
    <p:extLst>
      <p:ext uri="{BB962C8B-B14F-4D97-AF65-F5344CB8AC3E}">
        <p14:creationId xmlns:p14="http://schemas.microsoft.com/office/powerpoint/2010/main" val="994121993"/>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Lst>
  <p:timing>
    <p:tnLst>
      <p:par>
        <p:cTn id="1" dur="indefinite" restart="never" nodeType="tmRoot"/>
      </p:par>
    </p:tnLst>
  </p:timing>
  <p:hf sldNum="0" hdr="0" ftr="0" dt="0"/>
  <p:txStyles>
    <p:titleStyle>
      <a:lvl1pPr algn="l" rtl="0" eaLnBrk="1" fontAlgn="base" hangingPunct="1">
        <a:lnSpc>
          <a:spcPct val="86000"/>
        </a:lnSpc>
        <a:spcBef>
          <a:spcPct val="0"/>
        </a:spcBef>
        <a:spcAft>
          <a:spcPct val="0"/>
        </a:spcAft>
        <a:defRPr sz="2000" b="1" i="0" baseline="0">
          <a:solidFill>
            <a:schemeClr val="tx1"/>
          </a:solidFill>
          <a:latin typeface="+mn-lt"/>
          <a:ea typeface="+mj-ea"/>
          <a:cs typeface="+mj-cs"/>
        </a:defRPr>
      </a:lvl1pPr>
      <a:lvl2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2pPr>
      <a:lvl3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3pPr>
      <a:lvl4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4pPr>
      <a:lvl5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5pPr>
      <a:lvl6pPr marL="4572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6pPr>
      <a:lvl7pPr marL="9144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7pPr>
      <a:lvl8pPr marL="13716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8pPr>
      <a:lvl9pPr marL="18288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9pPr>
    </p:titleStyle>
    <p:body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4"/>
            </p:custDataLst>
            <p:extLst>
              <p:ext uri="{D42A27DB-BD31-4B8C-83A1-F6EECF244321}">
                <p14:modId xmlns:p14="http://schemas.microsoft.com/office/powerpoint/2010/main" val="1306237546"/>
              </p:ext>
            </p:extLst>
          </p:nvPr>
        </p:nvGraphicFramePr>
        <p:xfrm>
          <a:off x="1590" y="1592"/>
          <a:ext cx="1587" cy="1587"/>
        </p:xfrm>
        <a:graphic>
          <a:graphicData uri="http://schemas.openxmlformats.org/presentationml/2006/ole">
            <mc:AlternateContent xmlns:mc="http://schemas.openxmlformats.org/markup-compatibility/2006">
              <mc:Choice xmlns:v="urn:schemas-microsoft-com:vml" Requires="v">
                <p:oleObj spid="_x0000_s252520" name="think-cell Slide" r:id="rId15" imgW="270" imgH="270" progId="TCLayout.ActiveDocument.1">
                  <p:embed/>
                </p:oleObj>
              </mc:Choice>
              <mc:Fallback>
                <p:oleObj name="think-cell Slide" r:id="rId15" imgW="270" imgH="270" progId="TCLayout.ActiveDocument.1">
                  <p:embed/>
                  <p:pic>
                    <p:nvPicPr>
                      <p:cNvPr id="0" name=""/>
                      <p:cNvPicPr/>
                      <p:nvPr/>
                    </p:nvPicPr>
                    <p:blipFill>
                      <a:blip r:embed="rId16"/>
                      <a:stretch>
                        <a:fillRect/>
                      </a:stretch>
                    </p:blipFill>
                    <p:spPr>
                      <a:xfrm>
                        <a:off x="1590" y="1592"/>
                        <a:ext cx="1587" cy="1587"/>
                      </a:xfrm>
                      <a:prstGeom prst="rect">
                        <a:avLst/>
                      </a:prstGeom>
                    </p:spPr>
                  </p:pic>
                </p:oleObj>
              </mc:Fallback>
            </mc:AlternateContent>
          </a:graphicData>
        </a:graphic>
      </p:graphicFrame>
      <p:sp>
        <p:nvSpPr>
          <p:cNvPr id="1026" name="Rectangle 2"/>
          <p:cNvSpPr>
            <a:spLocks noGrp="1" noChangeArrowheads="1"/>
          </p:cNvSpPr>
          <p:nvPr>
            <p:ph type="title"/>
          </p:nvPr>
        </p:nvSpPr>
        <p:spPr bwMode="auto">
          <a:xfrm>
            <a:off x="400118" y="381010"/>
            <a:ext cx="8796272" cy="73341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auto">
          <a:xfrm>
            <a:off x="400116" y="1381125"/>
            <a:ext cx="8802556" cy="448627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pic>
        <p:nvPicPr>
          <p:cNvPr id="1034" name="Picture 10" descr="fondo02"/>
          <p:cNvPicPr>
            <a:picLocks noChangeAspect="1" noChangeArrowheads="1"/>
          </p:cNvPicPr>
          <p:nvPr/>
        </p:nvPicPr>
        <p:blipFill>
          <a:blip r:embed="rId17"/>
          <a:srcRect t="91110"/>
          <a:stretch>
            <a:fillRect/>
          </a:stretch>
        </p:blipFill>
        <p:spPr bwMode="auto">
          <a:xfrm>
            <a:off x="0" y="6248400"/>
            <a:ext cx="9602788" cy="609600"/>
          </a:xfrm>
          <a:prstGeom prst="rect">
            <a:avLst/>
          </a:prstGeom>
          <a:noFill/>
        </p:spPr>
      </p:pic>
      <p:pic>
        <p:nvPicPr>
          <p:cNvPr id="1035" name="Picture 11" descr="Logo_Peq01"/>
          <p:cNvPicPr>
            <a:picLocks noChangeAspect="1" noChangeArrowheads="1"/>
          </p:cNvPicPr>
          <p:nvPr/>
        </p:nvPicPr>
        <p:blipFill>
          <a:blip r:embed="rId18"/>
          <a:srcRect/>
          <a:stretch>
            <a:fillRect/>
          </a:stretch>
        </p:blipFill>
        <p:spPr bwMode="auto">
          <a:xfrm>
            <a:off x="7335463" y="6345435"/>
            <a:ext cx="2013918" cy="352425"/>
          </a:xfrm>
          <a:prstGeom prst="rect">
            <a:avLst/>
          </a:prstGeom>
          <a:noFill/>
        </p:spPr>
      </p:pic>
      <p:sp>
        <p:nvSpPr>
          <p:cNvPr id="1029" name="Rectangle 5"/>
          <p:cNvSpPr>
            <a:spLocks noGrp="1" noChangeArrowheads="1"/>
          </p:cNvSpPr>
          <p:nvPr>
            <p:ph type="ftr" sz="quarter" idx="3"/>
          </p:nvPr>
        </p:nvSpPr>
        <p:spPr bwMode="auto">
          <a:xfrm>
            <a:off x="1840534" y="6283325"/>
            <a:ext cx="5121487" cy="228600"/>
          </a:xfrm>
          <a:prstGeom prst="rect">
            <a:avLst/>
          </a:prstGeom>
          <a:noFill/>
          <a:ln w="9525">
            <a:noFill/>
            <a:miter lim="800000"/>
            <a:headEnd/>
            <a:tailEnd/>
          </a:ln>
        </p:spPr>
        <p:txBody>
          <a:bodyPr vert="horz" wrap="none" lIns="0" tIns="0" rIns="0" bIns="0" numCol="1" anchor="b"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9" name="Rectangle 15"/>
          <p:cNvSpPr>
            <a:spLocks noChangeArrowheads="1"/>
          </p:cNvSpPr>
          <p:nvPr/>
        </p:nvSpPr>
        <p:spPr bwMode="gray">
          <a:xfrm>
            <a:off x="9202672" y="0"/>
            <a:ext cx="406400" cy="38100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0">
            <a:noAutofit/>
          </a:bodyPr>
          <a:lstStyle/>
          <a:p>
            <a:pPr eaLnBrk="0" hangingPunct="0">
              <a:lnSpc>
                <a:spcPct val="100000"/>
              </a:lnSpc>
            </a:pPr>
            <a:fld id="{2306E996-13B1-4F09-8F6B-3AC86B81501F}" type="slidenum">
              <a:rPr lang="en-US" sz="1400" b="1" smtClean="0">
                <a:solidFill>
                  <a:srgbClr val="FF0000"/>
                </a:solidFill>
                <a:cs typeface="Arial" charset="0"/>
              </a:rPr>
              <a:pPr eaLnBrk="0" hangingPunct="0">
                <a:lnSpc>
                  <a:spcPct val="100000"/>
                </a:lnSpc>
              </a:pPr>
              <a:t>‹#›</a:t>
            </a:fld>
            <a:endParaRPr lang="en-US" sz="1400" b="1" dirty="0">
              <a:solidFill>
                <a:srgbClr val="FF0000"/>
              </a:solidFill>
              <a:cs typeface="Arial" charset="0"/>
            </a:endParaRPr>
          </a:p>
        </p:txBody>
      </p:sp>
    </p:spTree>
    <p:extLst>
      <p:ext uri="{BB962C8B-B14F-4D97-AF65-F5344CB8AC3E}">
        <p14:creationId xmlns:p14="http://schemas.microsoft.com/office/powerpoint/2010/main" val="1565886740"/>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Lst>
  <p:timing>
    <p:tnLst>
      <p:par>
        <p:cTn id="1" dur="indefinite" restart="never" nodeType="tmRoot"/>
      </p:par>
    </p:tnLst>
  </p:timing>
  <p:hf sldNum="0" hdr="0" ftr="0" dt="0"/>
  <p:txStyles>
    <p:titleStyle>
      <a:lvl1pPr algn="l" rtl="0" eaLnBrk="1" fontAlgn="base" hangingPunct="1">
        <a:lnSpc>
          <a:spcPct val="86000"/>
        </a:lnSpc>
        <a:spcBef>
          <a:spcPct val="0"/>
        </a:spcBef>
        <a:spcAft>
          <a:spcPct val="0"/>
        </a:spcAft>
        <a:defRPr sz="2000" b="1" i="0" baseline="0">
          <a:solidFill>
            <a:schemeClr val="tx1"/>
          </a:solidFill>
          <a:latin typeface="+mn-lt"/>
          <a:ea typeface="+mj-ea"/>
          <a:cs typeface="+mj-cs"/>
        </a:defRPr>
      </a:lvl1pPr>
      <a:lvl2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2pPr>
      <a:lvl3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3pPr>
      <a:lvl4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4pPr>
      <a:lvl5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5pPr>
      <a:lvl6pPr marL="4572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6pPr>
      <a:lvl7pPr marL="9144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7pPr>
      <a:lvl8pPr marL="13716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8pPr>
      <a:lvl9pPr marL="18288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9pPr>
    </p:titleStyle>
    <p:body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4"/>
            </p:custDataLst>
            <p:extLst>
              <p:ext uri="{D42A27DB-BD31-4B8C-83A1-F6EECF244321}">
                <p14:modId xmlns:p14="http://schemas.microsoft.com/office/powerpoint/2010/main" val="517021818"/>
              </p:ext>
            </p:extLst>
          </p:nvPr>
        </p:nvGraphicFramePr>
        <p:xfrm>
          <a:off x="1590" y="1592"/>
          <a:ext cx="1587" cy="1587"/>
        </p:xfrm>
        <a:graphic>
          <a:graphicData uri="http://schemas.openxmlformats.org/presentationml/2006/ole">
            <mc:AlternateContent xmlns:mc="http://schemas.openxmlformats.org/markup-compatibility/2006">
              <mc:Choice xmlns:v="urn:schemas-microsoft-com:vml" Requires="v">
                <p:oleObj spid="_x0000_s253532" name="think-cell Slide" r:id="rId15" imgW="270" imgH="270" progId="TCLayout.ActiveDocument.1">
                  <p:embed/>
                </p:oleObj>
              </mc:Choice>
              <mc:Fallback>
                <p:oleObj name="think-cell Slide" r:id="rId15" imgW="270" imgH="270" progId="TCLayout.ActiveDocument.1">
                  <p:embed/>
                  <p:pic>
                    <p:nvPicPr>
                      <p:cNvPr id="0" name=""/>
                      <p:cNvPicPr/>
                      <p:nvPr/>
                    </p:nvPicPr>
                    <p:blipFill>
                      <a:blip r:embed="rId16"/>
                      <a:stretch>
                        <a:fillRect/>
                      </a:stretch>
                    </p:blipFill>
                    <p:spPr>
                      <a:xfrm>
                        <a:off x="1590" y="1592"/>
                        <a:ext cx="1587" cy="1587"/>
                      </a:xfrm>
                      <a:prstGeom prst="rect">
                        <a:avLst/>
                      </a:prstGeom>
                    </p:spPr>
                  </p:pic>
                </p:oleObj>
              </mc:Fallback>
            </mc:AlternateContent>
          </a:graphicData>
        </a:graphic>
      </p:graphicFrame>
      <p:sp>
        <p:nvSpPr>
          <p:cNvPr id="1026" name="Rectangle 2"/>
          <p:cNvSpPr>
            <a:spLocks noGrp="1" noChangeArrowheads="1"/>
          </p:cNvSpPr>
          <p:nvPr>
            <p:ph type="title"/>
          </p:nvPr>
        </p:nvSpPr>
        <p:spPr bwMode="auto">
          <a:xfrm>
            <a:off x="400118" y="381010"/>
            <a:ext cx="8796272" cy="73341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auto">
          <a:xfrm>
            <a:off x="400116" y="1381125"/>
            <a:ext cx="8802556" cy="448627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pic>
        <p:nvPicPr>
          <p:cNvPr id="1034" name="Picture 10" descr="fondo02"/>
          <p:cNvPicPr>
            <a:picLocks noChangeAspect="1" noChangeArrowheads="1"/>
          </p:cNvPicPr>
          <p:nvPr/>
        </p:nvPicPr>
        <p:blipFill>
          <a:blip r:embed="rId17"/>
          <a:srcRect t="91110"/>
          <a:stretch>
            <a:fillRect/>
          </a:stretch>
        </p:blipFill>
        <p:spPr bwMode="auto">
          <a:xfrm>
            <a:off x="0" y="6248400"/>
            <a:ext cx="9602788" cy="609600"/>
          </a:xfrm>
          <a:prstGeom prst="rect">
            <a:avLst/>
          </a:prstGeom>
          <a:noFill/>
        </p:spPr>
      </p:pic>
      <p:pic>
        <p:nvPicPr>
          <p:cNvPr id="1035" name="Picture 11" descr="Logo_Peq01"/>
          <p:cNvPicPr>
            <a:picLocks noChangeAspect="1" noChangeArrowheads="1"/>
          </p:cNvPicPr>
          <p:nvPr/>
        </p:nvPicPr>
        <p:blipFill>
          <a:blip r:embed="rId18"/>
          <a:srcRect/>
          <a:stretch>
            <a:fillRect/>
          </a:stretch>
        </p:blipFill>
        <p:spPr bwMode="auto">
          <a:xfrm>
            <a:off x="7335463" y="6345435"/>
            <a:ext cx="2013918" cy="352425"/>
          </a:xfrm>
          <a:prstGeom prst="rect">
            <a:avLst/>
          </a:prstGeom>
          <a:noFill/>
        </p:spPr>
      </p:pic>
      <p:sp>
        <p:nvSpPr>
          <p:cNvPr id="1029" name="Rectangle 5"/>
          <p:cNvSpPr>
            <a:spLocks noGrp="1" noChangeArrowheads="1"/>
          </p:cNvSpPr>
          <p:nvPr>
            <p:ph type="ftr" sz="quarter" idx="3"/>
          </p:nvPr>
        </p:nvSpPr>
        <p:spPr bwMode="auto">
          <a:xfrm>
            <a:off x="1840534" y="6283325"/>
            <a:ext cx="5121487" cy="228600"/>
          </a:xfrm>
          <a:prstGeom prst="rect">
            <a:avLst/>
          </a:prstGeom>
          <a:noFill/>
          <a:ln w="9525">
            <a:noFill/>
            <a:miter lim="800000"/>
            <a:headEnd/>
            <a:tailEnd/>
          </a:ln>
        </p:spPr>
        <p:txBody>
          <a:bodyPr vert="horz" wrap="none" lIns="0" tIns="0" rIns="0" bIns="0" numCol="1" anchor="b"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9" name="Rectangle 15"/>
          <p:cNvSpPr>
            <a:spLocks noChangeArrowheads="1"/>
          </p:cNvSpPr>
          <p:nvPr/>
        </p:nvSpPr>
        <p:spPr bwMode="gray">
          <a:xfrm>
            <a:off x="9202672" y="0"/>
            <a:ext cx="406400" cy="38100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0">
            <a:noAutofit/>
          </a:bodyPr>
          <a:lstStyle/>
          <a:p>
            <a:pPr eaLnBrk="0" hangingPunct="0">
              <a:lnSpc>
                <a:spcPct val="100000"/>
              </a:lnSpc>
            </a:pPr>
            <a:fld id="{2306E996-13B1-4F09-8F6B-3AC86B81501F}" type="slidenum">
              <a:rPr lang="en-US" sz="1400" b="1" smtClean="0">
                <a:solidFill>
                  <a:srgbClr val="FF0000"/>
                </a:solidFill>
                <a:cs typeface="Arial" charset="0"/>
              </a:rPr>
              <a:pPr eaLnBrk="0" hangingPunct="0">
                <a:lnSpc>
                  <a:spcPct val="100000"/>
                </a:lnSpc>
              </a:pPr>
              <a:t>‹#›</a:t>
            </a:fld>
            <a:endParaRPr lang="en-US" sz="1400" b="1" dirty="0">
              <a:solidFill>
                <a:srgbClr val="FF0000"/>
              </a:solidFill>
              <a:cs typeface="Arial" charset="0"/>
            </a:endParaRPr>
          </a:p>
        </p:txBody>
      </p:sp>
    </p:spTree>
    <p:extLst>
      <p:ext uri="{BB962C8B-B14F-4D97-AF65-F5344CB8AC3E}">
        <p14:creationId xmlns:p14="http://schemas.microsoft.com/office/powerpoint/2010/main" val="997053642"/>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Lst>
  <p:timing>
    <p:tnLst>
      <p:par>
        <p:cTn id="1" dur="indefinite" restart="never" nodeType="tmRoot"/>
      </p:par>
    </p:tnLst>
  </p:timing>
  <p:hf sldNum="0" hdr="0" ftr="0" dt="0"/>
  <p:txStyles>
    <p:titleStyle>
      <a:lvl1pPr algn="l" rtl="0" eaLnBrk="1" fontAlgn="base" hangingPunct="1">
        <a:lnSpc>
          <a:spcPct val="86000"/>
        </a:lnSpc>
        <a:spcBef>
          <a:spcPct val="0"/>
        </a:spcBef>
        <a:spcAft>
          <a:spcPct val="0"/>
        </a:spcAft>
        <a:defRPr sz="2000" b="1" i="0" baseline="0">
          <a:solidFill>
            <a:schemeClr val="tx1"/>
          </a:solidFill>
          <a:latin typeface="+mn-lt"/>
          <a:ea typeface="+mj-ea"/>
          <a:cs typeface="+mj-cs"/>
        </a:defRPr>
      </a:lvl1pPr>
      <a:lvl2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2pPr>
      <a:lvl3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3pPr>
      <a:lvl4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4pPr>
      <a:lvl5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5pPr>
      <a:lvl6pPr marL="4572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6pPr>
      <a:lvl7pPr marL="9144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7pPr>
      <a:lvl8pPr marL="13716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8pPr>
      <a:lvl9pPr marL="18288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9pPr>
    </p:titleStyle>
    <p:body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6"/>
            </p:custDataLst>
            <p:extLst/>
          </p:nvPr>
        </p:nvGraphicFramePr>
        <p:xfrm>
          <a:off x="1484" y="1596"/>
          <a:ext cx="1482" cy="1587"/>
        </p:xfrm>
        <a:graphic>
          <a:graphicData uri="http://schemas.openxmlformats.org/presentationml/2006/ole">
            <mc:AlternateContent xmlns:mc="http://schemas.openxmlformats.org/markup-compatibility/2006">
              <mc:Choice xmlns:v="urn:schemas-microsoft-com:vml" Requires="v">
                <p:oleObj spid="_x0000_s254509"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1484" y="1596"/>
                        <a:ext cx="1482" cy="1587"/>
                      </a:xfrm>
                      <a:prstGeom prst="rect">
                        <a:avLst/>
                      </a:prstGeom>
                    </p:spPr>
                  </p:pic>
                </p:oleObj>
              </mc:Fallback>
            </mc:AlternateContent>
          </a:graphicData>
        </a:graphic>
      </p:graphicFrame>
      <p:pic>
        <p:nvPicPr>
          <p:cNvPr id="113666" name="Picture 2" descr="san"/>
          <p:cNvPicPr>
            <a:picLocks noChangeAspect="1" noChangeArrowheads="1"/>
          </p:cNvPicPr>
          <p:nvPr/>
        </p:nvPicPr>
        <p:blipFill>
          <a:blip r:embed="rId9" cstate="print"/>
          <a:srcRect/>
          <a:stretch>
            <a:fillRect/>
          </a:stretch>
        </p:blipFill>
        <p:spPr bwMode="auto">
          <a:xfrm>
            <a:off x="-1483" y="-3175"/>
            <a:ext cx="9605753" cy="6864350"/>
          </a:xfrm>
          <a:prstGeom prst="rect">
            <a:avLst/>
          </a:prstGeom>
          <a:noFill/>
          <a:ln w="9525">
            <a:noFill/>
            <a:miter lim="800000"/>
            <a:headEnd/>
            <a:tailEnd/>
          </a:ln>
        </p:spPr>
      </p:pic>
      <p:sp>
        <p:nvSpPr>
          <p:cNvPr id="113667" name="Rectangle 3"/>
          <p:cNvSpPr>
            <a:spLocks noGrp="1" noChangeArrowheads="1"/>
          </p:cNvSpPr>
          <p:nvPr>
            <p:ph type="body" idx="1"/>
          </p:nvPr>
        </p:nvSpPr>
        <p:spPr bwMode="auto">
          <a:xfrm>
            <a:off x="263780" y="1196975"/>
            <a:ext cx="8861832" cy="44656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Text</a:t>
            </a:r>
          </a:p>
        </p:txBody>
      </p:sp>
      <p:sp>
        <p:nvSpPr>
          <p:cNvPr id="9434118" name="Rectangle 6"/>
          <p:cNvSpPr>
            <a:spLocks noChangeArrowheads="1"/>
          </p:cNvSpPr>
          <p:nvPr/>
        </p:nvSpPr>
        <p:spPr bwMode="auto">
          <a:xfrm>
            <a:off x="8507656" y="131763"/>
            <a:ext cx="912857" cy="457200"/>
          </a:xfrm>
          <a:prstGeom prst="rect">
            <a:avLst/>
          </a:prstGeom>
          <a:noFill/>
          <a:ln w="9525">
            <a:noFill/>
            <a:miter lim="800000"/>
            <a:headEnd/>
            <a:tailEnd/>
          </a:ln>
          <a:effectLst/>
        </p:spPr>
        <p:txBody>
          <a:bodyPr/>
          <a:lstStyle/>
          <a:p>
            <a:pPr algn="r" eaLnBrk="0" hangingPunct="0">
              <a:lnSpc>
                <a:spcPct val="100000"/>
              </a:lnSpc>
              <a:defRPr/>
            </a:pPr>
            <a:fld id="{98F42B1F-B43B-41E8-B2FE-5CDACE251FC6}" type="slidenum">
              <a:rPr lang="en-US" sz="1500" b="1" smtClean="0">
                <a:solidFill>
                  <a:srgbClr val="FF0000"/>
                </a:solidFill>
                <a:latin typeface="Arial"/>
              </a:rPr>
              <a:pPr algn="r" eaLnBrk="0" hangingPunct="0">
                <a:lnSpc>
                  <a:spcPct val="100000"/>
                </a:lnSpc>
                <a:defRPr/>
              </a:pPr>
              <a:t>‹#›</a:t>
            </a:fld>
            <a:endParaRPr lang="en-US" sz="1500" b="1" dirty="0">
              <a:solidFill>
                <a:srgbClr val="FF0000"/>
              </a:solidFill>
              <a:latin typeface="Arial"/>
            </a:endParaRPr>
          </a:p>
        </p:txBody>
      </p:sp>
      <p:pic>
        <p:nvPicPr>
          <p:cNvPr id="113669" name="Picture 7" descr="A-Santander-negativo_RGB [Convertido]"/>
          <p:cNvPicPr>
            <a:picLocks noChangeAspect="1" noChangeArrowheads="1"/>
          </p:cNvPicPr>
          <p:nvPr/>
        </p:nvPicPr>
        <p:blipFill>
          <a:blip r:embed="rId10" cstate="print"/>
          <a:srcRect/>
          <a:stretch>
            <a:fillRect/>
          </a:stretch>
        </p:blipFill>
        <p:spPr bwMode="auto">
          <a:xfrm>
            <a:off x="7271765" y="6226225"/>
            <a:ext cx="2277698" cy="631825"/>
          </a:xfrm>
          <a:prstGeom prst="rect">
            <a:avLst/>
          </a:prstGeom>
          <a:noFill/>
          <a:ln w="9525">
            <a:noFill/>
            <a:miter lim="800000"/>
            <a:headEnd/>
            <a:tailEnd/>
          </a:ln>
        </p:spPr>
      </p:pic>
      <p:sp>
        <p:nvSpPr>
          <p:cNvPr id="113670" name="Rectangle 8"/>
          <p:cNvSpPr>
            <a:spLocks noGrp="1" noChangeArrowheads="1"/>
          </p:cNvSpPr>
          <p:nvPr>
            <p:ph type="title"/>
          </p:nvPr>
        </p:nvSpPr>
        <p:spPr bwMode="auto">
          <a:xfrm>
            <a:off x="263780" y="260354"/>
            <a:ext cx="8860351" cy="3968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 para editar estilo título patrón</a:t>
            </a:r>
          </a:p>
        </p:txBody>
      </p:sp>
    </p:spTree>
    <p:extLst>
      <p:ext uri="{BB962C8B-B14F-4D97-AF65-F5344CB8AC3E}">
        <p14:creationId xmlns:p14="http://schemas.microsoft.com/office/powerpoint/2010/main" val="1781803821"/>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Lst>
  <p:hf sldNum="0" hdr="0" ftr="0" dt="0"/>
  <p:txStyles>
    <p:titleStyle>
      <a:lvl1pPr algn="l" rtl="0" eaLnBrk="1" fontAlgn="base" hangingPunct="1">
        <a:lnSpc>
          <a:spcPct val="90000"/>
        </a:lnSpc>
        <a:spcBef>
          <a:spcPct val="0"/>
        </a:spcBef>
        <a:spcAft>
          <a:spcPct val="0"/>
        </a:spcAft>
        <a:defRPr sz="2000">
          <a:solidFill>
            <a:srgbClr val="000000"/>
          </a:solidFill>
          <a:latin typeface="+mj-lt"/>
          <a:ea typeface="+mj-ea"/>
          <a:cs typeface="+mj-cs"/>
        </a:defRPr>
      </a:lvl1pPr>
      <a:lvl2pPr algn="l" rtl="0" eaLnBrk="1" fontAlgn="base" hangingPunct="1">
        <a:lnSpc>
          <a:spcPct val="90000"/>
        </a:lnSpc>
        <a:spcBef>
          <a:spcPct val="0"/>
        </a:spcBef>
        <a:spcAft>
          <a:spcPct val="0"/>
        </a:spcAft>
        <a:defRPr sz="2000">
          <a:solidFill>
            <a:srgbClr val="000000"/>
          </a:solidFill>
          <a:latin typeface="Arial" charset="0"/>
          <a:cs typeface="Arial" charset="0"/>
        </a:defRPr>
      </a:lvl2pPr>
      <a:lvl3pPr algn="l" rtl="0" eaLnBrk="1" fontAlgn="base" hangingPunct="1">
        <a:lnSpc>
          <a:spcPct val="90000"/>
        </a:lnSpc>
        <a:spcBef>
          <a:spcPct val="0"/>
        </a:spcBef>
        <a:spcAft>
          <a:spcPct val="0"/>
        </a:spcAft>
        <a:defRPr sz="2000">
          <a:solidFill>
            <a:srgbClr val="000000"/>
          </a:solidFill>
          <a:latin typeface="Arial" charset="0"/>
          <a:cs typeface="Arial" charset="0"/>
        </a:defRPr>
      </a:lvl3pPr>
      <a:lvl4pPr algn="l" rtl="0" eaLnBrk="1" fontAlgn="base" hangingPunct="1">
        <a:lnSpc>
          <a:spcPct val="90000"/>
        </a:lnSpc>
        <a:spcBef>
          <a:spcPct val="0"/>
        </a:spcBef>
        <a:spcAft>
          <a:spcPct val="0"/>
        </a:spcAft>
        <a:defRPr sz="2000">
          <a:solidFill>
            <a:srgbClr val="000000"/>
          </a:solidFill>
          <a:latin typeface="Arial" charset="0"/>
          <a:cs typeface="Arial" charset="0"/>
        </a:defRPr>
      </a:lvl4pPr>
      <a:lvl5pPr algn="l" rtl="0" eaLnBrk="1" fontAlgn="base" hangingPunct="1">
        <a:lnSpc>
          <a:spcPct val="90000"/>
        </a:lnSpc>
        <a:spcBef>
          <a:spcPct val="0"/>
        </a:spcBef>
        <a:spcAft>
          <a:spcPct val="0"/>
        </a:spcAft>
        <a:defRPr sz="2000">
          <a:solidFill>
            <a:srgbClr val="000000"/>
          </a:solidFill>
          <a:latin typeface="Arial" charset="0"/>
          <a:cs typeface="Arial" charset="0"/>
        </a:defRPr>
      </a:lvl5pPr>
      <a:lvl6pPr marL="457200" algn="l" rtl="0" eaLnBrk="1" fontAlgn="base" hangingPunct="1">
        <a:lnSpc>
          <a:spcPct val="90000"/>
        </a:lnSpc>
        <a:spcBef>
          <a:spcPct val="0"/>
        </a:spcBef>
        <a:spcAft>
          <a:spcPct val="0"/>
        </a:spcAft>
        <a:defRPr sz="2000">
          <a:solidFill>
            <a:srgbClr val="000000"/>
          </a:solidFill>
          <a:latin typeface="Arial" charset="0"/>
          <a:cs typeface="Arial" charset="0"/>
        </a:defRPr>
      </a:lvl6pPr>
      <a:lvl7pPr marL="914400" algn="l" rtl="0" eaLnBrk="1" fontAlgn="base" hangingPunct="1">
        <a:lnSpc>
          <a:spcPct val="90000"/>
        </a:lnSpc>
        <a:spcBef>
          <a:spcPct val="0"/>
        </a:spcBef>
        <a:spcAft>
          <a:spcPct val="0"/>
        </a:spcAft>
        <a:defRPr sz="2000">
          <a:solidFill>
            <a:srgbClr val="000000"/>
          </a:solidFill>
          <a:latin typeface="Arial" charset="0"/>
          <a:cs typeface="Arial" charset="0"/>
        </a:defRPr>
      </a:lvl7pPr>
      <a:lvl8pPr marL="1371600" algn="l" rtl="0" eaLnBrk="1" fontAlgn="base" hangingPunct="1">
        <a:lnSpc>
          <a:spcPct val="90000"/>
        </a:lnSpc>
        <a:spcBef>
          <a:spcPct val="0"/>
        </a:spcBef>
        <a:spcAft>
          <a:spcPct val="0"/>
        </a:spcAft>
        <a:defRPr sz="2000">
          <a:solidFill>
            <a:srgbClr val="000000"/>
          </a:solidFill>
          <a:latin typeface="Arial" charset="0"/>
          <a:cs typeface="Arial" charset="0"/>
        </a:defRPr>
      </a:lvl8pPr>
      <a:lvl9pPr marL="1828800" algn="l" rtl="0" eaLnBrk="1" fontAlgn="base" hangingPunct="1">
        <a:lnSpc>
          <a:spcPct val="90000"/>
        </a:lnSpc>
        <a:spcBef>
          <a:spcPct val="0"/>
        </a:spcBef>
        <a:spcAft>
          <a:spcPct val="0"/>
        </a:spcAft>
        <a:defRPr sz="2000">
          <a:solidFill>
            <a:srgbClr val="000000"/>
          </a:solidFill>
          <a:latin typeface="Arial" charset="0"/>
          <a:cs typeface="Arial" charset="0"/>
        </a:defRPr>
      </a:lvl9pPr>
    </p:titleStyle>
    <p:bodyStyle>
      <a:lvl1pPr marL="355600" indent="-355600" algn="l" rtl="0" eaLnBrk="1" fontAlgn="base" hangingPunct="1">
        <a:spcBef>
          <a:spcPct val="60000"/>
        </a:spcBef>
        <a:spcAft>
          <a:spcPct val="0"/>
        </a:spcAft>
        <a:buClr>
          <a:schemeClr val="accent1"/>
        </a:buClr>
        <a:buFont typeface="Wingdings" pitchFamily="2" charset="2"/>
        <a:buChar char="§"/>
        <a:defRPr sz="1500">
          <a:solidFill>
            <a:srgbClr val="000000"/>
          </a:solidFill>
          <a:latin typeface="+mn-lt"/>
          <a:ea typeface="+mn-ea"/>
          <a:cs typeface="+mn-cs"/>
        </a:defRPr>
      </a:lvl1pPr>
      <a:lvl2pPr marL="736600" indent="-201613" algn="l" rtl="0" eaLnBrk="1" fontAlgn="base" hangingPunct="1">
        <a:spcBef>
          <a:spcPct val="60000"/>
        </a:spcBef>
        <a:spcAft>
          <a:spcPct val="0"/>
        </a:spcAft>
        <a:buClr>
          <a:schemeClr val="bg2"/>
        </a:buClr>
        <a:buChar char="•"/>
        <a:defRPr sz="1200">
          <a:solidFill>
            <a:srgbClr val="000000"/>
          </a:solidFill>
          <a:latin typeface="+mn-lt"/>
          <a:cs typeface="+mn-cs"/>
        </a:defRPr>
      </a:lvl2pPr>
      <a:lvl3pPr marL="1187450" indent="-196850" algn="l" rtl="0" eaLnBrk="1" fontAlgn="base" hangingPunct="1">
        <a:spcBef>
          <a:spcPct val="60000"/>
        </a:spcBef>
        <a:spcAft>
          <a:spcPct val="0"/>
        </a:spcAft>
        <a:buFont typeface="Arial" charset="0"/>
        <a:buChar char="-"/>
        <a:defRPr sz="1200">
          <a:solidFill>
            <a:srgbClr val="000000"/>
          </a:solidFill>
          <a:latin typeface="+mn-lt"/>
          <a:cs typeface="+mn-cs"/>
        </a:defRPr>
      </a:lvl3pPr>
      <a:lvl4pPr marL="1524000" indent="-146050" algn="l" rtl="0" eaLnBrk="1" fontAlgn="base" hangingPunct="1">
        <a:spcBef>
          <a:spcPct val="60000"/>
        </a:spcBef>
        <a:spcAft>
          <a:spcPct val="0"/>
        </a:spcAft>
        <a:buFont typeface="Arial" charset="0"/>
        <a:buChar char="»"/>
        <a:defRPr sz="1200">
          <a:solidFill>
            <a:schemeClr val="tx1"/>
          </a:solidFill>
          <a:latin typeface="+mn-lt"/>
          <a:cs typeface="+mn-cs"/>
        </a:defRPr>
      </a:lvl4pPr>
      <a:lvl5pPr marL="1968500" indent="-88900" algn="l" rtl="0" eaLnBrk="1" fontAlgn="base" hangingPunct="1">
        <a:spcBef>
          <a:spcPct val="60000"/>
        </a:spcBef>
        <a:spcAft>
          <a:spcPct val="0"/>
        </a:spcAft>
        <a:buFont typeface="Arial" charset="0"/>
        <a:buChar char="&gt;"/>
        <a:defRPr sz="1200">
          <a:solidFill>
            <a:srgbClr val="000000"/>
          </a:solidFill>
          <a:latin typeface="+mn-lt"/>
          <a:cs typeface="+mn-cs"/>
        </a:defRPr>
      </a:lvl5pPr>
      <a:lvl6pPr marL="2425700" indent="-88900" algn="l" rtl="0" eaLnBrk="1" fontAlgn="base" hangingPunct="1">
        <a:spcBef>
          <a:spcPct val="60000"/>
        </a:spcBef>
        <a:spcAft>
          <a:spcPct val="0"/>
        </a:spcAft>
        <a:buFont typeface="Arial" charset="0"/>
        <a:buChar char="&gt;"/>
        <a:defRPr sz="1200">
          <a:solidFill>
            <a:srgbClr val="000000"/>
          </a:solidFill>
          <a:latin typeface="+mn-lt"/>
          <a:cs typeface="+mn-cs"/>
        </a:defRPr>
      </a:lvl6pPr>
      <a:lvl7pPr marL="2882900" indent="-88900" algn="l" rtl="0" eaLnBrk="1" fontAlgn="base" hangingPunct="1">
        <a:spcBef>
          <a:spcPct val="60000"/>
        </a:spcBef>
        <a:spcAft>
          <a:spcPct val="0"/>
        </a:spcAft>
        <a:buFont typeface="Arial" charset="0"/>
        <a:buChar char="&gt;"/>
        <a:defRPr sz="1200">
          <a:solidFill>
            <a:srgbClr val="000000"/>
          </a:solidFill>
          <a:latin typeface="+mn-lt"/>
          <a:cs typeface="+mn-cs"/>
        </a:defRPr>
      </a:lvl7pPr>
      <a:lvl8pPr marL="3340100" indent="-88900" algn="l" rtl="0" eaLnBrk="1" fontAlgn="base" hangingPunct="1">
        <a:spcBef>
          <a:spcPct val="60000"/>
        </a:spcBef>
        <a:spcAft>
          <a:spcPct val="0"/>
        </a:spcAft>
        <a:buFont typeface="Arial" charset="0"/>
        <a:buChar char="&gt;"/>
        <a:defRPr sz="1200">
          <a:solidFill>
            <a:srgbClr val="000000"/>
          </a:solidFill>
          <a:latin typeface="+mn-lt"/>
          <a:cs typeface="+mn-cs"/>
        </a:defRPr>
      </a:lvl8pPr>
      <a:lvl9pPr marL="3797300" indent="-88900" algn="l" rtl="0" eaLnBrk="1" fontAlgn="base" hangingPunct="1">
        <a:spcBef>
          <a:spcPct val="60000"/>
        </a:spcBef>
        <a:spcAft>
          <a:spcPct val="0"/>
        </a:spcAft>
        <a:buFont typeface="Arial" charset="0"/>
        <a:buChar char="&gt;"/>
        <a:defRPr sz="12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4"/>
            </p:custDataLst>
            <p:extLst>
              <p:ext uri="{D42A27DB-BD31-4B8C-83A1-F6EECF244321}">
                <p14:modId xmlns:p14="http://schemas.microsoft.com/office/powerpoint/2010/main" val="2239040794"/>
              </p:ext>
            </p:extLst>
          </p:nvPr>
        </p:nvGraphicFramePr>
        <p:xfrm>
          <a:off x="1590" y="1592"/>
          <a:ext cx="1587" cy="1587"/>
        </p:xfrm>
        <a:graphic>
          <a:graphicData uri="http://schemas.openxmlformats.org/presentationml/2006/ole">
            <mc:AlternateContent xmlns:mc="http://schemas.openxmlformats.org/markup-compatibility/2006">
              <mc:Choice xmlns:v="urn:schemas-microsoft-com:vml" Requires="v">
                <p:oleObj spid="_x0000_s255505" name="think-cell Slide" r:id="rId15" imgW="270" imgH="270" progId="TCLayout.ActiveDocument.1">
                  <p:embed/>
                </p:oleObj>
              </mc:Choice>
              <mc:Fallback>
                <p:oleObj name="think-cell Slide" r:id="rId15" imgW="270" imgH="270" progId="TCLayout.ActiveDocument.1">
                  <p:embed/>
                  <p:pic>
                    <p:nvPicPr>
                      <p:cNvPr id="0" name=""/>
                      <p:cNvPicPr/>
                      <p:nvPr/>
                    </p:nvPicPr>
                    <p:blipFill>
                      <a:blip r:embed="rId16"/>
                      <a:stretch>
                        <a:fillRect/>
                      </a:stretch>
                    </p:blipFill>
                    <p:spPr>
                      <a:xfrm>
                        <a:off x="1590" y="1592"/>
                        <a:ext cx="1587" cy="1587"/>
                      </a:xfrm>
                      <a:prstGeom prst="rect">
                        <a:avLst/>
                      </a:prstGeom>
                    </p:spPr>
                  </p:pic>
                </p:oleObj>
              </mc:Fallback>
            </mc:AlternateContent>
          </a:graphicData>
        </a:graphic>
      </p:graphicFrame>
      <p:sp>
        <p:nvSpPr>
          <p:cNvPr id="1026" name="Rectangle 2"/>
          <p:cNvSpPr>
            <a:spLocks noGrp="1" noChangeArrowheads="1"/>
          </p:cNvSpPr>
          <p:nvPr>
            <p:ph type="title"/>
          </p:nvPr>
        </p:nvSpPr>
        <p:spPr bwMode="auto">
          <a:xfrm>
            <a:off x="400118" y="381010"/>
            <a:ext cx="8796272" cy="73341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auto">
          <a:xfrm>
            <a:off x="400116" y="1381125"/>
            <a:ext cx="8802556" cy="448627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pic>
        <p:nvPicPr>
          <p:cNvPr id="1034" name="Picture 10" descr="fondo02"/>
          <p:cNvPicPr>
            <a:picLocks noChangeAspect="1" noChangeArrowheads="1"/>
          </p:cNvPicPr>
          <p:nvPr/>
        </p:nvPicPr>
        <p:blipFill>
          <a:blip r:embed="rId17"/>
          <a:srcRect t="91110"/>
          <a:stretch>
            <a:fillRect/>
          </a:stretch>
        </p:blipFill>
        <p:spPr bwMode="auto">
          <a:xfrm>
            <a:off x="0" y="6248400"/>
            <a:ext cx="9602788" cy="609600"/>
          </a:xfrm>
          <a:prstGeom prst="rect">
            <a:avLst/>
          </a:prstGeom>
          <a:noFill/>
        </p:spPr>
      </p:pic>
      <p:pic>
        <p:nvPicPr>
          <p:cNvPr id="1035" name="Picture 11" descr="Logo_Peq01"/>
          <p:cNvPicPr>
            <a:picLocks noChangeAspect="1" noChangeArrowheads="1"/>
          </p:cNvPicPr>
          <p:nvPr/>
        </p:nvPicPr>
        <p:blipFill>
          <a:blip r:embed="rId18"/>
          <a:srcRect/>
          <a:stretch>
            <a:fillRect/>
          </a:stretch>
        </p:blipFill>
        <p:spPr bwMode="auto">
          <a:xfrm>
            <a:off x="7335463" y="6345435"/>
            <a:ext cx="2013918" cy="352425"/>
          </a:xfrm>
          <a:prstGeom prst="rect">
            <a:avLst/>
          </a:prstGeom>
          <a:noFill/>
        </p:spPr>
      </p:pic>
      <p:sp>
        <p:nvSpPr>
          <p:cNvPr id="1029" name="Rectangle 5"/>
          <p:cNvSpPr>
            <a:spLocks noGrp="1" noChangeArrowheads="1"/>
          </p:cNvSpPr>
          <p:nvPr>
            <p:ph type="ftr" sz="quarter" idx="3"/>
          </p:nvPr>
        </p:nvSpPr>
        <p:spPr bwMode="auto">
          <a:xfrm>
            <a:off x="1840534" y="6283325"/>
            <a:ext cx="5121487" cy="228600"/>
          </a:xfrm>
          <a:prstGeom prst="rect">
            <a:avLst/>
          </a:prstGeom>
          <a:noFill/>
          <a:ln w="9525">
            <a:noFill/>
            <a:miter lim="800000"/>
            <a:headEnd/>
            <a:tailEnd/>
          </a:ln>
        </p:spPr>
        <p:txBody>
          <a:bodyPr vert="horz" wrap="none" lIns="0" tIns="0" rIns="0" bIns="0" numCol="1" anchor="b"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9" name="Rectangle 15"/>
          <p:cNvSpPr>
            <a:spLocks noChangeArrowheads="1"/>
          </p:cNvSpPr>
          <p:nvPr/>
        </p:nvSpPr>
        <p:spPr bwMode="gray">
          <a:xfrm>
            <a:off x="9202672" y="0"/>
            <a:ext cx="406400" cy="38100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0">
            <a:noAutofit/>
          </a:bodyPr>
          <a:lstStyle/>
          <a:p>
            <a:pPr eaLnBrk="0" hangingPunct="0">
              <a:lnSpc>
                <a:spcPct val="100000"/>
              </a:lnSpc>
            </a:pPr>
            <a:fld id="{2306E996-13B1-4F09-8F6B-3AC86B81501F}" type="slidenum">
              <a:rPr lang="en-US" sz="1400" b="1" smtClean="0">
                <a:solidFill>
                  <a:srgbClr val="FF0000"/>
                </a:solidFill>
                <a:cs typeface="Arial" charset="0"/>
              </a:rPr>
              <a:pPr eaLnBrk="0" hangingPunct="0">
                <a:lnSpc>
                  <a:spcPct val="100000"/>
                </a:lnSpc>
              </a:pPr>
              <a:t>‹#›</a:t>
            </a:fld>
            <a:endParaRPr lang="en-US" sz="1400" b="1" dirty="0">
              <a:solidFill>
                <a:srgbClr val="FF0000"/>
              </a:solidFill>
              <a:cs typeface="Arial" charset="0"/>
            </a:endParaRPr>
          </a:p>
        </p:txBody>
      </p:sp>
    </p:spTree>
    <p:extLst>
      <p:ext uri="{BB962C8B-B14F-4D97-AF65-F5344CB8AC3E}">
        <p14:creationId xmlns:p14="http://schemas.microsoft.com/office/powerpoint/2010/main" val="1092603634"/>
      </p:ext>
    </p:extLst>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Lst>
  <p:timing>
    <p:tnLst>
      <p:par>
        <p:cTn id="1" dur="indefinite" restart="never" nodeType="tmRoot"/>
      </p:par>
    </p:tnLst>
  </p:timing>
  <p:hf sldNum="0" hdr="0" ftr="0" dt="0"/>
  <p:txStyles>
    <p:titleStyle>
      <a:lvl1pPr algn="l" rtl="0" eaLnBrk="1" fontAlgn="base" hangingPunct="1">
        <a:lnSpc>
          <a:spcPct val="86000"/>
        </a:lnSpc>
        <a:spcBef>
          <a:spcPct val="0"/>
        </a:spcBef>
        <a:spcAft>
          <a:spcPct val="0"/>
        </a:spcAft>
        <a:defRPr sz="2000" b="1" i="0" baseline="0">
          <a:solidFill>
            <a:schemeClr val="tx1"/>
          </a:solidFill>
          <a:latin typeface="+mn-lt"/>
          <a:ea typeface="+mj-ea"/>
          <a:cs typeface="+mj-cs"/>
        </a:defRPr>
      </a:lvl1pPr>
      <a:lvl2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2pPr>
      <a:lvl3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3pPr>
      <a:lvl4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4pPr>
      <a:lvl5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5pPr>
      <a:lvl6pPr marL="4572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6pPr>
      <a:lvl7pPr marL="9144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7pPr>
      <a:lvl8pPr marL="13716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8pPr>
      <a:lvl9pPr marL="18288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9pPr>
    </p:titleStyle>
    <p:body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11.xml"/><Relationship Id="rId4" Type="http://schemas.openxmlformats.org/officeDocument/2006/relationships/image" Target="../media/image12.emf"/></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vmlDrawing" Target="../drawings/vmlDrawing16.vml"/><Relationship Id="rId5" Type="http://schemas.openxmlformats.org/officeDocument/2006/relationships/image" Target="../media/image1.emf"/><Relationship Id="rId4" Type="http://schemas.openxmlformats.org/officeDocument/2006/relationships/oleObject" Target="../embeddings/oleObject16.bin"/></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vmlDrawing" Target="../drawings/vmlDrawing17.vml"/><Relationship Id="rId5" Type="http://schemas.openxmlformats.org/officeDocument/2006/relationships/image" Target="../media/image1.emf"/><Relationship Id="rId4" Type="http://schemas.openxmlformats.org/officeDocument/2006/relationships/oleObject" Target="../embeddings/oleObject17.bin"/></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vmlDrawing" Target="../drawings/vmlDrawing18.vml"/><Relationship Id="rId5" Type="http://schemas.openxmlformats.org/officeDocument/2006/relationships/image" Target="../media/image1.emf"/><Relationship Id="rId4" Type="http://schemas.openxmlformats.org/officeDocument/2006/relationships/oleObject" Target="../embeddings/oleObject18.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vmlDrawing" Target="../drawings/vmlDrawing13.vml"/><Relationship Id="rId5" Type="http://schemas.openxmlformats.org/officeDocument/2006/relationships/image" Target="../media/image1.emf"/><Relationship Id="rId4" Type="http://schemas.openxmlformats.org/officeDocument/2006/relationships/oleObject" Target="../embeddings/oleObject13.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vmlDrawing" Target="../drawings/vmlDrawing14.vml"/><Relationship Id="rId5" Type="http://schemas.openxmlformats.org/officeDocument/2006/relationships/image" Target="../media/image1.emf"/><Relationship Id="rId4" Type="http://schemas.openxmlformats.org/officeDocument/2006/relationships/oleObject" Target="../embeddings/oleObject14.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17.xml"/><Relationship Id="rId1" Type="http://schemas.openxmlformats.org/officeDocument/2006/relationships/vmlDrawing" Target="../drawings/vmlDrawing15.vml"/><Relationship Id="rId6" Type="http://schemas.openxmlformats.org/officeDocument/2006/relationships/image" Target="../media/image6.emf"/><Relationship Id="rId5" Type="http://schemas.openxmlformats.org/officeDocument/2006/relationships/oleObject" Target="../embeddings/oleObject15.bin"/><Relationship Id="rId4"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dirty="0" smtClean="0"/>
              <a:t>New Product &amp; Business Activity approval process</a:t>
            </a:r>
            <a:endParaRPr lang="en-US" dirty="0"/>
          </a:p>
        </p:txBody>
      </p:sp>
      <p:sp>
        <p:nvSpPr>
          <p:cNvPr id="4" name="Subtitle 2"/>
          <p:cNvSpPr txBox="1">
            <a:spLocks/>
          </p:cNvSpPr>
          <p:nvPr/>
        </p:nvSpPr>
        <p:spPr bwMode="auto">
          <a:xfrm>
            <a:off x="401640" y="4401882"/>
            <a:ext cx="5148557" cy="14782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l" rtl="0" eaLnBrk="1" fontAlgn="base" hangingPunct="1">
              <a:lnSpc>
                <a:spcPct val="140000"/>
              </a:lnSpc>
              <a:spcBef>
                <a:spcPct val="20000"/>
              </a:spcBef>
              <a:spcAft>
                <a:spcPct val="0"/>
              </a:spcAft>
              <a:defRPr sz="1400">
                <a:solidFill>
                  <a:schemeClr val="bg1"/>
                </a:solidFill>
                <a:latin typeface="Arial" charset="0"/>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r>
              <a:rPr lang="en-US" sz="2400" kern="0" dirty="0" smtClean="0"/>
              <a:t>October 2015</a:t>
            </a:r>
          </a:p>
          <a:p>
            <a:r>
              <a:rPr lang="en-US" sz="2400" b="1" kern="0" dirty="0" smtClean="0"/>
              <a:t>Initial assessment</a:t>
            </a:r>
            <a:endParaRPr lang="en-US" sz="2400" b="1" kern="0" dirty="0"/>
          </a:p>
        </p:txBody>
      </p:sp>
    </p:spTree>
    <p:extLst>
      <p:ext uri="{BB962C8B-B14F-4D97-AF65-F5344CB8AC3E}">
        <p14:creationId xmlns:p14="http://schemas.microsoft.com/office/powerpoint/2010/main" val="12132477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218" y="381010"/>
            <a:ext cx="8504172" cy="733419"/>
          </a:xfrm>
        </p:spPr>
        <p:txBody>
          <a:bodyPr/>
          <a:lstStyle/>
          <a:p>
            <a:r>
              <a:rPr lang="en-US" dirty="0" smtClean="0"/>
              <a:t>Socialization</a:t>
            </a:r>
            <a:br>
              <a:rPr lang="en-US" dirty="0" smtClean="0"/>
            </a:br>
            <a:r>
              <a:rPr lang="en-US" b="0" dirty="0" smtClean="0">
                <a:solidFill>
                  <a:schemeClr val="accent1"/>
                </a:solidFill>
              </a:rPr>
              <a:t>There exists employee training on the New Product Approval Process, but not all employees are well aware of the associated templates and forms</a:t>
            </a:r>
            <a:endParaRPr lang="en-US" b="0" dirty="0">
              <a:solidFill>
                <a:schemeClr val="accent1"/>
              </a:solidFill>
            </a:endParaRPr>
          </a:p>
        </p:txBody>
      </p:sp>
      <p:sp>
        <p:nvSpPr>
          <p:cNvPr id="11" name="Text Placeholder 10"/>
          <p:cNvSpPr>
            <a:spLocks noGrp="1"/>
          </p:cNvSpPr>
          <p:nvPr>
            <p:ph type="body" sz="quarter" idx="15"/>
          </p:nvPr>
        </p:nvSpPr>
        <p:spPr>
          <a:xfrm>
            <a:off x="1128756" y="1600200"/>
            <a:ext cx="3520247" cy="336550"/>
          </a:xfrm>
          <a:noFill/>
          <a:ln w="9525">
            <a:noFill/>
            <a:miter lim="800000"/>
            <a:headEnd/>
            <a:tailEnd/>
          </a:ln>
        </p:spPr>
        <p:txBody>
          <a:bodyPr vert="horz" wrap="square" lIns="0" tIns="0" rIns="0" bIns="0" numCol="1" anchor="t" anchorCtr="0" compatLnSpc="1">
            <a:prstTxWarp prst="textNoShape">
              <a:avLst/>
            </a:prstTxWarp>
          </a:bodyPr>
          <a:lstStyle/>
          <a:p>
            <a:pPr>
              <a:lnSpc>
                <a:spcPct val="86000"/>
              </a:lnSpc>
              <a:spcBef>
                <a:spcPct val="0"/>
              </a:spcBef>
            </a:pPr>
            <a:r>
              <a:rPr lang="en-US" sz="1400" kern="1200" dirty="0">
                <a:solidFill>
                  <a:schemeClr val="accent1"/>
                </a:solidFill>
                <a:latin typeface="+mn-lt"/>
                <a:ea typeface="SimSun" pitchFamily="2" charset="-122"/>
                <a:cs typeface="+mj-cs"/>
              </a:rPr>
              <a:t>Current level of socialization</a:t>
            </a:r>
          </a:p>
        </p:txBody>
      </p:sp>
      <p:sp>
        <p:nvSpPr>
          <p:cNvPr id="12" name="Text Placeholder 11"/>
          <p:cNvSpPr>
            <a:spLocks noGrp="1"/>
          </p:cNvSpPr>
          <p:nvPr>
            <p:ph type="body" sz="quarter" idx="16"/>
          </p:nvPr>
        </p:nvSpPr>
        <p:spPr>
          <a:xfrm>
            <a:off x="5321272" y="1600200"/>
            <a:ext cx="3899677" cy="336550"/>
          </a:xfrm>
          <a:noFill/>
          <a:ln w="9525">
            <a:noFill/>
            <a:miter lim="800000"/>
            <a:headEnd/>
            <a:tailEnd/>
          </a:ln>
        </p:spPr>
        <p:txBody>
          <a:bodyPr vert="horz" wrap="square" lIns="0" tIns="0" rIns="0" bIns="0" numCol="1" anchor="t" anchorCtr="0" compatLnSpc="1">
            <a:prstTxWarp prst="textNoShape">
              <a:avLst/>
            </a:prstTxWarp>
          </a:bodyPr>
          <a:lstStyle/>
          <a:p>
            <a:pPr>
              <a:lnSpc>
                <a:spcPct val="86000"/>
              </a:lnSpc>
              <a:spcBef>
                <a:spcPct val="0"/>
              </a:spcBef>
            </a:pPr>
            <a:r>
              <a:rPr lang="en-US" sz="1400" kern="1200" dirty="0" smtClean="0">
                <a:solidFill>
                  <a:schemeClr val="accent1"/>
                </a:solidFill>
                <a:latin typeface="+mn-lt"/>
                <a:ea typeface="SimSun" pitchFamily="2" charset="-122"/>
                <a:cs typeface="+mj-cs"/>
              </a:rPr>
              <a:t>Suggestions</a:t>
            </a:r>
            <a:endParaRPr lang="en-US" sz="1400" kern="1200" dirty="0">
              <a:solidFill>
                <a:schemeClr val="accent1"/>
              </a:solidFill>
              <a:latin typeface="+mn-lt"/>
              <a:ea typeface="SimSun" pitchFamily="2" charset="-122"/>
              <a:cs typeface="+mj-cs"/>
            </a:endParaRPr>
          </a:p>
        </p:txBody>
      </p:sp>
      <p:sp>
        <p:nvSpPr>
          <p:cNvPr id="3" name="Content Placeholder 2"/>
          <p:cNvSpPr>
            <a:spLocks noGrp="1"/>
          </p:cNvSpPr>
          <p:nvPr>
            <p:ph idx="1"/>
          </p:nvPr>
        </p:nvSpPr>
        <p:spPr>
          <a:xfrm>
            <a:off x="1128752" y="2124079"/>
            <a:ext cx="3520241" cy="4013195"/>
          </a:xfrm>
          <a:noFill/>
          <a:ln w="9525">
            <a:noFill/>
            <a:miter lim="800000"/>
            <a:headEnd/>
            <a:tailEnd/>
          </a:ln>
        </p:spPr>
        <p:txBody>
          <a:bodyPr vert="horz" wrap="square" lIns="0" tIns="0" rIns="0" bIns="0" numCol="1" anchor="t" anchorCtr="0" compatLnSpc="1">
            <a:prstTxWarp prst="textNoShape">
              <a:avLst/>
            </a:prstTxWarp>
          </a:bodyPr>
          <a:lstStyle/>
          <a:p>
            <a:pPr marL="180000" indent="-180000" defTabSz="457200">
              <a:spcBef>
                <a:spcPts val="700"/>
              </a:spcBef>
              <a:spcAft>
                <a:spcPts val="0"/>
              </a:spcAft>
              <a:buFont typeface="Arial" panose="020B0604020202020204" pitchFamily="34" charset="0"/>
              <a:buChar char="•"/>
            </a:pPr>
            <a:r>
              <a:rPr lang="en-US" sz="1400" dirty="0">
                <a:solidFill>
                  <a:schemeClr val="tx1"/>
                </a:solidFill>
                <a:ea typeface="+mn-lt"/>
              </a:rPr>
              <a:t>Currently, all SHUSA employees are required to take </a:t>
            </a:r>
            <a:r>
              <a:rPr lang="en-US" sz="1400" dirty="0" smtClean="0">
                <a:solidFill>
                  <a:schemeClr val="tx1"/>
                </a:solidFill>
                <a:ea typeface="+mn-lt"/>
              </a:rPr>
              <a:t>training on the New Product Approval Process</a:t>
            </a:r>
          </a:p>
          <a:p>
            <a:pPr marL="180000" indent="-180000" defTabSz="457200">
              <a:spcBef>
                <a:spcPts val="700"/>
              </a:spcBef>
              <a:spcAft>
                <a:spcPts val="0"/>
              </a:spcAft>
              <a:buFont typeface="Arial" panose="020B0604020202020204" pitchFamily="34" charset="0"/>
              <a:buChar char="•"/>
            </a:pPr>
            <a:endParaRPr lang="en-US" sz="1400" dirty="0">
              <a:solidFill>
                <a:schemeClr val="tx1"/>
              </a:solidFill>
              <a:ea typeface="+mn-lt"/>
            </a:endParaRPr>
          </a:p>
          <a:p>
            <a:pPr marL="180000" indent="-180000" defTabSz="457200">
              <a:spcBef>
                <a:spcPts val="700"/>
              </a:spcBef>
              <a:spcAft>
                <a:spcPts val="0"/>
              </a:spcAft>
              <a:buFont typeface="Arial" panose="020B0604020202020204" pitchFamily="34" charset="0"/>
              <a:buChar char="•"/>
            </a:pPr>
            <a:r>
              <a:rPr lang="en-US" sz="1400" dirty="0">
                <a:solidFill>
                  <a:schemeClr val="tx1"/>
                </a:solidFill>
                <a:ea typeface="+mn-lt"/>
              </a:rPr>
              <a:t>Training </a:t>
            </a:r>
            <a:r>
              <a:rPr lang="en-US" sz="1400" dirty="0" smtClean="0">
                <a:solidFill>
                  <a:schemeClr val="tx1"/>
                </a:solidFill>
                <a:ea typeface="+mn-lt"/>
              </a:rPr>
              <a:t>is specific to the party involved due to differences in roles during the new product approval process</a:t>
            </a:r>
          </a:p>
          <a:p>
            <a:pPr marL="360000" lvl="1" indent="-180000" defTabSz="457200">
              <a:lnSpc>
                <a:spcPct val="100000"/>
              </a:lnSpc>
              <a:spcBef>
                <a:spcPts val="300"/>
              </a:spcBef>
              <a:spcAft>
                <a:spcPts val="0"/>
              </a:spcAft>
              <a:buFont typeface="Arial" charset="0"/>
              <a:buChar char="–"/>
            </a:pPr>
            <a:r>
              <a:rPr lang="en-US" sz="1400" dirty="0" smtClean="0">
                <a:solidFill>
                  <a:schemeClr val="tx1"/>
                </a:solidFill>
                <a:latin typeface="+mn-lt"/>
                <a:ea typeface="+mn-lt"/>
              </a:rPr>
              <a:t>LoBs </a:t>
            </a:r>
            <a:r>
              <a:rPr lang="en-US" sz="1400" dirty="0">
                <a:solidFill>
                  <a:schemeClr val="tx1"/>
                </a:solidFill>
                <a:latin typeface="+mn-lt"/>
                <a:ea typeface="+mn-lt"/>
              </a:rPr>
              <a:t>are trained in the due diligence and risk assessment </a:t>
            </a:r>
            <a:r>
              <a:rPr lang="en-US" sz="1400" dirty="0" smtClean="0">
                <a:solidFill>
                  <a:schemeClr val="tx1"/>
                </a:solidFill>
                <a:latin typeface="+mn-lt"/>
                <a:ea typeface="+mn-lt"/>
              </a:rPr>
              <a:t>requirements</a:t>
            </a:r>
          </a:p>
          <a:p>
            <a:pPr marL="360000" lvl="1" indent="-180000" defTabSz="457200">
              <a:lnSpc>
                <a:spcPct val="100000"/>
              </a:lnSpc>
              <a:spcBef>
                <a:spcPts val="300"/>
              </a:spcBef>
              <a:spcAft>
                <a:spcPts val="0"/>
              </a:spcAft>
              <a:buFont typeface="Arial" charset="0"/>
              <a:buChar char="–"/>
            </a:pPr>
            <a:r>
              <a:rPr lang="en-US" sz="1400" dirty="0" smtClean="0">
                <a:solidFill>
                  <a:schemeClr val="tx1"/>
                </a:solidFill>
                <a:latin typeface="+mn-lt"/>
                <a:ea typeface="+mn-lt"/>
              </a:rPr>
              <a:t>Support </a:t>
            </a:r>
            <a:r>
              <a:rPr lang="en-US" sz="1400" dirty="0">
                <a:solidFill>
                  <a:schemeClr val="tx1"/>
                </a:solidFill>
                <a:latin typeface="+mn-lt"/>
                <a:ea typeface="+mn-lt"/>
              </a:rPr>
              <a:t>functions are trained in how to review NPBA proposals through their respective lens</a:t>
            </a:r>
          </a:p>
          <a:p>
            <a:pPr marL="180000" indent="-180000" defTabSz="457200">
              <a:spcBef>
                <a:spcPts val="700"/>
              </a:spcBef>
              <a:spcAft>
                <a:spcPts val="0"/>
              </a:spcAft>
              <a:buFont typeface="Arial" panose="020B0604020202020204" pitchFamily="34" charset="0"/>
              <a:buChar char="•"/>
            </a:pPr>
            <a:endParaRPr lang="en-US" sz="1400" dirty="0">
              <a:solidFill>
                <a:schemeClr val="tx1"/>
              </a:solidFill>
              <a:ea typeface="+mn-lt"/>
            </a:endParaRPr>
          </a:p>
          <a:p>
            <a:pPr marL="180000" indent="-180000" defTabSz="457200">
              <a:spcBef>
                <a:spcPts val="700"/>
              </a:spcBef>
              <a:spcAft>
                <a:spcPts val="0"/>
              </a:spcAft>
              <a:buFont typeface="Arial" panose="020B0604020202020204" pitchFamily="34" charset="0"/>
              <a:buChar char="•"/>
            </a:pPr>
            <a:r>
              <a:rPr lang="en-US" sz="1400" dirty="0" smtClean="0">
                <a:solidFill>
                  <a:schemeClr val="tx1"/>
                </a:solidFill>
                <a:ea typeface="+mn-lt"/>
              </a:rPr>
              <a:t>There are currently plans to upload the new product forms and templates to the staff websites</a:t>
            </a:r>
            <a:endParaRPr lang="en-US" sz="1400" dirty="0">
              <a:solidFill>
                <a:schemeClr val="tx1"/>
              </a:solidFill>
              <a:ea typeface="+mn-lt"/>
            </a:endParaRPr>
          </a:p>
        </p:txBody>
      </p:sp>
      <p:sp>
        <p:nvSpPr>
          <p:cNvPr id="8" name="Content Placeholder 7"/>
          <p:cNvSpPr>
            <a:spLocks noGrp="1"/>
          </p:cNvSpPr>
          <p:nvPr>
            <p:ph idx="11"/>
          </p:nvPr>
        </p:nvSpPr>
        <p:spPr>
          <a:xfrm>
            <a:off x="5319757" y="2124079"/>
            <a:ext cx="3901237" cy="4013195"/>
          </a:xfrm>
        </p:spPr>
        <p:txBody>
          <a:bodyPr/>
          <a:lstStyle/>
          <a:p>
            <a:pPr marL="180000" indent="-180000" defTabSz="457200">
              <a:spcBef>
                <a:spcPts val="700"/>
              </a:spcBef>
              <a:spcAft>
                <a:spcPts val="0"/>
              </a:spcAft>
              <a:buFont typeface="Arial" panose="020B0604020202020204" pitchFamily="34" charset="0"/>
              <a:buChar char="•"/>
            </a:pPr>
            <a:r>
              <a:rPr lang="en-US" sz="1400" dirty="0">
                <a:solidFill>
                  <a:schemeClr val="tx1"/>
                </a:solidFill>
                <a:ea typeface="+mn-lt"/>
              </a:rPr>
              <a:t>Additional readily accessible tutorials on the process may help facilitate those entering the process</a:t>
            </a:r>
          </a:p>
          <a:p>
            <a:pPr marL="180000" indent="-180000" defTabSz="457200">
              <a:spcBef>
                <a:spcPts val="700"/>
              </a:spcBef>
              <a:spcAft>
                <a:spcPts val="0"/>
              </a:spcAft>
              <a:buFont typeface="Arial" panose="020B0604020202020204" pitchFamily="34" charset="0"/>
              <a:buChar char="•"/>
            </a:pPr>
            <a:endParaRPr lang="en-US" sz="1400" dirty="0">
              <a:solidFill>
                <a:schemeClr val="tx1"/>
              </a:solidFill>
              <a:ea typeface="+mn-lt"/>
            </a:endParaRPr>
          </a:p>
          <a:p>
            <a:pPr marL="180000" indent="-180000" defTabSz="457200">
              <a:spcBef>
                <a:spcPts val="700"/>
              </a:spcBef>
              <a:spcAft>
                <a:spcPts val="0"/>
              </a:spcAft>
              <a:buFont typeface="Arial" panose="020B0604020202020204" pitchFamily="34" charset="0"/>
              <a:buChar char="•"/>
            </a:pPr>
            <a:r>
              <a:rPr lang="en-US" sz="1400" dirty="0">
                <a:solidFill>
                  <a:schemeClr val="tx1"/>
                </a:solidFill>
                <a:ea typeface="+mn-lt"/>
              </a:rPr>
              <a:t>Leadership and management should have access to specific and dedicated materials on the approval process to enable awareness</a:t>
            </a:r>
          </a:p>
          <a:p>
            <a:pPr marL="180000" lvl="1" indent="-180000" defTabSz="457200">
              <a:lnSpc>
                <a:spcPct val="100000"/>
              </a:lnSpc>
              <a:spcBef>
                <a:spcPts val="700"/>
              </a:spcBef>
              <a:spcAft>
                <a:spcPts val="0"/>
              </a:spcAft>
              <a:buFont typeface="Arial" panose="020B0604020202020204" pitchFamily="34" charset="0"/>
              <a:buChar char="•"/>
            </a:pPr>
            <a:r>
              <a:rPr lang="en-US" sz="1400" dirty="0">
                <a:solidFill>
                  <a:schemeClr val="tx1"/>
                </a:solidFill>
                <a:latin typeface="+mn-lt"/>
                <a:ea typeface="+mn-lt"/>
              </a:rPr>
              <a:t>Reviewers in support functions should receive regular updates on outcome and calibration of reviews and approvals of </a:t>
            </a:r>
            <a:r>
              <a:rPr lang="en-US" sz="1400" dirty="0" smtClean="0">
                <a:solidFill>
                  <a:schemeClr val="tx1"/>
                </a:solidFill>
                <a:latin typeface="+mn-lt"/>
                <a:ea typeface="+mn-lt"/>
              </a:rPr>
              <a:t>proposals</a:t>
            </a:r>
          </a:p>
          <a:p>
            <a:pPr marL="0" lvl="1" indent="0" defTabSz="457200">
              <a:lnSpc>
                <a:spcPct val="100000"/>
              </a:lnSpc>
              <a:spcBef>
                <a:spcPts val="700"/>
              </a:spcBef>
              <a:spcAft>
                <a:spcPts val="0"/>
              </a:spcAft>
              <a:buNone/>
            </a:pPr>
            <a:r>
              <a:rPr lang="en-US" sz="1400" dirty="0">
                <a:solidFill>
                  <a:schemeClr val="tx1"/>
                </a:solidFill>
                <a:latin typeface="+mn-lt"/>
                <a:ea typeface="+mn-lt"/>
              </a:rPr>
              <a:t/>
            </a:r>
            <a:br>
              <a:rPr lang="en-US" sz="1400" dirty="0">
                <a:solidFill>
                  <a:schemeClr val="tx1"/>
                </a:solidFill>
                <a:latin typeface="+mn-lt"/>
                <a:ea typeface="+mn-lt"/>
              </a:rPr>
            </a:br>
            <a:endParaRPr lang="en-US" sz="1400" dirty="0" smtClean="0">
              <a:solidFill>
                <a:schemeClr val="tx1"/>
              </a:solidFill>
              <a:latin typeface="+mn-lt"/>
              <a:ea typeface="+mn-lt"/>
            </a:endParaRPr>
          </a:p>
          <a:p>
            <a:pPr marL="180000" lvl="1" indent="-180000" defTabSz="457200">
              <a:lnSpc>
                <a:spcPct val="100000"/>
              </a:lnSpc>
              <a:spcBef>
                <a:spcPts val="700"/>
              </a:spcBef>
              <a:spcAft>
                <a:spcPts val="0"/>
              </a:spcAft>
              <a:buFont typeface="Arial" panose="020B0604020202020204" pitchFamily="34" charset="0"/>
              <a:buChar char="•"/>
            </a:pPr>
            <a:endParaRPr lang="en-US" sz="700" dirty="0" smtClean="0">
              <a:solidFill>
                <a:schemeClr val="tx1"/>
              </a:solidFill>
              <a:ea typeface="+mn-lt"/>
            </a:endParaRPr>
          </a:p>
          <a:p>
            <a:pPr marL="180000" indent="-180000" defTabSz="457200">
              <a:spcBef>
                <a:spcPts val="700"/>
              </a:spcBef>
              <a:spcAft>
                <a:spcPts val="0"/>
              </a:spcAft>
              <a:buFont typeface="Arial" panose="020B0604020202020204" pitchFamily="34" charset="0"/>
              <a:buChar char="•"/>
            </a:pPr>
            <a:r>
              <a:rPr lang="en-US" sz="1400" dirty="0" smtClean="0">
                <a:solidFill>
                  <a:schemeClr val="tx1"/>
                </a:solidFill>
                <a:ea typeface="+mn-lt"/>
              </a:rPr>
              <a:t>Distribution </a:t>
            </a:r>
            <a:r>
              <a:rPr lang="en-US" sz="1400" dirty="0">
                <a:solidFill>
                  <a:schemeClr val="tx1"/>
                </a:solidFill>
                <a:ea typeface="+mn-lt"/>
              </a:rPr>
              <a:t>of forms and templates should facilitate employee familiarity</a:t>
            </a:r>
          </a:p>
        </p:txBody>
      </p:sp>
      <p:sp>
        <p:nvSpPr>
          <p:cNvPr id="14" name="Freeform 13"/>
          <p:cNvSpPr/>
          <p:nvPr/>
        </p:nvSpPr>
        <p:spPr bwMode="auto">
          <a:xfrm>
            <a:off x="4822030" y="2286000"/>
            <a:ext cx="207964" cy="395014"/>
          </a:xfrm>
          <a:custGeom>
            <a:avLst/>
            <a:gdLst/>
            <a:ahLst/>
            <a:cxnLst/>
            <a:rect l="0" t="0" r="0" b="0"/>
            <a:pathLst>
              <a:path w="284164" h="539751">
                <a:moveTo>
                  <a:pt x="0" y="0"/>
                </a:moveTo>
                <a:lnTo>
                  <a:pt x="0" y="133350"/>
                </a:lnTo>
                <a:lnTo>
                  <a:pt x="138113" y="269875"/>
                </a:lnTo>
                <a:lnTo>
                  <a:pt x="0" y="412750"/>
                </a:lnTo>
                <a:lnTo>
                  <a:pt x="0" y="539750"/>
                </a:lnTo>
                <a:lnTo>
                  <a:pt x="284163" y="269875"/>
                </a:lnTo>
                <a:close/>
              </a:path>
            </a:pathLst>
          </a:cu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endParaRPr>
          </a:p>
        </p:txBody>
      </p:sp>
      <p:sp>
        <p:nvSpPr>
          <p:cNvPr id="15" name="Oval 14"/>
          <p:cNvSpPr>
            <a:spLocks noChangeAspect="1"/>
          </p:cNvSpPr>
          <p:nvPr/>
        </p:nvSpPr>
        <p:spPr bwMode="auto">
          <a:xfrm>
            <a:off x="400116" y="381010"/>
            <a:ext cx="228600" cy="228600"/>
          </a:xfrm>
          <a:prstGeom prst="ellipse">
            <a:avLst/>
          </a:prstGeom>
          <a:solidFill>
            <a:schemeClr val="bg2"/>
          </a:solidFill>
          <a:ln w="9525" cap="flat" cmpd="sng" algn="ctr">
            <a:no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strike="noStrike" cap="none" normalizeH="0" dirty="0" smtClean="0">
                <a:ln>
                  <a:noFill/>
                </a:ln>
                <a:solidFill>
                  <a:srgbClr val="FFFFFF"/>
                </a:solidFill>
                <a:effectLst/>
                <a:latin typeface="Arial"/>
                <a:ea typeface="ＭＳ Ｐゴシック" pitchFamily="-112" charset="-128"/>
                <a:cs typeface="ＭＳ Ｐゴシック" pitchFamily="-112" charset="-128"/>
                <a:sym typeface="Arial"/>
              </a:rPr>
              <a:t>C</a:t>
            </a:r>
            <a:endParaRPr lang="en-US" b="1" strike="noStrike" cap="none" normalizeH="0" dirty="0">
              <a:ln>
                <a:noFill/>
              </a:ln>
              <a:solidFill>
                <a:srgbClr val="FFFFFF"/>
              </a:solidFill>
              <a:effectLst/>
              <a:latin typeface="Arial"/>
              <a:ea typeface="ＭＳ Ｐゴシック" pitchFamily="-112" charset="-128"/>
              <a:cs typeface="ＭＳ Ｐゴシック" pitchFamily="-112" charset="-128"/>
              <a:sym typeface="Arial"/>
            </a:endParaRPr>
          </a:p>
        </p:txBody>
      </p:sp>
      <p:pic>
        <p:nvPicPr>
          <p:cNvPr id="16" name="Picture 327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gray">
          <a:xfrm>
            <a:off x="472660" y="2124079"/>
            <a:ext cx="425806" cy="468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17" descr="C:\Users\Celeste.Molina\Documents\DTP\icons\2014\INDIVIDUAL\EMF\Document\DOC-ONX_ 14.E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0969" y="3201362"/>
            <a:ext cx="429188" cy="42131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1" descr="E:\Icons\SERVER\EMF\Technology\Tech-Onyx_ 9.e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5594" y="5224937"/>
            <a:ext cx="759938" cy="759938"/>
          </a:xfrm>
          <a:prstGeom prst="rect">
            <a:avLst/>
          </a:prstGeom>
          <a:noFill/>
          <a:extLst>
            <a:ext uri="{909E8E84-426E-40DD-AFC4-6F175D3DCCD1}">
              <a14:hiddenFill xmlns:a14="http://schemas.microsoft.com/office/drawing/2010/main">
                <a:solidFill>
                  <a:srgbClr val="FFFFFF"/>
                </a:solidFill>
              </a14:hiddenFill>
            </a:ext>
          </a:extLst>
        </p:spPr>
      </p:pic>
      <p:sp>
        <p:nvSpPr>
          <p:cNvPr id="13" name="Freeform 12"/>
          <p:cNvSpPr/>
          <p:nvPr/>
        </p:nvSpPr>
        <p:spPr bwMode="auto">
          <a:xfrm>
            <a:off x="4822030" y="3622675"/>
            <a:ext cx="207964" cy="395014"/>
          </a:xfrm>
          <a:custGeom>
            <a:avLst/>
            <a:gdLst/>
            <a:ahLst/>
            <a:cxnLst/>
            <a:rect l="0" t="0" r="0" b="0"/>
            <a:pathLst>
              <a:path w="284164" h="539751">
                <a:moveTo>
                  <a:pt x="0" y="0"/>
                </a:moveTo>
                <a:lnTo>
                  <a:pt x="0" y="133350"/>
                </a:lnTo>
                <a:lnTo>
                  <a:pt x="138113" y="269875"/>
                </a:lnTo>
                <a:lnTo>
                  <a:pt x="0" y="412750"/>
                </a:lnTo>
                <a:lnTo>
                  <a:pt x="0" y="539750"/>
                </a:lnTo>
                <a:lnTo>
                  <a:pt x="284163" y="269875"/>
                </a:lnTo>
                <a:close/>
              </a:path>
            </a:pathLst>
          </a:cu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endParaRPr>
          </a:p>
        </p:txBody>
      </p:sp>
      <p:sp>
        <p:nvSpPr>
          <p:cNvPr id="19" name="Freeform 18"/>
          <p:cNvSpPr/>
          <p:nvPr/>
        </p:nvSpPr>
        <p:spPr bwMode="auto">
          <a:xfrm>
            <a:off x="4818063" y="5396186"/>
            <a:ext cx="207964" cy="395014"/>
          </a:xfrm>
          <a:custGeom>
            <a:avLst/>
            <a:gdLst/>
            <a:ahLst/>
            <a:cxnLst/>
            <a:rect l="0" t="0" r="0" b="0"/>
            <a:pathLst>
              <a:path w="284164" h="539751">
                <a:moveTo>
                  <a:pt x="0" y="0"/>
                </a:moveTo>
                <a:lnTo>
                  <a:pt x="0" y="133350"/>
                </a:lnTo>
                <a:lnTo>
                  <a:pt x="138113" y="269875"/>
                </a:lnTo>
                <a:lnTo>
                  <a:pt x="0" y="412750"/>
                </a:lnTo>
                <a:lnTo>
                  <a:pt x="0" y="539750"/>
                </a:lnTo>
                <a:lnTo>
                  <a:pt x="284163" y="269875"/>
                </a:lnTo>
                <a:close/>
              </a:path>
            </a:pathLst>
          </a:cu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endParaRPr>
          </a:p>
        </p:txBody>
      </p:sp>
    </p:spTree>
    <p:extLst>
      <p:ext uri="{BB962C8B-B14F-4D97-AF65-F5344CB8AC3E}">
        <p14:creationId xmlns:p14="http://schemas.microsoft.com/office/powerpoint/2010/main" val="12595412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304959436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63386" name="think-cell Slide" r:id="rId4" imgW="216" imgH="216" progId="TCLayout.ActiveDocument.1">
                  <p:embed/>
                </p:oleObj>
              </mc:Choice>
              <mc:Fallback>
                <p:oleObj name="think-cell Slide" r:id="rId4" imgW="216" imgH="216"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a:xfrm>
            <a:off x="692216" y="381010"/>
            <a:ext cx="8510456" cy="733419"/>
          </a:xfrm>
        </p:spPr>
        <p:txBody>
          <a:bodyPr/>
          <a:lstStyle/>
          <a:p>
            <a:r>
              <a:rPr lang="en-US" dirty="0" smtClean="0"/>
              <a:t>Level of approval</a:t>
            </a:r>
            <a:br>
              <a:rPr lang="en-US" dirty="0" smtClean="0"/>
            </a:br>
            <a:r>
              <a:rPr lang="en-US" b="0" dirty="0" smtClean="0">
                <a:solidFill>
                  <a:schemeClr val="accent1"/>
                </a:solidFill>
              </a:rPr>
              <a:t>The approval path differs by product risk rating, but even the lowest rated proposals still require SHUSA-level approval</a:t>
            </a:r>
            <a:endParaRPr lang="en-US" b="0" dirty="0">
              <a:solidFill>
                <a:schemeClr val="accent1"/>
              </a:solidFill>
            </a:endParaRPr>
          </a:p>
        </p:txBody>
      </p:sp>
      <p:sp>
        <p:nvSpPr>
          <p:cNvPr id="19" name="TextBox 18"/>
          <p:cNvSpPr txBox="1"/>
          <p:nvPr/>
        </p:nvSpPr>
        <p:spPr>
          <a:xfrm>
            <a:off x="407988" y="1596880"/>
            <a:ext cx="4475162" cy="27764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GB"/>
            </a:defPPr>
            <a:lvl1pPr lvl="0" algn="l" eaLnBrk="1" hangingPunct="1">
              <a:defRPr sz="1400" b="1" i="0" baseline="0">
                <a:solidFill>
                  <a:schemeClr val="accent1"/>
                </a:solidFill>
                <a:latin typeface="+mn-lt"/>
                <a:ea typeface="SimSun" pitchFamily="2" charset="-122"/>
                <a:cs typeface="+mj-cs"/>
              </a:defRPr>
            </a:lvl1pPr>
            <a:lvl2pPr algn="l" eaLnBrk="1" hangingPunct="1">
              <a:defRPr sz="2400">
                <a:latin typeface="Arial Bold" pitchFamily="-112" charset="0"/>
                <a:ea typeface="ＭＳ Ｐゴシック" pitchFamily="-112" charset="-128"/>
                <a:cs typeface="ＭＳ Ｐゴシック" pitchFamily="-112" charset="-128"/>
              </a:defRPr>
            </a:lvl2pPr>
            <a:lvl3pPr algn="l" eaLnBrk="1" hangingPunct="1">
              <a:defRPr sz="2400">
                <a:latin typeface="Arial Bold" pitchFamily="-112" charset="0"/>
                <a:ea typeface="ＭＳ Ｐゴシック" pitchFamily="-112" charset="-128"/>
                <a:cs typeface="ＭＳ Ｐゴシック" pitchFamily="-112" charset="-128"/>
              </a:defRPr>
            </a:lvl3pPr>
            <a:lvl4pPr algn="l" eaLnBrk="1" hangingPunct="1">
              <a:defRPr sz="2400">
                <a:latin typeface="Arial Bold" pitchFamily="-112" charset="0"/>
                <a:ea typeface="ＭＳ Ｐゴシック" pitchFamily="-112" charset="-128"/>
                <a:cs typeface="ＭＳ Ｐゴシック" pitchFamily="-112" charset="-128"/>
              </a:defRPr>
            </a:lvl4pPr>
            <a:lvl5pPr algn="l" eaLnBrk="1" hangingPunct="1">
              <a:defRPr sz="2400">
                <a:latin typeface="Arial Bold" pitchFamily="-112" charset="0"/>
                <a:ea typeface="ＭＳ Ｐゴシック" pitchFamily="-112" charset="-128"/>
                <a:cs typeface="ＭＳ Ｐゴシック" pitchFamily="-112" charset="-128"/>
              </a:defRPr>
            </a:lvl5pPr>
            <a:lvl6pPr marL="457200" fontAlgn="base">
              <a:spcBef>
                <a:spcPct val="0"/>
              </a:spcBef>
              <a:spcAft>
                <a:spcPct val="0"/>
              </a:spcAft>
              <a:defRPr sz="2400">
                <a:latin typeface="Arial Bold" pitchFamily="-112" charset="0"/>
                <a:ea typeface="ＭＳ Ｐゴシック" pitchFamily="-112" charset="-128"/>
                <a:cs typeface="ＭＳ Ｐゴシック" pitchFamily="-112" charset="-128"/>
              </a:defRPr>
            </a:lvl6pPr>
            <a:lvl7pPr marL="914400" fontAlgn="base">
              <a:spcBef>
                <a:spcPct val="0"/>
              </a:spcBef>
              <a:spcAft>
                <a:spcPct val="0"/>
              </a:spcAft>
              <a:defRPr sz="2400">
                <a:latin typeface="Arial Bold" pitchFamily="-112" charset="0"/>
                <a:ea typeface="ＭＳ Ｐゴシック" pitchFamily="-112" charset="-128"/>
                <a:cs typeface="ＭＳ Ｐゴシック" pitchFamily="-112" charset="-128"/>
              </a:defRPr>
            </a:lvl7pPr>
            <a:lvl8pPr marL="1371600" fontAlgn="base">
              <a:spcBef>
                <a:spcPct val="0"/>
              </a:spcBef>
              <a:spcAft>
                <a:spcPct val="0"/>
              </a:spcAft>
              <a:defRPr sz="2400">
                <a:latin typeface="Arial Bold" pitchFamily="-112" charset="0"/>
                <a:ea typeface="ＭＳ Ｐゴシック" pitchFamily="-112" charset="-128"/>
                <a:cs typeface="ＭＳ Ｐゴシック" pitchFamily="-112" charset="-128"/>
              </a:defRPr>
            </a:lvl8pPr>
            <a:lvl9pPr marL="1828800" fontAlgn="base">
              <a:spcBef>
                <a:spcPct val="0"/>
              </a:spcBef>
              <a:spcAft>
                <a:spcPct val="0"/>
              </a:spcAft>
              <a:defRPr sz="2400">
                <a:latin typeface="Arial Bold" pitchFamily="-112" charset="0"/>
                <a:ea typeface="ＭＳ Ｐゴシック" pitchFamily="-112" charset="-128"/>
                <a:cs typeface="ＭＳ Ｐゴシック" pitchFamily="-112" charset="-128"/>
              </a:defRPr>
            </a:lvl9pPr>
          </a:lstStyle>
          <a:p>
            <a:r>
              <a:rPr lang="en-US" dirty="0" smtClean="0"/>
              <a:t>Approval authority by risk rating</a:t>
            </a:r>
            <a:endParaRPr lang="en-US" dirty="0"/>
          </a:p>
        </p:txBody>
      </p:sp>
      <p:sp>
        <p:nvSpPr>
          <p:cNvPr id="7" name="Oval 6"/>
          <p:cNvSpPr>
            <a:spLocks noChangeAspect="1"/>
          </p:cNvSpPr>
          <p:nvPr/>
        </p:nvSpPr>
        <p:spPr bwMode="auto">
          <a:xfrm>
            <a:off x="401979" y="381010"/>
            <a:ext cx="228600" cy="228600"/>
          </a:xfrm>
          <a:prstGeom prst="ellipse">
            <a:avLst/>
          </a:prstGeom>
          <a:solidFill>
            <a:schemeClr val="bg2"/>
          </a:solidFill>
          <a:ln w="9525" cap="flat" cmpd="sng" algn="ctr">
            <a:no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rgbClr val="FFFFFF"/>
                </a:solidFill>
                <a:latin typeface="Arial"/>
                <a:ea typeface="ＭＳ Ｐゴシック" pitchFamily="-112" charset="-128"/>
                <a:cs typeface="ＭＳ Ｐゴシック" pitchFamily="-112" charset="-128"/>
                <a:sym typeface="Arial"/>
              </a:rPr>
              <a:t>D</a:t>
            </a:r>
            <a:endParaRPr lang="en-US" b="1" strike="noStrike" cap="none" normalizeH="0" dirty="0">
              <a:ln>
                <a:noFill/>
              </a:ln>
              <a:solidFill>
                <a:srgbClr val="FFFFFF"/>
              </a:solidFill>
              <a:effectLst/>
              <a:latin typeface="Arial"/>
              <a:ea typeface="ＭＳ Ｐゴシック" pitchFamily="-112" charset="-128"/>
              <a:cs typeface="ＭＳ Ｐゴシック" pitchFamily="-112" charset="-128"/>
              <a:sym typeface="Arial"/>
            </a:endParaRPr>
          </a:p>
        </p:txBody>
      </p:sp>
      <p:graphicFrame>
        <p:nvGraphicFramePr>
          <p:cNvPr id="24" name="CONCLUTION_SHAPE"/>
          <p:cNvGraphicFramePr>
            <a:graphicFrameLocks noGrp="1"/>
          </p:cNvGraphicFramePr>
          <p:nvPr>
            <p:extLst>
              <p:ext uri="{D42A27DB-BD31-4B8C-83A1-F6EECF244321}">
                <p14:modId xmlns:p14="http://schemas.microsoft.com/office/powerpoint/2010/main" val="1547620207"/>
              </p:ext>
            </p:extLst>
          </p:nvPr>
        </p:nvGraphicFramePr>
        <p:xfrm>
          <a:off x="454024" y="5486400"/>
          <a:ext cx="8686800" cy="640080"/>
        </p:xfrm>
        <a:graphic>
          <a:graphicData uri="http://schemas.openxmlformats.org/drawingml/2006/table">
            <a:tbl>
              <a:tblPr firstRow="1" bandRow="1">
                <a:tableStyleId>{839DD9DD-9E6C-4910-8AC0-68ADFF6A6AFC}</a:tableStyleId>
              </a:tblPr>
              <a:tblGrid>
                <a:gridCol w="8686800"/>
              </a:tblGrid>
              <a:tr h="254000">
                <a:tc>
                  <a:txBody>
                    <a:bodyPr/>
                    <a:lstStyle/>
                    <a:p>
                      <a:r>
                        <a:rPr kumimoji="0" lang="en-US" sz="1800" b="0" i="1" u="none" baseline="0" dirty="0" smtClean="0">
                          <a:solidFill>
                            <a:schemeClr val="accent1"/>
                          </a:solidFill>
                          <a:latin typeface="Arial"/>
                          <a:cs typeface="Arial"/>
                          <a:sym typeface="Arial"/>
                        </a:rPr>
                        <a:t>Low risk proposals could be approved at the Line of Business, as long as SHUSA is informed of the outcome and given authority to override if necessary</a:t>
                      </a:r>
                      <a:endParaRPr kumimoji="0" lang="en-US" sz="1800" b="0" i="1" u="none" baseline="0" dirty="0">
                        <a:solidFill>
                          <a:schemeClr val="accent1"/>
                        </a:solidFill>
                        <a:latin typeface="Arial"/>
                        <a:cs typeface="Arial"/>
                        <a:sym typeface="Arial"/>
                      </a:endParaRPr>
                    </a:p>
                  </a:txBody>
                  <a:tcPr anchor="b">
                    <a:lnT w="9525">
                      <a:solidFill>
                        <a:schemeClr val="folHlink"/>
                      </a:solidFill>
                    </a:lnT>
                    <a:lnB w="9525" cap="flat" cmpd="sng" algn="ctr">
                      <a:solidFill>
                        <a:schemeClr val="folHlink"/>
                      </a:solidFill>
                    </a:lnB>
                  </a:tcPr>
                </a:tc>
              </a:tr>
            </a:tbl>
          </a:graphicData>
        </a:graphic>
      </p:graphicFrame>
      <p:sp>
        <p:nvSpPr>
          <p:cNvPr id="25" name="TextBox 24"/>
          <p:cNvSpPr txBox="1"/>
          <p:nvPr/>
        </p:nvSpPr>
        <p:spPr>
          <a:xfrm>
            <a:off x="386038" y="6324600"/>
            <a:ext cx="8834956" cy="198196"/>
          </a:xfrm>
          <a:prstGeom prst="rect">
            <a:avLst/>
          </a:prstGeom>
          <a:noFill/>
        </p:spPr>
        <p:txBody>
          <a:bodyPr wrap="square" rtlCol="0">
            <a:spAutoFit/>
          </a:bodyPr>
          <a:lstStyle/>
          <a:p>
            <a:pPr marL="228600" indent="-228600" algn="l">
              <a:buAutoNum type="arabicPeriod"/>
            </a:pPr>
            <a:r>
              <a:rPr lang="en-US" sz="800" dirty="0" smtClean="0">
                <a:solidFill>
                  <a:schemeClr val="bg1"/>
                </a:solidFill>
              </a:rPr>
              <a:t>This is a hypothetical example. To date, no products have been rated a 5.</a:t>
            </a:r>
            <a:endParaRPr lang="en-US" sz="800" dirty="0">
              <a:solidFill>
                <a:schemeClr val="bg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561294296"/>
              </p:ext>
            </p:extLst>
          </p:nvPr>
        </p:nvGraphicFramePr>
        <p:xfrm>
          <a:off x="400116" y="1859280"/>
          <a:ext cx="7525479" cy="3474720"/>
        </p:xfrm>
        <a:graphic>
          <a:graphicData uri="http://schemas.openxmlformats.org/drawingml/2006/table">
            <a:tbl>
              <a:tblPr firstRow="1" bandRow="1">
                <a:tableStyleId>{839DD9DD-9E6C-4910-8AC0-68ADFF6A6AFC}</a:tableStyleId>
              </a:tblPr>
              <a:tblGrid>
                <a:gridCol w="1305441"/>
                <a:gridCol w="998278"/>
                <a:gridCol w="1305440"/>
                <a:gridCol w="1151859"/>
                <a:gridCol w="1535812"/>
                <a:gridCol w="1228649"/>
              </a:tblGrid>
              <a:tr h="346911">
                <a:tc>
                  <a:txBody>
                    <a:bodyPr/>
                    <a:lstStyle/>
                    <a:p>
                      <a:r>
                        <a:rPr lang="en-US" sz="1200" dirty="0" smtClean="0"/>
                        <a:t>Product Type</a:t>
                      </a:r>
                      <a:endParaRPr lang="en-US" sz="1200" dirty="0"/>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dirty="0" smtClean="0"/>
                        <a:t>Risk Rating</a:t>
                      </a:r>
                      <a:endParaRPr lang="en-US" sz="1200" dirty="0"/>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dirty="0" smtClean="0"/>
                        <a:t>Risk Events</a:t>
                      </a:r>
                      <a:endParaRPr lang="en-US" sz="1200" dirty="0"/>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dirty="0" smtClean="0"/>
                        <a:t>Control</a:t>
                      </a:r>
                      <a:r>
                        <a:rPr lang="en-US" sz="1200" baseline="0" dirty="0" smtClean="0"/>
                        <a:t> Effectiveness</a:t>
                      </a:r>
                      <a:endParaRPr lang="en-US" sz="1200" dirty="0"/>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dirty="0" smtClean="0"/>
                        <a:t>Examples</a:t>
                      </a:r>
                      <a:endParaRPr lang="en-US" sz="1200" dirty="0"/>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dirty="0" smtClean="0"/>
                        <a:t>Approver</a:t>
                      </a:r>
                      <a:endParaRPr lang="en-US" sz="1200" dirty="0"/>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r>
              <a:tr h="624439">
                <a:tc>
                  <a:txBody>
                    <a:bodyPr/>
                    <a:lstStyle/>
                    <a:p>
                      <a:r>
                        <a:rPr lang="en-US" sz="1200" b="1" dirty="0" smtClean="0">
                          <a:solidFill>
                            <a:schemeClr val="accent1"/>
                          </a:solidFill>
                        </a:rPr>
                        <a:t>Low – Moderate</a:t>
                      </a:r>
                      <a:endParaRPr lang="en-US" sz="1200" b="1" dirty="0">
                        <a:solidFill>
                          <a:schemeClr val="accent1"/>
                        </a:solidFill>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smtClean="0"/>
                        <a:t>1-3</a:t>
                      </a:r>
                      <a:endParaRPr lang="en-US" sz="1200" b="1" dirty="0"/>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marR="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1200" dirty="0" smtClean="0">
                          <a:ea typeface="ＭＳ Ｐゴシック" pitchFamily="-112" charset="-128"/>
                          <a:cs typeface="ＭＳ Ｐゴシック" pitchFamily="-112" charset="-128"/>
                        </a:rPr>
                        <a:t>Low likelihood of risk events</a:t>
                      </a:r>
                    </a:p>
                    <a:p>
                      <a:pPr marL="171450" marR="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1200" dirty="0" smtClean="0">
                          <a:ea typeface="ＭＳ Ｐゴシック" pitchFamily="-112" charset="-128"/>
                          <a:cs typeface="ＭＳ Ｐゴシック" pitchFamily="-112" charset="-128"/>
                        </a:rPr>
                        <a:t>Low impact of risk events</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Strong</a:t>
                      </a:r>
                      <a:endParaRPr lang="en-US" sz="1200" dirty="0"/>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marR="0" lvl="1"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200" kern="1200" noProof="0" dirty="0" smtClean="0">
                          <a:solidFill>
                            <a:schemeClr val="tx1"/>
                          </a:solidFill>
                          <a:latin typeface="+mn-lt"/>
                          <a:ea typeface="ＭＳ Ｐゴシック" pitchFamily="-112" charset="-128"/>
                          <a:cs typeface="ＭＳ Ｐゴシック" pitchFamily="-112" charset="-128"/>
                        </a:rPr>
                        <a:t>Addition of 1099 forms online</a:t>
                      </a:r>
                    </a:p>
                    <a:p>
                      <a:pPr marL="171450" marR="0" lvl="1"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200" kern="1200" noProof="0" dirty="0" smtClean="0">
                          <a:solidFill>
                            <a:schemeClr val="tx1"/>
                          </a:solidFill>
                          <a:latin typeface="+mn-lt"/>
                          <a:ea typeface="ＭＳ Ｐゴシック" pitchFamily="-112" charset="-128"/>
                          <a:cs typeface="ＭＳ Ｐゴシック" pitchFamily="-112" charset="-128"/>
                        </a:rPr>
                        <a:t>Implementation of EMV Technology</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a:pPr>
                      <a:r>
                        <a:rPr lang="en-US" sz="1200" b="1" kern="1200" noProof="0" dirty="0" smtClean="0">
                          <a:solidFill>
                            <a:schemeClr val="tx1"/>
                          </a:solidFill>
                          <a:latin typeface="+mn-lt"/>
                          <a:ea typeface="ＭＳ Ｐゴシック" pitchFamily="-112" charset="-128"/>
                          <a:cs typeface="ＭＳ Ｐゴシック" pitchFamily="-112" charset="-128"/>
                        </a:rPr>
                        <a:t>SHUSA NPBA Committee</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r>
              <a:tr h="763203">
                <a:tc>
                  <a:txBody>
                    <a:bodyPr/>
                    <a:lstStyle/>
                    <a:p>
                      <a:r>
                        <a:rPr lang="en-US" sz="1200" b="1" dirty="0" smtClean="0">
                          <a:solidFill>
                            <a:schemeClr val="accent1"/>
                          </a:solidFill>
                        </a:rPr>
                        <a:t>Elevated</a:t>
                      </a:r>
                      <a:endParaRPr lang="en-US" sz="1200" b="1" dirty="0">
                        <a:solidFill>
                          <a:schemeClr val="accent1"/>
                        </a:solidFill>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smtClean="0"/>
                        <a:t>4</a:t>
                      </a:r>
                      <a:endParaRPr lang="en-US" sz="1200" b="1" dirty="0"/>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eaLnBrk="0" hangingPunct="0">
                        <a:lnSpc>
                          <a:spcPct val="100000"/>
                        </a:lnSpc>
                        <a:buFont typeface="Arial" panose="020B0604020202020204" pitchFamily="34" charset="0"/>
                        <a:buChar char="•"/>
                      </a:pPr>
                      <a:r>
                        <a:rPr lang="en-US" sz="1200" dirty="0" smtClean="0">
                          <a:ea typeface="ＭＳ Ｐゴシック" pitchFamily="-112" charset="-128"/>
                          <a:cs typeface="ＭＳ Ｐゴシック" pitchFamily="-112" charset="-128"/>
                        </a:rPr>
                        <a:t>High/Elevated likelihood of risk events</a:t>
                      </a:r>
                    </a:p>
                    <a:p>
                      <a:pPr marL="171450" indent="-171450" algn="l" eaLnBrk="0" hangingPunct="0">
                        <a:lnSpc>
                          <a:spcPct val="100000"/>
                        </a:lnSpc>
                        <a:buFont typeface="Arial" panose="020B0604020202020204" pitchFamily="34" charset="0"/>
                        <a:buChar char="•"/>
                      </a:pPr>
                      <a:r>
                        <a:rPr lang="en-US" sz="1200" dirty="0" smtClean="0">
                          <a:ea typeface="ＭＳ Ｐゴシック" pitchFamily="-112" charset="-128"/>
                          <a:cs typeface="ＭＳ Ｐゴシック" pitchFamily="-112" charset="-128"/>
                        </a:rPr>
                        <a:t>Low impact of risk events</a:t>
                      </a:r>
                      <a:endParaRPr lang="en-US" sz="1200" dirty="0"/>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Strong</a:t>
                      </a:r>
                      <a:endParaRPr lang="en-US" sz="1200" dirty="0"/>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marR="0" lvl="1"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200" kern="1200" dirty="0" smtClean="0">
                          <a:solidFill>
                            <a:schemeClr val="tx1"/>
                          </a:solidFill>
                          <a:latin typeface="+mn-lt"/>
                          <a:ea typeface="ＭＳ Ｐゴシック" pitchFamily="-112" charset="-128"/>
                          <a:cs typeface="ＭＳ Ｐゴシック" pitchFamily="-112" charset="-128"/>
                        </a:rPr>
                        <a:t>New overdraft policy allowing higher account deposit approval</a:t>
                      </a:r>
                      <a:endParaRPr lang="en-US" sz="1200" kern="1200" dirty="0">
                        <a:solidFill>
                          <a:schemeClr val="tx1"/>
                        </a:solidFill>
                        <a:latin typeface="+mn-lt"/>
                        <a:ea typeface="ＭＳ Ｐゴシック" pitchFamily="-112" charset="-128"/>
                        <a:cs typeface="ＭＳ Ｐゴシック" pitchFamily="-112" charset="-128"/>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a:pPr>
                      <a:r>
                        <a:rPr lang="en-US" sz="1200" b="1" kern="1200" dirty="0" smtClean="0">
                          <a:solidFill>
                            <a:schemeClr val="tx1"/>
                          </a:solidFill>
                          <a:latin typeface="+mn-lt"/>
                          <a:ea typeface="ＭＳ Ｐゴシック" pitchFamily="-112" charset="-128"/>
                          <a:cs typeface="ＭＳ Ｐゴシック" pitchFamily="-112" charset="-128"/>
                        </a:rPr>
                        <a:t>SHUSA BERC</a:t>
                      </a:r>
                      <a:endParaRPr lang="en-US" sz="1200" b="1" kern="1200" dirty="0">
                        <a:solidFill>
                          <a:schemeClr val="tx1"/>
                        </a:solidFill>
                        <a:latin typeface="+mn-lt"/>
                        <a:ea typeface="ＭＳ Ｐゴシック" pitchFamily="-112" charset="-128"/>
                        <a:cs typeface="ＭＳ Ｐゴシック" pitchFamily="-112" charset="-128"/>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r>
              <a:tr h="901967">
                <a:tc>
                  <a:txBody>
                    <a:bodyPr/>
                    <a:lstStyle/>
                    <a:p>
                      <a:r>
                        <a:rPr lang="en-US" sz="1200" b="1" dirty="0" smtClean="0">
                          <a:solidFill>
                            <a:schemeClr val="accent1"/>
                          </a:solidFill>
                        </a:rPr>
                        <a:t>High</a:t>
                      </a:r>
                      <a:endParaRPr lang="en-US" sz="1200" b="1" dirty="0">
                        <a:solidFill>
                          <a:schemeClr val="accent1"/>
                        </a:solidFill>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smtClean="0"/>
                        <a:t>5</a:t>
                      </a:r>
                      <a:endParaRPr lang="en-US" sz="1200" b="1" dirty="0"/>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eaLnBrk="0" hangingPunct="0">
                        <a:lnSpc>
                          <a:spcPct val="100000"/>
                        </a:lnSpc>
                        <a:buFont typeface="Arial" panose="020B0604020202020204" pitchFamily="34" charset="0"/>
                        <a:buChar char="•"/>
                      </a:pPr>
                      <a:r>
                        <a:rPr lang="en-US" sz="1200" dirty="0" smtClean="0">
                          <a:ea typeface="ＭＳ Ｐゴシック" pitchFamily="-112" charset="-128"/>
                          <a:cs typeface="ＭＳ Ｐゴシック" pitchFamily="-112" charset="-128"/>
                        </a:rPr>
                        <a:t>Moderate to high likelihood of risk events</a:t>
                      </a:r>
                    </a:p>
                    <a:p>
                      <a:pPr marL="171450" indent="-171450" algn="l" eaLnBrk="0" hangingPunct="0">
                        <a:lnSpc>
                          <a:spcPct val="100000"/>
                        </a:lnSpc>
                        <a:buFont typeface="Arial" panose="020B0604020202020204" pitchFamily="34" charset="0"/>
                        <a:buChar char="•"/>
                      </a:pPr>
                      <a:r>
                        <a:rPr lang="en-US" sz="1200" dirty="0" smtClean="0">
                          <a:ea typeface="ＭＳ Ｐゴシック" pitchFamily="-112" charset="-128"/>
                          <a:cs typeface="ＭＳ Ｐゴシック" pitchFamily="-112" charset="-128"/>
                        </a:rPr>
                        <a:t>Moderate to high impact of risk events</a:t>
                      </a:r>
                      <a:endParaRPr lang="en-US" sz="1200" dirty="0"/>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Weak</a:t>
                      </a:r>
                      <a:endParaRPr lang="en-US" sz="1200" dirty="0"/>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marR="0" lvl="1"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200" kern="1200" dirty="0" smtClean="0">
                          <a:solidFill>
                            <a:schemeClr val="tx1"/>
                          </a:solidFill>
                          <a:latin typeface="+mn-lt"/>
                          <a:ea typeface="ＭＳ Ｐゴシック" pitchFamily="-112" charset="-128"/>
                          <a:cs typeface="ＭＳ Ｐゴシック" pitchFamily="-112" charset="-128"/>
                        </a:rPr>
                        <a:t>New trading desk for fixed income derivatives trading</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a:pPr>
                      <a:r>
                        <a:rPr lang="en-US" sz="1200" b="1" kern="1200" dirty="0" smtClean="0">
                          <a:solidFill>
                            <a:schemeClr val="tx1"/>
                          </a:solidFill>
                          <a:latin typeface="+mn-lt"/>
                          <a:ea typeface="ＭＳ Ｐゴシック" pitchFamily="-112" charset="-128"/>
                          <a:cs typeface="ＭＳ Ｐゴシック" pitchFamily="-112" charset="-128"/>
                        </a:rPr>
                        <a:t>SHUSA Board</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26" name="Rectangular Callout 25"/>
          <p:cNvSpPr/>
          <p:nvPr/>
        </p:nvSpPr>
        <p:spPr bwMode="auto">
          <a:xfrm>
            <a:off x="8001794" y="2316480"/>
            <a:ext cx="1219200" cy="762000"/>
          </a:xfrm>
          <a:prstGeom prst="wedgeRectCallout">
            <a:avLst>
              <a:gd name="adj1" fmla="val -73043"/>
              <a:gd name="adj2" fmla="val -29161"/>
            </a:avLst>
          </a:prstGeom>
          <a:noFill/>
          <a:ln w="9525" cap="flat" cmpd="sng" algn="ctr">
            <a:solidFill>
              <a:schemeClr val="accent1"/>
            </a:solidFill>
            <a:prstDash val="solid"/>
            <a:round/>
            <a:headEnd type="none" w="med" len="med"/>
            <a:tailEnd type="none" w="med" len="med"/>
          </a:ln>
          <a:effectLst/>
        </p:spPr>
        <p:txBody>
          <a:bodyPr vert="horz" wrap="square" lIns="63500" tIns="63500" rIns="63500" bIns="6350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dirty="0" smtClean="0">
                <a:solidFill>
                  <a:srgbClr val="000000"/>
                </a:solidFill>
                <a:latin typeface="Arial"/>
                <a:ea typeface="ＭＳ Ｐゴシック" pitchFamily="-112" charset="-128"/>
                <a:cs typeface="ＭＳ Ｐゴシック" pitchFamily="-112" charset="-128"/>
                <a:sym typeface="Arial"/>
              </a:rPr>
              <a:t>Do low risk proposals need to be approved at the SHUSA level?</a:t>
            </a:r>
            <a:endParaRPr lang="en-US" strike="noStrike" cap="none" normalizeH="0" dirty="0">
              <a:ln>
                <a:noFill/>
              </a:ln>
              <a:solidFill>
                <a:srgbClr val="000000"/>
              </a:solidFill>
              <a:effectLst/>
              <a:latin typeface="Arial"/>
              <a:ea typeface="ＭＳ Ｐゴシック" pitchFamily="-112" charset="-128"/>
              <a:cs typeface="ＭＳ Ｐゴシック" pitchFamily="-112" charset="-128"/>
              <a:sym typeface="Arial"/>
            </a:endParaRPr>
          </a:p>
        </p:txBody>
      </p:sp>
      <p:sp>
        <p:nvSpPr>
          <p:cNvPr id="28" name="Rectangular Callout 27"/>
          <p:cNvSpPr/>
          <p:nvPr/>
        </p:nvSpPr>
        <p:spPr bwMode="auto">
          <a:xfrm>
            <a:off x="8001794" y="4495800"/>
            <a:ext cx="1219200" cy="716280"/>
          </a:xfrm>
          <a:prstGeom prst="wedgeRectCallout">
            <a:avLst>
              <a:gd name="adj1" fmla="val -63997"/>
              <a:gd name="adj2" fmla="val 3775"/>
            </a:avLst>
          </a:prstGeom>
          <a:noFill/>
          <a:ln w="9525" cap="flat" cmpd="sng" algn="ctr">
            <a:solidFill>
              <a:schemeClr val="accent1"/>
            </a:solidFill>
            <a:prstDash val="solid"/>
            <a:round/>
            <a:headEnd type="none" w="med" len="med"/>
            <a:tailEnd type="none" w="med" len="med"/>
          </a:ln>
          <a:effectLst/>
        </p:spPr>
        <p:txBody>
          <a:bodyPr vert="horz" wrap="square" lIns="63500" tIns="63500" rIns="63500" bIns="63500" numCol="1" rtlCol="0" anchor="t" anchorCtr="0" compatLnSpc="1">
            <a:prstTxWarp prst="textNoShape">
              <a:avLst/>
            </a:prstTxWarp>
          </a:bodyPr>
          <a:lstStyle/>
          <a:p>
            <a:pPr eaLnBrk="0" hangingPunct="0">
              <a:lnSpc>
                <a:spcPct val="100000"/>
              </a:lnSpc>
            </a:pPr>
            <a:r>
              <a:rPr lang="en-US" dirty="0">
                <a:solidFill>
                  <a:srgbClr val="000000"/>
                </a:solidFill>
                <a:latin typeface="Arial"/>
                <a:ea typeface="ＭＳ Ｐゴシック" pitchFamily="-112" charset="-128"/>
                <a:cs typeface="ＭＳ Ｐゴシック" pitchFamily="-112" charset="-128"/>
                <a:sym typeface="Arial"/>
              </a:rPr>
              <a:t>In which cases is approval required by </a:t>
            </a:r>
            <a:r>
              <a:rPr lang="en-US" dirty="0" err="1">
                <a:solidFill>
                  <a:srgbClr val="000000"/>
                </a:solidFill>
                <a:latin typeface="Arial"/>
                <a:ea typeface="ＭＳ Ｐゴシック" pitchFamily="-112" charset="-128"/>
                <a:cs typeface="ＭＳ Ｐゴシック" pitchFamily="-112" charset="-128"/>
                <a:sym typeface="Arial"/>
              </a:rPr>
              <a:t>Grupo</a:t>
            </a:r>
            <a:r>
              <a:rPr lang="en-US" dirty="0">
                <a:solidFill>
                  <a:srgbClr val="000000"/>
                </a:solidFill>
                <a:latin typeface="Arial"/>
                <a:ea typeface="ＭＳ Ｐゴシック" pitchFamily="-112" charset="-128"/>
                <a:cs typeface="ＭＳ Ｐゴシック" pitchFamily="-112" charset="-128"/>
                <a:sym typeface="Arial"/>
              </a:rPr>
              <a:t> Santander?</a:t>
            </a:r>
          </a:p>
        </p:txBody>
      </p:sp>
      <p:sp>
        <p:nvSpPr>
          <p:cNvPr id="29" name="Rectangular Callout 28"/>
          <p:cNvSpPr/>
          <p:nvPr/>
        </p:nvSpPr>
        <p:spPr bwMode="auto">
          <a:xfrm>
            <a:off x="8001794" y="3154680"/>
            <a:ext cx="1219200" cy="1230193"/>
          </a:xfrm>
          <a:prstGeom prst="wedgeRectCallout">
            <a:avLst>
              <a:gd name="adj1" fmla="val -60945"/>
              <a:gd name="adj2" fmla="val -59635"/>
            </a:avLst>
          </a:prstGeom>
          <a:noFill/>
          <a:ln w="9525" cap="flat" cmpd="sng" algn="ctr">
            <a:solidFill>
              <a:schemeClr val="accent1"/>
            </a:solidFill>
            <a:prstDash val="solid"/>
            <a:round/>
            <a:headEnd type="none" w="med" len="med"/>
            <a:tailEnd type="none" w="med" len="med"/>
          </a:ln>
          <a:effectLst/>
        </p:spPr>
        <p:txBody>
          <a:bodyPr vert="horz" wrap="square" lIns="63500" tIns="63500" rIns="63500" bIns="63500" numCol="1" rtlCol="0" anchor="t" anchorCtr="0" compatLnSpc="1">
            <a:prstTxWarp prst="textNoShape">
              <a:avLst/>
            </a:prstTxWarp>
          </a:bodyPr>
          <a:lstStyle/>
          <a:p>
            <a:pPr eaLnBrk="0" hangingPunct="0">
              <a:lnSpc>
                <a:spcPct val="100000"/>
              </a:lnSpc>
              <a:spcAft>
                <a:spcPts val="300"/>
              </a:spcAft>
            </a:pPr>
            <a:r>
              <a:rPr lang="en-US" dirty="0">
                <a:solidFill>
                  <a:srgbClr val="000000"/>
                </a:solidFill>
                <a:ea typeface="ＭＳ Ｐゴシック" pitchFamily="-112" charset="-128"/>
                <a:cs typeface="ＭＳ Ｐゴシック" pitchFamily="-112" charset="-128"/>
              </a:rPr>
              <a:t>Will the proposed merging of the NPBA Committee into the EMC further exacerbate the concentration of responsibility?</a:t>
            </a:r>
          </a:p>
        </p:txBody>
      </p:sp>
    </p:spTree>
    <p:extLst>
      <p:ext uri="{BB962C8B-B14F-4D97-AF65-F5344CB8AC3E}">
        <p14:creationId xmlns:p14="http://schemas.microsoft.com/office/powerpoint/2010/main" val="33851531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421124139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66424" name="think-cell Slide" r:id="rId4" imgW="216" imgH="216" progId="TCLayout.ActiveDocument.1">
                  <p:embed/>
                </p:oleObj>
              </mc:Choice>
              <mc:Fallback>
                <p:oleObj name="think-cell Slide" r:id="rId4" imgW="216" imgH="216"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a:xfrm>
            <a:off x="697155" y="369719"/>
            <a:ext cx="8510456" cy="733419"/>
          </a:xfrm>
        </p:spPr>
        <p:txBody>
          <a:bodyPr/>
          <a:lstStyle/>
          <a:p>
            <a:r>
              <a:rPr lang="en-US" dirty="0"/>
              <a:t>Level of approval</a:t>
            </a:r>
            <a:r>
              <a:rPr lang="en-US" dirty="0" smtClean="0"/>
              <a:t/>
            </a:r>
            <a:br>
              <a:rPr lang="en-US" dirty="0" smtClean="0"/>
            </a:br>
            <a:r>
              <a:rPr lang="en-US" b="0" dirty="0" err="1" smtClean="0">
                <a:solidFill>
                  <a:schemeClr val="accent1"/>
                </a:solidFill>
              </a:rPr>
              <a:t>Approval</a:t>
            </a:r>
            <a:r>
              <a:rPr lang="en-US" b="0" dirty="0" smtClean="0">
                <a:solidFill>
                  <a:schemeClr val="accent1"/>
                </a:solidFill>
              </a:rPr>
              <a:t> authority is de-escalated, and documentation requirements are reduced for low risk proposals,  reducing burdens on all parties</a:t>
            </a:r>
            <a:r>
              <a:rPr lang="en-US" dirty="0" smtClean="0"/>
              <a:t/>
            </a:r>
            <a:br>
              <a:rPr lang="en-US" dirty="0" smtClean="0"/>
            </a:br>
            <a:r>
              <a:rPr lang="en-US" dirty="0" smtClean="0"/>
              <a:t> </a:t>
            </a:r>
            <a:r>
              <a:rPr lang="en-US" dirty="0" smtClean="0">
                <a:solidFill>
                  <a:schemeClr val="accent1"/>
                </a:solidFill>
              </a:rPr>
              <a:t/>
            </a:r>
            <a:br>
              <a:rPr lang="en-US" dirty="0" smtClean="0">
                <a:solidFill>
                  <a:schemeClr val="accent1"/>
                </a:solidFill>
              </a:rPr>
            </a:br>
            <a:endParaRPr lang="en-US" b="0" dirty="0">
              <a:solidFill>
                <a:schemeClr val="accent1"/>
              </a:solidFill>
            </a:endParaRPr>
          </a:p>
        </p:txBody>
      </p:sp>
      <p:sp>
        <p:nvSpPr>
          <p:cNvPr id="25" name="TextBox 24"/>
          <p:cNvSpPr txBox="1"/>
          <p:nvPr/>
        </p:nvSpPr>
        <p:spPr>
          <a:xfrm>
            <a:off x="386038" y="6324600"/>
            <a:ext cx="8834956" cy="198196"/>
          </a:xfrm>
          <a:prstGeom prst="rect">
            <a:avLst/>
          </a:prstGeom>
          <a:noFill/>
        </p:spPr>
        <p:txBody>
          <a:bodyPr wrap="square" rtlCol="0">
            <a:spAutoFit/>
          </a:bodyPr>
          <a:lstStyle/>
          <a:p>
            <a:pPr marL="228600" indent="-228600" algn="l">
              <a:buAutoNum type="arabicPeriod"/>
            </a:pPr>
            <a:r>
              <a:rPr lang="en-US" sz="800" dirty="0" smtClean="0">
                <a:solidFill>
                  <a:schemeClr val="bg1"/>
                </a:solidFill>
              </a:rPr>
              <a:t>This is a hypothetical example. To date, no products have been rated a 5.</a:t>
            </a:r>
            <a:endParaRPr lang="en-US" sz="800" dirty="0">
              <a:solidFill>
                <a:schemeClr val="bg1"/>
              </a:solidFill>
            </a:endParaRPr>
          </a:p>
        </p:txBody>
      </p:sp>
      <p:sp>
        <p:nvSpPr>
          <p:cNvPr id="12" name="Content Placeholder 3"/>
          <p:cNvSpPr txBox="1">
            <a:spLocks/>
          </p:cNvSpPr>
          <p:nvPr/>
        </p:nvSpPr>
        <p:spPr>
          <a:xfrm>
            <a:off x="5715794" y="1371600"/>
            <a:ext cx="3657600" cy="3642023"/>
          </a:xfrm>
          <a:prstGeom prst="rect">
            <a:avLst/>
          </a:prstGeom>
        </p:spPr>
        <p:txBody>
          <a:bodyPr wrap="square" lIns="0" tIns="0" rIns="0" bIns="0">
            <a:spAutoFit/>
          </a:bodyPr>
          <a:lstStyle>
            <a:lvl1pPr marL="174625" indent="-174625" algn="l" rtl="0" eaLnBrk="1" fontAlgn="base" hangingPunct="1">
              <a:spcBef>
                <a:spcPct val="60000"/>
              </a:spcBef>
              <a:spcAft>
                <a:spcPct val="0"/>
              </a:spcAft>
              <a:buChar char="•"/>
              <a:defRPr sz="1600">
                <a:solidFill>
                  <a:schemeClr val="tx1"/>
                </a:solidFill>
                <a:latin typeface="+mn-lt"/>
                <a:ea typeface="+mn-ea"/>
                <a:cs typeface="+mn-cs"/>
                <a:sym typeface="Arial"/>
              </a:defRPr>
            </a:lvl1pPr>
            <a:lvl2pPr marL="342900"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2pPr>
            <a:lvl3pPr marL="515938" indent="-171450" algn="l" rtl="0" eaLnBrk="1" fontAlgn="base" hangingPunct="1">
              <a:spcBef>
                <a:spcPct val="20000"/>
              </a:spcBef>
              <a:spcAft>
                <a:spcPct val="0"/>
              </a:spcAft>
              <a:buFont typeface="Arial" charset="0"/>
              <a:buChar char="-"/>
              <a:defRPr sz="1600">
                <a:solidFill>
                  <a:schemeClr val="tx1"/>
                </a:solidFill>
                <a:latin typeface="+mn-lt"/>
                <a:cs typeface="+mn-cs"/>
                <a:sym typeface="Arial"/>
              </a:defRPr>
            </a:lvl3pPr>
            <a:lvl4pPr marL="684213"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4pPr>
            <a:lvl5pPr marL="858838" indent="-173038" algn="l" rtl="0" eaLnBrk="1" fontAlgn="base" hangingPunct="1">
              <a:spcBef>
                <a:spcPct val="20000"/>
              </a:spcBef>
              <a:spcAft>
                <a:spcPct val="0"/>
              </a:spcAft>
              <a:buFont typeface="Arial" charset="0"/>
              <a:buChar char="-"/>
              <a:defRPr sz="1600">
                <a:solidFill>
                  <a:schemeClr val="tx1"/>
                </a:solidFill>
                <a:latin typeface="+mn-lt"/>
                <a:cs typeface="+mn-cs"/>
                <a:sym typeface="Arial"/>
              </a:defRPr>
            </a:lvl5pPr>
            <a:lvl6pPr marL="1316038" indent="-173038" algn="l" rtl="0" eaLnBrk="1" fontAlgn="base" hangingPunct="1">
              <a:spcBef>
                <a:spcPct val="20000"/>
              </a:spcBef>
              <a:spcAft>
                <a:spcPct val="0"/>
              </a:spcAft>
              <a:buFont typeface="Arial" charset="0"/>
              <a:buChar char="-"/>
              <a:defRPr sz="1600">
                <a:solidFill>
                  <a:schemeClr val="tx1"/>
                </a:solidFill>
                <a:latin typeface="+mn-lt"/>
                <a:cs typeface="+mn-cs"/>
              </a:defRPr>
            </a:lvl6pPr>
            <a:lvl7pPr marL="1773238" indent="-173038" algn="l" rtl="0" eaLnBrk="1" fontAlgn="base" hangingPunct="1">
              <a:spcBef>
                <a:spcPct val="20000"/>
              </a:spcBef>
              <a:spcAft>
                <a:spcPct val="0"/>
              </a:spcAft>
              <a:buFont typeface="Arial" charset="0"/>
              <a:buChar char="-"/>
              <a:defRPr sz="1600">
                <a:solidFill>
                  <a:schemeClr val="tx1"/>
                </a:solidFill>
                <a:latin typeface="+mn-lt"/>
                <a:cs typeface="+mn-cs"/>
              </a:defRPr>
            </a:lvl7pPr>
            <a:lvl8pPr marL="2230438" indent="-173038" algn="l" rtl="0" eaLnBrk="1" fontAlgn="base" hangingPunct="1">
              <a:spcBef>
                <a:spcPct val="20000"/>
              </a:spcBef>
              <a:spcAft>
                <a:spcPct val="0"/>
              </a:spcAft>
              <a:buFont typeface="Arial" charset="0"/>
              <a:buChar char="-"/>
              <a:defRPr sz="1600">
                <a:solidFill>
                  <a:schemeClr val="tx1"/>
                </a:solidFill>
                <a:latin typeface="+mn-lt"/>
                <a:cs typeface="+mn-cs"/>
              </a:defRPr>
            </a:lvl8pPr>
            <a:lvl9pPr marL="2687638" indent="-173038" algn="l" rtl="0" eaLnBrk="1" fontAlgn="base" hangingPunct="1">
              <a:spcBef>
                <a:spcPct val="20000"/>
              </a:spcBef>
              <a:spcAft>
                <a:spcPct val="0"/>
              </a:spcAft>
              <a:buFont typeface="Arial" charset="0"/>
              <a:buChar char="-"/>
              <a:defRPr sz="1600">
                <a:solidFill>
                  <a:schemeClr val="tx1"/>
                </a:solidFill>
                <a:latin typeface="+mn-lt"/>
                <a:cs typeface="+mn-cs"/>
              </a:defRPr>
            </a:lvl9pPr>
          </a:lstStyle>
          <a:p>
            <a:pPr marL="0" indent="0" defTabSz="979488">
              <a:lnSpc>
                <a:spcPct val="100000"/>
              </a:lnSpc>
              <a:spcBef>
                <a:spcPts val="0"/>
              </a:spcBef>
              <a:spcAft>
                <a:spcPts val="400"/>
              </a:spcAft>
              <a:buNone/>
            </a:pPr>
            <a:r>
              <a:rPr lang="en-US" sz="1400" b="1" dirty="0" smtClean="0">
                <a:solidFill>
                  <a:schemeClr val="accent1"/>
                </a:solidFill>
                <a:ea typeface="Arial Unicode MS" pitchFamily="34" charset="-128"/>
                <a:cs typeface="Arial" charset="0"/>
              </a:rPr>
              <a:t>Recommendations:</a:t>
            </a:r>
          </a:p>
          <a:p>
            <a:pPr marL="0" indent="0" defTabSz="979488">
              <a:lnSpc>
                <a:spcPct val="100000"/>
              </a:lnSpc>
              <a:spcBef>
                <a:spcPts val="0"/>
              </a:spcBef>
              <a:spcAft>
                <a:spcPts val="400"/>
              </a:spcAft>
              <a:buNone/>
            </a:pPr>
            <a:endParaRPr lang="en-US" sz="1400" b="1" dirty="0" smtClean="0">
              <a:solidFill>
                <a:schemeClr val="accent1"/>
              </a:solidFill>
              <a:ea typeface="Arial Unicode MS" pitchFamily="34" charset="-128"/>
              <a:cs typeface="Arial" charset="0"/>
            </a:endParaRPr>
          </a:p>
          <a:p>
            <a:pPr defTabSz="979488">
              <a:lnSpc>
                <a:spcPct val="100000"/>
              </a:lnSpc>
              <a:spcBef>
                <a:spcPts val="0"/>
              </a:spcBef>
              <a:spcAft>
                <a:spcPts val="800"/>
              </a:spcAft>
            </a:pPr>
            <a:r>
              <a:rPr lang="en-US" sz="1400" dirty="0">
                <a:ea typeface="Arial Unicode MS" pitchFamily="34" charset="-128"/>
                <a:cs typeface="Arial" charset="0"/>
              </a:rPr>
              <a:t>Risk ratings </a:t>
            </a:r>
            <a:r>
              <a:rPr lang="en-US" sz="1400" dirty="0" smtClean="0">
                <a:ea typeface="Arial Unicode MS" pitchFamily="34" charset="-128"/>
                <a:cs typeface="Arial" charset="0"/>
              </a:rPr>
              <a:t>assignments should be tied </a:t>
            </a:r>
            <a:r>
              <a:rPr lang="en-US" sz="1400" dirty="0">
                <a:ea typeface="Arial Unicode MS" pitchFamily="34" charset="-128"/>
                <a:cs typeface="Arial" charset="0"/>
              </a:rPr>
              <a:t>to policy defined thresholds which reflect severity and </a:t>
            </a:r>
            <a:r>
              <a:rPr lang="en-US" sz="1400" dirty="0" smtClean="0">
                <a:ea typeface="Arial Unicode MS" pitchFamily="34" charset="-128"/>
                <a:cs typeface="Arial" charset="0"/>
              </a:rPr>
              <a:t>materiality</a:t>
            </a:r>
            <a:endParaRPr lang="en-US" sz="1400" dirty="0">
              <a:ea typeface="Arial Unicode MS" pitchFamily="34" charset="-128"/>
              <a:cs typeface="Arial" charset="0"/>
            </a:endParaRPr>
          </a:p>
          <a:p>
            <a:pPr defTabSz="979488">
              <a:lnSpc>
                <a:spcPct val="100000"/>
              </a:lnSpc>
              <a:spcBef>
                <a:spcPts val="0"/>
              </a:spcBef>
              <a:spcAft>
                <a:spcPts val="800"/>
              </a:spcAft>
            </a:pPr>
            <a:r>
              <a:rPr lang="en-US" sz="1400" dirty="0" smtClean="0">
                <a:ea typeface="Arial Unicode MS" pitchFamily="34" charset="-128"/>
                <a:cs typeface="Arial" charset="0"/>
              </a:rPr>
              <a:t>Low risk proposals (level 1) </a:t>
            </a:r>
            <a:r>
              <a:rPr lang="en-US" sz="1400" dirty="0">
                <a:ea typeface="Arial Unicode MS" pitchFamily="34" charset="-128"/>
                <a:cs typeface="Arial" charset="0"/>
              </a:rPr>
              <a:t> </a:t>
            </a:r>
            <a:r>
              <a:rPr lang="en-US" sz="1400" dirty="0" smtClean="0">
                <a:ea typeface="Arial Unicode MS" pitchFamily="34" charset="-128"/>
                <a:cs typeface="Arial" charset="0"/>
              </a:rPr>
              <a:t>are reviewed using a reduced documentation proposal form</a:t>
            </a:r>
          </a:p>
          <a:p>
            <a:pPr defTabSz="979488">
              <a:lnSpc>
                <a:spcPct val="100000"/>
              </a:lnSpc>
              <a:spcBef>
                <a:spcPts val="0"/>
              </a:spcBef>
              <a:spcAft>
                <a:spcPts val="800"/>
              </a:spcAft>
            </a:pPr>
            <a:r>
              <a:rPr lang="en-US" sz="1400" dirty="0" smtClean="0">
                <a:solidFill>
                  <a:schemeClr val="tx2"/>
                </a:solidFill>
                <a:ea typeface="Arial Unicode MS" pitchFamily="34" charset="-128"/>
                <a:cs typeface="Arial" charset="0"/>
              </a:rPr>
              <a:t>Only the highest rated risks should be reviewed by the BERC</a:t>
            </a:r>
          </a:p>
          <a:p>
            <a:pPr defTabSz="979488">
              <a:lnSpc>
                <a:spcPct val="100000"/>
              </a:lnSpc>
              <a:spcBef>
                <a:spcPts val="0"/>
              </a:spcBef>
              <a:spcAft>
                <a:spcPts val="800"/>
              </a:spcAft>
            </a:pPr>
            <a:r>
              <a:rPr lang="en-US" sz="1400" dirty="0" smtClean="0">
                <a:ea typeface="Arial Unicode MS" pitchFamily="34" charset="-128"/>
                <a:cs typeface="Arial" charset="0"/>
              </a:rPr>
              <a:t>To preserve accountability, a summary of all approvals should be required to be generated and reported to next level approval authority, which holds discretionary review power</a:t>
            </a:r>
          </a:p>
        </p:txBody>
      </p:sp>
      <p:graphicFrame>
        <p:nvGraphicFramePr>
          <p:cNvPr id="9" name="Table 8"/>
          <p:cNvGraphicFramePr>
            <a:graphicFrameLocks noGrp="1"/>
          </p:cNvGraphicFramePr>
          <p:nvPr>
            <p:extLst>
              <p:ext uri="{D42A27DB-BD31-4B8C-83A1-F6EECF244321}">
                <p14:modId xmlns:p14="http://schemas.microsoft.com/office/powerpoint/2010/main" val="1496587193"/>
              </p:ext>
            </p:extLst>
          </p:nvPr>
        </p:nvGraphicFramePr>
        <p:xfrm>
          <a:off x="377030" y="1295400"/>
          <a:ext cx="4956970" cy="4480560"/>
        </p:xfrm>
        <a:graphic>
          <a:graphicData uri="http://schemas.openxmlformats.org/drawingml/2006/table">
            <a:tbl>
              <a:tblPr firstRow="1" bandRow="1">
                <a:tableStyleId>{839DD9DD-9E6C-4910-8AC0-68ADFF6A6AFC}</a:tableStyleId>
              </a:tblPr>
              <a:tblGrid>
                <a:gridCol w="864639"/>
                <a:gridCol w="1651977"/>
                <a:gridCol w="1220177"/>
                <a:gridCol w="1220177"/>
              </a:tblGrid>
              <a:tr h="239108">
                <a:tc>
                  <a:txBody>
                    <a:bodyPr/>
                    <a:lstStyle/>
                    <a:p>
                      <a:r>
                        <a:rPr lang="en-US" sz="1200" dirty="0" smtClean="0"/>
                        <a:t>Risk Rating</a:t>
                      </a:r>
                      <a:endParaRPr lang="en-US" sz="1200" dirty="0"/>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dirty="0" smtClean="0"/>
                        <a:t>Examples</a:t>
                      </a:r>
                      <a:endParaRPr lang="en-US" sz="1200" dirty="0"/>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dirty="0" smtClean="0"/>
                        <a:t>Current Approver</a:t>
                      </a:r>
                      <a:endParaRPr lang="en-US" sz="1200" dirty="0"/>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dirty="0" smtClean="0">
                          <a:solidFill>
                            <a:schemeClr val="accent1"/>
                          </a:solidFill>
                        </a:rPr>
                        <a:t>Proposed</a:t>
                      </a:r>
                      <a:r>
                        <a:rPr lang="en-US" sz="1200" baseline="0" dirty="0" smtClean="0">
                          <a:solidFill>
                            <a:schemeClr val="accent1"/>
                          </a:solidFill>
                        </a:rPr>
                        <a:t> A</a:t>
                      </a:r>
                      <a:r>
                        <a:rPr lang="en-US" sz="1200" dirty="0" smtClean="0">
                          <a:solidFill>
                            <a:schemeClr val="accent1"/>
                          </a:solidFill>
                        </a:rPr>
                        <a:t>pprover</a:t>
                      </a:r>
                      <a:endParaRPr lang="en-US" sz="1200" dirty="0">
                        <a:solidFill>
                          <a:schemeClr val="accent1"/>
                        </a:solidFill>
                      </a:endParaRP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r>
              <a:tr h="731315">
                <a:tc>
                  <a:txBody>
                    <a:bodyPr/>
                    <a:lstStyle/>
                    <a:p>
                      <a:pPr algn="ctr"/>
                      <a:r>
                        <a:rPr lang="en-US" sz="3200" b="1" dirty="0" smtClean="0">
                          <a:solidFill>
                            <a:srgbClr val="C00000"/>
                          </a:solidFill>
                        </a:rPr>
                        <a:t>5</a:t>
                      </a:r>
                    </a:p>
                    <a:p>
                      <a:pPr algn="ctr"/>
                      <a:r>
                        <a:rPr lang="en-US" sz="1200" b="0" dirty="0" smtClean="0">
                          <a:solidFill>
                            <a:schemeClr val="tx1"/>
                          </a:solidFill>
                        </a:rPr>
                        <a:t>High</a:t>
                      </a:r>
                      <a:endParaRPr lang="en-US" sz="1200" b="0" dirty="0">
                        <a:solidFill>
                          <a:schemeClr val="tx1"/>
                        </a:solidFill>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marR="0" lvl="1"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200" kern="1200" dirty="0" smtClean="0">
                          <a:solidFill>
                            <a:schemeClr val="tx1"/>
                          </a:solidFill>
                          <a:latin typeface="+mn-lt"/>
                          <a:ea typeface="ＭＳ Ｐゴシック" pitchFamily="-112" charset="-128"/>
                          <a:cs typeface="ＭＳ Ｐゴシック" pitchFamily="-112" charset="-128"/>
                        </a:rPr>
                        <a:t>New trading desk for fixed income derivatives trading</a:t>
                      </a:r>
                      <a:r>
                        <a:rPr lang="en-US" sz="1200" kern="1200" baseline="30000" dirty="0" smtClean="0">
                          <a:solidFill>
                            <a:schemeClr val="tx1"/>
                          </a:solidFill>
                          <a:latin typeface="+mn-lt"/>
                          <a:ea typeface="ＭＳ Ｐゴシック" pitchFamily="-112" charset="-128"/>
                          <a:cs typeface="ＭＳ Ｐゴシック" pitchFamily="-112" charset="-128"/>
                        </a:rPr>
                        <a:t>1</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a:pPr>
                      <a:r>
                        <a:rPr lang="en-US" sz="1200" b="1" kern="1200" noProof="0" dirty="0" smtClean="0">
                          <a:solidFill>
                            <a:schemeClr val="tx1"/>
                          </a:solidFill>
                          <a:latin typeface="+mn-lt"/>
                          <a:ea typeface="ＭＳ Ｐゴシック" pitchFamily="-112" charset="-128"/>
                          <a:cs typeface="ＭＳ Ｐゴシック" pitchFamily="-112" charset="-128"/>
                        </a:rPr>
                        <a:t>SHUSA Board</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a:pPr>
                      <a:r>
                        <a:rPr lang="en-US" sz="1200" b="1" kern="1200" noProof="0" dirty="0" smtClean="0">
                          <a:solidFill>
                            <a:schemeClr val="tx1"/>
                          </a:solidFill>
                          <a:latin typeface="+mn-lt"/>
                          <a:ea typeface="ＭＳ Ｐゴシック" pitchFamily="-112" charset="-128"/>
                          <a:cs typeface="ＭＳ Ｐゴシック" pitchFamily="-112" charset="-128"/>
                        </a:rPr>
                        <a:t>SHUSA BERC</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r>
              <a:tr h="762000">
                <a:tc>
                  <a:txBody>
                    <a:bodyPr/>
                    <a:lstStyle/>
                    <a:p>
                      <a:pPr algn="ctr"/>
                      <a:r>
                        <a:rPr lang="en-US" sz="3200" b="1" dirty="0" smtClean="0">
                          <a:solidFill>
                            <a:schemeClr val="accent1"/>
                          </a:solidFill>
                        </a:rPr>
                        <a:t>4</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mn-lt"/>
                          <a:ea typeface="+mn-ea"/>
                        </a:rPr>
                        <a:t>Elevated</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marR="0" lvl="1"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200" kern="1200" noProof="0" dirty="0" smtClean="0">
                          <a:solidFill>
                            <a:schemeClr val="tx1"/>
                          </a:solidFill>
                          <a:latin typeface="+mn-lt"/>
                          <a:ea typeface="ＭＳ Ｐゴシック" pitchFamily="-112" charset="-128"/>
                          <a:cs typeface="ＭＳ Ｐゴシック" pitchFamily="-112" charset="-128"/>
                        </a:rPr>
                        <a:t>New overdraft policy allowing higher account deposit approval</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a:pPr>
                      <a:r>
                        <a:rPr lang="en-US" sz="1200" b="1" kern="1200" noProof="0" dirty="0" smtClean="0">
                          <a:solidFill>
                            <a:schemeClr val="tx1"/>
                          </a:solidFill>
                          <a:latin typeface="+mn-lt"/>
                          <a:ea typeface="ＭＳ Ｐゴシック" pitchFamily="-112" charset="-128"/>
                          <a:cs typeface="ＭＳ Ｐゴシック" pitchFamily="-112" charset="-128"/>
                        </a:rPr>
                        <a:t>SHUSA BERC</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a:pPr>
                      <a:r>
                        <a:rPr lang="en-US" sz="1200" b="1" kern="1200" noProof="0" dirty="0" smtClean="0">
                          <a:solidFill>
                            <a:schemeClr val="tx1"/>
                          </a:solidFill>
                          <a:latin typeface="+mn-lt"/>
                          <a:ea typeface="ＭＳ Ｐゴシック" pitchFamily="-112" charset="-128"/>
                          <a:cs typeface="ＭＳ Ｐゴシック" pitchFamily="-112" charset="-128"/>
                        </a:rPr>
                        <a:t>SHUSA EMC</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r>
              <a:tr h="746965">
                <a:tc>
                  <a:txBody>
                    <a:bodyPr/>
                    <a:lstStyle/>
                    <a:p>
                      <a:pPr algn="ctr"/>
                      <a:r>
                        <a:rPr lang="en-US" sz="3200" b="1" dirty="0" smtClean="0">
                          <a:solidFill>
                            <a:srgbClr val="FFC000"/>
                          </a:solidFill>
                        </a:rPr>
                        <a:t>3</a:t>
                      </a:r>
                    </a:p>
                    <a:p>
                      <a:pPr algn="ctr"/>
                      <a:r>
                        <a:rPr kumimoji="0" lang="en-US" sz="1200" b="0" i="0" u="none" strike="noStrike" kern="1200" cap="none" spc="0" normalizeH="0" baseline="0" noProof="0" dirty="0" smtClean="0">
                          <a:ln>
                            <a:noFill/>
                          </a:ln>
                          <a:solidFill>
                            <a:srgbClr val="000000"/>
                          </a:solidFill>
                          <a:effectLst/>
                          <a:uLnTx/>
                          <a:uFillTx/>
                          <a:latin typeface="+mn-lt"/>
                          <a:ea typeface="+mn-ea"/>
                        </a:rPr>
                        <a:t>Moderate</a:t>
                      </a:r>
                      <a:endParaRPr lang="en-US" sz="3200" b="1" dirty="0">
                        <a:solidFill>
                          <a:srgbClr val="FFC000"/>
                        </a:solidFill>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marR="0" lvl="1"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200" kern="1200" dirty="0" smtClean="0">
                          <a:solidFill>
                            <a:schemeClr val="tx1"/>
                          </a:solidFill>
                          <a:latin typeface="+mn-lt"/>
                          <a:ea typeface="ＭＳ Ｐゴシック" pitchFamily="-112" charset="-128"/>
                          <a:cs typeface="ＭＳ Ｐゴシック" pitchFamily="-112" charset="-128"/>
                        </a:rPr>
                        <a:t>New consumer deposit product </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a:pPr>
                      <a:r>
                        <a:rPr lang="en-US" sz="1200" b="1" kern="1200" noProof="0" dirty="0" smtClean="0">
                          <a:solidFill>
                            <a:schemeClr val="tx1"/>
                          </a:solidFill>
                          <a:latin typeface="+mn-lt"/>
                          <a:ea typeface="ＭＳ Ｐゴシック" pitchFamily="-112" charset="-128"/>
                          <a:cs typeface="ＭＳ Ｐゴシック" pitchFamily="-112" charset="-128"/>
                        </a:rPr>
                        <a:t>SHUSA NPBA</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a:pPr>
                      <a:r>
                        <a:rPr lang="en-US" sz="1200" b="1" kern="1200" noProof="0" dirty="0" smtClean="0">
                          <a:solidFill>
                            <a:schemeClr val="tx1"/>
                          </a:solidFill>
                          <a:latin typeface="+mn-lt"/>
                          <a:ea typeface="ＭＳ Ｐゴシック" pitchFamily="-112" charset="-128"/>
                          <a:cs typeface="ＭＳ Ｐゴシック" pitchFamily="-112" charset="-128"/>
                        </a:rPr>
                        <a:t>SHUSA EMC</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r>
              <a:tr h="838200">
                <a:tc>
                  <a:txBody>
                    <a:bodyPr/>
                    <a:lstStyle/>
                    <a:p>
                      <a:pPr algn="ctr"/>
                      <a:r>
                        <a:rPr lang="en-US" sz="3200" b="1" dirty="0" smtClean="0">
                          <a:solidFill>
                            <a:srgbClr val="FFFF00"/>
                          </a:solidFill>
                        </a:rPr>
                        <a:t>2</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mn-lt"/>
                          <a:ea typeface="+mn-ea"/>
                        </a:rPr>
                        <a:t>Mod-low</a:t>
                      </a:r>
                      <a:endParaRPr kumimoji="0" lang="en-US" sz="3200" b="1" i="0" u="none" strike="noStrike" kern="1200" cap="none" spc="0" normalizeH="0" baseline="0" noProof="0" dirty="0" smtClean="0">
                        <a:ln>
                          <a:noFill/>
                        </a:ln>
                        <a:solidFill>
                          <a:srgbClr val="FFC000"/>
                        </a:solidFill>
                        <a:effectLst/>
                        <a:uLnTx/>
                        <a:uFillTx/>
                        <a:latin typeface="+mn-lt"/>
                        <a:ea typeface="+mn-ea"/>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marR="0" lvl="1"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200" kern="1200" dirty="0" smtClean="0">
                          <a:solidFill>
                            <a:schemeClr val="tx1"/>
                          </a:solidFill>
                          <a:latin typeface="+mn-lt"/>
                          <a:ea typeface="+mn-ea"/>
                          <a:cs typeface="+mn-cs"/>
                        </a:rPr>
                        <a:t>Business online banking</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a:pPr>
                      <a:r>
                        <a:rPr lang="en-US" sz="1200" b="1" kern="1200" dirty="0" smtClean="0">
                          <a:solidFill>
                            <a:schemeClr val="tx1"/>
                          </a:solidFill>
                          <a:latin typeface="+mn-lt"/>
                          <a:ea typeface="ＭＳ Ｐゴシック" pitchFamily="-112" charset="-128"/>
                          <a:cs typeface="ＭＳ Ｐゴシック" pitchFamily="-112" charset="-128"/>
                        </a:rPr>
                        <a:t>SHUSA</a:t>
                      </a:r>
                      <a:r>
                        <a:rPr lang="en-US" sz="1200" b="1" kern="1200" baseline="0" dirty="0" smtClean="0">
                          <a:solidFill>
                            <a:schemeClr val="tx1"/>
                          </a:solidFill>
                          <a:latin typeface="+mn-lt"/>
                          <a:ea typeface="ＭＳ Ｐゴシック" pitchFamily="-112" charset="-128"/>
                          <a:cs typeface="ＭＳ Ｐゴシック" pitchFamily="-112" charset="-128"/>
                        </a:rPr>
                        <a:t> NPBA</a:t>
                      </a:r>
                      <a:endParaRPr lang="en-US" sz="1200" b="1" kern="1200" dirty="0">
                        <a:solidFill>
                          <a:schemeClr val="tx1"/>
                        </a:solidFill>
                        <a:latin typeface="+mn-lt"/>
                        <a:ea typeface="ＭＳ Ｐゴシック" pitchFamily="-112" charset="-128"/>
                        <a:cs typeface="ＭＳ Ｐゴシック" pitchFamily="-112" charset="-128"/>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a:pPr>
                      <a:r>
                        <a:rPr lang="en-US" sz="1200" b="1" kern="1200" noProof="0" dirty="0" smtClean="0">
                          <a:solidFill>
                            <a:schemeClr val="tx1"/>
                          </a:solidFill>
                          <a:latin typeface="+mn-lt"/>
                          <a:ea typeface="ＭＳ Ｐゴシック" pitchFamily="-112" charset="-128"/>
                          <a:cs typeface="ＭＳ Ｐゴシック" pitchFamily="-112" charset="-128"/>
                        </a:rPr>
                        <a:t>SHUSA</a:t>
                      </a:r>
                      <a:r>
                        <a:rPr lang="en-US" sz="1200" b="1" kern="1200" dirty="0" smtClean="0">
                          <a:solidFill>
                            <a:schemeClr val="tx1"/>
                          </a:solidFill>
                          <a:latin typeface="+mn-lt"/>
                          <a:ea typeface="ＭＳ Ｐゴシック" pitchFamily="-112" charset="-128"/>
                          <a:cs typeface="ＭＳ Ｐゴシック" pitchFamily="-112" charset="-128"/>
                        </a:rPr>
                        <a:t> EMC</a:t>
                      </a:r>
                      <a:r>
                        <a:rPr lang="en-US" sz="1200" b="1" kern="1200" baseline="0" dirty="0" smtClean="0">
                          <a:solidFill>
                            <a:schemeClr val="tx1"/>
                          </a:solidFill>
                          <a:latin typeface="+mn-lt"/>
                          <a:ea typeface="ＭＳ Ｐゴシック" pitchFamily="-112" charset="-128"/>
                          <a:cs typeface="ＭＳ Ｐゴシック" pitchFamily="-112" charset="-128"/>
                        </a:rPr>
                        <a:t> </a:t>
                      </a:r>
                      <a:endParaRPr lang="en-US" sz="1200" b="1" kern="1200" dirty="0">
                        <a:solidFill>
                          <a:schemeClr val="tx1"/>
                        </a:solidFill>
                        <a:latin typeface="+mn-lt"/>
                        <a:ea typeface="ＭＳ Ｐゴシック" pitchFamily="-112" charset="-128"/>
                        <a:cs typeface="ＭＳ Ｐゴシック" pitchFamily="-112" charset="-128"/>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r>
              <a:tr h="838200">
                <a:tc>
                  <a:txBody>
                    <a:bodyPr/>
                    <a:lstStyle/>
                    <a:p>
                      <a:pPr algn="ctr"/>
                      <a:r>
                        <a:rPr lang="en-US" sz="3200" b="1" dirty="0" smtClean="0">
                          <a:solidFill>
                            <a:srgbClr val="00B050"/>
                          </a:solidFill>
                        </a:rPr>
                        <a:t>1</a:t>
                      </a:r>
                    </a:p>
                    <a:p>
                      <a:pPr algn="ctr"/>
                      <a:r>
                        <a:rPr kumimoji="0" lang="en-US" sz="1200" b="0" i="0" u="none" strike="noStrike" kern="1200" cap="none" spc="0" normalizeH="0" baseline="0" dirty="0" smtClean="0">
                          <a:ln>
                            <a:noFill/>
                          </a:ln>
                          <a:solidFill>
                            <a:srgbClr val="000000"/>
                          </a:solidFill>
                          <a:effectLst/>
                          <a:uLnTx/>
                          <a:uFillTx/>
                          <a:latin typeface="+mn-lt"/>
                          <a:ea typeface="+mn-ea"/>
                          <a:cs typeface="+mn-cs"/>
                        </a:rPr>
                        <a:t>Low</a:t>
                      </a:r>
                      <a:endParaRPr kumimoji="0" lang="en-US" sz="1200" b="0" i="0" u="none" strike="noStrike" kern="1200" cap="none" spc="0" normalizeH="0" baseline="0" dirty="0">
                        <a:ln>
                          <a:noFill/>
                        </a:ln>
                        <a:solidFill>
                          <a:srgbClr val="000000"/>
                        </a:solidFill>
                        <a:effectLst/>
                        <a:uLnTx/>
                        <a:uFillTx/>
                        <a:latin typeface="+mn-lt"/>
                        <a:ea typeface="+mn-ea"/>
                        <a:cs typeface="+mn-cs"/>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marR="0" lvl="1"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200" kern="1200" noProof="0" dirty="0" smtClean="0">
                          <a:solidFill>
                            <a:schemeClr val="tx1"/>
                          </a:solidFill>
                          <a:latin typeface="+mn-lt"/>
                          <a:ea typeface="ＭＳ Ｐゴシック" pitchFamily="-112" charset="-128"/>
                          <a:cs typeface="ＭＳ Ｐゴシック" pitchFamily="-112" charset="-128"/>
                        </a:rPr>
                        <a:t>Addition of 1099 forms online</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a:pPr>
                      <a:r>
                        <a:rPr lang="en-US" sz="1200" b="1" kern="1200" dirty="0" smtClean="0">
                          <a:solidFill>
                            <a:schemeClr val="tx1"/>
                          </a:solidFill>
                          <a:latin typeface="+mn-lt"/>
                          <a:ea typeface="ＭＳ Ｐゴシック" pitchFamily="-112" charset="-128"/>
                          <a:cs typeface="ＭＳ Ｐゴシック" pitchFamily="-112" charset="-128"/>
                        </a:rPr>
                        <a:t>SHUSA NPBA</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a:pPr>
                      <a:r>
                        <a:rPr lang="en-US" sz="1200" b="1" kern="1200" noProof="0" dirty="0" smtClean="0">
                          <a:solidFill>
                            <a:schemeClr val="tx1"/>
                          </a:solidFill>
                          <a:latin typeface="+mn-lt"/>
                          <a:ea typeface="ＭＳ Ｐゴシック" pitchFamily="-112" charset="-128"/>
                          <a:cs typeface="ＭＳ Ｐゴシック" pitchFamily="-112" charset="-128"/>
                        </a:rPr>
                        <a:t>SHUSA</a:t>
                      </a:r>
                      <a:r>
                        <a:rPr lang="en-US" sz="1200" b="1" kern="1200" dirty="0" smtClean="0">
                          <a:solidFill>
                            <a:schemeClr val="tx1"/>
                          </a:solidFill>
                          <a:latin typeface="+mn-lt"/>
                          <a:ea typeface="ＭＳ Ｐゴシック" pitchFamily="-112" charset="-128"/>
                          <a:cs typeface="ＭＳ Ｐゴシック" pitchFamily="-112" charset="-128"/>
                        </a:rPr>
                        <a:t> EMC</a:t>
                      </a:r>
                      <a:r>
                        <a:rPr lang="en-US" sz="1200" b="1" kern="1200" baseline="0" dirty="0" smtClean="0">
                          <a:solidFill>
                            <a:schemeClr val="tx1"/>
                          </a:solidFill>
                          <a:latin typeface="+mn-lt"/>
                          <a:ea typeface="ＭＳ Ｐゴシック" pitchFamily="-112" charset="-128"/>
                          <a:cs typeface="ＭＳ Ｐゴシック" pitchFamily="-112" charset="-128"/>
                        </a:rPr>
                        <a:t> </a:t>
                      </a:r>
                      <a:endParaRPr lang="en-US" sz="1200" b="1" kern="1200" dirty="0">
                        <a:solidFill>
                          <a:schemeClr val="tx1"/>
                        </a:solidFill>
                        <a:latin typeface="+mn-lt"/>
                        <a:ea typeface="ＭＳ Ｐゴシック" pitchFamily="-112" charset="-128"/>
                        <a:cs typeface="ＭＳ Ｐゴシック" pitchFamily="-112" charset="-128"/>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0" name="Oval 9"/>
          <p:cNvSpPr>
            <a:spLocks noChangeAspect="1"/>
          </p:cNvSpPr>
          <p:nvPr/>
        </p:nvSpPr>
        <p:spPr bwMode="auto">
          <a:xfrm>
            <a:off x="401979" y="381010"/>
            <a:ext cx="228600" cy="228600"/>
          </a:xfrm>
          <a:prstGeom prst="ellipse">
            <a:avLst/>
          </a:prstGeom>
          <a:solidFill>
            <a:schemeClr val="bg2"/>
          </a:solidFill>
          <a:ln w="9525" cap="flat" cmpd="sng" algn="ctr">
            <a:no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rgbClr val="FFFFFF"/>
                </a:solidFill>
                <a:latin typeface="Arial"/>
                <a:ea typeface="ＭＳ Ｐゴシック" pitchFamily="-112" charset="-128"/>
                <a:cs typeface="ＭＳ Ｐゴシック" pitchFamily="-112" charset="-128"/>
                <a:sym typeface="Arial"/>
              </a:rPr>
              <a:t>D</a:t>
            </a:r>
            <a:endParaRPr lang="en-US" b="1" strike="noStrike" cap="none" normalizeH="0" dirty="0">
              <a:ln>
                <a:noFill/>
              </a:ln>
              <a:solidFill>
                <a:srgbClr val="FFFFFF"/>
              </a:solidFill>
              <a:effectLst/>
              <a:latin typeface="Arial"/>
              <a:ea typeface="ＭＳ Ｐゴシック" pitchFamily="-112" charset="-128"/>
              <a:cs typeface="ＭＳ Ｐゴシック" pitchFamily="-112" charset="-128"/>
              <a:sym typeface="Arial"/>
            </a:endParaRPr>
          </a:p>
        </p:txBody>
      </p:sp>
    </p:spTree>
    <p:extLst>
      <p:ext uri="{BB962C8B-B14F-4D97-AF65-F5344CB8AC3E}">
        <p14:creationId xmlns:p14="http://schemas.microsoft.com/office/powerpoint/2010/main" val="27751074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236559123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4592" name="think-cell Slide" r:id="rId4" imgW="216" imgH="216" progId="TCLayout.ActiveDocument.1">
                  <p:embed/>
                </p:oleObj>
              </mc:Choice>
              <mc:Fallback>
                <p:oleObj name="think-cell Slide" r:id="rId4" imgW="216" imgH="216"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a:xfrm>
            <a:off x="692216" y="381010"/>
            <a:ext cx="8510456" cy="733419"/>
          </a:xfrm>
        </p:spPr>
        <p:txBody>
          <a:bodyPr/>
          <a:lstStyle/>
          <a:p>
            <a:r>
              <a:rPr lang="en-US" dirty="0" smtClean="0"/>
              <a:t>Calibration</a:t>
            </a:r>
            <a:br>
              <a:rPr lang="en-US" dirty="0" smtClean="0"/>
            </a:br>
            <a:r>
              <a:rPr lang="en-US" b="0" dirty="0" smtClean="0">
                <a:solidFill>
                  <a:schemeClr val="accent1"/>
                </a:solidFill>
              </a:rPr>
              <a:t>To date, the risk assessment process has led to a narrow range of highly conservative ratings for all products</a:t>
            </a:r>
            <a:endParaRPr lang="en-US" b="0" dirty="0">
              <a:solidFill>
                <a:schemeClr val="accent1"/>
              </a:solidFill>
            </a:endParaRPr>
          </a:p>
        </p:txBody>
      </p:sp>
      <p:graphicFrame>
        <p:nvGraphicFramePr>
          <p:cNvPr id="24" name="Table 23"/>
          <p:cNvGraphicFramePr>
            <a:graphicFrameLocks noGrp="1"/>
          </p:cNvGraphicFramePr>
          <p:nvPr>
            <p:extLst>
              <p:ext uri="{D42A27DB-BD31-4B8C-83A1-F6EECF244321}">
                <p14:modId xmlns:p14="http://schemas.microsoft.com/office/powerpoint/2010/main" val="495497014"/>
              </p:ext>
            </p:extLst>
          </p:nvPr>
        </p:nvGraphicFramePr>
        <p:xfrm>
          <a:off x="321015" y="1600200"/>
          <a:ext cx="4482502" cy="3352800"/>
        </p:xfrm>
        <a:graphic>
          <a:graphicData uri="http://schemas.openxmlformats.org/drawingml/2006/table">
            <a:tbl>
              <a:tblPr firstRow="1" bandRow="1">
                <a:tableStyleId>{839DD9DD-9E6C-4910-8AC0-68ADFF6A6AFC}</a:tableStyleId>
              </a:tblPr>
              <a:tblGrid>
                <a:gridCol w="749028"/>
                <a:gridCol w="3733474"/>
              </a:tblGrid>
              <a:tr h="152400">
                <a:tc>
                  <a:txBody>
                    <a:bodyPr/>
                    <a:lstStyle/>
                    <a:p>
                      <a:pPr algn="l"/>
                      <a:r>
                        <a:rPr lang="en-US" sz="1400" b="1" dirty="0" smtClean="0">
                          <a:solidFill>
                            <a:schemeClr val="accent1"/>
                          </a:solidFill>
                        </a:rPr>
                        <a:t>Rating</a:t>
                      </a:r>
                      <a:endParaRPr lang="en-US" sz="1400" b="1" dirty="0">
                        <a:solidFill>
                          <a:schemeClr val="accent1"/>
                        </a:solidFill>
                      </a:endParaRP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rgbClr val="FF0000"/>
                          </a:solidFill>
                          <a:effectLst/>
                          <a:uLnTx/>
                          <a:uFillTx/>
                          <a:latin typeface="+mn-lt"/>
                          <a:ea typeface="+mn-ea"/>
                        </a:rPr>
                        <a:t>Example products rated in 2015</a:t>
                      </a:r>
                    </a:p>
                  </a:txBody>
                  <a:tcPr anchor="ctr"/>
                </a:tc>
              </a:tr>
              <a:tr h="518711">
                <a:tc>
                  <a:txBody>
                    <a:bodyPr/>
                    <a:lstStyle/>
                    <a:p>
                      <a:pPr algn="ctr"/>
                      <a:r>
                        <a:rPr lang="en-US" sz="3200" b="1" dirty="0" smtClean="0">
                          <a:solidFill>
                            <a:schemeClr val="bg2"/>
                          </a:solidFill>
                        </a:rPr>
                        <a:t>1</a:t>
                      </a:r>
                      <a:endParaRPr lang="en-US" sz="3200" b="1" dirty="0">
                        <a:solidFill>
                          <a:schemeClr val="bg2"/>
                        </a:solidFill>
                      </a:endParaRPr>
                    </a:p>
                  </a:txBody>
                  <a:tcPr anchor="ctr"/>
                </a:tc>
                <a:tc>
                  <a:txBody>
                    <a:bodyPr/>
                    <a:lstStyle/>
                    <a:p>
                      <a:pPr marL="171450" indent="-171450" algn="l" defTabSz="457200" rtl="0" eaLnBrk="1" latinLnBrk="0" hangingPunct="1">
                        <a:buFont typeface="Arial" panose="020B0604020202020204" pitchFamily="34" charset="0"/>
                        <a:buChar char="•"/>
                      </a:pPr>
                      <a:r>
                        <a:rPr lang="en-US" sz="1400" kern="1200" baseline="0" dirty="0" smtClean="0">
                          <a:solidFill>
                            <a:schemeClr val="tx1"/>
                          </a:solidFill>
                          <a:latin typeface="+mn-lt"/>
                          <a:ea typeface="+mn-ea"/>
                          <a:cs typeface="+mn-cs"/>
                        </a:rPr>
                        <a:t>Addition of 1099 forms online</a:t>
                      </a:r>
                    </a:p>
                  </a:txBody>
                  <a:tcPr anchor="ctr"/>
                </a:tc>
              </a:tr>
              <a:tr h="518711">
                <a:tc>
                  <a:txBody>
                    <a:bodyPr/>
                    <a:lstStyle/>
                    <a:p>
                      <a:pPr algn="ctr"/>
                      <a:r>
                        <a:rPr lang="en-US" sz="3200" b="1" dirty="0" smtClean="0">
                          <a:solidFill>
                            <a:schemeClr val="bg2"/>
                          </a:solidFill>
                        </a:rPr>
                        <a:t>2</a:t>
                      </a:r>
                      <a:endParaRPr lang="en-US" sz="3200" b="1" dirty="0">
                        <a:solidFill>
                          <a:schemeClr val="bg2"/>
                        </a:solidFill>
                      </a:endParaRPr>
                    </a:p>
                  </a:txBody>
                  <a:tcPr anchor="ctr"/>
                </a:tc>
                <a:tc>
                  <a: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smtClean="0">
                          <a:solidFill>
                            <a:schemeClr val="tx1"/>
                          </a:solidFill>
                          <a:latin typeface="+mn-lt"/>
                          <a:ea typeface="+mn-ea"/>
                          <a:cs typeface="+mn-cs"/>
                        </a:rPr>
                        <a:t>Business online banking</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smtClean="0">
                          <a:solidFill>
                            <a:schemeClr val="tx1"/>
                          </a:solidFill>
                          <a:latin typeface="+mn-lt"/>
                          <a:ea typeface="+mn-ea"/>
                          <a:cs typeface="+mn-cs"/>
                        </a:rPr>
                        <a:t>Linking to personal account and allowing wire transfers </a:t>
                      </a:r>
                      <a:endParaRPr lang="en-US" sz="1400" kern="1200" dirty="0">
                        <a:solidFill>
                          <a:schemeClr val="tx1"/>
                        </a:solidFill>
                        <a:latin typeface="+mn-lt"/>
                        <a:ea typeface="+mn-ea"/>
                        <a:cs typeface="+mn-cs"/>
                      </a:endParaRPr>
                    </a:p>
                  </a:txBody>
                  <a:tcPr anchor="ctr"/>
                </a:tc>
              </a:tr>
              <a:tr h="518711">
                <a:tc>
                  <a:txBody>
                    <a:bodyPr/>
                    <a:lstStyle/>
                    <a:p>
                      <a:pPr algn="ctr"/>
                      <a:r>
                        <a:rPr lang="en-US" sz="3200" b="1" dirty="0" smtClean="0">
                          <a:solidFill>
                            <a:schemeClr val="bg2"/>
                          </a:solidFill>
                        </a:rPr>
                        <a:t>3</a:t>
                      </a:r>
                      <a:endParaRPr lang="en-US" sz="3200" b="1" dirty="0">
                        <a:solidFill>
                          <a:schemeClr val="bg2"/>
                        </a:solidFill>
                      </a:endParaRPr>
                    </a:p>
                  </a:txBody>
                  <a:tcPr anchor="ctr"/>
                </a:tc>
                <a:tc>
                  <a:txBody>
                    <a:bodyPr/>
                    <a:lstStyle/>
                    <a:p>
                      <a:pPr marL="171450" indent="-171450" algn="l" defTabSz="457200" rtl="0" eaLnBrk="1" latinLnBrk="0" hangingPunct="1">
                        <a:buFont typeface="Arial" panose="020B0604020202020204" pitchFamily="34" charset="0"/>
                        <a:buChar char="•"/>
                      </a:pPr>
                      <a:r>
                        <a:rPr lang="en-US" sz="1400" kern="1200" dirty="0" smtClean="0">
                          <a:solidFill>
                            <a:schemeClr val="tx1"/>
                          </a:solidFill>
                          <a:latin typeface="+mn-lt"/>
                          <a:ea typeface="+mn-ea"/>
                          <a:cs typeface="+mn-cs"/>
                        </a:rPr>
                        <a:t>Addition of EMV</a:t>
                      </a:r>
                      <a:r>
                        <a:rPr lang="en-US" sz="1400" kern="1200" baseline="0" dirty="0" smtClean="0">
                          <a:solidFill>
                            <a:schemeClr val="tx1"/>
                          </a:solidFill>
                          <a:latin typeface="+mn-lt"/>
                          <a:ea typeface="+mn-ea"/>
                          <a:cs typeface="+mn-cs"/>
                        </a:rPr>
                        <a:t> technology to credit cards</a:t>
                      </a:r>
                    </a:p>
                    <a:p>
                      <a:pPr marL="171450" indent="-171450" algn="l" defTabSz="457200" rtl="0" eaLnBrk="1" latinLnBrk="0" hangingPunct="1">
                        <a:buFont typeface="Arial" panose="020B0604020202020204" pitchFamily="34" charset="0"/>
                        <a:buChar char="•"/>
                      </a:pPr>
                      <a:r>
                        <a:rPr lang="en-US" sz="1400" kern="1200" baseline="0" dirty="0" smtClean="0">
                          <a:solidFill>
                            <a:schemeClr val="tx1"/>
                          </a:solidFill>
                          <a:latin typeface="+mn-lt"/>
                          <a:ea typeface="+mn-ea"/>
                          <a:cs typeface="+mn-cs"/>
                        </a:rPr>
                        <a:t>New consumer deposit product </a:t>
                      </a:r>
                    </a:p>
                  </a:txBody>
                  <a:tcPr anchor="ctr"/>
                </a:tc>
              </a:tr>
              <a:tr h="518711">
                <a:tc>
                  <a:txBody>
                    <a:bodyPr/>
                    <a:lstStyle/>
                    <a:p>
                      <a:pPr algn="ctr"/>
                      <a:r>
                        <a:rPr lang="en-US" sz="3200" b="1" dirty="0" smtClean="0">
                          <a:solidFill>
                            <a:schemeClr val="bg2"/>
                          </a:solidFill>
                        </a:rPr>
                        <a:t>4</a:t>
                      </a:r>
                      <a:endParaRPr lang="en-US" sz="3200" b="1" dirty="0">
                        <a:solidFill>
                          <a:schemeClr val="bg2"/>
                        </a:solidFill>
                      </a:endParaRPr>
                    </a:p>
                  </a:txBody>
                  <a:tcPr anchor="ctr"/>
                </a:tc>
                <a:tc>
                  <a: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smtClean="0">
                          <a:solidFill>
                            <a:schemeClr val="tx1"/>
                          </a:solidFill>
                          <a:latin typeface="+mn-lt"/>
                          <a:ea typeface="+mn-ea"/>
                          <a:cs typeface="+mn-cs"/>
                        </a:rPr>
                        <a:t>New overdraft policy allowing higher account deposit approval</a:t>
                      </a:r>
                    </a:p>
                  </a:txBody>
                  <a:tcPr anchor="ctr"/>
                </a:tc>
              </a:tr>
              <a:tr h="518711">
                <a:tc>
                  <a:txBody>
                    <a:bodyPr/>
                    <a:lstStyle/>
                    <a:p>
                      <a:pPr algn="ctr"/>
                      <a:r>
                        <a:rPr lang="en-US" sz="3200" b="1" dirty="0" smtClean="0">
                          <a:solidFill>
                            <a:schemeClr val="bg2"/>
                          </a:solidFill>
                        </a:rPr>
                        <a:t>5</a:t>
                      </a:r>
                      <a:endParaRPr lang="en-US" sz="3200" b="1" dirty="0">
                        <a:solidFill>
                          <a:schemeClr val="bg2"/>
                        </a:solidFill>
                      </a:endParaRPr>
                    </a:p>
                  </a:txBody>
                  <a:tcPr anchor="ctr"/>
                </a:tc>
                <a:tc>
                  <a:txBody>
                    <a:bodyPr/>
                    <a:lstStyle/>
                    <a:p>
                      <a:pPr marL="171450" indent="-171450" algn="l" defTabSz="457200" rtl="0" eaLnBrk="1" latinLnBrk="0" hangingPunct="1">
                        <a:buFont typeface="Arial" panose="020B0604020202020204" pitchFamily="34" charset="0"/>
                        <a:buChar char="•"/>
                      </a:pPr>
                      <a:r>
                        <a:rPr lang="en-US" sz="1400" kern="1200" baseline="0" dirty="0" smtClean="0">
                          <a:solidFill>
                            <a:schemeClr val="tx1"/>
                          </a:solidFill>
                          <a:latin typeface="+mn-lt"/>
                          <a:ea typeface="+mn-ea"/>
                          <a:cs typeface="+mn-cs"/>
                        </a:rPr>
                        <a:t>New trading desk for fixed income derivatives trading</a:t>
                      </a:r>
                      <a:r>
                        <a:rPr lang="en-US" sz="1400" kern="1200" baseline="30000" dirty="0" smtClean="0">
                          <a:solidFill>
                            <a:schemeClr val="tx1"/>
                          </a:solidFill>
                          <a:latin typeface="+mn-lt"/>
                          <a:ea typeface="+mn-ea"/>
                          <a:cs typeface="+mn-cs"/>
                        </a:rPr>
                        <a:t>1</a:t>
                      </a:r>
                    </a:p>
                  </a:txBody>
                  <a:tcPr anchor="ctr"/>
                </a:tc>
              </a:tr>
            </a:tbl>
          </a:graphicData>
        </a:graphic>
      </p:graphicFrame>
      <p:sp>
        <p:nvSpPr>
          <p:cNvPr id="27" name="TextBox 26"/>
          <p:cNvSpPr txBox="1"/>
          <p:nvPr/>
        </p:nvSpPr>
        <p:spPr>
          <a:xfrm>
            <a:off x="386038" y="6324600"/>
            <a:ext cx="8834956" cy="198196"/>
          </a:xfrm>
          <a:prstGeom prst="rect">
            <a:avLst/>
          </a:prstGeom>
          <a:noFill/>
        </p:spPr>
        <p:txBody>
          <a:bodyPr wrap="square" rtlCol="0">
            <a:spAutoFit/>
          </a:bodyPr>
          <a:lstStyle/>
          <a:p>
            <a:pPr marL="228600" indent="-228600" algn="l">
              <a:buAutoNum type="arabicPeriod"/>
            </a:pPr>
            <a:r>
              <a:rPr lang="en-US" sz="800" dirty="0" smtClean="0">
                <a:solidFill>
                  <a:schemeClr val="bg1"/>
                </a:solidFill>
              </a:rPr>
              <a:t>This is a hypothetical example. To date, no products have been rated a 5.</a:t>
            </a:r>
            <a:endParaRPr lang="en-US" sz="800" dirty="0">
              <a:solidFill>
                <a:schemeClr val="bg1"/>
              </a:solidFill>
            </a:endParaRPr>
          </a:p>
        </p:txBody>
      </p:sp>
      <p:sp>
        <p:nvSpPr>
          <p:cNvPr id="6" name="Freeform 5"/>
          <p:cNvSpPr/>
          <p:nvPr/>
        </p:nvSpPr>
        <p:spPr bwMode="auto">
          <a:xfrm>
            <a:off x="5009745" y="3025119"/>
            <a:ext cx="284164" cy="539751"/>
          </a:xfrm>
          <a:custGeom>
            <a:avLst/>
            <a:gdLst/>
            <a:ahLst/>
            <a:cxnLst/>
            <a:rect l="0" t="0" r="0" b="0"/>
            <a:pathLst>
              <a:path w="284164" h="539751">
                <a:moveTo>
                  <a:pt x="0" y="0"/>
                </a:moveTo>
                <a:lnTo>
                  <a:pt x="0" y="133350"/>
                </a:lnTo>
                <a:lnTo>
                  <a:pt x="138113" y="269875"/>
                </a:lnTo>
                <a:lnTo>
                  <a:pt x="0" y="412750"/>
                </a:lnTo>
                <a:lnTo>
                  <a:pt x="0" y="539750"/>
                </a:lnTo>
                <a:lnTo>
                  <a:pt x="284163" y="269875"/>
                </a:lnTo>
                <a:close/>
              </a:path>
            </a:pathLst>
          </a:cu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endParaRPr>
          </a:p>
        </p:txBody>
      </p:sp>
      <p:sp>
        <p:nvSpPr>
          <p:cNvPr id="34" name="Content Placeholder 3"/>
          <p:cNvSpPr txBox="1">
            <a:spLocks/>
          </p:cNvSpPr>
          <p:nvPr/>
        </p:nvSpPr>
        <p:spPr>
          <a:xfrm>
            <a:off x="5563395" y="1600200"/>
            <a:ext cx="3428205" cy="3693319"/>
          </a:xfrm>
          <a:prstGeom prst="rect">
            <a:avLst/>
          </a:prstGeom>
        </p:spPr>
        <p:txBody>
          <a:bodyPr wrap="square" lIns="0" tIns="0" rIns="0" bIns="0">
            <a:spAutoFit/>
          </a:bodyPr>
          <a:lstStyle>
            <a:lvl1pPr marL="174625" indent="-174625" algn="l" rtl="0" eaLnBrk="1" fontAlgn="base" hangingPunct="1">
              <a:spcBef>
                <a:spcPct val="60000"/>
              </a:spcBef>
              <a:spcAft>
                <a:spcPct val="0"/>
              </a:spcAft>
              <a:buChar char="•"/>
              <a:defRPr sz="1600">
                <a:solidFill>
                  <a:schemeClr val="tx1"/>
                </a:solidFill>
                <a:latin typeface="+mn-lt"/>
                <a:ea typeface="+mn-ea"/>
                <a:cs typeface="+mn-cs"/>
                <a:sym typeface="Arial"/>
              </a:defRPr>
            </a:lvl1pPr>
            <a:lvl2pPr marL="342900"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2pPr>
            <a:lvl3pPr marL="515938" indent="-171450" algn="l" rtl="0" eaLnBrk="1" fontAlgn="base" hangingPunct="1">
              <a:spcBef>
                <a:spcPct val="20000"/>
              </a:spcBef>
              <a:spcAft>
                <a:spcPct val="0"/>
              </a:spcAft>
              <a:buFont typeface="Arial" charset="0"/>
              <a:buChar char="-"/>
              <a:defRPr sz="1600">
                <a:solidFill>
                  <a:schemeClr val="tx1"/>
                </a:solidFill>
                <a:latin typeface="+mn-lt"/>
                <a:cs typeface="+mn-cs"/>
                <a:sym typeface="Arial"/>
              </a:defRPr>
            </a:lvl3pPr>
            <a:lvl4pPr marL="684213"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4pPr>
            <a:lvl5pPr marL="858838" indent="-173038" algn="l" rtl="0" eaLnBrk="1" fontAlgn="base" hangingPunct="1">
              <a:spcBef>
                <a:spcPct val="20000"/>
              </a:spcBef>
              <a:spcAft>
                <a:spcPct val="0"/>
              </a:spcAft>
              <a:buFont typeface="Arial" charset="0"/>
              <a:buChar char="-"/>
              <a:defRPr sz="1600">
                <a:solidFill>
                  <a:schemeClr val="tx1"/>
                </a:solidFill>
                <a:latin typeface="+mn-lt"/>
                <a:cs typeface="+mn-cs"/>
                <a:sym typeface="Arial"/>
              </a:defRPr>
            </a:lvl5pPr>
            <a:lvl6pPr marL="1316038" indent="-173038" algn="l" rtl="0" eaLnBrk="1" fontAlgn="base" hangingPunct="1">
              <a:spcBef>
                <a:spcPct val="20000"/>
              </a:spcBef>
              <a:spcAft>
                <a:spcPct val="0"/>
              </a:spcAft>
              <a:buFont typeface="Arial" charset="0"/>
              <a:buChar char="-"/>
              <a:defRPr sz="1600">
                <a:solidFill>
                  <a:schemeClr val="tx1"/>
                </a:solidFill>
                <a:latin typeface="+mn-lt"/>
                <a:cs typeface="+mn-cs"/>
              </a:defRPr>
            </a:lvl6pPr>
            <a:lvl7pPr marL="1773238" indent="-173038" algn="l" rtl="0" eaLnBrk="1" fontAlgn="base" hangingPunct="1">
              <a:spcBef>
                <a:spcPct val="20000"/>
              </a:spcBef>
              <a:spcAft>
                <a:spcPct val="0"/>
              </a:spcAft>
              <a:buFont typeface="Arial" charset="0"/>
              <a:buChar char="-"/>
              <a:defRPr sz="1600">
                <a:solidFill>
                  <a:schemeClr val="tx1"/>
                </a:solidFill>
                <a:latin typeface="+mn-lt"/>
                <a:cs typeface="+mn-cs"/>
              </a:defRPr>
            </a:lvl7pPr>
            <a:lvl8pPr marL="2230438" indent="-173038" algn="l" rtl="0" eaLnBrk="1" fontAlgn="base" hangingPunct="1">
              <a:spcBef>
                <a:spcPct val="20000"/>
              </a:spcBef>
              <a:spcAft>
                <a:spcPct val="0"/>
              </a:spcAft>
              <a:buFont typeface="Arial" charset="0"/>
              <a:buChar char="-"/>
              <a:defRPr sz="1600">
                <a:solidFill>
                  <a:schemeClr val="tx1"/>
                </a:solidFill>
                <a:latin typeface="+mn-lt"/>
                <a:cs typeface="+mn-cs"/>
              </a:defRPr>
            </a:lvl8pPr>
            <a:lvl9pPr marL="2687638" indent="-173038" algn="l" rtl="0" eaLnBrk="1" fontAlgn="base" hangingPunct="1">
              <a:spcBef>
                <a:spcPct val="20000"/>
              </a:spcBef>
              <a:spcAft>
                <a:spcPct val="0"/>
              </a:spcAft>
              <a:buFont typeface="Arial" charset="0"/>
              <a:buChar char="-"/>
              <a:defRPr sz="1600">
                <a:solidFill>
                  <a:schemeClr val="tx1"/>
                </a:solidFill>
                <a:latin typeface="+mn-lt"/>
                <a:cs typeface="+mn-cs"/>
              </a:defRPr>
            </a:lvl9pPr>
          </a:lstStyle>
          <a:p>
            <a:pPr marL="0" indent="0" defTabSz="979488">
              <a:lnSpc>
                <a:spcPct val="100000"/>
              </a:lnSpc>
              <a:spcBef>
                <a:spcPts val="0"/>
              </a:spcBef>
              <a:spcAft>
                <a:spcPts val="400"/>
              </a:spcAft>
              <a:buNone/>
            </a:pPr>
            <a:r>
              <a:rPr lang="en-US" sz="1400" b="1" dirty="0" smtClean="0">
                <a:solidFill>
                  <a:schemeClr val="accent1"/>
                </a:solidFill>
                <a:ea typeface="Arial Unicode MS" pitchFamily="34" charset="-128"/>
                <a:cs typeface="Arial" charset="0"/>
              </a:rPr>
              <a:t>Observations:</a:t>
            </a:r>
          </a:p>
          <a:p>
            <a:pPr defTabSz="979488">
              <a:lnSpc>
                <a:spcPct val="100000"/>
              </a:lnSpc>
              <a:spcBef>
                <a:spcPts val="0"/>
              </a:spcBef>
              <a:spcAft>
                <a:spcPts val="800"/>
              </a:spcAft>
            </a:pPr>
            <a:r>
              <a:rPr lang="en-US" sz="1400" dirty="0" smtClean="0">
                <a:ea typeface="Arial Unicode MS" pitchFamily="34" charset="-128"/>
                <a:cs typeface="Arial" charset="0"/>
              </a:rPr>
              <a:t>Since implementation of the new framework, subsidiary NPBA committees have assigned highly conservative risk ratings to products of relatively low risk</a:t>
            </a:r>
          </a:p>
          <a:p>
            <a:pPr defTabSz="979488">
              <a:lnSpc>
                <a:spcPct val="100000"/>
              </a:lnSpc>
              <a:spcBef>
                <a:spcPts val="0"/>
              </a:spcBef>
              <a:spcAft>
                <a:spcPts val="800"/>
              </a:spcAft>
            </a:pPr>
            <a:r>
              <a:rPr lang="en-US" sz="1400" dirty="0">
                <a:ea typeface="Arial Unicode MS" pitchFamily="34" charset="-128"/>
                <a:cs typeface="Arial" charset="0"/>
              </a:rPr>
              <a:t>R</a:t>
            </a:r>
            <a:r>
              <a:rPr lang="en-US" sz="1400" dirty="0" smtClean="0">
                <a:ea typeface="Arial Unicode MS" pitchFamily="34" charset="-128"/>
                <a:cs typeface="Arial" charset="0"/>
              </a:rPr>
              <a:t>isk ratings predominantly between 3 - 4</a:t>
            </a:r>
          </a:p>
          <a:p>
            <a:pPr defTabSz="979488">
              <a:lnSpc>
                <a:spcPct val="100000"/>
              </a:lnSpc>
              <a:spcBef>
                <a:spcPts val="0"/>
              </a:spcBef>
              <a:spcAft>
                <a:spcPts val="800"/>
              </a:spcAft>
            </a:pPr>
            <a:r>
              <a:rPr lang="en-US" sz="1400" dirty="0" smtClean="0">
                <a:ea typeface="Arial Unicode MS" pitchFamily="34" charset="-128"/>
                <a:cs typeface="Arial" charset="0"/>
              </a:rPr>
              <a:t>NPBA Committees have considered execution risk as a significant risk driver, leading to higher risk ratings</a:t>
            </a:r>
          </a:p>
          <a:p>
            <a:pPr defTabSz="979488">
              <a:lnSpc>
                <a:spcPct val="100000"/>
              </a:lnSpc>
              <a:spcBef>
                <a:spcPts val="0"/>
              </a:spcBef>
              <a:spcAft>
                <a:spcPts val="800"/>
              </a:spcAft>
            </a:pPr>
            <a:r>
              <a:rPr lang="en-US" sz="1400" dirty="0" smtClean="0">
                <a:ea typeface="Arial Unicode MS" pitchFamily="34" charset="-128"/>
                <a:cs typeface="Arial" charset="0"/>
              </a:rPr>
              <a:t>The NPBA Committees have relatively    little experience with the new framework, resulting in uncertainty</a:t>
            </a:r>
          </a:p>
          <a:p>
            <a:pPr defTabSz="979488">
              <a:lnSpc>
                <a:spcPct val="100000"/>
              </a:lnSpc>
              <a:spcBef>
                <a:spcPts val="0"/>
              </a:spcBef>
              <a:spcAft>
                <a:spcPts val="800"/>
              </a:spcAft>
            </a:pPr>
            <a:r>
              <a:rPr lang="en-US" sz="1400" dirty="0" smtClean="0">
                <a:solidFill>
                  <a:schemeClr val="tx2"/>
                </a:solidFill>
                <a:ea typeface="Arial Unicode MS" pitchFamily="34" charset="-128"/>
                <a:cs typeface="Arial" charset="0"/>
              </a:rPr>
              <a:t>NPBA risk ratings are sometimes inconsistent with the rating outcome from the Risk ID process</a:t>
            </a:r>
            <a:endParaRPr lang="en-US" sz="1400" dirty="0">
              <a:solidFill>
                <a:schemeClr val="tx2"/>
              </a:solidFill>
              <a:ea typeface="Arial Unicode MS" pitchFamily="34" charset="-128"/>
              <a:cs typeface="Arial" charset="0"/>
            </a:endParaRPr>
          </a:p>
        </p:txBody>
      </p:sp>
      <p:graphicFrame>
        <p:nvGraphicFramePr>
          <p:cNvPr id="8" name="CONCLUTION_SHAPE"/>
          <p:cNvGraphicFramePr>
            <a:graphicFrameLocks noGrp="1"/>
          </p:cNvGraphicFramePr>
          <p:nvPr>
            <p:extLst>
              <p:ext uri="{D42A27DB-BD31-4B8C-83A1-F6EECF244321}">
                <p14:modId xmlns:p14="http://schemas.microsoft.com/office/powerpoint/2010/main" val="2653456123"/>
              </p:ext>
            </p:extLst>
          </p:nvPr>
        </p:nvGraphicFramePr>
        <p:xfrm>
          <a:off x="454024" y="5455920"/>
          <a:ext cx="8686800" cy="640080"/>
        </p:xfrm>
        <a:graphic>
          <a:graphicData uri="http://schemas.openxmlformats.org/drawingml/2006/table">
            <a:tbl>
              <a:tblPr firstRow="1" bandRow="1">
                <a:tableStyleId>{839DD9DD-9E6C-4910-8AC0-68ADFF6A6AFC}</a:tableStyleId>
              </a:tblPr>
              <a:tblGrid>
                <a:gridCol w="8686800"/>
              </a:tblGrid>
              <a:tr h="254000">
                <a:tc>
                  <a:txBody>
                    <a:bodyPr/>
                    <a:lstStyle/>
                    <a:p>
                      <a:r>
                        <a:rPr kumimoji="0" lang="en-US" sz="1800" b="0" i="1" u="none" baseline="0" dirty="0" smtClean="0">
                          <a:solidFill>
                            <a:schemeClr val="accent1"/>
                          </a:solidFill>
                          <a:latin typeface="Arial"/>
                          <a:cs typeface="Arial"/>
                          <a:sym typeface="Arial"/>
                        </a:rPr>
                        <a:t>Increased training as well as a larger number of proposal submissions could help better calibrate the rating system</a:t>
                      </a:r>
                      <a:endParaRPr kumimoji="0" lang="en-US" sz="1800" b="0" i="1" u="none" baseline="0" dirty="0">
                        <a:solidFill>
                          <a:schemeClr val="accent1"/>
                        </a:solidFill>
                        <a:latin typeface="Arial"/>
                        <a:cs typeface="Arial"/>
                        <a:sym typeface="Arial"/>
                      </a:endParaRPr>
                    </a:p>
                  </a:txBody>
                  <a:tcPr anchor="b">
                    <a:lnT w="9525">
                      <a:solidFill>
                        <a:schemeClr val="folHlink"/>
                      </a:solidFill>
                    </a:lnT>
                    <a:lnB w="9525" cap="flat" cmpd="sng" algn="ctr">
                      <a:solidFill>
                        <a:schemeClr val="folHlink"/>
                      </a:solidFill>
                    </a:lnB>
                  </a:tcPr>
                </a:tc>
              </a:tr>
            </a:tbl>
          </a:graphicData>
        </a:graphic>
      </p:graphicFrame>
      <p:sp>
        <p:nvSpPr>
          <p:cNvPr id="4" name="Oval 3"/>
          <p:cNvSpPr>
            <a:spLocks noChangeAspect="1"/>
          </p:cNvSpPr>
          <p:nvPr/>
        </p:nvSpPr>
        <p:spPr bwMode="auto">
          <a:xfrm>
            <a:off x="400116" y="381010"/>
            <a:ext cx="228600" cy="228600"/>
          </a:xfrm>
          <a:prstGeom prst="ellipse">
            <a:avLst/>
          </a:prstGeom>
          <a:solidFill>
            <a:schemeClr val="bg2"/>
          </a:solidFill>
          <a:ln w="9525" cap="flat" cmpd="sng" algn="ctr">
            <a:no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dirty="0">
                <a:solidFill>
                  <a:srgbClr val="FFFFFF"/>
                </a:solidFill>
                <a:latin typeface="Arial"/>
                <a:ea typeface="ＭＳ Ｐゴシック" pitchFamily="-112" charset="-128"/>
                <a:cs typeface="ＭＳ Ｐゴシック" pitchFamily="-112" charset="-128"/>
                <a:sym typeface="Arial"/>
              </a:rPr>
              <a:t>E</a:t>
            </a:r>
            <a:endParaRPr lang="en-US" b="1" strike="noStrike" cap="none" normalizeH="0" dirty="0">
              <a:ln>
                <a:noFill/>
              </a:ln>
              <a:solidFill>
                <a:srgbClr val="FFFFFF"/>
              </a:solidFill>
              <a:effectLst/>
              <a:latin typeface="Arial"/>
              <a:ea typeface="ＭＳ Ｐゴシック" pitchFamily="-112" charset="-128"/>
              <a:cs typeface="ＭＳ Ｐゴシック" pitchFamily="-112" charset="-128"/>
              <a:sym typeface="Arial"/>
            </a:endParaRPr>
          </a:p>
        </p:txBody>
      </p:sp>
    </p:spTree>
    <p:extLst>
      <p:ext uri="{BB962C8B-B14F-4D97-AF65-F5344CB8AC3E}">
        <p14:creationId xmlns:p14="http://schemas.microsoft.com/office/powerpoint/2010/main" val="21433521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Cases of “Business strategies” at peers</a:t>
            </a:r>
            <a:endParaRPr lang="en-US" dirty="0"/>
          </a:p>
        </p:txBody>
      </p:sp>
      <p:sp>
        <p:nvSpPr>
          <p:cNvPr id="5" name="Text Placeholder 4"/>
          <p:cNvSpPr>
            <a:spLocks noGrp="1"/>
          </p:cNvSpPr>
          <p:nvPr>
            <p:ph type="body" idx="1"/>
          </p:nvPr>
        </p:nvSpPr>
        <p:spPr/>
        <p:txBody>
          <a:bodyPr/>
          <a:lstStyle/>
          <a:p>
            <a:r>
              <a:rPr lang="en-US" dirty="0" smtClean="0"/>
              <a:t>Appendix</a:t>
            </a:r>
            <a:endParaRPr lang="en-US" dirty="0"/>
          </a:p>
        </p:txBody>
      </p:sp>
    </p:spTree>
    <p:extLst>
      <p:ext uri="{BB962C8B-B14F-4D97-AF65-F5344CB8AC3E}">
        <p14:creationId xmlns:p14="http://schemas.microsoft.com/office/powerpoint/2010/main" val="3584239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strategies can have significant risk implications and should be included in the scope of NPBA review</a:t>
            </a:r>
            <a:endParaRPr lang="en-US" dirty="0"/>
          </a:p>
        </p:txBody>
      </p:sp>
      <p:sp>
        <p:nvSpPr>
          <p:cNvPr id="6" name="Content Placeholder 5"/>
          <p:cNvSpPr>
            <a:spLocks noGrp="1"/>
          </p:cNvSpPr>
          <p:nvPr>
            <p:ph idx="1"/>
          </p:nvPr>
        </p:nvSpPr>
        <p:spPr>
          <a:xfrm>
            <a:off x="400115" y="1600200"/>
            <a:ext cx="8742297" cy="251731"/>
          </a:xfrm>
        </p:spPr>
        <p:txBody>
          <a:bodyPr/>
          <a:lstStyle/>
          <a:p>
            <a:r>
              <a:rPr lang="en-US" sz="1400" b="1" dirty="0" smtClean="0">
                <a:solidFill>
                  <a:schemeClr val="accent1"/>
                </a:solidFill>
              </a:rPr>
              <a:t>Case studies of business strategies</a:t>
            </a:r>
            <a:endParaRPr lang="en-US" sz="1400" b="1" dirty="0">
              <a:solidFill>
                <a:schemeClr val="accent1"/>
              </a:solidFill>
            </a:endParaRPr>
          </a:p>
        </p:txBody>
      </p:sp>
      <p:graphicFrame>
        <p:nvGraphicFramePr>
          <p:cNvPr id="8" name="CONCLUTION_SHAPE"/>
          <p:cNvGraphicFramePr>
            <a:graphicFrameLocks noGrp="1"/>
          </p:cNvGraphicFramePr>
          <p:nvPr>
            <p:extLst>
              <p:ext uri="{D42A27DB-BD31-4B8C-83A1-F6EECF244321}">
                <p14:modId xmlns:p14="http://schemas.microsoft.com/office/powerpoint/2010/main" val="614846057"/>
              </p:ext>
            </p:extLst>
          </p:nvPr>
        </p:nvGraphicFramePr>
        <p:xfrm>
          <a:off x="455613" y="5452810"/>
          <a:ext cx="8685210" cy="640080"/>
        </p:xfrm>
        <a:graphic>
          <a:graphicData uri="http://schemas.openxmlformats.org/drawingml/2006/table">
            <a:tbl>
              <a:tblPr firstRow="1" bandRow="1">
                <a:tableStyleId>{839DD9DD-9E6C-4910-8AC0-68ADFF6A6AFC}</a:tableStyleId>
              </a:tblPr>
              <a:tblGrid>
                <a:gridCol w="8685210"/>
              </a:tblGrid>
              <a:tr h="254000">
                <a:tc>
                  <a:txBody>
                    <a:bodyPr/>
                    <a:lstStyle/>
                    <a:p>
                      <a:r>
                        <a:rPr kumimoji="0" lang="en-US" sz="1800" b="0" i="1" u="none" baseline="0" dirty="0" smtClean="0">
                          <a:solidFill>
                            <a:schemeClr val="accent1"/>
                          </a:solidFill>
                          <a:latin typeface="Arial"/>
                          <a:cs typeface="Arial"/>
                          <a:sym typeface="Arial"/>
                        </a:rPr>
                        <a:t>Full NPBA review of business strategies will ensure that implementation of new initiatives is thoughtful and outcomes are consistent with initial expectations.</a:t>
                      </a:r>
                      <a:endParaRPr kumimoji="0" lang="en-US" sz="1800" b="0" i="1" u="none" baseline="0" dirty="0">
                        <a:solidFill>
                          <a:schemeClr val="accent1"/>
                        </a:solidFill>
                        <a:latin typeface="Arial"/>
                        <a:cs typeface="Arial"/>
                        <a:sym typeface="Arial"/>
                      </a:endParaRPr>
                    </a:p>
                  </a:txBody>
                  <a:tcPr anchor="b">
                    <a:lnT w="9525">
                      <a:solidFill>
                        <a:schemeClr val="folHlink"/>
                      </a:solidFill>
                    </a:lnT>
                    <a:lnB w="9525" cap="flat" cmpd="sng" algn="ctr">
                      <a:solidFill>
                        <a:schemeClr val="folHlink"/>
                      </a:solidFill>
                    </a:lnB>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88857266"/>
              </p:ext>
            </p:extLst>
          </p:nvPr>
        </p:nvGraphicFramePr>
        <p:xfrm>
          <a:off x="400115" y="1981199"/>
          <a:ext cx="8686804" cy="2316610"/>
        </p:xfrm>
        <a:graphic>
          <a:graphicData uri="http://schemas.openxmlformats.org/drawingml/2006/table">
            <a:tbl>
              <a:tblPr firstRow="1" bandRow="1">
                <a:tableStyleId>{839DD9DD-9E6C-4910-8AC0-68ADFF6A6AFC}</a:tableStyleId>
              </a:tblPr>
              <a:tblGrid>
                <a:gridCol w="2641665"/>
                <a:gridCol w="2202024"/>
                <a:gridCol w="569167"/>
                <a:gridCol w="3273948"/>
              </a:tblGrid>
              <a:tr h="152401">
                <a:tc>
                  <a:txBody>
                    <a:bodyPr/>
                    <a:lstStyle/>
                    <a:p>
                      <a:r>
                        <a:rPr lang="en-US" sz="1400" dirty="0" smtClean="0"/>
                        <a:t>Business strategy</a:t>
                      </a:r>
                      <a:endParaRPr lang="en-US" sz="1400" dirty="0"/>
                    </a:p>
                  </a:txBody>
                  <a:tcPr>
                    <a:lnB w="12700" cap="flat" cmpd="sng" algn="ctr">
                      <a:solidFill>
                        <a:schemeClr val="bg2"/>
                      </a:solidFill>
                      <a:prstDash val="solid"/>
                      <a:round/>
                      <a:headEnd type="none" w="med" len="med"/>
                      <a:tailEnd type="none" w="med" len="med"/>
                    </a:lnB>
                  </a:tcPr>
                </a:tc>
                <a:tc>
                  <a:txBody>
                    <a:bodyPr/>
                    <a:lstStyle/>
                    <a:p>
                      <a:r>
                        <a:rPr lang="en-US" sz="1400" dirty="0" smtClean="0"/>
                        <a:t>Approval path</a:t>
                      </a:r>
                      <a:endParaRPr lang="en-US" sz="1400" dirty="0"/>
                    </a:p>
                  </a:txBody>
                  <a:tcPr>
                    <a:lnB w="12700" cap="flat" cmpd="sng" algn="ctr">
                      <a:solidFill>
                        <a:schemeClr val="bg2"/>
                      </a:solidFill>
                      <a:prstDash val="solid"/>
                      <a:round/>
                      <a:headEnd type="none" w="med" len="med"/>
                      <a:tailEnd type="none" w="med" len="med"/>
                    </a:lnB>
                  </a:tcPr>
                </a:tc>
                <a:tc>
                  <a:txBody>
                    <a:bodyPr/>
                    <a:lstStyle/>
                    <a:p>
                      <a:endParaRPr lang="en-US" sz="1400" dirty="0"/>
                    </a:p>
                  </a:txBody>
                  <a:tcPr>
                    <a:lnB w="12700" cap="flat" cmpd="sng" algn="ctr">
                      <a:solidFill>
                        <a:schemeClr val="bg2"/>
                      </a:solidFill>
                      <a:prstDash val="solid"/>
                      <a:round/>
                      <a:headEnd type="none" w="med" len="med"/>
                      <a:tailEnd type="none" w="med" len="med"/>
                    </a:lnB>
                  </a:tcPr>
                </a:tc>
                <a:tc>
                  <a:txBody>
                    <a:bodyPr/>
                    <a:lstStyle/>
                    <a:p>
                      <a:r>
                        <a:rPr lang="en-US" sz="1400" dirty="0" smtClean="0"/>
                        <a:t>Outcome</a:t>
                      </a:r>
                      <a:endParaRPr lang="en-US" sz="1400" dirty="0"/>
                    </a:p>
                  </a:txBody>
                  <a:tcPr>
                    <a:lnB w="12700" cap="flat" cmpd="sng" algn="ctr">
                      <a:solidFill>
                        <a:schemeClr val="bg2"/>
                      </a:solidFill>
                      <a:prstDash val="solid"/>
                      <a:round/>
                      <a:headEnd type="none" w="med" len="med"/>
                      <a:tailEnd type="none" w="med" len="med"/>
                    </a:lnB>
                  </a:tcPr>
                </a:tc>
              </a:tr>
              <a:tr h="89413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1" i="1" kern="0" dirty="0" smtClean="0">
                          <a:solidFill>
                            <a:schemeClr val="accent1"/>
                          </a:solidFill>
                        </a:rPr>
                        <a:t>New securitization</a:t>
                      </a:r>
                      <a:r>
                        <a:rPr lang="en-US" sz="1400" b="1" i="1" kern="0" baseline="0" dirty="0" smtClean="0">
                          <a:solidFill>
                            <a:schemeClr val="accent1"/>
                          </a:solidFill>
                        </a:rPr>
                        <a:t> plan:</a:t>
                      </a:r>
                      <a:endParaRPr lang="en-US" sz="1400" b="1" i="1" kern="0" dirty="0" smtClean="0">
                        <a:solidFill>
                          <a:schemeClr val="accent1"/>
                        </a:solidFill>
                      </a:endParaRPr>
                    </a:p>
                    <a:p>
                      <a:pPr marL="168275" marR="0" lvl="1"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dirty="0" smtClean="0">
                          <a:ln>
                            <a:noFill/>
                          </a:ln>
                          <a:solidFill>
                            <a:srgbClr val="000000"/>
                          </a:solidFill>
                          <a:effectLst/>
                          <a:uLnTx/>
                          <a:uFillTx/>
                          <a:latin typeface="+mn-lt"/>
                          <a:ea typeface="+mn-ea"/>
                          <a:cs typeface="+mn-cs"/>
                        </a:rPr>
                        <a:t>Bank decided to buy and securitize residential municipal tax lines</a:t>
                      </a:r>
                    </a:p>
                  </a:txBody>
                  <a:tcPr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200" dirty="0" smtClean="0"/>
                        <a:t>Proposal was approved by risk management but not through</a:t>
                      </a:r>
                      <a:r>
                        <a:rPr lang="en-US" sz="1200" baseline="0" dirty="0" smtClean="0"/>
                        <a:t> the</a:t>
                      </a:r>
                      <a:r>
                        <a:rPr lang="en-US" sz="1200" dirty="0" smtClean="0"/>
                        <a:t> formal new</a:t>
                      </a:r>
                      <a:r>
                        <a:rPr lang="en-US" sz="1200" baseline="0" dirty="0" smtClean="0"/>
                        <a:t> product process</a:t>
                      </a:r>
                      <a:endParaRPr lang="en-US" sz="1200" dirty="0"/>
                    </a:p>
                  </a:txBody>
                  <a:tcPr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en-US" sz="1200" dirty="0"/>
                    </a:p>
                  </a:txBody>
                  <a:tcPr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200" b="1" dirty="0" smtClean="0"/>
                        <a:t>Reputational backlash </a:t>
                      </a:r>
                      <a:r>
                        <a:rPr lang="en-US" sz="1200" dirty="0" smtClean="0"/>
                        <a:t>as public</a:t>
                      </a:r>
                      <a:r>
                        <a:rPr lang="en-US" sz="1200" baseline="0" dirty="0" smtClean="0"/>
                        <a:t> accused bank of exploiting downtrodden citizens</a:t>
                      </a:r>
                      <a:endParaRPr lang="en-US" sz="1200" dirty="0"/>
                    </a:p>
                  </a:txBody>
                  <a:tcPr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r>
              <a:tr h="111767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1" i="1" kern="0" dirty="0" smtClean="0">
                          <a:solidFill>
                            <a:schemeClr val="accent1"/>
                          </a:solidFill>
                        </a:rPr>
                        <a:t>Acquisition of a sub-prime business:  </a:t>
                      </a:r>
                    </a:p>
                    <a:p>
                      <a:pPr marL="168275" marR="0" lvl="1"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smtClean="0">
                          <a:ln>
                            <a:noFill/>
                          </a:ln>
                          <a:solidFill>
                            <a:srgbClr val="000000"/>
                          </a:solidFill>
                          <a:effectLst/>
                          <a:uLnTx/>
                          <a:uFillTx/>
                          <a:latin typeface="+mn-lt"/>
                          <a:ea typeface="+mn-ea"/>
                        </a:rPr>
                        <a:t>LoB</a:t>
                      </a:r>
                      <a:r>
                        <a:rPr kumimoji="0" lang="en-US" sz="1200" b="0" i="0" u="none" strike="noStrike" kern="1200" cap="none" spc="0" normalizeH="0" baseline="0" noProof="0" dirty="0" smtClean="0">
                          <a:ln>
                            <a:noFill/>
                          </a:ln>
                          <a:solidFill>
                            <a:srgbClr val="000000"/>
                          </a:solidFill>
                          <a:effectLst/>
                          <a:uLnTx/>
                          <a:uFillTx/>
                          <a:latin typeface="+mn-lt"/>
                          <a:ea typeface="+mn-ea"/>
                        </a:rPr>
                        <a:t> intended for applications rejected by bank to be passed to sub-prime affiliate for approval</a:t>
                      </a:r>
                      <a:endParaRPr lang="en-US" sz="1400" b="1" i="1" kern="0" dirty="0" smtClean="0">
                        <a:solidFill>
                          <a:schemeClr val="accent1"/>
                        </a:solidFill>
                      </a:endParaRPr>
                    </a:p>
                  </a:txBody>
                  <a:tcPr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200" dirty="0" smtClean="0"/>
                        <a:t>Proposal</a:t>
                      </a:r>
                      <a:r>
                        <a:rPr lang="en-US" sz="1200" baseline="0" dirty="0" smtClean="0"/>
                        <a:t> was not reviewed by risk management or the new product process</a:t>
                      </a:r>
                      <a:endParaRPr lang="en-US" sz="1200" dirty="0"/>
                    </a:p>
                  </a:txBody>
                  <a:tcPr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en-US" sz="1200" b="0" baseline="0" dirty="0" smtClean="0"/>
                    </a:p>
                  </a:txBody>
                  <a:tcPr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200" b="1" dirty="0" smtClean="0"/>
                        <a:t>Unexpected issues </a:t>
                      </a:r>
                      <a:r>
                        <a:rPr lang="en-US" sz="1200" b="0" dirty="0" smtClean="0"/>
                        <a:t>with</a:t>
                      </a:r>
                      <a:r>
                        <a:rPr lang="en-US" sz="1200" b="0" baseline="0" dirty="0" smtClean="0"/>
                        <a:t> </a:t>
                      </a:r>
                      <a:r>
                        <a:rPr lang="en-US" sz="1200" b="0" baseline="0" dirty="0" err="1" smtClean="0"/>
                        <a:t>Reg</a:t>
                      </a:r>
                      <a:r>
                        <a:rPr lang="en-US" sz="1200" b="0" baseline="0" dirty="0" smtClean="0"/>
                        <a:t> B. Compliance issues ultimately led to the </a:t>
                      </a:r>
                      <a:r>
                        <a:rPr lang="en-US" sz="1200" b="0" baseline="0" dirty="0" err="1" smtClean="0"/>
                        <a:t>LoB</a:t>
                      </a:r>
                      <a:r>
                        <a:rPr lang="en-US" sz="1200" b="0" baseline="0" dirty="0" smtClean="0"/>
                        <a:t> having to write off the entire acquisition investment costing the bank hundreds of millions of dollars</a:t>
                      </a:r>
                    </a:p>
                  </a:txBody>
                  <a:tcPr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r>
            </a:tbl>
          </a:graphicData>
        </a:graphic>
      </p:graphicFrame>
      <p:sp>
        <p:nvSpPr>
          <p:cNvPr id="17" name="Freeform 16"/>
          <p:cNvSpPr/>
          <p:nvPr/>
        </p:nvSpPr>
        <p:spPr bwMode="auto">
          <a:xfrm>
            <a:off x="5453739" y="2511004"/>
            <a:ext cx="242596" cy="460796"/>
          </a:xfrm>
          <a:custGeom>
            <a:avLst/>
            <a:gdLst/>
            <a:ahLst/>
            <a:cxnLst/>
            <a:rect l="0" t="0" r="0" b="0"/>
            <a:pathLst>
              <a:path w="142082" h="269876">
                <a:moveTo>
                  <a:pt x="0" y="0"/>
                </a:moveTo>
                <a:lnTo>
                  <a:pt x="0" y="66675"/>
                </a:lnTo>
                <a:lnTo>
                  <a:pt x="69056" y="134938"/>
                </a:lnTo>
                <a:lnTo>
                  <a:pt x="0" y="206375"/>
                </a:lnTo>
                <a:lnTo>
                  <a:pt x="0" y="269875"/>
                </a:lnTo>
                <a:lnTo>
                  <a:pt x="142081" y="134938"/>
                </a:lnTo>
                <a:close/>
              </a:path>
            </a:pathLst>
          </a:cu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endParaRPr>
          </a:p>
        </p:txBody>
      </p:sp>
      <p:sp>
        <p:nvSpPr>
          <p:cNvPr id="18" name="Freeform 17"/>
          <p:cNvSpPr/>
          <p:nvPr/>
        </p:nvSpPr>
        <p:spPr bwMode="auto">
          <a:xfrm>
            <a:off x="5453739" y="3425404"/>
            <a:ext cx="242596" cy="460796"/>
          </a:xfrm>
          <a:custGeom>
            <a:avLst/>
            <a:gdLst/>
            <a:ahLst/>
            <a:cxnLst/>
            <a:rect l="0" t="0" r="0" b="0"/>
            <a:pathLst>
              <a:path w="142082" h="269876">
                <a:moveTo>
                  <a:pt x="0" y="0"/>
                </a:moveTo>
                <a:lnTo>
                  <a:pt x="0" y="66675"/>
                </a:lnTo>
                <a:lnTo>
                  <a:pt x="69056" y="134938"/>
                </a:lnTo>
                <a:lnTo>
                  <a:pt x="0" y="206375"/>
                </a:lnTo>
                <a:lnTo>
                  <a:pt x="0" y="269875"/>
                </a:lnTo>
                <a:lnTo>
                  <a:pt x="142081" y="134938"/>
                </a:lnTo>
                <a:close/>
              </a:path>
            </a:pathLst>
          </a:cu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endParaRPr>
          </a:p>
        </p:txBody>
      </p:sp>
    </p:spTree>
    <p:extLst>
      <p:ext uri="{BB962C8B-B14F-4D97-AF65-F5344CB8AC3E}">
        <p14:creationId xmlns:p14="http://schemas.microsoft.com/office/powerpoint/2010/main" val="37621139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ext uri="{D42A27DB-BD31-4B8C-83A1-F6EECF244321}">
                <p14:modId xmlns:p14="http://schemas.microsoft.com/office/powerpoint/2010/main" val="204252827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9577" name="think-cell Slide" r:id="rId4" imgW="216" imgH="216" progId="TCLayout.ActiveDocument.1">
                  <p:embed/>
                </p:oleObj>
              </mc:Choice>
              <mc:Fallback>
                <p:oleObj name="think-cell Slide" r:id="rId4" imgW="216" imgH="216"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dirty="0" smtClean="0"/>
              <a:t>Context and background of the current New Product Approval Process</a:t>
            </a:r>
            <a:endParaRPr lang="en-US" dirty="0"/>
          </a:p>
        </p:txBody>
      </p:sp>
      <p:sp>
        <p:nvSpPr>
          <p:cNvPr id="3" name="Content Placeholder 2"/>
          <p:cNvSpPr>
            <a:spLocks noGrp="1"/>
          </p:cNvSpPr>
          <p:nvPr>
            <p:ph idx="1"/>
          </p:nvPr>
        </p:nvSpPr>
        <p:spPr>
          <a:xfrm>
            <a:off x="400116" y="1600199"/>
            <a:ext cx="8802556" cy="4267199"/>
          </a:xfrm>
        </p:spPr>
        <p:txBody>
          <a:bodyPr/>
          <a:lstStyle/>
          <a:p>
            <a:pPr marL="180000" indent="-180000" defTabSz="457200">
              <a:spcBef>
                <a:spcPts val="700"/>
              </a:spcBef>
              <a:spcAft>
                <a:spcPts val="0"/>
              </a:spcAft>
              <a:buFont typeface="Arial" panose="020B0604020202020204" pitchFamily="34" charset="0"/>
              <a:buChar char="•"/>
            </a:pPr>
            <a:r>
              <a:rPr lang="en-US" sz="1400" dirty="0">
                <a:solidFill>
                  <a:schemeClr val="tx1"/>
                </a:solidFill>
                <a:ea typeface="+mn-lt"/>
              </a:rPr>
              <a:t>In June 2015, a revamped New Product &amp; Business Activity (NPBA) Framework was developed in response to </a:t>
            </a:r>
            <a:r>
              <a:rPr lang="en-US" sz="1400" dirty="0" smtClean="0">
                <a:solidFill>
                  <a:schemeClr val="tx1"/>
                </a:solidFill>
                <a:ea typeface="+mn-lt"/>
              </a:rPr>
              <a:t>an MRIA issued by the Federal Reserve</a:t>
            </a:r>
            <a:endParaRPr lang="en-US" sz="1400" dirty="0">
              <a:solidFill>
                <a:schemeClr val="tx1"/>
              </a:solidFill>
              <a:ea typeface="+mn-lt"/>
            </a:endParaRPr>
          </a:p>
          <a:p>
            <a:pPr marL="360000" lvl="1" indent="-180000" defTabSz="457200">
              <a:lnSpc>
                <a:spcPct val="100000"/>
              </a:lnSpc>
              <a:spcBef>
                <a:spcPts val="300"/>
              </a:spcBef>
              <a:spcAft>
                <a:spcPts val="0"/>
              </a:spcAft>
              <a:buFont typeface="Arial" charset="0"/>
              <a:buChar char="–"/>
            </a:pPr>
            <a:r>
              <a:rPr lang="en-US" dirty="0">
                <a:solidFill>
                  <a:schemeClr val="tx1"/>
                </a:solidFill>
                <a:ea typeface="+mn-lt"/>
              </a:rPr>
              <a:t>The framework details the definition of NPBA, the processes and forms required for submitting an NPBA proposal (including a risk assessment template), and the approval process and decision authority</a:t>
            </a:r>
          </a:p>
          <a:p>
            <a:pPr marL="360000" lvl="1" indent="-180000" defTabSz="457200">
              <a:lnSpc>
                <a:spcPct val="100000"/>
              </a:lnSpc>
              <a:spcBef>
                <a:spcPts val="300"/>
              </a:spcBef>
              <a:spcAft>
                <a:spcPts val="0"/>
              </a:spcAft>
              <a:buFont typeface="Arial" charset="0"/>
              <a:buChar char="–"/>
            </a:pPr>
            <a:r>
              <a:rPr lang="en-US" dirty="0">
                <a:solidFill>
                  <a:schemeClr val="tx1"/>
                </a:solidFill>
                <a:ea typeface="+mn-lt"/>
              </a:rPr>
              <a:t>The Fed reviewed the updated framework and process and provided SHUSA positive feedback citing the increased level of detail and oversight described in the document; the MRIA was reduced to an MRA</a:t>
            </a:r>
          </a:p>
          <a:p>
            <a:pPr marL="180000" indent="-180000" defTabSz="457200">
              <a:spcBef>
                <a:spcPts val="700"/>
              </a:spcBef>
              <a:spcAft>
                <a:spcPts val="0"/>
              </a:spcAft>
              <a:buFont typeface="Arial" panose="020B0604020202020204" pitchFamily="34" charset="0"/>
              <a:buChar char="•"/>
            </a:pPr>
            <a:endParaRPr lang="en-US" sz="1400" dirty="0" smtClean="0">
              <a:solidFill>
                <a:schemeClr val="tx1"/>
              </a:solidFill>
              <a:ea typeface="+mn-lt"/>
            </a:endParaRPr>
          </a:p>
          <a:p>
            <a:pPr marL="180000" indent="-180000" defTabSz="457200">
              <a:spcBef>
                <a:spcPts val="700"/>
              </a:spcBef>
              <a:spcAft>
                <a:spcPts val="0"/>
              </a:spcAft>
              <a:buFont typeface="Arial" panose="020B0604020202020204" pitchFamily="34" charset="0"/>
              <a:buChar char="•"/>
            </a:pPr>
            <a:r>
              <a:rPr lang="en-US" sz="1400" dirty="0" smtClean="0">
                <a:solidFill>
                  <a:schemeClr val="tx1"/>
                </a:solidFill>
                <a:ea typeface="+mn-lt"/>
              </a:rPr>
              <a:t>The New Product Approval Process </a:t>
            </a:r>
            <a:r>
              <a:rPr lang="en-US" sz="1400" dirty="0">
                <a:solidFill>
                  <a:schemeClr val="tx1"/>
                </a:solidFill>
                <a:ea typeface="+mn-lt"/>
              </a:rPr>
              <a:t>has </a:t>
            </a:r>
            <a:r>
              <a:rPr lang="en-US" sz="1400" dirty="0" smtClean="0">
                <a:solidFill>
                  <a:schemeClr val="tx1"/>
                </a:solidFill>
                <a:ea typeface="+mn-lt"/>
              </a:rPr>
              <a:t>been in operation for </a:t>
            </a:r>
            <a:r>
              <a:rPr lang="en-US" sz="1400" dirty="0">
                <a:solidFill>
                  <a:schemeClr val="tx1"/>
                </a:solidFill>
                <a:ea typeface="+mn-lt"/>
              </a:rPr>
              <a:t>6 </a:t>
            </a:r>
            <a:r>
              <a:rPr lang="en-US" sz="1400" dirty="0" smtClean="0">
                <a:solidFill>
                  <a:schemeClr val="tx1"/>
                </a:solidFill>
                <a:ea typeface="+mn-lt"/>
              </a:rPr>
              <a:t>months, but relatively few proposals have entered the formalized process, producing limited data for process review and calibration</a:t>
            </a:r>
          </a:p>
          <a:p>
            <a:pPr marL="180000" indent="-180000" defTabSz="457200">
              <a:spcBef>
                <a:spcPts val="700"/>
              </a:spcBef>
              <a:spcAft>
                <a:spcPts val="0"/>
              </a:spcAft>
              <a:buFont typeface="Arial" panose="020B0604020202020204" pitchFamily="34" charset="0"/>
              <a:buChar char="•"/>
            </a:pPr>
            <a:endParaRPr lang="en-US" sz="1400" dirty="0" smtClean="0">
              <a:solidFill>
                <a:schemeClr val="tx1"/>
              </a:solidFill>
              <a:ea typeface="+mn-lt"/>
            </a:endParaRPr>
          </a:p>
          <a:p>
            <a:pPr marL="180000" indent="-180000" defTabSz="457200">
              <a:spcBef>
                <a:spcPts val="700"/>
              </a:spcBef>
              <a:spcAft>
                <a:spcPts val="0"/>
              </a:spcAft>
              <a:buFont typeface="Arial" panose="020B0604020202020204" pitchFamily="34" charset="0"/>
              <a:buChar char="•"/>
            </a:pPr>
            <a:r>
              <a:rPr lang="en-US" sz="1400" dirty="0" smtClean="0">
                <a:solidFill>
                  <a:schemeClr val="tx1"/>
                </a:solidFill>
                <a:ea typeface="+mn-lt"/>
              </a:rPr>
              <a:t>As an extension of our Governance Framework work, we have performed a high-level assessment of the revamped NPBA approval process along five dimensions: scope, practicality, socialization, calibration, and level of approval</a:t>
            </a:r>
          </a:p>
          <a:p>
            <a:pPr marL="180000" indent="-180000" defTabSz="457200">
              <a:spcBef>
                <a:spcPts val="700"/>
              </a:spcBef>
              <a:spcAft>
                <a:spcPts val="0"/>
              </a:spcAft>
              <a:buFont typeface="Arial" panose="020B0604020202020204" pitchFamily="34" charset="0"/>
              <a:buChar char="•"/>
            </a:pPr>
            <a:endParaRPr lang="en-US" sz="1400" dirty="0" smtClean="0">
              <a:solidFill>
                <a:schemeClr val="tx1"/>
              </a:solidFill>
              <a:ea typeface="+mn-lt"/>
            </a:endParaRPr>
          </a:p>
          <a:p>
            <a:pPr marL="180000" indent="-180000" defTabSz="457200">
              <a:spcBef>
                <a:spcPts val="700"/>
              </a:spcBef>
              <a:spcAft>
                <a:spcPts val="0"/>
              </a:spcAft>
              <a:buFont typeface="Arial" panose="020B0604020202020204" pitchFamily="34" charset="0"/>
              <a:buChar char="•"/>
            </a:pPr>
            <a:r>
              <a:rPr lang="en-US" sz="1400" dirty="0" smtClean="0">
                <a:solidFill>
                  <a:schemeClr val="tx1"/>
                </a:solidFill>
                <a:ea typeface="+mn-lt"/>
              </a:rPr>
              <a:t>Our initial review suggests that the approval process is currently comprehensive and conservative, but certain modifications to the existing process, focused on improving practicality and calibration of assessments and approvals, could further enhance the framework</a:t>
            </a:r>
            <a:endParaRPr lang="en-US" sz="1400" dirty="0">
              <a:solidFill>
                <a:schemeClr val="tx1"/>
              </a:solidFill>
              <a:ea typeface="+mn-lt"/>
            </a:endParaRPr>
          </a:p>
        </p:txBody>
      </p:sp>
    </p:spTree>
    <p:extLst>
      <p:ext uri="{BB962C8B-B14F-4D97-AF65-F5344CB8AC3E}">
        <p14:creationId xmlns:p14="http://schemas.microsoft.com/office/powerpoint/2010/main" val="6094005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4" name="Rectangle 6"/>
          <p:cNvSpPr>
            <a:spLocks noGrp="1" noChangeArrowheads="1"/>
          </p:cNvSpPr>
          <p:nvPr>
            <p:ph type="title"/>
          </p:nvPr>
        </p:nvSpPr>
        <p:spPr/>
        <p:txBody>
          <a:bodyPr/>
          <a:lstStyle/>
          <a:p>
            <a:r>
              <a:rPr lang="en-US" dirty="0" smtClean="0">
                <a:solidFill>
                  <a:srgbClr val="000000"/>
                </a:solidFill>
                <a:ea typeface="SimSun" pitchFamily="2" charset="-122"/>
              </a:rPr>
              <a:t>Overview of the current New </a:t>
            </a:r>
            <a:r>
              <a:rPr lang="en-US" dirty="0">
                <a:solidFill>
                  <a:srgbClr val="000000"/>
                </a:solidFill>
                <a:ea typeface="SimSun" pitchFamily="2" charset="-122"/>
              </a:rPr>
              <a:t>Product &amp; Business Activity (NPBA) approval process</a:t>
            </a:r>
          </a:p>
        </p:txBody>
      </p:sp>
      <p:sp>
        <p:nvSpPr>
          <p:cNvPr id="29" name="AutoShape 15"/>
          <p:cNvSpPr>
            <a:spLocks noChangeArrowheads="1"/>
          </p:cNvSpPr>
          <p:nvPr/>
        </p:nvSpPr>
        <p:spPr bwMode="gray">
          <a:xfrm>
            <a:off x="2152017" y="1576577"/>
            <a:ext cx="1841500" cy="762000"/>
          </a:xfrm>
          <a:prstGeom prst="chevron">
            <a:avLst>
              <a:gd name="adj" fmla="val 31100"/>
            </a:avLst>
          </a:prstGeom>
          <a:solidFill>
            <a:schemeClr val="bg1"/>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5760" rIns="45720" anchor="ctr"/>
          <a:lstStyle/>
          <a:p>
            <a:pPr marL="347663" algn="l" eaLnBrk="0" hangingPunct="0">
              <a:lnSpc>
                <a:spcPct val="100000"/>
              </a:lnSpc>
            </a:pPr>
            <a:endParaRPr lang="en-GB" altLang="zh-CN" sz="1200" b="1" dirty="0">
              <a:ea typeface="SimSun" pitchFamily="2" charset="-122"/>
            </a:endParaRPr>
          </a:p>
        </p:txBody>
      </p:sp>
      <p:sp>
        <p:nvSpPr>
          <p:cNvPr id="30" name="AutoShape 16"/>
          <p:cNvSpPr>
            <a:spLocks noChangeArrowheads="1"/>
          </p:cNvSpPr>
          <p:nvPr/>
        </p:nvSpPr>
        <p:spPr bwMode="gray">
          <a:xfrm>
            <a:off x="407986" y="1579752"/>
            <a:ext cx="1841500" cy="762000"/>
          </a:xfrm>
          <a:prstGeom prst="homePlate">
            <a:avLst>
              <a:gd name="adj" fmla="val 31122"/>
            </a:avLst>
          </a:prstGeom>
          <a:solidFill>
            <a:schemeClr val="bg1"/>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5760" rIns="45720" anchor="ctr"/>
          <a:lstStyle/>
          <a:p>
            <a:pPr marL="169863" algn="l" eaLnBrk="0" hangingPunct="0">
              <a:lnSpc>
                <a:spcPct val="100000"/>
              </a:lnSpc>
            </a:pPr>
            <a:r>
              <a:rPr lang="en-GB" altLang="zh-CN" sz="1100" b="1" dirty="0" smtClean="0">
                <a:ea typeface="SimSun" pitchFamily="2" charset="-122"/>
              </a:rPr>
              <a:t>NPBA intake</a:t>
            </a:r>
            <a:endParaRPr lang="en-GB" altLang="zh-CN" sz="1100" b="1" dirty="0">
              <a:ea typeface="SimSun" pitchFamily="2" charset="-122"/>
            </a:endParaRPr>
          </a:p>
        </p:txBody>
      </p:sp>
      <p:sp>
        <p:nvSpPr>
          <p:cNvPr id="31" name="Text Box 21"/>
          <p:cNvSpPr txBox="1">
            <a:spLocks noChangeArrowheads="1"/>
          </p:cNvSpPr>
          <p:nvPr/>
        </p:nvSpPr>
        <p:spPr bwMode="gray">
          <a:xfrm>
            <a:off x="400118" y="1586056"/>
            <a:ext cx="495300" cy="75882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anchor="ctr"/>
          <a:lstStyle/>
          <a:p>
            <a:pPr algn="r">
              <a:lnSpc>
                <a:spcPct val="100000"/>
              </a:lnSpc>
            </a:pPr>
            <a:r>
              <a:rPr lang="en-GB" sz="3600" b="1" dirty="0">
                <a:solidFill>
                  <a:schemeClr val="folHlink"/>
                </a:solidFill>
              </a:rPr>
              <a:t>1</a:t>
            </a:r>
          </a:p>
        </p:txBody>
      </p:sp>
      <p:sp>
        <p:nvSpPr>
          <p:cNvPr id="32" name="Text Box 22"/>
          <p:cNvSpPr txBox="1">
            <a:spLocks noChangeArrowheads="1"/>
          </p:cNvSpPr>
          <p:nvPr/>
        </p:nvSpPr>
        <p:spPr bwMode="gray">
          <a:xfrm>
            <a:off x="2058194" y="1586056"/>
            <a:ext cx="681038" cy="75882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anchor="ctr"/>
          <a:lstStyle/>
          <a:p>
            <a:pPr algn="r">
              <a:lnSpc>
                <a:spcPct val="100000"/>
              </a:lnSpc>
            </a:pPr>
            <a:r>
              <a:rPr lang="en-GB" sz="3600" b="1" dirty="0">
                <a:solidFill>
                  <a:schemeClr val="folHlink"/>
                </a:solidFill>
              </a:rPr>
              <a:t>2</a:t>
            </a:r>
          </a:p>
        </p:txBody>
      </p:sp>
      <p:sp>
        <p:nvSpPr>
          <p:cNvPr id="35" name="TextBox 34"/>
          <p:cNvSpPr txBox="1"/>
          <p:nvPr/>
        </p:nvSpPr>
        <p:spPr>
          <a:xfrm>
            <a:off x="2663032" y="1744123"/>
            <a:ext cx="1321240" cy="430887"/>
          </a:xfrm>
          <a:prstGeom prst="rect">
            <a:avLst/>
          </a:prstGeom>
          <a:noFill/>
        </p:spPr>
        <p:txBody>
          <a:bodyPr wrap="square" rtlCol="0" anchor="ctr">
            <a:spAutoFit/>
          </a:bodyPr>
          <a:lstStyle/>
          <a:p>
            <a:pPr lvl="0" algn="l" eaLnBrk="0" hangingPunct="0">
              <a:lnSpc>
                <a:spcPct val="100000"/>
              </a:lnSpc>
            </a:pPr>
            <a:r>
              <a:rPr lang="en-GB" sz="1100" b="1" dirty="0" smtClean="0">
                <a:solidFill>
                  <a:srgbClr val="000000"/>
                </a:solidFill>
                <a:ea typeface="SimSun" pitchFamily="2" charset="-122"/>
              </a:rPr>
              <a:t>Proposal documentation</a:t>
            </a:r>
            <a:endParaRPr lang="en-US" sz="1100" dirty="0"/>
          </a:p>
        </p:txBody>
      </p:sp>
      <p:sp>
        <p:nvSpPr>
          <p:cNvPr id="40" name="Content Placeholder 3"/>
          <p:cNvSpPr txBox="1">
            <a:spLocks/>
          </p:cNvSpPr>
          <p:nvPr/>
        </p:nvSpPr>
        <p:spPr>
          <a:xfrm>
            <a:off x="400118" y="2736374"/>
            <a:ext cx="1663700" cy="923330"/>
          </a:xfrm>
          <a:prstGeom prst="rect">
            <a:avLst/>
          </a:prstGeom>
        </p:spPr>
        <p:txBody>
          <a:bodyPr wrap="square" lIns="0" tIns="0" rIns="0" bIns="0">
            <a:spAutoFit/>
          </a:bodyPr>
          <a:lstStyle>
            <a:lvl1pPr marL="174625" indent="-174625" algn="l" rtl="0" eaLnBrk="1" fontAlgn="base" hangingPunct="1">
              <a:spcBef>
                <a:spcPct val="60000"/>
              </a:spcBef>
              <a:spcAft>
                <a:spcPct val="0"/>
              </a:spcAft>
              <a:buChar char="•"/>
              <a:defRPr sz="1600">
                <a:solidFill>
                  <a:schemeClr val="tx1"/>
                </a:solidFill>
                <a:latin typeface="+mn-lt"/>
                <a:ea typeface="+mn-ea"/>
                <a:cs typeface="+mn-cs"/>
                <a:sym typeface="Arial"/>
              </a:defRPr>
            </a:lvl1pPr>
            <a:lvl2pPr marL="342900"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2pPr>
            <a:lvl3pPr marL="515938" indent="-171450" algn="l" rtl="0" eaLnBrk="1" fontAlgn="base" hangingPunct="1">
              <a:spcBef>
                <a:spcPct val="20000"/>
              </a:spcBef>
              <a:spcAft>
                <a:spcPct val="0"/>
              </a:spcAft>
              <a:buFont typeface="Arial" charset="0"/>
              <a:buChar char="-"/>
              <a:defRPr sz="1600">
                <a:solidFill>
                  <a:schemeClr val="tx1"/>
                </a:solidFill>
                <a:latin typeface="+mn-lt"/>
                <a:cs typeface="+mn-cs"/>
                <a:sym typeface="Arial"/>
              </a:defRPr>
            </a:lvl3pPr>
            <a:lvl4pPr marL="684213"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4pPr>
            <a:lvl5pPr marL="858838" indent="-173038" algn="l" rtl="0" eaLnBrk="1" fontAlgn="base" hangingPunct="1">
              <a:spcBef>
                <a:spcPct val="20000"/>
              </a:spcBef>
              <a:spcAft>
                <a:spcPct val="0"/>
              </a:spcAft>
              <a:buFont typeface="Arial" charset="0"/>
              <a:buChar char="-"/>
              <a:defRPr sz="1600">
                <a:solidFill>
                  <a:schemeClr val="tx1"/>
                </a:solidFill>
                <a:latin typeface="+mn-lt"/>
                <a:cs typeface="+mn-cs"/>
                <a:sym typeface="Arial"/>
              </a:defRPr>
            </a:lvl5pPr>
            <a:lvl6pPr marL="1316038" indent="-173038" algn="l" rtl="0" eaLnBrk="1" fontAlgn="base" hangingPunct="1">
              <a:spcBef>
                <a:spcPct val="20000"/>
              </a:spcBef>
              <a:spcAft>
                <a:spcPct val="0"/>
              </a:spcAft>
              <a:buFont typeface="Arial" charset="0"/>
              <a:buChar char="-"/>
              <a:defRPr sz="1600">
                <a:solidFill>
                  <a:schemeClr val="tx1"/>
                </a:solidFill>
                <a:latin typeface="+mn-lt"/>
                <a:cs typeface="+mn-cs"/>
              </a:defRPr>
            </a:lvl6pPr>
            <a:lvl7pPr marL="1773238" indent="-173038" algn="l" rtl="0" eaLnBrk="1" fontAlgn="base" hangingPunct="1">
              <a:spcBef>
                <a:spcPct val="20000"/>
              </a:spcBef>
              <a:spcAft>
                <a:spcPct val="0"/>
              </a:spcAft>
              <a:buFont typeface="Arial" charset="0"/>
              <a:buChar char="-"/>
              <a:defRPr sz="1600">
                <a:solidFill>
                  <a:schemeClr val="tx1"/>
                </a:solidFill>
                <a:latin typeface="+mn-lt"/>
                <a:cs typeface="+mn-cs"/>
              </a:defRPr>
            </a:lvl7pPr>
            <a:lvl8pPr marL="2230438" indent="-173038" algn="l" rtl="0" eaLnBrk="1" fontAlgn="base" hangingPunct="1">
              <a:spcBef>
                <a:spcPct val="20000"/>
              </a:spcBef>
              <a:spcAft>
                <a:spcPct val="0"/>
              </a:spcAft>
              <a:buFont typeface="Arial" charset="0"/>
              <a:buChar char="-"/>
              <a:defRPr sz="1600">
                <a:solidFill>
                  <a:schemeClr val="tx1"/>
                </a:solidFill>
                <a:latin typeface="+mn-lt"/>
                <a:cs typeface="+mn-cs"/>
              </a:defRPr>
            </a:lvl8pPr>
            <a:lvl9pPr marL="2687638" indent="-173038" algn="l" rtl="0" eaLnBrk="1" fontAlgn="base" hangingPunct="1">
              <a:spcBef>
                <a:spcPct val="20000"/>
              </a:spcBef>
              <a:spcAft>
                <a:spcPct val="0"/>
              </a:spcAft>
              <a:buFont typeface="Arial" charset="0"/>
              <a:buChar char="-"/>
              <a:defRPr sz="1600">
                <a:solidFill>
                  <a:schemeClr val="tx1"/>
                </a:solidFill>
                <a:latin typeface="+mn-lt"/>
                <a:cs typeface="+mn-cs"/>
              </a:defRPr>
            </a:lvl9pPr>
          </a:lstStyle>
          <a:p>
            <a:pPr marL="127000" indent="-127000" defTabSz="979488">
              <a:lnSpc>
                <a:spcPct val="100000"/>
              </a:lnSpc>
              <a:spcBef>
                <a:spcPts val="0"/>
              </a:spcBef>
              <a:spcAft>
                <a:spcPts val="400"/>
              </a:spcAft>
            </a:pPr>
            <a:r>
              <a:rPr lang="en-US" sz="1200" dirty="0" smtClean="0">
                <a:ea typeface="Arial Unicode MS" pitchFamily="34" charset="-128"/>
                <a:cs typeface="Arial" charset="0"/>
              </a:rPr>
              <a:t>Subsidiary EMC determines </a:t>
            </a:r>
            <a:r>
              <a:rPr lang="en-US" sz="1200" dirty="0">
                <a:ea typeface="Arial Unicode MS" pitchFamily="34" charset="-128"/>
                <a:cs typeface="Arial" charset="0"/>
              </a:rPr>
              <a:t>if proposal qualifies as NPBA and should enter the review </a:t>
            </a:r>
            <a:r>
              <a:rPr lang="en-US" sz="1200" dirty="0" smtClean="0">
                <a:ea typeface="Arial Unicode MS" pitchFamily="34" charset="-128"/>
                <a:cs typeface="Arial" charset="0"/>
              </a:rPr>
              <a:t>process</a:t>
            </a:r>
            <a:endParaRPr lang="en-US" sz="1200" dirty="0">
              <a:ea typeface="Arial Unicode MS" pitchFamily="34" charset="-128"/>
              <a:cs typeface="Arial" charset="0"/>
            </a:endParaRPr>
          </a:p>
        </p:txBody>
      </p:sp>
      <p:sp>
        <p:nvSpPr>
          <p:cNvPr id="46" name="AutoShape 15"/>
          <p:cNvSpPr>
            <a:spLocks noChangeArrowheads="1"/>
          </p:cNvSpPr>
          <p:nvPr/>
        </p:nvSpPr>
        <p:spPr bwMode="gray">
          <a:xfrm>
            <a:off x="3896048" y="1583125"/>
            <a:ext cx="1841500" cy="762000"/>
          </a:xfrm>
          <a:prstGeom prst="chevron">
            <a:avLst>
              <a:gd name="adj" fmla="val 31100"/>
            </a:avLst>
          </a:prstGeom>
          <a:solidFill>
            <a:schemeClr val="bg1"/>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5760" rIns="45720" anchor="ctr"/>
          <a:lstStyle/>
          <a:p>
            <a:pPr marL="347663" algn="l" eaLnBrk="0" hangingPunct="0">
              <a:lnSpc>
                <a:spcPct val="100000"/>
              </a:lnSpc>
            </a:pPr>
            <a:endParaRPr lang="en-GB" altLang="zh-CN" sz="1200" b="1" dirty="0">
              <a:ea typeface="SimSun" pitchFamily="2" charset="-122"/>
            </a:endParaRPr>
          </a:p>
        </p:txBody>
      </p:sp>
      <p:sp>
        <p:nvSpPr>
          <p:cNvPr id="47" name="Text Box 22"/>
          <p:cNvSpPr txBox="1">
            <a:spLocks noChangeArrowheads="1"/>
          </p:cNvSpPr>
          <p:nvPr/>
        </p:nvSpPr>
        <p:spPr bwMode="gray">
          <a:xfrm>
            <a:off x="3810794" y="1586056"/>
            <a:ext cx="681038" cy="75882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anchor="ctr"/>
          <a:lstStyle/>
          <a:p>
            <a:pPr algn="r">
              <a:lnSpc>
                <a:spcPct val="100000"/>
              </a:lnSpc>
            </a:pPr>
            <a:r>
              <a:rPr lang="en-GB" sz="3600" b="1" dirty="0">
                <a:solidFill>
                  <a:schemeClr val="folHlink"/>
                </a:solidFill>
              </a:rPr>
              <a:t>3</a:t>
            </a:r>
          </a:p>
        </p:txBody>
      </p:sp>
      <p:sp>
        <p:nvSpPr>
          <p:cNvPr id="48" name="TextBox 47"/>
          <p:cNvSpPr txBox="1"/>
          <p:nvPr/>
        </p:nvSpPr>
        <p:spPr>
          <a:xfrm>
            <a:off x="4390766" y="1659484"/>
            <a:ext cx="1321240" cy="600164"/>
          </a:xfrm>
          <a:prstGeom prst="rect">
            <a:avLst/>
          </a:prstGeom>
          <a:noFill/>
        </p:spPr>
        <p:txBody>
          <a:bodyPr wrap="square" rtlCol="0" anchor="ctr">
            <a:spAutoFit/>
          </a:bodyPr>
          <a:lstStyle/>
          <a:p>
            <a:pPr lvl="0" algn="l" eaLnBrk="0" hangingPunct="0">
              <a:lnSpc>
                <a:spcPct val="100000"/>
              </a:lnSpc>
            </a:pPr>
            <a:r>
              <a:rPr lang="en-US" sz="1100" b="1" dirty="0">
                <a:solidFill>
                  <a:srgbClr val="000000"/>
                </a:solidFill>
                <a:ea typeface="SimSun" pitchFamily="2" charset="-122"/>
              </a:rPr>
              <a:t>Due diligence and risk assessment</a:t>
            </a:r>
          </a:p>
        </p:txBody>
      </p:sp>
      <p:sp>
        <p:nvSpPr>
          <p:cNvPr id="49" name="AutoShape 15"/>
          <p:cNvSpPr>
            <a:spLocks noChangeArrowheads="1"/>
          </p:cNvSpPr>
          <p:nvPr/>
        </p:nvSpPr>
        <p:spPr bwMode="gray">
          <a:xfrm>
            <a:off x="5640079" y="1571031"/>
            <a:ext cx="1841500" cy="762000"/>
          </a:xfrm>
          <a:prstGeom prst="chevron">
            <a:avLst>
              <a:gd name="adj" fmla="val 31100"/>
            </a:avLst>
          </a:prstGeom>
          <a:solidFill>
            <a:schemeClr val="bg1"/>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5760" rIns="45720" anchor="ctr"/>
          <a:lstStyle/>
          <a:p>
            <a:pPr marL="347663" algn="l" eaLnBrk="0" hangingPunct="0">
              <a:lnSpc>
                <a:spcPct val="100000"/>
              </a:lnSpc>
            </a:pPr>
            <a:endParaRPr lang="en-GB" altLang="zh-CN" sz="1200" b="1" dirty="0">
              <a:ea typeface="SimSun" pitchFamily="2" charset="-122"/>
            </a:endParaRPr>
          </a:p>
        </p:txBody>
      </p:sp>
      <p:sp>
        <p:nvSpPr>
          <p:cNvPr id="50" name="Text Box 22"/>
          <p:cNvSpPr txBox="1">
            <a:spLocks noChangeArrowheads="1"/>
          </p:cNvSpPr>
          <p:nvPr/>
        </p:nvSpPr>
        <p:spPr bwMode="gray">
          <a:xfrm>
            <a:off x="5563394" y="1586056"/>
            <a:ext cx="681038" cy="75882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anchor="ctr"/>
          <a:lstStyle/>
          <a:p>
            <a:pPr algn="r">
              <a:lnSpc>
                <a:spcPct val="100000"/>
              </a:lnSpc>
            </a:pPr>
            <a:r>
              <a:rPr lang="en-GB" sz="3600" b="1" dirty="0">
                <a:solidFill>
                  <a:schemeClr val="folHlink"/>
                </a:solidFill>
              </a:rPr>
              <a:t>4</a:t>
            </a:r>
          </a:p>
        </p:txBody>
      </p:sp>
      <p:sp>
        <p:nvSpPr>
          <p:cNvPr id="51" name="TextBox 50"/>
          <p:cNvSpPr txBox="1"/>
          <p:nvPr/>
        </p:nvSpPr>
        <p:spPr>
          <a:xfrm>
            <a:off x="6143366" y="1744123"/>
            <a:ext cx="1118954" cy="430887"/>
          </a:xfrm>
          <a:prstGeom prst="rect">
            <a:avLst/>
          </a:prstGeom>
          <a:noFill/>
        </p:spPr>
        <p:txBody>
          <a:bodyPr wrap="square" rtlCol="0" anchor="ctr">
            <a:spAutoFit/>
          </a:bodyPr>
          <a:lstStyle/>
          <a:p>
            <a:pPr lvl="0" algn="l" eaLnBrk="0" hangingPunct="0">
              <a:lnSpc>
                <a:spcPct val="100000"/>
              </a:lnSpc>
            </a:pPr>
            <a:r>
              <a:rPr lang="en-GB" sz="1100" b="1" dirty="0" smtClean="0">
                <a:solidFill>
                  <a:srgbClr val="000000"/>
                </a:solidFill>
                <a:ea typeface="SimSun" pitchFamily="2" charset="-122"/>
              </a:rPr>
              <a:t>Independent review</a:t>
            </a:r>
            <a:endParaRPr lang="en-US" sz="1100" dirty="0"/>
          </a:p>
        </p:txBody>
      </p:sp>
      <p:sp>
        <p:nvSpPr>
          <p:cNvPr id="52" name="AutoShape 15"/>
          <p:cNvSpPr>
            <a:spLocks noChangeArrowheads="1"/>
          </p:cNvSpPr>
          <p:nvPr/>
        </p:nvSpPr>
        <p:spPr bwMode="gray">
          <a:xfrm>
            <a:off x="7384112" y="1579752"/>
            <a:ext cx="1841500" cy="762000"/>
          </a:xfrm>
          <a:prstGeom prst="chevron">
            <a:avLst>
              <a:gd name="adj" fmla="val 31100"/>
            </a:avLst>
          </a:prstGeom>
          <a:solidFill>
            <a:schemeClr val="bg1"/>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5760" rIns="45720" anchor="ctr"/>
          <a:lstStyle/>
          <a:p>
            <a:pPr marL="347663" algn="l" eaLnBrk="0" hangingPunct="0">
              <a:lnSpc>
                <a:spcPct val="100000"/>
              </a:lnSpc>
            </a:pPr>
            <a:endParaRPr lang="en-GB" altLang="zh-CN" sz="1200" b="1" dirty="0">
              <a:ea typeface="SimSun" pitchFamily="2" charset="-122"/>
            </a:endParaRPr>
          </a:p>
        </p:txBody>
      </p:sp>
      <p:sp>
        <p:nvSpPr>
          <p:cNvPr id="53" name="TextBox 52"/>
          <p:cNvSpPr txBox="1"/>
          <p:nvPr/>
        </p:nvSpPr>
        <p:spPr>
          <a:xfrm>
            <a:off x="7884096" y="1828761"/>
            <a:ext cx="1321240" cy="261610"/>
          </a:xfrm>
          <a:prstGeom prst="rect">
            <a:avLst/>
          </a:prstGeom>
          <a:noFill/>
        </p:spPr>
        <p:txBody>
          <a:bodyPr wrap="square" rtlCol="0" anchor="ctr">
            <a:spAutoFit/>
          </a:bodyPr>
          <a:lstStyle/>
          <a:p>
            <a:pPr lvl="0" algn="l" eaLnBrk="0" hangingPunct="0">
              <a:lnSpc>
                <a:spcPct val="100000"/>
              </a:lnSpc>
            </a:pPr>
            <a:r>
              <a:rPr lang="en-GB" sz="1100" b="1" dirty="0" smtClean="0">
                <a:solidFill>
                  <a:srgbClr val="000000"/>
                </a:solidFill>
                <a:ea typeface="SimSun" pitchFamily="2" charset="-122"/>
              </a:rPr>
              <a:t>Approval</a:t>
            </a:r>
            <a:endParaRPr lang="en-US" sz="1100" dirty="0"/>
          </a:p>
        </p:txBody>
      </p:sp>
      <p:sp>
        <p:nvSpPr>
          <p:cNvPr id="54" name="Text Box 22"/>
          <p:cNvSpPr txBox="1">
            <a:spLocks noChangeArrowheads="1"/>
          </p:cNvSpPr>
          <p:nvPr/>
        </p:nvSpPr>
        <p:spPr bwMode="gray">
          <a:xfrm>
            <a:off x="7315994" y="1586056"/>
            <a:ext cx="681038" cy="75882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anchor="ctr"/>
          <a:lstStyle/>
          <a:p>
            <a:pPr algn="r">
              <a:lnSpc>
                <a:spcPct val="100000"/>
              </a:lnSpc>
            </a:pPr>
            <a:r>
              <a:rPr lang="en-GB" sz="3600" b="1" dirty="0">
                <a:solidFill>
                  <a:schemeClr val="folHlink"/>
                </a:solidFill>
              </a:rPr>
              <a:t>5</a:t>
            </a:r>
          </a:p>
        </p:txBody>
      </p:sp>
      <p:sp>
        <p:nvSpPr>
          <p:cNvPr id="58" name="Content Placeholder 3"/>
          <p:cNvSpPr txBox="1">
            <a:spLocks/>
          </p:cNvSpPr>
          <p:nvPr/>
        </p:nvSpPr>
        <p:spPr>
          <a:xfrm>
            <a:off x="915194" y="5880556"/>
            <a:ext cx="8261460" cy="215444"/>
          </a:xfrm>
          <a:prstGeom prst="rect">
            <a:avLst/>
          </a:prstGeom>
        </p:spPr>
        <p:txBody>
          <a:bodyPr wrap="square" lIns="0" tIns="0" rIns="0" bIns="0">
            <a:spAutoFit/>
          </a:bodyPr>
          <a:lstStyle>
            <a:lvl1pPr marL="174625" indent="-174625" algn="l" rtl="0" eaLnBrk="1" fontAlgn="base" hangingPunct="1">
              <a:spcBef>
                <a:spcPct val="60000"/>
              </a:spcBef>
              <a:spcAft>
                <a:spcPct val="0"/>
              </a:spcAft>
              <a:buChar char="•"/>
              <a:defRPr sz="1600">
                <a:solidFill>
                  <a:schemeClr val="tx1"/>
                </a:solidFill>
                <a:latin typeface="+mn-lt"/>
                <a:ea typeface="+mn-ea"/>
                <a:cs typeface="+mn-cs"/>
                <a:sym typeface="Arial"/>
              </a:defRPr>
            </a:lvl1pPr>
            <a:lvl2pPr marL="342900"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2pPr>
            <a:lvl3pPr marL="515938" indent="-171450" algn="l" rtl="0" eaLnBrk="1" fontAlgn="base" hangingPunct="1">
              <a:spcBef>
                <a:spcPct val="20000"/>
              </a:spcBef>
              <a:spcAft>
                <a:spcPct val="0"/>
              </a:spcAft>
              <a:buFont typeface="Arial" charset="0"/>
              <a:buChar char="-"/>
              <a:defRPr sz="1600">
                <a:solidFill>
                  <a:schemeClr val="tx1"/>
                </a:solidFill>
                <a:latin typeface="+mn-lt"/>
                <a:cs typeface="+mn-cs"/>
                <a:sym typeface="Arial"/>
              </a:defRPr>
            </a:lvl3pPr>
            <a:lvl4pPr marL="684213"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4pPr>
            <a:lvl5pPr marL="858838" indent="-173038" algn="l" rtl="0" eaLnBrk="1" fontAlgn="base" hangingPunct="1">
              <a:spcBef>
                <a:spcPct val="20000"/>
              </a:spcBef>
              <a:spcAft>
                <a:spcPct val="0"/>
              </a:spcAft>
              <a:buFont typeface="Arial" charset="0"/>
              <a:buChar char="-"/>
              <a:defRPr sz="1600">
                <a:solidFill>
                  <a:schemeClr val="tx1"/>
                </a:solidFill>
                <a:latin typeface="+mn-lt"/>
                <a:cs typeface="+mn-cs"/>
                <a:sym typeface="Arial"/>
              </a:defRPr>
            </a:lvl5pPr>
            <a:lvl6pPr marL="1316038" indent="-173038" algn="l" rtl="0" eaLnBrk="1" fontAlgn="base" hangingPunct="1">
              <a:spcBef>
                <a:spcPct val="20000"/>
              </a:spcBef>
              <a:spcAft>
                <a:spcPct val="0"/>
              </a:spcAft>
              <a:buFont typeface="Arial" charset="0"/>
              <a:buChar char="-"/>
              <a:defRPr sz="1600">
                <a:solidFill>
                  <a:schemeClr val="tx1"/>
                </a:solidFill>
                <a:latin typeface="+mn-lt"/>
                <a:cs typeface="+mn-cs"/>
              </a:defRPr>
            </a:lvl6pPr>
            <a:lvl7pPr marL="1773238" indent="-173038" algn="l" rtl="0" eaLnBrk="1" fontAlgn="base" hangingPunct="1">
              <a:spcBef>
                <a:spcPct val="20000"/>
              </a:spcBef>
              <a:spcAft>
                <a:spcPct val="0"/>
              </a:spcAft>
              <a:buFont typeface="Arial" charset="0"/>
              <a:buChar char="-"/>
              <a:defRPr sz="1600">
                <a:solidFill>
                  <a:schemeClr val="tx1"/>
                </a:solidFill>
                <a:latin typeface="+mn-lt"/>
                <a:cs typeface="+mn-cs"/>
              </a:defRPr>
            </a:lvl7pPr>
            <a:lvl8pPr marL="2230438" indent="-173038" algn="l" rtl="0" eaLnBrk="1" fontAlgn="base" hangingPunct="1">
              <a:spcBef>
                <a:spcPct val="20000"/>
              </a:spcBef>
              <a:spcAft>
                <a:spcPct val="0"/>
              </a:spcAft>
              <a:buFont typeface="Arial" charset="0"/>
              <a:buChar char="-"/>
              <a:defRPr sz="1600">
                <a:solidFill>
                  <a:schemeClr val="tx1"/>
                </a:solidFill>
                <a:latin typeface="+mn-lt"/>
                <a:cs typeface="+mn-cs"/>
              </a:defRPr>
            </a:lvl8pPr>
            <a:lvl9pPr marL="2687638" indent="-173038" algn="l" rtl="0" eaLnBrk="1" fontAlgn="base" hangingPunct="1">
              <a:spcBef>
                <a:spcPct val="20000"/>
              </a:spcBef>
              <a:spcAft>
                <a:spcPct val="0"/>
              </a:spcAft>
              <a:buFont typeface="Arial" charset="0"/>
              <a:buChar char="-"/>
              <a:defRPr sz="1600">
                <a:solidFill>
                  <a:schemeClr val="tx1"/>
                </a:solidFill>
                <a:latin typeface="+mn-lt"/>
                <a:cs typeface="+mn-cs"/>
              </a:defRPr>
            </a:lvl9pPr>
          </a:lstStyle>
          <a:p>
            <a:pPr marL="0" indent="0" defTabSz="979488">
              <a:lnSpc>
                <a:spcPct val="100000"/>
              </a:lnSpc>
              <a:spcBef>
                <a:spcPts val="0"/>
              </a:spcBef>
              <a:spcAft>
                <a:spcPts val="400"/>
              </a:spcAft>
              <a:buNone/>
            </a:pPr>
            <a:r>
              <a:rPr lang="en-US" sz="1400" b="1" dirty="0" smtClean="0">
                <a:solidFill>
                  <a:schemeClr val="accent1"/>
                </a:solidFill>
                <a:ea typeface="Arial Unicode MS" pitchFamily="34" charset="-128"/>
                <a:cs typeface="Arial" charset="0"/>
              </a:rPr>
              <a:t>Note</a:t>
            </a:r>
            <a:r>
              <a:rPr lang="en-US" sz="1400" b="1" dirty="0">
                <a:solidFill>
                  <a:schemeClr val="accent1"/>
                </a:solidFill>
                <a:ea typeface="Arial Unicode MS" pitchFamily="34" charset="-128"/>
                <a:cs typeface="Arial" charset="0"/>
              </a:rPr>
              <a:t>: Additional approval from Grupo Santander may be required on a case-by-case </a:t>
            </a:r>
            <a:r>
              <a:rPr lang="en-US" sz="1400" b="1" dirty="0" smtClean="0">
                <a:solidFill>
                  <a:schemeClr val="accent1"/>
                </a:solidFill>
                <a:ea typeface="Arial Unicode MS" pitchFamily="34" charset="-128"/>
                <a:cs typeface="Arial" charset="0"/>
              </a:rPr>
              <a:t>basis</a:t>
            </a:r>
            <a:endParaRPr lang="en-US" sz="1400" b="1" dirty="0">
              <a:solidFill>
                <a:schemeClr val="accent1"/>
              </a:solidFill>
              <a:ea typeface="Arial Unicode MS" pitchFamily="34" charset="-128"/>
              <a:cs typeface="Arial" charset="0"/>
            </a:endParaRPr>
          </a:p>
        </p:txBody>
      </p:sp>
      <p:sp>
        <p:nvSpPr>
          <p:cNvPr id="59" name="TextBox 58"/>
          <p:cNvSpPr txBox="1"/>
          <p:nvPr/>
        </p:nvSpPr>
        <p:spPr>
          <a:xfrm rot="5400000">
            <a:off x="1667235" y="1134796"/>
            <a:ext cx="343492" cy="2876825"/>
          </a:xfrm>
          <a:prstGeom prst="rect">
            <a:avLst/>
          </a:prstGeom>
          <a:noFill/>
        </p:spPr>
        <p:txBody>
          <a:bodyPr vert="vert270" wrap="square" rtlCol="0">
            <a:spAutoFit/>
          </a:bodyPr>
          <a:lstStyle/>
          <a:p>
            <a:pPr algn="l"/>
            <a:r>
              <a:rPr lang="en-US" sz="1200" b="1" dirty="0" smtClean="0">
                <a:solidFill>
                  <a:schemeClr val="accent1"/>
                </a:solidFill>
              </a:rPr>
              <a:t>Key Tasks</a:t>
            </a:r>
            <a:endParaRPr lang="en-US" sz="1200" b="1" dirty="0">
              <a:solidFill>
                <a:schemeClr val="accent1"/>
              </a:solidFill>
            </a:endParaRPr>
          </a:p>
        </p:txBody>
      </p:sp>
      <p:sp>
        <p:nvSpPr>
          <p:cNvPr id="60" name="Content Placeholder 3"/>
          <p:cNvSpPr txBox="1">
            <a:spLocks/>
          </p:cNvSpPr>
          <p:nvPr/>
        </p:nvSpPr>
        <p:spPr>
          <a:xfrm>
            <a:off x="2152016" y="2736374"/>
            <a:ext cx="1663700" cy="369332"/>
          </a:xfrm>
          <a:prstGeom prst="rect">
            <a:avLst/>
          </a:prstGeom>
        </p:spPr>
        <p:txBody>
          <a:bodyPr wrap="square" lIns="0" tIns="0" rIns="0" bIns="0">
            <a:spAutoFit/>
          </a:bodyPr>
          <a:lstStyle>
            <a:lvl1pPr marL="174625" indent="-174625" algn="l" rtl="0" eaLnBrk="1" fontAlgn="base" hangingPunct="1">
              <a:spcBef>
                <a:spcPct val="60000"/>
              </a:spcBef>
              <a:spcAft>
                <a:spcPct val="0"/>
              </a:spcAft>
              <a:buChar char="•"/>
              <a:defRPr sz="1600">
                <a:solidFill>
                  <a:schemeClr val="tx1"/>
                </a:solidFill>
                <a:latin typeface="+mn-lt"/>
                <a:ea typeface="+mn-ea"/>
                <a:cs typeface="+mn-cs"/>
                <a:sym typeface="Arial"/>
              </a:defRPr>
            </a:lvl1pPr>
            <a:lvl2pPr marL="342900"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2pPr>
            <a:lvl3pPr marL="515938" indent="-171450" algn="l" rtl="0" eaLnBrk="1" fontAlgn="base" hangingPunct="1">
              <a:spcBef>
                <a:spcPct val="20000"/>
              </a:spcBef>
              <a:spcAft>
                <a:spcPct val="0"/>
              </a:spcAft>
              <a:buFont typeface="Arial" charset="0"/>
              <a:buChar char="-"/>
              <a:defRPr sz="1600">
                <a:solidFill>
                  <a:schemeClr val="tx1"/>
                </a:solidFill>
                <a:latin typeface="+mn-lt"/>
                <a:cs typeface="+mn-cs"/>
                <a:sym typeface="Arial"/>
              </a:defRPr>
            </a:lvl3pPr>
            <a:lvl4pPr marL="684213"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4pPr>
            <a:lvl5pPr marL="858838" indent="-173038" algn="l" rtl="0" eaLnBrk="1" fontAlgn="base" hangingPunct="1">
              <a:spcBef>
                <a:spcPct val="20000"/>
              </a:spcBef>
              <a:spcAft>
                <a:spcPct val="0"/>
              </a:spcAft>
              <a:buFont typeface="Arial" charset="0"/>
              <a:buChar char="-"/>
              <a:defRPr sz="1600">
                <a:solidFill>
                  <a:schemeClr val="tx1"/>
                </a:solidFill>
                <a:latin typeface="+mn-lt"/>
                <a:cs typeface="+mn-cs"/>
                <a:sym typeface="Arial"/>
              </a:defRPr>
            </a:lvl5pPr>
            <a:lvl6pPr marL="1316038" indent="-173038" algn="l" rtl="0" eaLnBrk="1" fontAlgn="base" hangingPunct="1">
              <a:spcBef>
                <a:spcPct val="20000"/>
              </a:spcBef>
              <a:spcAft>
                <a:spcPct val="0"/>
              </a:spcAft>
              <a:buFont typeface="Arial" charset="0"/>
              <a:buChar char="-"/>
              <a:defRPr sz="1600">
                <a:solidFill>
                  <a:schemeClr val="tx1"/>
                </a:solidFill>
                <a:latin typeface="+mn-lt"/>
                <a:cs typeface="+mn-cs"/>
              </a:defRPr>
            </a:lvl6pPr>
            <a:lvl7pPr marL="1773238" indent="-173038" algn="l" rtl="0" eaLnBrk="1" fontAlgn="base" hangingPunct="1">
              <a:spcBef>
                <a:spcPct val="20000"/>
              </a:spcBef>
              <a:spcAft>
                <a:spcPct val="0"/>
              </a:spcAft>
              <a:buFont typeface="Arial" charset="0"/>
              <a:buChar char="-"/>
              <a:defRPr sz="1600">
                <a:solidFill>
                  <a:schemeClr val="tx1"/>
                </a:solidFill>
                <a:latin typeface="+mn-lt"/>
                <a:cs typeface="+mn-cs"/>
              </a:defRPr>
            </a:lvl7pPr>
            <a:lvl8pPr marL="2230438" indent="-173038" algn="l" rtl="0" eaLnBrk="1" fontAlgn="base" hangingPunct="1">
              <a:spcBef>
                <a:spcPct val="20000"/>
              </a:spcBef>
              <a:spcAft>
                <a:spcPct val="0"/>
              </a:spcAft>
              <a:buFont typeface="Arial" charset="0"/>
              <a:buChar char="-"/>
              <a:defRPr sz="1600">
                <a:solidFill>
                  <a:schemeClr val="tx1"/>
                </a:solidFill>
                <a:latin typeface="+mn-lt"/>
                <a:cs typeface="+mn-cs"/>
              </a:defRPr>
            </a:lvl8pPr>
            <a:lvl9pPr marL="2687638" indent="-173038" algn="l" rtl="0" eaLnBrk="1" fontAlgn="base" hangingPunct="1">
              <a:spcBef>
                <a:spcPct val="20000"/>
              </a:spcBef>
              <a:spcAft>
                <a:spcPct val="0"/>
              </a:spcAft>
              <a:buFont typeface="Arial" charset="0"/>
              <a:buChar char="-"/>
              <a:defRPr sz="1600">
                <a:solidFill>
                  <a:schemeClr val="tx1"/>
                </a:solidFill>
                <a:latin typeface="+mn-lt"/>
                <a:cs typeface="+mn-cs"/>
              </a:defRPr>
            </a:lvl9pPr>
          </a:lstStyle>
          <a:p>
            <a:pPr marL="127000" indent="-127000" defTabSz="979488">
              <a:lnSpc>
                <a:spcPct val="100000"/>
              </a:lnSpc>
              <a:spcBef>
                <a:spcPts val="0"/>
              </a:spcBef>
              <a:spcAft>
                <a:spcPts val="400"/>
              </a:spcAft>
            </a:pPr>
            <a:r>
              <a:rPr lang="en-US" sz="1200" dirty="0" smtClean="0">
                <a:ea typeface="Arial Unicode MS" pitchFamily="34" charset="-128"/>
                <a:cs typeface="Arial" charset="0"/>
              </a:rPr>
              <a:t>Proponent completes Proposal form</a:t>
            </a:r>
          </a:p>
        </p:txBody>
      </p:sp>
      <p:sp>
        <p:nvSpPr>
          <p:cNvPr id="61" name="Content Placeholder 3"/>
          <p:cNvSpPr txBox="1">
            <a:spLocks/>
          </p:cNvSpPr>
          <p:nvPr/>
        </p:nvSpPr>
        <p:spPr>
          <a:xfrm>
            <a:off x="3917624" y="2736374"/>
            <a:ext cx="1663700" cy="1343958"/>
          </a:xfrm>
          <a:prstGeom prst="rect">
            <a:avLst/>
          </a:prstGeom>
        </p:spPr>
        <p:txBody>
          <a:bodyPr wrap="square" lIns="0" tIns="0" rIns="0" bIns="0">
            <a:spAutoFit/>
          </a:bodyPr>
          <a:lstStyle>
            <a:lvl1pPr marL="174625" indent="-174625" algn="l" rtl="0" eaLnBrk="1" fontAlgn="base" hangingPunct="1">
              <a:spcBef>
                <a:spcPct val="60000"/>
              </a:spcBef>
              <a:spcAft>
                <a:spcPct val="0"/>
              </a:spcAft>
              <a:buChar char="•"/>
              <a:defRPr sz="1600">
                <a:solidFill>
                  <a:schemeClr val="tx1"/>
                </a:solidFill>
                <a:latin typeface="+mn-lt"/>
                <a:ea typeface="+mn-ea"/>
                <a:cs typeface="+mn-cs"/>
                <a:sym typeface="Arial"/>
              </a:defRPr>
            </a:lvl1pPr>
            <a:lvl2pPr marL="342900"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2pPr>
            <a:lvl3pPr marL="515938" indent="-171450" algn="l" rtl="0" eaLnBrk="1" fontAlgn="base" hangingPunct="1">
              <a:spcBef>
                <a:spcPct val="20000"/>
              </a:spcBef>
              <a:spcAft>
                <a:spcPct val="0"/>
              </a:spcAft>
              <a:buFont typeface="Arial" charset="0"/>
              <a:buChar char="-"/>
              <a:defRPr sz="1600">
                <a:solidFill>
                  <a:schemeClr val="tx1"/>
                </a:solidFill>
                <a:latin typeface="+mn-lt"/>
                <a:cs typeface="+mn-cs"/>
                <a:sym typeface="Arial"/>
              </a:defRPr>
            </a:lvl3pPr>
            <a:lvl4pPr marL="684213"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4pPr>
            <a:lvl5pPr marL="858838" indent="-173038" algn="l" rtl="0" eaLnBrk="1" fontAlgn="base" hangingPunct="1">
              <a:spcBef>
                <a:spcPct val="20000"/>
              </a:spcBef>
              <a:spcAft>
                <a:spcPct val="0"/>
              </a:spcAft>
              <a:buFont typeface="Arial" charset="0"/>
              <a:buChar char="-"/>
              <a:defRPr sz="1600">
                <a:solidFill>
                  <a:schemeClr val="tx1"/>
                </a:solidFill>
                <a:latin typeface="+mn-lt"/>
                <a:cs typeface="+mn-cs"/>
                <a:sym typeface="Arial"/>
              </a:defRPr>
            </a:lvl5pPr>
            <a:lvl6pPr marL="1316038" indent="-173038" algn="l" rtl="0" eaLnBrk="1" fontAlgn="base" hangingPunct="1">
              <a:spcBef>
                <a:spcPct val="20000"/>
              </a:spcBef>
              <a:spcAft>
                <a:spcPct val="0"/>
              </a:spcAft>
              <a:buFont typeface="Arial" charset="0"/>
              <a:buChar char="-"/>
              <a:defRPr sz="1600">
                <a:solidFill>
                  <a:schemeClr val="tx1"/>
                </a:solidFill>
                <a:latin typeface="+mn-lt"/>
                <a:cs typeface="+mn-cs"/>
              </a:defRPr>
            </a:lvl6pPr>
            <a:lvl7pPr marL="1773238" indent="-173038" algn="l" rtl="0" eaLnBrk="1" fontAlgn="base" hangingPunct="1">
              <a:spcBef>
                <a:spcPct val="20000"/>
              </a:spcBef>
              <a:spcAft>
                <a:spcPct val="0"/>
              </a:spcAft>
              <a:buFont typeface="Arial" charset="0"/>
              <a:buChar char="-"/>
              <a:defRPr sz="1600">
                <a:solidFill>
                  <a:schemeClr val="tx1"/>
                </a:solidFill>
                <a:latin typeface="+mn-lt"/>
                <a:cs typeface="+mn-cs"/>
              </a:defRPr>
            </a:lvl7pPr>
            <a:lvl8pPr marL="2230438" indent="-173038" algn="l" rtl="0" eaLnBrk="1" fontAlgn="base" hangingPunct="1">
              <a:spcBef>
                <a:spcPct val="20000"/>
              </a:spcBef>
              <a:spcAft>
                <a:spcPct val="0"/>
              </a:spcAft>
              <a:buFont typeface="Arial" charset="0"/>
              <a:buChar char="-"/>
              <a:defRPr sz="1600">
                <a:solidFill>
                  <a:schemeClr val="tx1"/>
                </a:solidFill>
                <a:latin typeface="+mn-lt"/>
                <a:cs typeface="+mn-cs"/>
              </a:defRPr>
            </a:lvl8pPr>
            <a:lvl9pPr marL="2687638" indent="-173038" algn="l" rtl="0" eaLnBrk="1" fontAlgn="base" hangingPunct="1">
              <a:spcBef>
                <a:spcPct val="20000"/>
              </a:spcBef>
              <a:spcAft>
                <a:spcPct val="0"/>
              </a:spcAft>
              <a:buFont typeface="Arial" charset="0"/>
              <a:buChar char="-"/>
              <a:defRPr sz="1600">
                <a:solidFill>
                  <a:schemeClr val="tx1"/>
                </a:solidFill>
                <a:latin typeface="+mn-lt"/>
                <a:cs typeface="+mn-cs"/>
              </a:defRPr>
            </a:lvl9pPr>
          </a:lstStyle>
          <a:p>
            <a:pPr marL="127000" indent="-127000" defTabSz="979488">
              <a:lnSpc>
                <a:spcPct val="100000"/>
              </a:lnSpc>
              <a:spcBef>
                <a:spcPts val="0"/>
              </a:spcBef>
              <a:spcAft>
                <a:spcPts val="400"/>
              </a:spcAft>
            </a:pPr>
            <a:r>
              <a:rPr lang="en-US" sz="1200" dirty="0" smtClean="0">
                <a:ea typeface="Arial Unicode MS" pitchFamily="34" charset="-128"/>
                <a:cs typeface="Arial" charset="0"/>
              </a:rPr>
              <a:t>Proponent </a:t>
            </a:r>
            <a:r>
              <a:rPr lang="en-US" sz="1200" dirty="0">
                <a:ea typeface="Arial Unicode MS" pitchFamily="34" charset="-128"/>
                <a:cs typeface="Arial" charset="0"/>
              </a:rPr>
              <a:t>conducts due </a:t>
            </a:r>
            <a:r>
              <a:rPr lang="en-US" sz="1200" dirty="0" smtClean="0">
                <a:ea typeface="Arial Unicode MS" pitchFamily="34" charset="-128"/>
                <a:cs typeface="Arial" charset="0"/>
              </a:rPr>
              <a:t>diligence and assigns </a:t>
            </a:r>
            <a:r>
              <a:rPr lang="en-US" sz="1200" dirty="0">
                <a:ea typeface="Arial Unicode MS" pitchFamily="34" charset="-128"/>
                <a:cs typeface="Arial" charset="0"/>
              </a:rPr>
              <a:t>risk ratings to risk </a:t>
            </a:r>
            <a:r>
              <a:rPr lang="en-US" sz="1200" dirty="0" smtClean="0">
                <a:ea typeface="Arial Unicode MS" pitchFamily="34" charset="-128"/>
                <a:cs typeface="Arial" charset="0"/>
              </a:rPr>
              <a:t>events</a:t>
            </a:r>
            <a:endParaRPr lang="en-US" sz="1200" dirty="0">
              <a:ea typeface="Arial Unicode MS" pitchFamily="34" charset="-128"/>
              <a:cs typeface="Arial" charset="0"/>
            </a:endParaRPr>
          </a:p>
          <a:p>
            <a:pPr marL="127000" indent="-127000" defTabSz="979488">
              <a:lnSpc>
                <a:spcPct val="100000"/>
              </a:lnSpc>
              <a:spcBef>
                <a:spcPts val="0"/>
              </a:spcBef>
              <a:spcAft>
                <a:spcPts val="400"/>
              </a:spcAft>
            </a:pPr>
            <a:r>
              <a:rPr lang="en-US" sz="1200" dirty="0" smtClean="0">
                <a:ea typeface="Arial Unicode MS" pitchFamily="34" charset="-128"/>
                <a:cs typeface="Arial" charset="0"/>
              </a:rPr>
              <a:t>Proponent consults with </a:t>
            </a:r>
            <a:r>
              <a:rPr lang="en-US" sz="1200" dirty="0">
                <a:ea typeface="Arial Unicode MS" pitchFamily="34" charset="-128"/>
                <a:cs typeface="Arial" charset="0"/>
              </a:rPr>
              <a:t>risk / compliance functions</a:t>
            </a:r>
            <a:endParaRPr lang="en-US" sz="1200" dirty="0" smtClean="0">
              <a:ea typeface="Arial Unicode MS" pitchFamily="34" charset="-128"/>
              <a:cs typeface="Arial" charset="0"/>
            </a:endParaRPr>
          </a:p>
        </p:txBody>
      </p:sp>
      <p:sp>
        <p:nvSpPr>
          <p:cNvPr id="62" name="Content Placeholder 3"/>
          <p:cNvSpPr txBox="1">
            <a:spLocks/>
          </p:cNvSpPr>
          <p:nvPr/>
        </p:nvSpPr>
        <p:spPr>
          <a:xfrm>
            <a:off x="5656954" y="2736374"/>
            <a:ext cx="1663700" cy="923330"/>
          </a:xfrm>
          <a:prstGeom prst="rect">
            <a:avLst/>
          </a:prstGeom>
        </p:spPr>
        <p:txBody>
          <a:bodyPr wrap="square" lIns="0" tIns="0" rIns="0" bIns="0">
            <a:spAutoFit/>
          </a:bodyPr>
          <a:lstStyle>
            <a:lvl1pPr marL="174625" indent="-174625" algn="l" rtl="0" eaLnBrk="1" fontAlgn="base" hangingPunct="1">
              <a:spcBef>
                <a:spcPct val="60000"/>
              </a:spcBef>
              <a:spcAft>
                <a:spcPct val="0"/>
              </a:spcAft>
              <a:buChar char="•"/>
              <a:defRPr sz="1600">
                <a:solidFill>
                  <a:schemeClr val="tx1"/>
                </a:solidFill>
                <a:latin typeface="+mn-lt"/>
                <a:ea typeface="+mn-ea"/>
                <a:cs typeface="+mn-cs"/>
                <a:sym typeface="Arial"/>
              </a:defRPr>
            </a:lvl1pPr>
            <a:lvl2pPr marL="342900"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2pPr>
            <a:lvl3pPr marL="515938" indent="-171450" algn="l" rtl="0" eaLnBrk="1" fontAlgn="base" hangingPunct="1">
              <a:spcBef>
                <a:spcPct val="20000"/>
              </a:spcBef>
              <a:spcAft>
                <a:spcPct val="0"/>
              </a:spcAft>
              <a:buFont typeface="Arial" charset="0"/>
              <a:buChar char="-"/>
              <a:defRPr sz="1600">
                <a:solidFill>
                  <a:schemeClr val="tx1"/>
                </a:solidFill>
                <a:latin typeface="+mn-lt"/>
                <a:cs typeface="+mn-cs"/>
                <a:sym typeface="Arial"/>
              </a:defRPr>
            </a:lvl3pPr>
            <a:lvl4pPr marL="684213"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4pPr>
            <a:lvl5pPr marL="858838" indent="-173038" algn="l" rtl="0" eaLnBrk="1" fontAlgn="base" hangingPunct="1">
              <a:spcBef>
                <a:spcPct val="20000"/>
              </a:spcBef>
              <a:spcAft>
                <a:spcPct val="0"/>
              </a:spcAft>
              <a:buFont typeface="Arial" charset="0"/>
              <a:buChar char="-"/>
              <a:defRPr sz="1600">
                <a:solidFill>
                  <a:schemeClr val="tx1"/>
                </a:solidFill>
                <a:latin typeface="+mn-lt"/>
                <a:cs typeface="+mn-cs"/>
                <a:sym typeface="Arial"/>
              </a:defRPr>
            </a:lvl5pPr>
            <a:lvl6pPr marL="1316038" indent="-173038" algn="l" rtl="0" eaLnBrk="1" fontAlgn="base" hangingPunct="1">
              <a:spcBef>
                <a:spcPct val="20000"/>
              </a:spcBef>
              <a:spcAft>
                <a:spcPct val="0"/>
              </a:spcAft>
              <a:buFont typeface="Arial" charset="0"/>
              <a:buChar char="-"/>
              <a:defRPr sz="1600">
                <a:solidFill>
                  <a:schemeClr val="tx1"/>
                </a:solidFill>
                <a:latin typeface="+mn-lt"/>
                <a:cs typeface="+mn-cs"/>
              </a:defRPr>
            </a:lvl6pPr>
            <a:lvl7pPr marL="1773238" indent="-173038" algn="l" rtl="0" eaLnBrk="1" fontAlgn="base" hangingPunct="1">
              <a:spcBef>
                <a:spcPct val="20000"/>
              </a:spcBef>
              <a:spcAft>
                <a:spcPct val="0"/>
              </a:spcAft>
              <a:buFont typeface="Arial" charset="0"/>
              <a:buChar char="-"/>
              <a:defRPr sz="1600">
                <a:solidFill>
                  <a:schemeClr val="tx1"/>
                </a:solidFill>
                <a:latin typeface="+mn-lt"/>
                <a:cs typeface="+mn-cs"/>
              </a:defRPr>
            </a:lvl7pPr>
            <a:lvl8pPr marL="2230438" indent="-173038" algn="l" rtl="0" eaLnBrk="1" fontAlgn="base" hangingPunct="1">
              <a:spcBef>
                <a:spcPct val="20000"/>
              </a:spcBef>
              <a:spcAft>
                <a:spcPct val="0"/>
              </a:spcAft>
              <a:buFont typeface="Arial" charset="0"/>
              <a:buChar char="-"/>
              <a:defRPr sz="1600">
                <a:solidFill>
                  <a:schemeClr val="tx1"/>
                </a:solidFill>
                <a:latin typeface="+mn-lt"/>
                <a:cs typeface="+mn-cs"/>
              </a:defRPr>
            </a:lvl8pPr>
            <a:lvl9pPr marL="2687638" indent="-173038" algn="l" rtl="0" eaLnBrk="1" fontAlgn="base" hangingPunct="1">
              <a:spcBef>
                <a:spcPct val="20000"/>
              </a:spcBef>
              <a:spcAft>
                <a:spcPct val="0"/>
              </a:spcAft>
              <a:buFont typeface="Arial" charset="0"/>
              <a:buChar char="-"/>
              <a:defRPr sz="1600">
                <a:solidFill>
                  <a:schemeClr val="tx1"/>
                </a:solidFill>
                <a:latin typeface="+mn-lt"/>
                <a:cs typeface="+mn-cs"/>
              </a:defRPr>
            </a:lvl9pPr>
          </a:lstStyle>
          <a:p>
            <a:pPr marL="127000" indent="-127000" defTabSz="979488">
              <a:lnSpc>
                <a:spcPct val="100000"/>
              </a:lnSpc>
              <a:spcBef>
                <a:spcPts val="0"/>
              </a:spcBef>
              <a:spcAft>
                <a:spcPts val="400"/>
              </a:spcAft>
            </a:pPr>
            <a:r>
              <a:rPr lang="en-US" sz="1200" dirty="0" smtClean="0">
                <a:ea typeface="Arial Unicode MS" pitchFamily="34" charset="-128"/>
                <a:cs typeface="Arial" charset="0"/>
              </a:rPr>
              <a:t>NPBA committee independently reviews proposal for recommendation to approval bodies</a:t>
            </a:r>
          </a:p>
        </p:txBody>
      </p:sp>
      <p:sp>
        <p:nvSpPr>
          <p:cNvPr id="38" name="Rectangle 37"/>
          <p:cNvSpPr/>
          <p:nvPr/>
        </p:nvSpPr>
        <p:spPr bwMode="auto">
          <a:xfrm>
            <a:off x="468531" y="4733866"/>
            <a:ext cx="2546101" cy="91280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1200" b="1" dirty="0" smtClean="0">
                <a:ea typeface="ＭＳ Ｐゴシック" pitchFamily="-112" charset="-128"/>
                <a:cs typeface="ＭＳ Ｐゴシック" pitchFamily="-112" charset="-128"/>
              </a:rPr>
              <a:t>Low – Moderate risk</a:t>
            </a:r>
          </a:p>
          <a:p>
            <a:pPr eaLnBrk="0" hangingPunct="0">
              <a:lnSpc>
                <a:spcPct val="100000"/>
              </a:lnSpc>
            </a:pPr>
            <a:r>
              <a:rPr lang="en-US" sz="1200" b="1" dirty="0">
                <a:ea typeface="ＭＳ Ｐゴシック" pitchFamily="-112" charset="-128"/>
                <a:cs typeface="ＭＳ Ｐゴシック" pitchFamily="-112" charset="-128"/>
              </a:rPr>
              <a:t>(Risk ratings = 1-3</a:t>
            </a:r>
            <a:r>
              <a:rPr lang="en-US" sz="1200" b="1" dirty="0" smtClean="0">
                <a:ea typeface="ＭＳ Ｐゴシック" pitchFamily="-112" charset="-128"/>
                <a:cs typeface="ＭＳ Ｐゴシック" pitchFamily="-112" charset="-128"/>
              </a:rPr>
              <a:t>)</a:t>
            </a:r>
          </a:p>
          <a:p>
            <a:pPr marL="0" marR="0" indent="0" defTabSz="914400" rtl="0" eaLnBrk="0" fontAlgn="base" latinLnBrk="0" hangingPunct="0">
              <a:lnSpc>
                <a:spcPct val="100000"/>
              </a:lnSpc>
              <a:spcBef>
                <a:spcPct val="0"/>
              </a:spcBef>
              <a:spcAft>
                <a:spcPct val="0"/>
              </a:spcAft>
              <a:buClrTx/>
              <a:buSzTx/>
              <a:buFontTx/>
              <a:buNone/>
              <a:tabLst/>
            </a:pPr>
            <a:endParaRPr lang="en-US" sz="1200" b="1" dirty="0" smtClean="0">
              <a:ea typeface="ＭＳ Ｐゴシック" pitchFamily="-112" charset="-128"/>
              <a:cs typeface="ＭＳ Ｐゴシック" pitchFamily="-112" charset="-128"/>
            </a:endParaRPr>
          </a:p>
          <a:p>
            <a:pPr marL="0" marR="0" indent="0" defTabSz="914400" rtl="0" eaLnBrk="0" fontAlgn="base" latinLnBrk="0" hangingPunct="0">
              <a:lnSpc>
                <a:spcPct val="100000"/>
              </a:lnSpc>
              <a:spcBef>
                <a:spcPct val="0"/>
              </a:spcBef>
              <a:spcAft>
                <a:spcPct val="0"/>
              </a:spcAft>
              <a:buClrTx/>
              <a:buSzTx/>
              <a:buFontTx/>
              <a:buNone/>
              <a:tabLst/>
            </a:pPr>
            <a:r>
              <a:rPr lang="en-US" sz="1200" b="1" dirty="0" smtClean="0">
                <a:ea typeface="ＭＳ Ｐゴシック" pitchFamily="-112" charset="-128"/>
                <a:cs typeface="ＭＳ Ｐゴシック" pitchFamily="-112" charset="-128"/>
              </a:rPr>
              <a:t>SHUSA NPBA Committee approves</a:t>
            </a:r>
            <a:endParaRPr kumimoji="0" lang="en-US" sz="1200" b="1" i="0" u="none" strike="noStrike" cap="none" normalizeH="0" baseline="0" dirty="0">
              <a:ln>
                <a:noFill/>
              </a:ln>
              <a:solidFill>
                <a:schemeClr val="tx1"/>
              </a:solidFill>
              <a:effectLst/>
              <a:ea typeface="ＭＳ Ｐゴシック" pitchFamily="-112" charset="-128"/>
              <a:cs typeface="ＭＳ Ｐゴシック" pitchFamily="-112" charset="-128"/>
            </a:endParaRPr>
          </a:p>
        </p:txBody>
      </p:sp>
      <p:sp>
        <p:nvSpPr>
          <p:cNvPr id="68" name="Rectangle 67"/>
          <p:cNvSpPr/>
          <p:nvPr/>
        </p:nvSpPr>
        <p:spPr bwMode="auto">
          <a:xfrm>
            <a:off x="3549362" y="4733866"/>
            <a:ext cx="2546101" cy="91280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1200" b="1" dirty="0" smtClean="0">
                <a:ea typeface="ＭＳ Ｐゴシック" pitchFamily="-112" charset="-128"/>
                <a:cs typeface="ＭＳ Ｐゴシック" pitchFamily="-112" charset="-128"/>
              </a:rPr>
              <a:t>Elevated risk</a:t>
            </a:r>
          </a:p>
          <a:p>
            <a:pPr eaLnBrk="0" hangingPunct="0">
              <a:lnSpc>
                <a:spcPct val="100000"/>
              </a:lnSpc>
            </a:pPr>
            <a:r>
              <a:rPr lang="en-US" sz="1200" b="1" dirty="0">
                <a:ea typeface="ＭＳ Ｐゴシック" pitchFamily="-112" charset="-128"/>
                <a:cs typeface="ＭＳ Ｐゴシック" pitchFamily="-112" charset="-128"/>
              </a:rPr>
              <a:t>(Risk ratings = 4</a:t>
            </a:r>
            <a:r>
              <a:rPr lang="en-US" sz="1200" b="1" dirty="0" smtClean="0">
                <a:ea typeface="ＭＳ Ｐゴシック" pitchFamily="-112" charset="-128"/>
                <a:cs typeface="ＭＳ Ｐゴシック" pitchFamily="-112" charset="-128"/>
              </a:rPr>
              <a:t>)</a:t>
            </a:r>
          </a:p>
          <a:p>
            <a:pPr marL="0" marR="0" indent="0" defTabSz="914400" rtl="0" eaLnBrk="0" fontAlgn="base" latinLnBrk="0" hangingPunct="0">
              <a:lnSpc>
                <a:spcPct val="100000"/>
              </a:lnSpc>
              <a:spcBef>
                <a:spcPct val="0"/>
              </a:spcBef>
              <a:spcAft>
                <a:spcPct val="0"/>
              </a:spcAft>
              <a:buClrTx/>
              <a:buSzTx/>
              <a:buFontTx/>
              <a:buNone/>
              <a:tabLst/>
            </a:pPr>
            <a:endParaRPr lang="en-US" sz="1200" b="1" dirty="0" smtClean="0">
              <a:ea typeface="ＭＳ Ｐゴシック" pitchFamily="-112" charset="-128"/>
              <a:cs typeface="ＭＳ Ｐゴシック" pitchFamily="-112" charset="-128"/>
            </a:endParaRPr>
          </a:p>
          <a:p>
            <a:pPr marL="0" marR="0" indent="0" defTabSz="914400" rtl="0" eaLnBrk="0" fontAlgn="base" latinLnBrk="0" hangingPunct="0">
              <a:lnSpc>
                <a:spcPct val="100000"/>
              </a:lnSpc>
              <a:spcBef>
                <a:spcPct val="0"/>
              </a:spcBef>
              <a:spcAft>
                <a:spcPct val="0"/>
              </a:spcAft>
              <a:buClrTx/>
              <a:buSzTx/>
              <a:buFontTx/>
              <a:buNone/>
              <a:tabLst/>
            </a:pPr>
            <a:r>
              <a:rPr lang="en-US" sz="1200" b="1" dirty="0" smtClean="0">
                <a:ea typeface="ＭＳ Ｐゴシック" pitchFamily="-112" charset="-128"/>
                <a:cs typeface="ＭＳ Ｐゴシック" pitchFamily="-112" charset="-128"/>
              </a:rPr>
              <a:t>SHUSA Board Risk Committee approves</a:t>
            </a:r>
            <a:endParaRPr kumimoji="0" lang="en-US" sz="1200" b="1" i="0" u="none" strike="noStrike" cap="none" normalizeH="0" baseline="0" dirty="0">
              <a:ln>
                <a:noFill/>
              </a:ln>
              <a:solidFill>
                <a:schemeClr val="tx1"/>
              </a:solidFill>
              <a:effectLst/>
              <a:ea typeface="ＭＳ Ｐゴシック" pitchFamily="-112" charset="-128"/>
              <a:cs typeface="ＭＳ Ｐゴシック" pitchFamily="-112" charset="-128"/>
            </a:endParaRPr>
          </a:p>
        </p:txBody>
      </p:sp>
      <p:sp>
        <p:nvSpPr>
          <p:cNvPr id="69" name="Rectangle 68"/>
          <p:cNvSpPr/>
          <p:nvPr/>
        </p:nvSpPr>
        <p:spPr bwMode="auto">
          <a:xfrm>
            <a:off x="6630194" y="4733866"/>
            <a:ext cx="2546101" cy="91280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1200" b="1" dirty="0" smtClean="0">
                <a:ea typeface="ＭＳ Ｐゴシック" pitchFamily="-112" charset="-128"/>
                <a:cs typeface="ＭＳ Ｐゴシック" pitchFamily="-112" charset="-128"/>
              </a:rPr>
              <a:t>High risk</a:t>
            </a:r>
          </a:p>
          <a:p>
            <a:pPr eaLnBrk="0" hangingPunct="0">
              <a:lnSpc>
                <a:spcPct val="100000"/>
              </a:lnSpc>
            </a:pPr>
            <a:r>
              <a:rPr lang="en-US" sz="1200" b="1" dirty="0">
                <a:ea typeface="ＭＳ Ｐゴシック" pitchFamily="-112" charset="-128"/>
                <a:cs typeface="ＭＳ Ｐゴシック" pitchFamily="-112" charset="-128"/>
              </a:rPr>
              <a:t>(Risk ratings = </a:t>
            </a:r>
            <a:r>
              <a:rPr lang="en-US" sz="1200" b="1" dirty="0" smtClean="0">
                <a:ea typeface="ＭＳ Ｐゴシック" pitchFamily="-112" charset="-128"/>
                <a:cs typeface="ＭＳ Ｐゴシック" pitchFamily="-112" charset="-128"/>
              </a:rPr>
              <a:t>5)</a:t>
            </a:r>
          </a:p>
          <a:p>
            <a:pPr marL="0" marR="0" indent="0" defTabSz="914400" rtl="0" eaLnBrk="0" fontAlgn="base" latinLnBrk="0" hangingPunct="0">
              <a:lnSpc>
                <a:spcPct val="100000"/>
              </a:lnSpc>
              <a:spcBef>
                <a:spcPct val="0"/>
              </a:spcBef>
              <a:spcAft>
                <a:spcPct val="0"/>
              </a:spcAft>
              <a:buClrTx/>
              <a:buSzTx/>
              <a:buFontTx/>
              <a:buNone/>
              <a:tabLst/>
            </a:pPr>
            <a:endParaRPr lang="en-US" sz="1200" b="1" dirty="0" smtClean="0">
              <a:ea typeface="ＭＳ Ｐゴシック" pitchFamily="-112" charset="-128"/>
              <a:cs typeface="ＭＳ Ｐゴシック" pitchFamily="-112" charset="-128"/>
            </a:endParaRPr>
          </a:p>
          <a:p>
            <a:pPr marL="0" marR="0" indent="0" defTabSz="914400" rtl="0" eaLnBrk="0" fontAlgn="base" latinLnBrk="0" hangingPunct="0">
              <a:lnSpc>
                <a:spcPct val="100000"/>
              </a:lnSpc>
              <a:spcBef>
                <a:spcPct val="0"/>
              </a:spcBef>
              <a:spcAft>
                <a:spcPct val="0"/>
              </a:spcAft>
              <a:buClrTx/>
              <a:buSzTx/>
              <a:buFontTx/>
              <a:buNone/>
              <a:tabLst/>
            </a:pPr>
            <a:r>
              <a:rPr lang="en-US" sz="1200" b="1" dirty="0" smtClean="0">
                <a:ea typeface="ＭＳ Ｐゴシック" pitchFamily="-112" charset="-128"/>
                <a:cs typeface="ＭＳ Ｐゴシック" pitchFamily="-112" charset="-128"/>
              </a:rPr>
              <a:t>SHUSA Board of Directors approves</a:t>
            </a:r>
            <a:endParaRPr kumimoji="0" lang="en-US" sz="1200" b="1" i="0" u="none" strike="noStrike" cap="none" normalizeH="0" baseline="0" dirty="0">
              <a:ln>
                <a:noFill/>
              </a:ln>
              <a:solidFill>
                <a:schemeClr val="tx1"/>
              </a:solidFill>
              <a:effectLst/>
              <a:ea typeface="ＭＳ Ｐゴシック" pitchFamily="-112" charset="-128"/>
              <a:cs typeface="ＭＳ Ｐゴシック" pitchFamily="-112" charset="-128"/>
            </a:endParaRPr>
          </a:p>
        </p:txBody>
      </p:sp>
      <p:sp>
        <p:nvSpPr>
          <p:cNvPr id="72" name="Content Placeholder 3"/>
          <p:cNvSpPr txBox="1">
            <a:spLocks/>
          </p:cNvSpPr>
          <p:nvPr/>
        </p:nvSpPr>
        <p:spPr>
          <a:xfrm>
            <a:off x="7481579" y="2736374"/>
            <a:ext cx="1663700" cy="553998"/>
          </a:xfrm>
          <a:prstGeom prst="rect">
            <a:avLst/>
          </a:prstGeom>
        </p:spPr>
        <p:txBody>
          <a:bodyPr wrap="square" lIns="0" tIns="0" rIns="0" bIns="0">
            <a:spAutoFit/>
          </a:bodyPr>
          <a:lstStyle>
            <a:lvl1pPr marL="174625" indent="-174625" algn="l" rtl="0" eaLnBrk="1" fontAlgn="base" hangingPunct="1">
              <a:spcBef>
                <a:spcPct val="60000"/>
              </a:spcBef>
              <a:spcAft>
                <a:spcPct val="0"/>
              </a:spcAft>
              <a:buChar char="•"/>
              <a:defRPr sz="1600">
                <a:solidFill>
                  <a:schemeClr val="tx1"/>
                </a:solidFill>
                <a:latin typeface="+mn-lt"/>
                <a:ea typeface="+mn-ea"/>
                <a:cs typeface="+mn-cs"/>
                <a:sym typeface="Arial"/>
              </a:defRPr>
            </a:lvl1pPr>
            <a:lvl2pPr marL="342900"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2pPr>
            <a:lvl3pPr marL="515938" indent="-171450" algn="l" rtl="0" eaLnBrk="1" fontAlgn="base" hangingPunct="1">
              <a:spcBef>
                <a:spcPct val="20000"/>
              </a:spcBef>
              <a:spcAft>
                <a:spcPct val="0"/>
              </a:spcAft>
              <a:buFont typeface="Arial" charset="0"/>
              <a:buChar char="-"/>
              <a:defRPr sz="1600">
                <a:solidFill>
                  <a:schemeClr val="tx1"/>
                </a:solidFill>
                <a:latin typeface="+mn-lt"/>
                <a:cs typeface="+mn-cs"/>
                <a:sym typeface="Arial"/>
              </a:defRPr>
            </a:lvl3pPr>
            <a:lvl4pPr marL="684213"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4pPr>
            <a:lvl5pPr marL="858838" indent="-173038" algn="l" rtl="0" eaLnBrk="1" fontAlgn="base" hangingPunct="1">
              <a:spcBef>
                <a:spcPct val="20000"/>
              </a:spcBef>
              <a:spcAft>
                <a:spcPct val="0"/>
              </a:spcAft>
              <a:buFont typeface="Arial" charset="0"/>
              <a:buChar char="-"/>
              <a:defRPr sz="1600">
                <a:solidFill>
                  <a:schemeClr val="tx1"/>
                </a:solidFill>
                <a:latin typeface="+mn-lt"/>
                <a:cs typeface="+mn-cs"/>
                <a:sym typeface="Arial"/>
              </a:defRPr>
            </a:lvl5pPr>
            <a:lvl6pPr marL="1316038" indent="-173038" algn="l" rtl="0" eaLnBrk="1" fontAlgn="base" hangingPunct="1">
              <a:spcBef>
                <a:spcPct val="20000"/>
              </a:spcBef>
              <a:spcAft>
                <a:spcPct val="0"/>
              </a:spcAft>
              <a:buFont typeface="Arial" charset="0"/>
              <a:buChar char="-"/>
              <a:defRPr sz="1600">
                <a:solidFill>
                  <a:schemeClr val="tx1"/>
                </a:solidFill>
                <a:latin typeface="+mn-lt"/>
                <a:cs typeface="+mn-cs"/>
              </a:defRPr>
            </a:lvl6pPr>
            <a:lvl7pPr marL="1773238" indent="-173038" algn="l" rtl="0" eaLnBrk="1" fontAlgn="base" hangingPunct="1">
              <a:spcBef>
                <a:spcPct val="20000"/>
              </a:spcBef>
              <a:spcAft>
                <a:spcPct val="0"/>
              </a:spcAft>
              <a:buFont typeface="Arial" charset="0"/>
              <a:buChar char="-"/>
              <a:defRPr sz="1600">
                <a:solidFill>
                  <a:schemeClr val="tx1"/>
                </a:solidFill>
                <a:latin typeface="+mn-lt"/>
                <a:cs typeface="+mn-cs"/>
              </a:defRPr>
            </a:lvl7pPr>
            <a:lvl8pPr marL="2230438" indent="-173038" algn="l" rtl="0" eaLnBrk="1" fontAlgn="base" hangingPunct="1">
              <a:spcBef>
                <a:spcPct val="20000"/>
              </a:spcBef>
              <a:spcAft>
                <a:spcPct val="0"/>
              </a:spcAft>
              <a:buFont typeface="Arial" charset="0"/>
              <a:buChar char="-"/>
              <a:defRPr sz="1600">
                <a:solidFill>
                  <a:schemeClr val="tx1"/>
                </a:solidFill>
                <a:latin typeface="+mn-lt"/>
                <a:cs typeface="+mn-cs"/>
              </a:defRPr>
            </a:lvl8pPr>
            <a:lvl9pPr marL="2687638" indent="-173038" algn="l" rtl="0" eaLnBrk="1" fontAlgn="base" hangingPunct="1">
              <a:spcBef>
                <a:spcPct val="20000"/>
              </a:spcBef>
              <a:spcAft>
                <a:spcPct val="0"/>
              </a:spcAft>
              <a:buFont typeface="Arial" charset="0"/>
              <a:buChar char="-"/>
              <a:defRPr sz="1600">
                <a:solidFill>
                  <a:schemeClr val="tx1"/>
                </a:solidFill>
                <a:latin typeface="+mn-lt"/>
                <a:cs typeface="+mn-cs"/>
              </a:defRPr>
            </a:lvl9pPr>
          </a:lstStyle>
          <a:p>
            <a:pPr marL="127000" indent="-127000" defTabSz="979488">
              <a:lnSpc>
                <a:spcPct val="100000"/>
              </a:lnSpc>
              <a:spcBef>
                <a:spcPts val="0"/>
              </a:spcBef>
              <a:spcAft>
                <a:spcPts val="400"/>
              </a:spcAft>
            </a:pPr>
            <a:r>
              <a:rPr lang="en-US" sz="1200" dirty="0" smtClean="0">
                <a:ea typeface="Arial Unicode MS" pitchFamily="34" charset="-128"/>
                <a:cs typeface="Arial" charset="0"/>
              </a:rPr>
              <a:t>Approving body reviews and approves proposals</a:t>
            </a:r>
          </a:p>
        </p:txBody>
      </p:sp>
      <p:sp>
        <p:nvSpPr>
          <p:cNvPr id="7" name="Right Bracket 6"/>
          <p:cNvSpPr/>
          <p:nvPr/>
        </p:nvSpPr>
        <p:spPr bwMode="auto">
          <a:xfrm rot="16200000">
            <a:off x="4610894" y="419100"/>
            <a:ext cx="457200" cy="8305800"/>
          </a:xfrm>
          <a:prstGeom prst="rightBracket">
            <a:avLst>
              <a:gd name="adj" fmla="val 0"/>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eaLnBrk="0" hangingPunct="0">
              <a:lnSpc>
                <a:spcPct val="100000"/>
              </a:lnSpc>
            </a:pPr>
            <a:endParaRPr lang="en-US" sz="2400">
              <a:ea typeface="ＭＳ Ｐゴシック" pitchFamily="-112" charset="-128"/>
              <a:cs typeface="ＭＳ Ｐゴシック" pitchFamily="-112" charset="-128"/>
            </a:endParaRPr>
          </a:p>
        </p:txBody>
      </p:sp>
      <p:cxnSp>
        <p:nvCxnSpPr>
          <p:cNvPr id="10" name="Straight Connector 9"/>
          <p:cNvCxnSpPr/>
          <p:nvPr/>
        </p:nvCxnSpPr>
        <p:spPr bwMode="auto">
          <a:xfrm>
            <a:off x="8313429" y="3408353"/>
            <a:ext cx="0" cy="935046"/>
          </a:xfrm>
          <a:prstGeom prst="line">
            <a:avLst/>
          </a:prstGeom>
          <a:solidFill>
            <a:schemeClr val="accent1"/>
          </a:solidFill>
          <a:ln w="9525" cap="flat" cmpd="sng" algn="ctr">
            <a:solidFill>
              <a:schemeClr val="accent1"/>
            </a:solidFill>
            <a:prstDash val="solid"/>
            <a:round/>
            <a:headEnd type="none" w="med" len="med"/>
            <a:tailEnd type="none" w="med" len="med"/>
          </a:ln>
          <a:effectLst/>
        </p:spPr>
      </p:cxnSp>
    </p:spTree>
    <p:extLst>
      <p:ext uri="{BB962C8B-B14F-4D97-AF65-F5344CB8AC3E}">
        <p14:creationId xmlns:p14="http://schemas.microsoft.com/office/powerpoint/2010/main" val="375304775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reviewed the effectiveness and efficiency of the current NPBA approval process along five key dimensions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45494887"/>
              </p:ext>
            </p:extLst>
          </p:nvPr>
        </p:nvGraphicFramePr>
        <p:xfrm>
          <a:off x="400116" y="1295400"/>
          <a:ext cx="8812896" cy="4717950"/>
        </p:xfrm>
        <a:graphic>
          <a:graphicData uri="http://schemas.openxmlformats.org/drawingml/2006/table">
            <a:tbl>
              <a:tblPr firstRow="1" bandRow="1">
                <a:tableStyleId>{839DD9DD-9E6C-4910-8AC0-68ADFF6A6AFC}</a:tableStyleId>
              </a:tblPr>
              <a:tblGrid>
                <a:gridCol w="539171"/>
                <a:gridCol w="1937777"/>
                <a:gridCol w="6335948"/>
              </a:tblGrid>
              <a:tr h="136522">
                <a:tc gridSpan="2">
                  <a:txBody>
                    <a:bodyPr/>
                    <a:lstStyle/>
                    <a:p>
                      <a:pPr algn="l"/>
                      <a:r>
                        <a:rPr lang="en-US" sz="1400" b="1" dirty="0" smtClean="0">
                          <a:solidFill>
                            <a:schemeClr val="accent1"/>
                          </a:solidFill>
                        </a:rPr>
                        <a:t>Dimension</a:t>
                      </a:r>
                      <a:endParaRPr lang="en-US" sz="1400" b="1" dirty="0">
                        <a:solidFill>
                          <a:schemeClr val="accent1"/>
                        </a:solidFill>
                      </a:endParaRPr>
                    </a:p>
                  </a:txBody>
                  <a:tcPr anchor="b">
                    <a:lnB w="12700" cap="flat" cmpd="sng" algn="ctr">
                      <a:solidFill>
                        <a:schemeClr val="bg2"/>
                      </a:solidFill>
                      <a:prstDash val="solid"/>
                      <a:round/>
                      <a:headEnd type="none" w="med" len="med"/>
                      <a:tailEnd type="none" w="med" len="med"/>
                    </a:lnB>
                  </a:tcPr>
                </a:tc>
                <a:tc hMerge="1">
                  <a:txBody>
                    <a:bodyPr/>
                    <a:lstStyle/>
                    <a:p>
                      <a:pPr algn="l"/>
                      <a:endParaRPr lang="en-US" sz="1800" b="1" dirty="0">
                        <a:solidFill>
                          <a:schemeClr val="tx1"/>
                        </a:solidFill>
                      </a:endParaRP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rgbClr val="FF0000"/>
                          </a:solidFill>
                          <a:effectLst/>
                          <a:uLnTx/>
                          <a:uFillTx/>
                          <a:latin typeface="+mn-lt"/>
                          <a:ea typeface="+mn-ea"/>
                        </a:rPr>
                        <a:t>Key questions</a:t>
                      </a:r>
                    </a:p>
                  </a:txBody>
                  <a:tcPr>
                    <a:lnB w="12700" cap="flat" cmpd="sng" algn="ctr">
                      <a:solidFill>
                        <a:schemeClr val="bg2"/>
                      </a:solidFill>
                      <a:prstDash val="solid"/>
                      <a:round/>
                      <a:headEnd type="none" w="med" len="med"/>
                      <a:tailEnd type="none" w="med" len="med"/>
                    </a:lnB>
                  </a:tcPr>
                </a:tc>
              </a:tr>
              <a:tr h="841130">
                <a:tc>
                  <a:txBody>
                    <a:bodyPr/>
                    <a:lstStyle/>
                    <a:p>
                      <a:pPr algn="ctr"/>
                      <a:endParaRPr lang="en-US" sz="4000" b="1" dirty="0">
                        <a:solidFill>
                          <a:schemeClr val="accent2"/>
                        </a:solidFill>
                      </a:endParaRPr>
                    </a:p>
                  </a:txBody>
                  <a:tcPr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a:r>
                        <a:rPr lang="en-US" sz="1600" b="1" i="1" dirty="0" smtClean="0">
                          <a:solidFill>
                            <a:schemeClr val="accent1"/>
                          </a:solidFill>
                        </a:rPr>
                        <a:t>Scope</a:t>
                      </a:r>
                      <a:endParaRPr lang="en-US" sz="1600" b="1" i="1" dirty="0">
                        <a:solidFill>
                          <a:schemeClr val="accent1"/>
                        </a:solidFill>
                      </a:endParaRPr>
                    </a:p>
                  </a:txBody>
                  <a:tcPr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baseline="0" dirty="0" smtClean="0">
                          <a:solidFill>
                            <a:schemeClr val="tx1"/>
                          </a:solidFill>
                          <a:latin typeface="+mn-lt"/>
                          <a:ea typeface="+mn-ea"/>
                          <a:cs typeface="+mn-cs"/>
                        </a:rPr>
                        <a:t>Should “New Products and Business Activities” include all new business activities or strategies?</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baseline="0" dirty="0" smtClean="0">
                          <a:solidFill>
                            <a:schemeClr val="tx1"/>
                          </a:solidFill>
                          <a:latin typeface="+mn-lt"/>
                          <a:ea typeface="+mn-ea"/>
                          <a:cs typeface="+mn-cs"/>
                        </a:rPr>
                        <a:t>Should the full review requirements be imposed on modifications to existing businesses, IT infrastructure enhancements, and controls changes?</a:t>
                      </a:r>
                      <a:endParaRPr lang="en-US" sz="1400" kern="1200" baseline="0" dirty="0" smtClean="0">
                        <a:solidFill>
                          <a:srgbClr val="FF0000"/>
                        </a:solidFill>
                        <a:latin typeface="+mn-lt"/>
                        <a:ea typeface="+mn-ea"/>
                        <a:cs typeface="+mn-cs"/>
                      </a:endParaRPr>
                    </a:p>
                  </a:txBody>
                  <a:tcPr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r>
              <a:tr h="841130">
                <a:tc>
                  <a:txBody>
                    <a:bodyPr/>
                    <a:lstStyle/>
                    <a:p>
                      <a:pPr algn="ctr"/>
                      <a:endParaRPr lang="en-US" sz="4000" b="1" dirty="0">
                        <a:solidFill>
                          <a:schemeClr val="accent2"/>
                        </a:solidFill>
                      </a:endParaRPr>
                    </a:p>
                  </a:txBody>
                  <a:tcPr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a:r>
                        <a:rPr lang="en-US" sz="1600" b="1" i="1" dirty="0" smtClean="0">
                          <a:solidFill>
                            <a:schemeClr val="accent1"/>
                          </a:solidFill>
                        </a:rPr>
                        <a:t>Practicality</a:t>
                      </a:r>
                      <a:endParaRPr lang="en-US" sz="1600" b="1" i="1" dirty="0">
                        <a:solidFill>
                          <a:schemeClr val="accent1"/>
                        </a:solidFill>
                      </a:endParaRPr>
                    </a:p>
                  </a:txBody>
                  <a:tcPr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baseline="0" dirty="0" smtClean="0">
                          <a:solidFill>
                            <a:schemeClr val="tx1"/>
                          </a:solidFill>
                          <a:latin typeface="+mn-lt"/>
                          <a:ea typeface="+mn-ea"/>
                          <a:cs typeface="+mn-cs"/>
                        </a:rPr>
                        <a:t>Is the same </a:t>
                      </a:r>
                      <a:r>
                        <a:rPr lang="en-US" sz="1400" kern="1200" dirty="0" smtClean="0">
                          <a:solidFill>
                            <a:schemeClr val="tx1"/>
                          </a:solidFill>
                          <a:latin typeface="+mn-lt"/>
                          <a:ea typeface="+mn-ea"/>
                          <a:cs typeface="+mn-cs"/>
                        </a:rPr>
                        <a:t>level of </a:t>
                      </a:r>
                      <a:r>
                        <a:rPr lang="en-US" sz="1400" kern="1200" baseline="0" dirty="0" smtClean="0">
                          <a:solidFill>
                            <a:schemeClr val="tx1"/>
                          </a:solidFill>
                          <a:latin typeface="+mn-lt"/>
                          <a:ea typeface="+mn-ea"/>
                          <a:cs typeface="+mn-cs"/>
                        </a:rPr>
                        <a:t>due diligence required for each proposal practical? </a:t>
                      </a:r>
                      <a:endParaRPr lang="en-US" sz="1400" kern="1200" dirty="0" smtClean="0">
                        <a:solidFill>
                          <a:schemeClr val="tx1"/>
                        </a:solidFill>
                        <a:latin typeface="+mn-lt"/>
                        <a:ea typeface="+mn-ea"/>
                        <a:cs typeface="+mn-cs"/>
                      </a:endParaRP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smtClean="0">
                          <a:solidFill>
                            <a:schemeClr val="tx1"/>
                          </a:solidFill>
                          <a:latin typeface="+mn-lt"/>
                          <a:ea typeface="+mn-ea"/>
                          <a:cs typeface="+mn-cs"/>
                        </a:rPr>
                        <a:t>Is the </a:t>
                      </a:r>
                      <a:r>
                        <a:rPr lang="en-US" sz="1400" kern="1200" baseline="0" dirty="0" smtClean="0">
                          <a:solidFill>
                            <a:schemeClr val="tx1"/>
                          </a:solidFill>
                          <a:latin typeface="+mn-lt"/>
                          <a:ea typeface="+mn-ea"/>
                          <a:cs typeface="+mn-cs"/>
                        </a:rPr>
                        <a:t>level of detail in the proposal forms appropriate for each proposal?</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baseline="0" dirty="0" smtClean="0">
                          <a:solidFill>
                            <a:schemeClr val="tx1"/>
                          </a:solidFill>
                          <a:latin typeface="+mn-lt"/>
                          <a:ea typeface="+mn-ea"/>
                          <a:cs typeface="+mn-cs"/>
                        </a:rPr>
                        <a:t>What is the most effective process flow for NPBA?</a:t>
                      </a:r>
                    </a:p>
                  </a:txBody>
                  <a:tcPr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r>
              <a:tr h="841130">
                <a:tc>
                  <a:txBody>
                    <a:bodyPr/>
                    <a:lstStyle/>
                    <a:p>
                      <a:pPr algn="ctr"/>
                      <a:endParaRPr lang="en-US" sz="4000" b="1" dirty="0">
                        <a:solidFill>
                          <a:schemeClr val="accent2"/>
                        </a:solidFill>
                      </a:endParaRPr>
                    </a:p>
                  </a:txBody>
                  <a:tcPr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a:r>
                        <a:rPr lang="en-US" sz="1600" b="1" i="1" dirty="0" smtClean="0">
                          <a:solidFill>
                            <a:schemeClr val="accent1"/>
                          </a:solidFill>
                        </a:rPr>
                        <a:t>Socialization</a:t>
                      </a:r>
                      <a:endParaRPr lang="en-US" sz="1600" b="1" i="1" dirty="0">
                        <a:solidFill>
                          <a:schemeClr val="accent1"/>
                        </a:solidFill>
                      </a:endParaRPr>
                    </a:p>
                  </a:txBody>
                  <a:tcPr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171450" indent="-171450" algn="l" defTabSz="457200" rtl="0" eaLnBrk="1" latinLnBrk="0" hangingPunct="1">
                        <a:buFont typeface="Arial" panose="020B0604020202020204" pitchFamily="34" charset="0"/>
                        <a:buChar char="•"/>
                      </a:pPr>
                      <a:r>
                        <a:rPr lang="en-US" sz="1400" kern="1200" baseline="0" dirty="0" smtClean="0">
                          <a:solidFill>
                            <a:schemeClr val="tx1"/>
                          </a:solidFill>
                          <a:latin typeface="+mn-lt"/>
                          <a:ea typeface="+mn-ea"/>
                          <a:cs typeface="+mn-cs"/>
                        </a:rPr>
                        <a:t>Is additional training required for risk assessment personnel?</a:t>
                      </a:r>
                    </a:p>
                    <a:p>
                      <a:pPr marL="171450" indent="-171450" algn="l" defTabSz="457200" rtl="0" eaLnBrk="1" latinLnBrk="0" hangingPunct="1">
                        <a:buFont typeface="Arial" panose="020B0604020202020204" pitchFamily="34" charset="0"/>
                        <a:buChar char="•"/>
                      </a:pPr>
                      <a:r>
                        <a:rPr lang="en-US" sz="1400" kern="1200" baseline="0" dirty="0" smtClean="0">
                          <a:solidFill>
                            <a:schemeClr val="tx1"/>
                          </a:solidFill>
                          <a:latin typeface="+mn-lt"/>
                          <a:ea typeface="+mn-ea"/>
                          <a:cs typeface="+mn-cs"/>
                        </a:rPr>
                        <a:t>How can the process be effectively communicated across the business?</a:t>
                      </a:r>
                      <a:endParaRPr lang="en-US" sz="1400" kern="1200" dirty="0">
                        <a:solidFill>
                          <a:schemeClr val="tx1"/>
                        </a:solidFill>
                        <a:latin typeface="+mn-lt"/>
                        <a:ea typeface="+mn-ea"/>
                        <a:cs typeface="+mn-cs"/>
                      </a:endParaRPr>
                    </a:p>
                  </a:txBody>
                  <a:tcPr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r>
              <a:tr h="841130">
                <a:tc>
                  <a:txBody>
                    <a:bodyPr/>
                    <a:lstStyle/>
                    <a:p>
                      <a:pPr algn="ctr"/>
                      <a:endParaRPr lang="en-US" sz="4000" b="1" dirty="0">
                        <a:solidFill>
                          <a:schemeClr val="accent2"/>
                        </a:solidFill>
                      </a:endParaRPr>
                    </a:p>
                  </a:txBody>
                  <a:tcPr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a:r>
                        <a:rPr lang="en-US" sz="1600" b="1" i="1" dirty="0" smtClean="0">
                          <a:solidFill>
                            <a:schemeClr val="accent1"/>
                          </a:solidFill>
                        </a:rPr>
                        <a:t>Level of approval</a:t>
                      </a:r>
                      <a:endParaRPr lang="en-US" sz="1600" b="1" i="1" dirty="0">
                        <a:solidFill>
                          <a:schemeClr val="accent1"/>
                        </a:solidFill>
                      </a:endParaRPr>
                    </a:p>
                  </a:txBody>
                  <a:tcPr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smtClean="0">
                          <a:solidFill>
                            <a:schemeClr val="tx1"/>
                          </a:solidFill>
                          <a:latin typeface="+mn-lt"/>
                          <a:ea typeface="+mn-ea"/>
                          <a:cs typeface="+mn-cs"/>
                        </a:rPr>
                        <a:t>Are the different</a:t>
                      </a:r>
                      <a:r>
                        <a:rPr lang="en-US" sz="1400" kern="1200" baseline="0" dirty="0" smtClean="0">
                          <a:solidFill>
                            <a:schemeClr val="tx1"/>
                          </a:solidFill>
                          <a:latin typeface="+mn-lt"/>
                          <a:ea typeface="+mn-ea"/>
                          <a:cs typeface="+mn-cs"/>
                        </a:rPr>
                        <a:t> risk rating tiers approved at the appropriate level?</a:t>
                      </a:r>
                    </a:p>
                  </a:txBody>
                  <a:tcPr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r>
              <a:tr h="841130">
                <a:tc>
                  <a:txBody>
                    <a:bodyPr/>
                    <a:lstStyle/>
                    <a:p>
                      <a:pPr algn="ctr"/>
                      <a:endParaRPr lang="en-US" sz="4000" b="1" dirty="0">
                        <a:solidFill>
                          <a:schemeClr val="accent2"/>
                        </a:solidFill>
                      </a:endParaRPr>
                    </a:p>
                  </a:txBody>
                  <a:tcPr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a:r>
                        <a:rPr lang="en-US" sz="1600" b="1" i="1" dirty="0" smtClean="0">
                          <a:solidFill>
                            <a:schemeClr val="accent1"/>
                          </a:solidFill>
                        </a:rPr>
                        <a:t>Calibration</a:t>
                      </a:r>
                      <a:endParaRPr lang="en-US" sz="1600" b="1" i="1" dirty="0">
                        <a:solidFill>
                          <a:schemeClr val="accent1"/>
                        </a:solidFill>
                      </a:endParaRPr>
                    </a:p>
                  </a:txBody>
                  <a:tcPr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baseline="0" dirty="0" smtClean="0">
                          <a:solidFill>
                            <a:schemeClr val="tx1"/>
                          </a:solidFill>
                          <a:latin typeface="+mn-lt"/>
                          <a:ea typeface="+mn-ea"/>
                          <a:cs typeface="+mn-cs"/>
                        </a:rPr>
                        <a:t>How are risk ratings tier defined? Are the type of metric / level of tiering appropriate?</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baseline="0" dirty="0" smtClean="0">
                          <a:solidFill>
                            <a:schemeClr val="tx1"/>
                          </a:solidFill>
                          <a:latin typeface="+mn-lt"/>
                          <a:ea typeface="+mn-ea"/>
                          <a:cs typeface="+mn-cs"/>
                        </a:rPr>
                        <a:t>How do we calibrate risk ratings across businesses?</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baseline="0" dirty="0" smtClean="0">
                          <a:solidFill>
                            <a:schemeClr val="tx1"/>
                          </a:solidFill>
                          <a:latin typeface="+mn-lt"/>
                          <a:ea typeface="+mn-ea"/>
                          <a:cs typeface="+mn-cs"/>
                        </a:rPr>
                        <a:t>Are the risk rating outcomes consistent with assessments from Risk ID</a:t>
                      </a:r>
                    </a:p>
                  </a:txBody>
                  <a:tcPr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r>
            </a:tbl>
          </a:graphicData>
        </a:graphic>
      </p:graphicFrame>
      <p:sp>
        <p:nvSpPr>
          <p:cNvPr id="10" name="Oval 9"/>
          <p:cNvSpPr>
            <a:spLocks noChangeAspect="1"/>
          </p:cNvSpPr>
          <p:nvPr/>
        </p:nvSpPr>
        <p:spPr bwMode="auto">
          <a:xfrm>
            <a:off x="534194" y="2803522"/>
            <a:ext cx="334694" cy="334694"/>
          </a:xfrm>
          <a:prstGeom prst="ellipse">
            <a:avLst/>
          </a:prstGeom>
          <a:solidFill>
            <a:schemeClr val="bg2"/>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1400" b="1" strike="noStrike" cap="none" normalizeH="0" dirty="0" smtClean="0">
                <a:ln>
                  <a:noFill/>
                </a:ln>
                <a:solidFill>
                  <a:srgbClr val="FFFFFF"/>
                </a:solidFill>
                <a:effectLst/>
                <a:latin typeface="Arial"/>
                <a:ea typeface="ＭＳ Ｐゴシック" pitchFamily="-112" charset="-128"/>
                <a:cs typeface="ＭＳ Ｐゴシック" pitchFamily="-112" charset="-128"/>
                <a:sym typeface="Arial"/>
              </a:rPr>
              <a:t>B</a:t>
            </a:r>
            <a:endParaRPr lang="en-US" sz="1400" b="1" strike="noStrike" cap="none" normalizeH="0" dirty="0">
              <a:ln>
                <a:noFill/>
              </a:ln>
              <a:solidFill>
                <a:srgbClr val="FFFFFF"/>
              </a:solidFill>
              <a:effectLst/>
              <a:latin typeface="Arial"/>
              <a:ea typeface="ＭＳ Ｐゴシック" pitchFamily="-112" charset="-128"/>
              <a:cs typeface="ＭＳ Ｐゴシック" pitchFamily="-112" charset="-128"/>
              <a:sym typeface="Arial"/>
            </a:endParaRPr>
          </a:p>
        </p:txBody>
      </p:sp>
      <p:sp>
        <p:nvSpPr>
          <p:cNvPr id="13" name="Oval 12"/>
          <p:cNvSpPr>
            <a:spLocks noChangeAspect="1"/>
          </p:cNvSpPr>
          <p:nvPr/>
        </p:nvSpPr>
        <p:spPr bwMode="auto">
          <a:xfrm>
            <a:off x="534194" y="3641722"/>
            <a:ext cx="334694" cy="334694"/>
          </a:xfrm>
          <a:prstGeom prst="ellipse">
            <a:avLst/>
          </a:prstGeom>
          <a:solidFill>
            <a:schemeClr val="bg2"/>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1400" b="1" strike="noStrike" cap="none" normalizeH="0" dirty="0" smtClean="0">
                <a:ln>
                  <a:noFill/>
                </a:ln>
                <a:solidFill>
                  <a:srgbClr val="FFFFFF"/>
                </a:solidFill>
                <a:effectLst/>
                <a:latin typeface="Arial"/>
                <a:ea typeface="ＭＳ Ｐゴシック" pitchFamily="-112" charset="-128"/>
                <a:cs typeface="ＭＳ Ｐゴシック" pitchFamily="-112" charset="-128"/>
                <a:sym typeface="Arial"/>
              </a:rPr>
              <a:t>C</a:t>
            </a:r>
            <a:endParaRPr lang="en-US" sz="1400" b="1" strike="noStrike" cap="none" normalizeH="0" dirty="0">
              <a:ln>
                <a:noFill/>
              </a:ln>
              <a:solidFill>
                <a:srgbClr val="FFFFFF"/>
              </a:solidFill>
              <a:effectLst/>
              <a:latin typeface="Arial"/>
              <a:ea typeface="ＭＳ Ｐゴシック" pitchFamily="-112" charset="-128"/>
              <a:cs typeface="ＭＳ Ｐゴシック" pitchFamily="-112" charset="-128"/>
              <a:sym typeface="Arial"/>
            </a:endParaRPr>
          </a:p>
        </p:txBody>
      </p:sp>
      <p:sp>
        <p:nvSpPr>
          <p:cNvPr id="14" name="Oval 13"/>
          <p:cNvSpPr>
            <a:spLocks noChangeAspect="1"/>
          </p:cNvSpPr>
          <p:nvPr/>
        </p:nvSpPr>
        <p:spPr bwMode="auto">
          <a:xfrm>
            <a:off x="534194" y="4487805"/>
            <a:ext cx="334694" cy="334694"/>
          </a:xfrm>
          <a:prstGeom prst="ellipse">
            <a:avLst/>
          </a:prstGeom>
          <a:solidFill>
            <a:schemeClr val="bg2"/>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1400" b="1" strike="noStrike" cap="none" normalizeH="0" dirty="0" smtClean="0">
                <a:ln>
                  <a:noFill/>
                </a:ln>
                <a:solidFill>
                  <a:srgbClr val="FFFFFF"/>
                </a:solidFill>
                <a:effectLst/>
                <a:latin typeface="Arial"/>
                <a:ea typeface="ＭＳ Ｐゴシック" pitchFamily="-112" charset="-128"/>
                <a:cs typeface="ＭＳ Ｐゴシック" pitchFamily="-112" charset="-128"/>
                <a:sym typeface="Arial"/>
              </a:rPr>
              <a:t>D</a:t>
            </a:r>
            <a:endParaRPr lang="en-US" sz="1400" b="1" strike="noStrike" cap="none" normalizeH="0" dirty="0">
              <a:ln>
                <a:noFill/>
              </a:ln>
              <a:solidFill>
                <a:srgbClr val="FFFFFF"/>
              </a:solidFill>
              <a:effectLst/>
              <a:latin typeface="Arial"/>
              <a:ea typeface="ＭＳ Ｐゴシック" pitchFamily="-112" charset="-128"/>
              <a:cs typeface="ＭＳ Ｐゴシック" pitchFamily="-112" charset="-128"/>
              <a:sym typeface="Arial"/>
            </a:endParaRPr>
          </a:p>
        </p:txBody>
      </p:sp>
      <p:sp>
        <p:nvSpPr>
          <p:cNvPr id="15" name="Oval 14"/>
          <p:cNvSpPr>
            <a:spLocks noChangeAspect="1"/>
          </p:cNvSpPr>
          <p:nvPr/>
        </p:nvSpPr>
        <p:spPr bwMode="auto">
          <a:xfrm>
            <a:off x="534194" y="5380306"/>
            <a:ext cx="334694" cy="334694"/>
          </a:xfrm>
          <a:prstGeom prst="ellipse">
            <a:avLst/>
          </a:prstGeom>
          <a:solidFill>
            <a:schemeClr val="bg2"/>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1400" b="1" strike="noStrike" cap="none" normalizeH="0" dirty="0" smtClean="0">
                <a:ln>
                  <a:noFill/>
                </a:ln>
                <a:solidFill>
                  <a:srgbClr val="FFFFFF"/>
                </a:solidFill>
                <a:effectLst/>
                <a:latin typeface="Arial"/>
                <a:ea typeface="ＭＳ Ｐゴシック" pitchFamily="-112" charset="-128"/>
                <a:cs typeface="ＭＳ Ｐゴシック" pitchFamily="-112" charset="-128"/>
                <a:sym typeface="Arial"/>
              </a:rPr>
              <a:t>E</a:t>
            </a:r>
            <a:endParaRPr lang="en-US" sz="1400" b="1" strike="noStrike" cap="none" normalizeH="0" dirty="0">
              <a:ln>
                <a:noFill/>
              </a:ln>
              <a:solidFill>
                <a:srgbClr val="FFFFFF"/>
              </a:solidFill>
              <a:effectLst/>
              <a:latin typeface="Arial"/>
              <a:ea typeface="ＭＳ Ｐゴシック" pitchFamily="-112" charset="-128"/>
              <a:cs typeface="ＭＳ Ｐゴシック" pitchFamily="-112" charset="-128"/>
              <a:sym typeface="Arial"/>
            </a:endParaRPr>
          </a:p>
        </p:txBody>
      </p:sp>
      <p:sp>
        <p:nvSpPr>
          <p:cNvPr id="16" name="Oval 15"/>
          <p:cNvSpPr>
            <a:spLocks noChangeAspect="1"/>
          </p:cNvSpPr>
          <p:nvPr/>
        </p:nvSpPr>
        <p:spPr bwMode="auto">
          <a:xfrm>
            <a:off x="537617" y="1931567"/>
            <a:ext cx="334694" cy="334694"/>
          </a:xfrm>
          <a:prstGeom prst="ellipse">
            <a:avLst/>
          </a:prstGeom>
          <a:solidFill>
            <a:schemeClr val="bg2"/>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1400" b="1" strike="noStrike" cap="none" normalizeH="0" dirty="0" smtClean="0">
                <a:ln>
                  <a:noFill/>
                </a:ln>
                <a:solidFill>
                  <a:srgbClr val="FFFFFF"/>
                </a:solidFill>
                <a:effectLst/>
                <a:latin typeface="Arial"/>
                <a:ea typeface="ＭＳ Ｐゴシック" pitchFamily="-112" charset="-128"/>
                <a:cs typeface="ＭＳ Ｐゴシック" pitchFamily="-112" charset="-128"/>
                <a:sym typeface="Arial"/>
              </a:rPr>
              <a:t>A</a:t>
            </a:r>
            <a:endParaRPr lang="en-US" sz="1400" b="1" strike="noStrike" cap="none" normalizeH="0" dirty="0">
              <a:ln>
                <a:noFill/>
              </a:ln>
              <a:solidFill>
                <a:srgbClr val="FFFFFF"/>
              </a:solidFill>
              <a:effectLst/>
              <a:latin typeface="Arial"/>
              <a:ea typeface="ＭＳ Ｐゴシック" pitchFamily="-112" charset="-128"/>
              <a:cs typeface="ＭＳ Ｐゴシック" pitchFamily="-112" charset="-128"/>
              <a:sym typeface="Arial"/>
            </a:endParaRPr>
          </a:p>
        </p:txBody>
      </p:sp>
    </p:spTree>
    <p:extLst>
      <p:ext uri="{BB962C8B-B14F-4D97-AF65-F5344CB8AC3E}">
        <p14:creationId xmlns:p14="http://schemas.microsoft.com/office/powerpoint/2010/main" val="23168296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initial review of the current process has shown some potential complications and challenges</a:t>
            </a:r>
          </a:p>
        </p:txBody>
      </p:sp>
      <p:graphicFrame>
        <p:nvGraphicFramePr>
          <p:cNvPr id="6" name="Table 5"/>
          <p:cNvGraphicFramePr>
            <a:graphicFrameLocks noGrp="1"/>
          </p:cNvGraphicFramePr>
          <p:nvPr>
            <p:extLst>
              <p:ext uri="{D42A27DB-BD31-4B8C-83A1-F6EECF244321}">
                <p14:modId xmlns:p14="http://schemas.microsoft.com/office/powerpoint/2010/main" val="3340847490"/>
              </p:ext>
            </p:extLst>
          </p:nvPr>
        </p:nvGraphicFramePr>
        <p:xfrm>
          <a:off x="400116" y="1295400"/>
          <a:ext cx="8812896" cy="4902200"/>
        </p:xfrm>
        <a:graphic>
          <a:graphicData uri="http://schemas.openxmlformats.org/drawingml/2006/table">
            <a:tbl>
              <a:tblPr firstRow="1" bandRow="1">
                <a:tableStyleId>{839DD9DD-9E6C-4910-8AC0-68ADFF6A6AFC}</a:tableStyleId>
              </a:tblPr>
              <a:tblGrid>
                <a:gridCol w="513372"/>
                <a:gridCol w="1359398"/>
                <a:gridCol w="3776107"/>
                <a:gridCol w="3164019"/>
              </a:tblGrid>
              <a:tr h="120864">
                <a:tc gridSpan="2">
                  <a:txBody>
                    <a:bodyPr/>
                    <a:lstStyle/>
                    <a:p>
                      <a:pPr algn="l"/>
                      <a:r>
                        <a:rPr lang="en-US" sz="1400" b="1" dirty="0" smtClean="0">
                          <a:solidFill>
                            <a:schemeClr val="accent1"/>
                          </a:solidFill>
                        </a:rPr>
                        <a:t>Dimension</a:t>
                      </a:r>
                      <a:endParaRPr lang="en-US" sz="1400" b="1" dirty="0">
                        <a:solidFill>
                          <a:schemeClr val="accent1"/>
                        </a:solidFill>
                      </a:endParaRPr>
                    </a:p>
                  </a:txBody>
                  <a:tcPr anchor="b">
                    <a:lnB w="12700" cap="flat" cmpd="sng" algn="ctr">
                      <a:solidFill>
                        <a:schemeClr val="bg2"/>
                      </a:solidFill>
                      <a:prstDash val="solid"/>
                      <a:round/>
                      <a:headEnd type="none" w="med" len="med"/>
                      <a:tailEnd type="none" w="med" len="med"/>
                    </a:lnB>
                  </a:tcPr>
                </a:tc>
                <a:tc hMerge="1">
                  <a:txBody>
                    <a:bodyPr/>
                    <a:lstStyle/>
                    <a:p>
                      <a:pPr algn="l"/>
                      <a:endParaRPr lang="en-US" sz="1800" b="1" dirty="0">
                        <a:solidFill>
                          <a:schemeClr val="tx1"/>
                        </a:solidFill>
                      </a:endParaRP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rgbClr val="FF0000"/>
                          </a:solidFill>
                          <a:effectLst/>
                          <a:uLnTx/>
                          <a:uFillTx/>
                          <a:latin typeface="+mn-lt"/>
                          <a:ea typeface="+mn-ea"/>
                        </a:rPr>
                        <a:t>Complications and challenges</a:t>
                      </a:r>
                    </a:p>
                  </a:txBody>
                  <a:tcPr>
                    <a:lnB w="12700" cap="flat" cmpd="sng" algn="ctr">
                      <a:solidFill>
                        <a:schemeClr val="bg2"/>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rgbClr val="FF0000"/>
                          </a:solidFill>
                          <a:effectLst/>
                          <a:uLnTx/>
                          <a:uFillTx/>
                          <a:latin typeface="+mn-lt"/>
                          <a:ea typeface="+mn-ea"/>
                        </a:rPr>
                        <a:t>Initial recommendations</a:t>
                      </a:r>
                    </a:p>
                  </a:txBody>
                  <a:tcPr>
                    <a:lnB w="12700" cap="flat" cmpd="sng" algn="ctr">
                      <a:solidFill>
                        <a:schemeClr val="bg2"/>
                      </a:solidFill>
                      <a:prstDash val="solid"/>
                      <a:round/>
                      <a:headEnd type="none" w="med" len="med"/>
                      <a:tailEnd type="none" w="med" len="med"/>
                    </a:lnB>
                  </a:tcPr>
                </a:tc>
              </a:tr>
              <a:tr h="333538">
                <a:tc>
                  <a:txBody>
                    <a:bodyPr/>
                    <a:lstStyle/>
                    <a:p>
                      <a:pPr algn="ctr"/>
                      <a:endParaRPr lang="en-US" sz="4000" b="1" dirty="0">
                        <a:solidFill>
                          <a:schemeClr val="accent2"/>
                        </a:solidFill>
                      </a:endParaRPr>
                    </a:p>
                  </a:txBody>
                  <a:tcPr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a:r>
                        <a:rPr lang="en-US" sz="1400" b="1" i="1" dirty="0" smtClean="0">
                          <a:solidFill>
                            <a:schemeClr val="accent1"/>
                          </a:solidFill>
                        </a:rPr>
                        <a:t>Scope</a:t>
                      </a:r>
                      <a:endParaRPr lang="en-US" sz="1400" b="1" i="1" dirty="0">
                        <a:solidFill>
                          <a:schemeClr val="accent1"/>
                        </a:solidFill>
                      </a:endParaRPr>
                    </a:p>
                  </a:txBody>
                  <a:tcPr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baseline="0" dirty="0" smtClean="0">
                          <a:solidFill>
                            <a:schemeClr val="tx1"/>
                          </a:solidFill>
                          <a:latin typeface="+mn-lt"/>
                          <a:ea typeface="+mn-ea"/>
                          <a:cs typeface="+mn-cs"/>
                        </a:rPr>
                        <a:t>The current scope of the NPBA definition is appropriately broad, but does not provide clarity on which “business strategies” qualify as NPBA</a:t>
                      </a:r>
                    </a:p>
                  </a:txBody>
                  <a:tcPr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baseline="0" dirty="0" smtClean="0">
                          <a:solidFill>
                            <a:schemeClr val="tx1"/>
                          </a:solidFill>
                          <a:latin typeface="+mn-lt"/>
                          <a:ea typeface="+mn-ea"/>
                          <a:cs typeface="+mn-cs"/>
                        </a:rPr>
                        <a:t>Explicitly expand the definition of NPBA to include “business strategies”</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baseline="0" dirty="0" smtClean="0">
                          <a:solidFill>
                            <a:schemeClr val="tx1"/>
                          </a:solidFill>
                          <a:latin typeface="+mn-lt"/>
                          <a:ea typeface="+mn-ea"/>
                          <a:cs typeface="+mn-cs"/>
                        </a:rPr>
                        <a:t>Reduce review requirements for modifications / enhancements</a:t>
                      </a:r>
                    </a:p>
                  </a:txBody>
                  <a:tcPr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r>
              <a:tr h="333538">
                <a:tc>
                  <a:txBody>
                    <a:bodyPr/>
                    <a:lstStyle/>
                    <a:p>
                      <a:pPr algn="ctr"/>
                      <a:endParaRPr lang="en-US" sz="4000" b="1" dirty="0">
                        <a:solidFill>
                          <a:schemeClr val="accent2"/>
                        </a:solidFill>
                      </a:endParaRPr>
                    </a:p>
                  </a:txBody>
                  <a:tcPr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a:r>
                        <a:rPr lang="en-US" sz="1400" b="1" i="1" dirty="0" smtClean="0">
                          <a:solidFill>
                            <a:schemeClr val="accent1"/>
                          </a:solidFill>
                        </a:rPr>
                        <a:t>Practicality</a:t>
                      </a:r>
                      <a:endParaRPr lang="en-US" sz="1400" b="1" i="1" dirty="0">
                        <a:solidFill>
                          <a:schemeClr val="accent1"/>
                        </a:solidFill>
                      </a:endParaRPr>
                    </a:p>
                  </a:txBody>
                  <a:tcPr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baseline="0" dirty="0" smtClean="0">
                          <a:solidFill>
                            <a:schemeClr val="tx1"/>
                          </a:solidFill>
                          <a:latin typeface="+mn-lt"/>
                          <a:ea typeface="+mn-ea"/>
                          <a:cs typeface="+mn-cs"/>
                        </a:rPr>
                        <a:t>The current proposal form is complex, with 9 sections and 10 required appendices creating significant entry hurdles to the process</a:t>
                      </a:r>
                    </a:p>
                  </a:txBody>
                  <a:tcPr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baseline="0" dirty="0" smtClean="0">
                          <a:solidFill>
                            <a:schemeClr val="tx1"/>
                          </a:solidFill>
                          <a:latin typeface="+mn-lt"/>
                          <a:ea typeface="+mn-ea"/>
                          <a:cs typeface="+mn-cs"/>
                        </a:rPr>
                        <a:t>Consider simplifying the current template or providing a streamlined tutorial</a:t>
                      </a:r>
                    </a:p>
                  </a:txBody>
                  <a:tcPr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r>
              <a:tr h="333538">
                <a:tc>
                  <a:txBody>
                    <a:bodyPr/>
                    <a:lstStyle/>
                    <a:p>
                      <a:pPr algn="ctr"/>
                      <a:endParaRPr lang="en-US" sz="4000" b="1" dirty="0">
                        <a:solidFill>
                          <a:schemeClr val="accent2"/>
                        </a:solidFill>
                      </a:endParaRPr>
                    </a:p>
                  </a:txBody>
                  <a:tcPr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a:r>
                        <a:rPr lang="en-US" sz="1400" b="1" i="1" dirty="0" smtClean="0">
                          <a:solidFill>
                            <a:schemeClr val="accent1"/>
                          </a:solidFill>
                        </a:rPr>
                        <a:t>Socialization</a:t>
                      </a:r>
                      <a:endParaRPr lang="en-US" sz="1400" b="1" i="1" dirty="0">
                        <a:solidFill>
                          <a:schemeClr val="accent1"/>
                        </a:solidFill>
                      </a:endParaRPr>
                    </a:p>
                  </a:txBody>
                  <a:tcPr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171450" indent="-171450" algn="l" defTabSz="457200" rtl="0" eaLnBrk="1" latinLnBrk="0" hangingPunct="1">
                        <a:buFont typeface="Arial" panose="020B0604020202020204" pitchFamily="34" charset="0"/>
                        <a:buChar char="•"/>
                      </a:pPr>
                      <a:r>
                        <a:rPr lang="en-US" sz="1200" kern="1200" dirty="0" smtClean="0">
                          <a:solidFill>
                            <a:schemeClr val="tx1"/>
                          </a:solidFill>
                          <a:latin typeface="+mn-lt"/>
                          <a:ea typeface="+mn-ea"/>
                          <a:cs typeface="+mn-cs"/>
                        </a:rPr>
                        <a:t>While an initial wave of training was conducted, many employees have limited knowledge or</a:t>
                      </a:r>
                      <a:r>
                        <a:rPr lang="en-US" sz="1200" kern="1200" baseline="0" dirty="0" smtClean="0">
                          <a:solidFill>
                            <a:schemeClr val="tx1"/>
                          </a:solidFill>
                          <a:latin typeface="+mn-lt"/>
                          <a:ea typeface="+mn-ea"/>
                          <a:cs typeface="+mn-cs"/>
                        </a:rPr>
                        <a:t> comprehension </a:t>
                      </a:r>
                      <a:r>
                        <a:rPr lang="en-US" sz="1200" kern="1200" dirty="0" smtClean="0">
                          <a:solidFill>
                            <a:schemeClr val="tx1"/>
                          </a:solidFill>
                          <a:latin typeface="+mn-lt"/>
                          <a:ea typeface="+mn-ea"/>
                          <a:cs typeface="+mn-cs"/>
                        </a:rPr>
                        <a:t>of the process</a:t>
                      </a:r>
                    </a:p>
                  </a:txBody>
                  <a:tcPr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171450" indent="-171450" algn="l" defTabSz="457200" rtl="0" eaLnBrk="1" latinLnBrk="0" hangingPunct="1">
                        <a:buFont typeface="Arial" panose="020B0604020202020204" pitchFamily="34" charset="0"/>
                        <a:buChar char="•"/>
                      </a:pPr>
                      <a:r>
                        <a:rPr lang="en-US" sz="1200" kern="1200" dirty="0" smtClean="0">
                          <a:solidFill>
                            <a:schemeClr val="tx1"/>
                          </a:solidFill>
                          <a:latin typeface="+mn-lt"/>
                          <a:ea typeface="+mn-ea"/>
                          <a:cs typeface="+mn-cs"/>
                        </a:rPr>
                        <a:t>Recommend distribution of templates and forms to ensure employee familiarity as well as revamped</a:t>
                      </a:r>
                      <a:r>
                        <a:rPr lang="en-US" sz="1200" kern="1200" baseline="0" dirty="0" smtClean="0">
                          <a:solidFill>
                            <a:schemeClr val="tx1"/>
                          </a:solidFill>
                          <a:latin typeface="+mn-lt"/>
                          <a:ea typeface="+mn-ea"/>
                          <a:cs typeface="+mn-cs"/>
                        </a:rPr>
                        <a:t> training materials</a:t>
                      </a:r>
                      <a:endParaRPr lang="en-US" sz="1200" kern="1200" dirty="0" smtClean="0">
                        <a:solidFill>
                          <a:schemeClr val="tx1"/>
                        </a:solidFill>
                        <a:latin typeface="+mn-lt"/>
                        <a:ea typeface="+mn-ea"/>
                        <a:cs typeface="+mn-cs"/>
                      </a:endParaRPr>
                    </a:p>
                  </a:txBody>
                  <a:tcPr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r>
              <a:tr h="434104">
                <a:tc>
                  <a:txBody>
                    <a:bodyPr/>
                    <a:lstStyle/>
                    <a:p>
                      <a:pPr algn="ctr"/>
                      <a:endParaRPr lang="en-US" sz="4000" b="1" dirty="0">
                        <a:solidFill>
                          <a:schemeClr val="accent2"/>
                        </a:solidFill>
                      </a:endParaRPr>
                    </a:p>
                  </a:txBody>
                  <a:tcPr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a:r>
                        <a:rPr lang="en-US" sz="1400" b="1" i="1" dirty="0" smtClean="0">
                          <a:solidFill>
                            <a:schemeClr val="accent1"/>
                          </a:solidFill>
                        </a:rPr>
                        <a:t>Level of approval</a:t>
                      </a:r>
                      <a:endParaRPr lang="en-US" sz="1400" b="1" i="1" dirty="0">
                        <a:solidFill>
                          <a:schemeClr val="accent1"/>
                        </a:solidFill>
                      </a:endParaRPr>
                    </a:p>
                  </a:txBody>
                  <a:tcPr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180000" marR="0" lvl="1" indent="-180000" algn="l" defTabSz="457200" rtl="0" eaLnBrk="1" fontAlgn="auto" latinLnBrk="0" hangingPunct="1">
                        <a:lnSpc>
                          <a:spcPct val="100000"/>
                        </a:lnSpc>
                        <a:spcBef>
                          <a:spcPts val="700"/>
                        </a:spcBef>
                        <a:spcAft>
                          <a:spcPts val="0"/>
                        </a:spcAft>
                        <a:buClrTx/>
                        <a:buSzTx/>
                        <a:buFont typeface="Arial" panose="020B0604020202020204" pitchFamily="34" charset="0"/>
                        <a:buChar char="•"/>
                        <a:tabLst/>
                        <a:defRPr/>
                      </a:pPr>
                      <a:r>
                        <a:rPr lang="en-US" sz="1200" kern="0" dirty="0" smtClean="0">
                          <a:solidFill>
                            <a:schemeClr val="tx1"/>
                          </a:solidFill>
                          <a:ea typeface="+mn-lt"/>
                        </a:rPr>
                        <a:t>Even the lowest risk rated proposals must be approved at the SHUSA level, which increases the burden of review for the SHUSA NPBA Committee (or EMC, if the NPBA</a:t>
                      </a:r>
                      <a:r>
                        <a:rPr lang="en-US" sz="1200" kern="0" baseline="0" dirty="0" smtClean="0">
                          <a:solidFill>
                            <a:schemeClr val="tx1"/>
                          </a:solidFill>
                          <a:ea typeface="+mn-lt"/>
                        </a:rPr>
                        <a:t> Committee is eliminated)</a:t>
                      </a:r>
                      <a:endParaRPr lang="en-US" sz="1200" kern="1200" baseline="0" dirty="0" smtClean="0">
                        <a:solidFill>
                          <a:schemeClr val="tx1"/>
                        </a:solidFill>
                        <a:latin typeface="+mn-lt"/>
                        <a:ea typeface="+mn-ea"/>
                        <a:cs typeface="+mn-cs"/>
                      </a:endParaRPr>
                    </a:p>
                  </a:txBody>
                  <a:tcPr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baseline="0" dirty="0" smtClean="0">
                          <a:solidFill>
                            <a:schemeClr val="tx1"/>
                          </a:solidFill>
                          <a:latin typeface="+mn-lt"/>
                          <a:ea typeface="+mn-ea"/>
                          <a:cs typeface="+mn-cs"/>
                        </a:rPr>
                        <a:t>Low risk proposals could be approved at the Line of Business, as long as SHUSA is informed of the outcome and given authority to override if necessary</a:t>
                      </a:r>
                    </a:p>
                  </a:txBody>
                  <a:tcPr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r>
              <a:tr h="434104">
                <a:tc>
                  <a:txBody>
                    <a:bodyPr/>
                    <a:lstStyle/>
                    <a:p>
                      <a:pPr algn="ctr"/>
                      <a:endParaRPr lang="en-US" sz="4000" b="1" dirty="0">
                        <a:solidFill>
                          <a:schemeClr val="accent2"/>
                        </a:solidFill>
                      </a:endParaRPr>
                    </a:p>
                  </a:txBody>
                  <a:tcPr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a:r>
                        <a:rPr lang="en-US" sz="1400" b="1" i="1" dirty="0" smtClean="0">
                          <a:solidFill>
                            <a:schemeClr val="accent1"/>
                          </a:solidFill>
                        </a:rPr>
                        <a:t>Calibration</a:t>
                      </a:r>
                      <a:endParaRPr lang="en-US" sz="1400" b="1" i="1" dirty="0">
                        <a:solidFill>
                          <a:schemeClr val="accent1"/>
                        </a:solidFill>
                      </a:endParaRPr>
                    </a:p>
                  </a:txBody>
                  <a:tcPr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180000" marR="0" lvl="1" indent="-180000" algn="l" defTabSz="457200" rtl="0" eaLnBrk="1" fontAlgn="auto" latinLnBrk="0" hangingPunct="1">
                        <a:lnSpc>
                          <a:spcPct val="100000"/>
                        </a:lnSpc>
                        <a:spcBef>
                          <a:spcPts val="700"/>
                        </a:spcBef>
                        <a:spcAft>
                          <a:spcPts val="0"/>
                        </a:spcAft>
                        <a:buClrTx/>
                        <a:buSzTx/>
                        <a:buFont typeface="Arial" panose="020B0604020202020204" pitchFamily="34" charset="0"/>
                        <a:buChar char="•"/>
                        <a:tabLst/>
                        <a:defRPr/>
                      </a:pPr>
                      <a:r>
                        <a:rPr lang="en-US" sz="1200" kern="0" dirty="0" smtClean="0">
                          <a:solidFill>
                            <a:schemeClr val="tx1"/>
                          </a:solidFill>
                          <a:latin typeface="+mn-lt"/>
                          <a:ea typeface="+mn-lt"/>
                        </a:rPr>
                        <a:t>Almost all proposals are currently risk rated as 3 or 4 (moderate to elevated)</a:t>
                      </a:r>
                    </a:p>
                    <a:p>
                      <a:pPr marL="180000" lvl="1" indent="-180000" defTabSz="457200">
                        <a:lnSpc>
                          <a:spcPct val="100000"/>
                        </a:lnSpc>
                        <a:spcBef>
                          <a:spcPts val="700"/>
                        </a:spcBef>
                        <a:spcAft>
                          <a:spcPts val="0"/>
                        </a:spcAft>
                        <a:buFont typeface="Arial" panose="020B0604020202020204" pitchFamily="34" charset="0"/>
                        <a:buChar char="•"/>
                      </a:pPr>
                      <a:r>
                        <a:rPr lang="en-US" sz="1200" kern="0" dirty="0" smtClean="0">
                          <a:solidFill>
                            <a:schemeClr val="tx1"/>
                          </a:solidFill>
                          <a:latin typeface="+mn-lt"/>
                          <a:ea typeface="+mn-lt"/>
                        </a:rPr>
                        <a:t>Because the framework has been in operation</a:t>
                      </a:r>
                      <a:r>
                        <a:rPr lang="en-US" sz="1200" kern="0" baseline="0" dirty="0" smtClean="0">
                          <a:solidFill>
                            <a:schemeClr val="tx1"/>
                          </a:solidFill>
                          <a:latin typeface="+mn-lt"/>
                          <a:ea typeface="+mn-lt"/>
                        </a:rPr>
                        <a:t> for only </a:t>
                      </a:r>
                      <a:r>
                        <a:rPr lang="en-US" sz="1200" kern="0" dirty="0" smtClean="0">
                          <a:solidFill>
                            <a:schemeClr val="tx1"/>
                          </a:solidFill>
                          <a:latin typeface="+mn-lt"/>
                          <a:ea typeface="+mn-lt"/>
                        </a:rPr>
                        <a:t>6 months,</a:t>
                      </a:r>
                      <a:r>
                        <a:rPr lang="en-US" sz="1200" kern="0" baseline="0" dirty="0" smtClean="0">
                          <a:solidFill>
                            <a:schemeClr val="tx1"/>
                          </a:solidFill>
                          <a:latin typeface="+mn-lt"/>
                          <a:ea typeface="+mn-lt"/>
                        </a:rPr>
                        <a:t> few proposals have gone through the full process, </a:t>
                      </a:r>
                      <a:r>
                        <a:rPr lang="en-US" sz="1200" kern="0" dirty="0" smtClean="0">
                          <a:solidFill>
                            <a:schemeClr val="tx1"/>
                          </a:solidFill>
                          <a:latin typeface="+mn-lt"/>
                          <a:ea typeface="+mn-lt"/>
                        </a:rPr>
                        <a:t>making calibration of ratings</a:t>
                      </a:r>
                      <a:r>
                        <a:rPr lang="en-US" sz="1200" kern="0" baseline="0" dirty="0" smtClean="0">
                          <a:solidFill>
                            <a:schemeClr val="tx1"/>
                          </a:solidFill>
                          <a:latin typeface="+mn-lt"/>
                          <a:ea typeface="+mn-lt"/>
                        </a:rPr>
                        <a:t> </a:t>
                      </a:r>
                      <a:r>
                        <a:rPr lang="en-US" sz="1200" kern="0" dirty="0" smtClean="0">
                          <a:solidFill>
                            <a:schemeClr val="tx1"/>
                          </a:solidFill>
                          <a:latin typeface="+mn-lt"/>
                          <a:ea typeface="+mn-lt"/>
                        </a:rPr>
                        <a:t>challenging</a:t>
                      </a:r>
                    </a:p>
                    <a:p>
                      <a:pPr marL="180000" lvl="1" indent="-180000" defTabSz="457200">
                        <a:lnSpc>
                          <a:spcPct val="100000"/>
                        </a:lnSpc>
                        <a:spcBef>
                          <a:spcPts val="700"/>
                        </a:spcBef>
                        <a:spcAft>
                          <a:spcPts val="0"/>
                        </a:spcAft>
                        <a:buFont typeface="Arial" panose="020B0604020202020204" pitchFamily="34" charset="0"/>
                        <a:buChar char="•"/>
                      </a:pPr>
                      <a:r>
                        <a:rPr lang="en-US" sz="1200" kern="0" dirty="0" smtClean="0">
                          <a:solidFill>
                            <a:schemeClr val="tx1"/>
                          </a:solidFill>
                          <a:latin typeface="+mn-lt"/>
                          <a:ea typeface="+mn-lt"/>
                        </a:rPr>
                        <a:t>Divergence on risk</a:t>
                      </a:r>
                      <a:r>
                        <a:rPr lang="en-US" sz="1200" kern="0" baseline="0" dirty="0" smtClean="0">
                          <a:solidFill>
                            <a:schemeClr val="tx1"/>
                          </a:solidFill>
                          <a:latin typeface="+mn-lt"/>
                          <a:ea typeface="+mn-lt"/>
                        </a:rPr>
                        <a:t> ratings from Risk ID and NPBA </a:t>
                      </a:r>
                      <a:endParaRPr lang="en-US" sz="1200" kern="0" dirty="0" smtClean="0">
                        <a:solidFill>
                          <a:schemeClr val="tx1"/>
                        </a:solidFill>
                        <a:latin typeface="+mn-lt"/>
                        <a:ea typeface="+mn-lt"/>
                      </a:endParaRPr>
                    </a:p>
                  </a:txBody>
                  <a:tcPr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baseline="0" dirty="0" smtClean="0">
                          <a:solidFill>
                            <a:schemeClr val="tx1"/>
                          </a:solidFill>
                          <a:latin typeface="+mn-lt"/>
                          <a:ea typeface="+mn-ea"/>
                          <a:cs typeface="+mn-cs"/>
                        </a:rPr>
                        <a:t>Increased training as well as a larger number of proposal submissions could help better calibrate the rating system</a:t>
                      </a:r>
                    </a:p>
                  </a:txBody>
                  <a:tcPr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r>
            </a:tbl>
          </a:graphicData>
        </a:graphic>
      </p:graphicFrame>
      <p:sp>
        <p:nvSpPr>
          <p:cNvPr id="5" name="Oval 4"/>
          <p:cNvSpPr>
            <a:spLocks noChangeAspect="1"/>
          </p:cNvSpPr>
          <p:nvPr/>
        </p:nvSpPr>
        <p:spPr bwMode="auto">
          <a:xfrm>
            <a:off x="534194" y="2609948"/>
            <a:ext cx="334694" cy="334694"/>
          </a:xfrm>
          <a:prstGeom prst="ellipse">
            <a:avLst/>
          </a:prstGeom>
          <a:solidFill>
            <a:schemeClr val="bg2"/>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1400" b="1" strike="noStrike" cap="none" normalizeH="0" dirty="0" smtClean="0">
                <a:ln>
                  <a:noFill/>
                </a:ln>
                <a:solidFill>
                  <a:srgbClr val="FFFFFF"/>
                </a:solidFill>
                <a:effectLst/>
                <a:latin typeface="Arial"/>
                <a:ea typeface="ＭＳ Ｐゴシック" pitchFamily="-112" charset="-128"/>
                <a:cs typeface="ＭＳ Ｐゴシック" pitchFamily="-112" charset="-128"/>
                <a:sym typeface="Arial"/>
              </a:rPr>
              <a:t>B</a:t>
            </a:r>
            <a:endParaRPr lang="en-US" sz="1400" b="1" strike="noStrike" cap="none" normalizeH="0" dirty="0">
              <a:ln>
                <a:noFill/>
              </a:ln>
              <a:solidFill>
                <a:srgbClr val="FFFFFF"/>
              </a:solidFill>
              <a:effectLst/>
              <a:latin typeface="Arial"/>
              <a:ea typeface="ＭＳ Ｐゴシック" pitchFamily="-112" charset="-128"/>
              <a:cs typeface="ＭＳ Ｐゴシック" pitchFamily="-112" charset="-128"/>
              <a:sym typeface="Arial"/>
            </a:endParaRPr>
          </a:p>
        </p:txBody>
      </p:sp>
      <p:sp>
        <p:nvSpPr>
          <p:cNvPr id="7" name="Oval 6"/>
          <p:cNvSpPr>
            <a:spLocks noChangeAspect="1"/>
          </p:cNvSpPr>
          <p:nvPr/>
        </p:nvSpPr>
        <p:spPr bwMode="auto">
          <a:xfrm>
            <a:off x="534194" y="3303769"/>
            <a:ext cx="334694" cy="334694"/>
          </a:xfrm>
          <a:prstGeom prst="ellipse">
            <a:avLst/>
          </a:prstGeom>
          <a:solidFill>
            <a:schemeClr val="bg2"/>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1400" b="1" strike="noStrike" cap="none" normalizeH="0" dirty="0" smtClean="0">
                <a:ln>
                  <a:noFill/>
                </a:ln>
                <a:solidFill>
                  <a:srgbClr val="FFFFFF"/>
                </a:solidFill>
                <a:effectLst/>
                <a:latin typeface="Arial"/>
                <a:ea typeface="ＭＳ Ｐゴシック" pitchFamily="-112" charset="-128"/>
                <a:cs typeface="ＭＳ Ｐゴシック" pitchFamily="-112" charset="-128"/>
                <a:sym typeface="Arial"/>
              </a:rPr>
              <a:t>C</a:t>
            </a:r>
            <a:endParaRPr lang="en-US" sz="1400" b="1" strike="noStrike" cap="none" normalizeH="0" dirty="0">
              <a:ln>
                <a:noFill/>
              </a:ln>
              <a:solidFill>
                <a:srgbClr val="FFFFFF"/>
              </a:solidFill>
              <a:effectLst/>
              <a:latin typeface="Arial"/>
              <a:ea typeface="ＭＳ Ｐゴシック" pitchFamily="-112" charset="-128"/>
              <a:cs typeface="ＭＳ Ｐゴシック" pitchFamily="-112" charset="-128"/>
              <a:sym typeface="Arial"/>
            </a:endParaRPr>
          </a:p>
        </p:txBody>
      </p:sp>
      <p:sp>
        <p:nvSpPr>
          <p:cNvPr id="8" name="Oval 7"/>
          <p:cNvSpPr>
            <a:spLocks noChangeAspect="1"/>
          </p:cNvSpPr>
          <p:nvPr/>
        </p:nvSpPr>
        <p:spPr bwMode="auto">
          <a:xfrm>
            <a:off x="534194" y="4084906"/>
            <a:ext cx="334694" cy="334694"/>
          </a:xfrm>
          <a:prstGeom prst="ellipse">
            <a:avLst/>
          </a:prstGeom>
          <a:solidFill>
            <a:schemeClr val="bg2"/>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1400" b="1" strike="noStrike" cap="none" normalizeH="0" dirty="0" smtClean="0">
                <a:ln>
                  <a:noFill/>
                </a:ln>
                <a:solidFill>
                  <a:srgbClr val="FFFFFF"/>
                </a:solidFill>
                <a:effectLst/>
                <a:latin typeface="Arial"/>
                <a:ea typeface="ＭＳ Ｐゴシック" pitchFamily="-112" charset="-128"/>
                <a:cs typeface="ＭＳ Ｐゴシック" pitchFamily="-112" charset="-128"/>
                <a:sym typeface="Arial"/>
              </a:rPr>
              <a:t>D</a:t>
            </a:r>
            <a:endParaRPr lang="en-US" sz="1400" b="1" strike="noStrike" cap="none" normalizeH="0" dirty="0">
              <a:ln>
                <a:noFill/>
              </a:ln>
              <a:solidFill>
                <a:srgbClr val="FFFFFF"/>
              </a:solidFill>
              <a:effectLst/>
              <a:latin typeface="Arial"/>
              <a:ea typeface="ＭＳ Ｐゴシック" pitchFamily="-112" charset="-128"/>
              <a:cs typeface="ＭＳ Ｐゴシック" pitchFamily="-112" charset="-128"/>
              <a:sym typeface="Arial"/>
            </a:endParaRPr>
          </a:p>
        </p:txBody>
      </p:sp>
      <p:sp>
        <p:nvSpPr>
          <p:cNvPr id="10" name="Oval 9"/>
          <p:cNvSpPr>
            <a:spLocks noChangeAspect="1"/>
          </p:cNvSpPr>
          <p:nvPr/>
        </p:nvSpPr>
        <p:spPr bwMode="auto">
          <a:xfrm>
            <a:off x="534194" y="5257800"/>
            <a:ext cx="334694" cy="334694"/>
          </a:xfrm>
          <a:prstGeom prst="ellipse">
            <a:avLst/>
          </a:prstGeom>
          <a:solidFill>
            <a:schemeClr val="bg2"/>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1400" b="1" strike="noStrike" cap="none" normalizeH="0" dirty="0" smtClean="0">
                <a:ln>
                  <a:noFill/>
                </a:ln>
                <a:solidFill>
                  <a:srgbClr val="FFFFFF"/>
                </a:solidFill>
                <a:effectLst/>
                <a:latin typeface="Arial"/>
                <a:ea typeface="ＭＳ Ｐゴシック" pitchFamily="-112" charset="-128"/>
                <a:cs typeface="ＭＳ Ｐゴシック" pitchFamily="-112" charset="-128"/>
                <a:sym typeface="Arial"/>
              </a:rPr>
              <a:t>E</a:t>
            </a:r>
            <a:endParaRPr lang="en-US" sz="1400" b="1" strike="noStrike" cap="none" normalizeH="0" dirty="0">
              <a:ln>
                <a:noFill/>
              </a:ln>
              <a:solidFill>
                <a:srgbClr val="FFFFFF"/>
              </a:solidFill>
              <a:effectLst/>
              <a:latin typeface="Arial"/>
              <a:ea typeface="ＭＳ Ｐゴシック" pitchFamily="-112" charset="-128"/>
              <a:cs typeface="ＭＳ Ｐゴシック" pitchFamily="-112" charset="-128"/>
              <a:sym typeface="Arial"/>
            </a:endParaRPr>
          </a:p>
        </p:txBody>
      </p:sp>
      <p:sp>
        <p:nvSpPr>
          <p:cNvPr id="11" name="Oval 10"/>
          <p:cNvSpPr>
            <a:spLocks noChangeAspect="1"/>
          </p:cNvSpPr>
          <p:nvPr/>
        </p:nvSpPr>
        <p:spPr bwMode="auto">
          <a:xfrm>
            <a:off x="537617" y="1802816"/>
            <a:ext cx="334694" cy="334694"/>
          </a:xfrm>
          <a:prstGeom prst="ellipse">
            <a:avLst/>
          </a:prstGeom>
          <a:solidFill>
            <a:schemeClr val="bg2"/>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1400" b="1" strike="noStrike" cap="none" normalizeH="0" dirty="0" smtClean="0">
                <a:ln>
                  <a:noFill/>
                </a:ln>
                <a:solidFill>
                  <a:srgbClr val="FFFFFF"/>
                </a:solidFill>
                <a:effectLst/>
                <a:latin typeface="Arial"/>
                <a:ea typeface="ＭＳ Ｐゴシック" pitchFamily="-112" charset="-128"/>
                <a:cs typeface="ＭＳ Ｐゴシック" pitchFamily="-112" charset="-128"/>
                <a:sym typeface="Arial"/>
              </a:rPr>
              <a:t>A</a:t>
            </a:r>
            <a:endParaRPr lang="en-US" sz="1400" b="1" strike="noStrike" cap="none" normalizeH="0" dirty="0">
              <a:ln>
                <a:noFill/>
              </a:ln>
              <a:solidFill>
                <a:srgbClr val="FFFFFF"/>
              </a:solidFill>
              <a:effectLst/>
              <a:latin typeface="Arial"/>
              <a:ea typeface="ＭＳ Ｐゴシック" pitchFamily="-112" charset="-128"/>
              <a:cs typeface="ＭＳ Ｐゴシック" pitchFamily="-112" charset="-128"/>
              <a:sym typeface="Arial"/>
            </a:endParaRPr>
          </a:p>
        </p:txBody>
      </p:sp>
    </p:spTree>
    <p:extLst>
      <p:ext uri="{BB962C8B-B14F-4D97-AF65-F5344CB8AC3E}">
        <p14:creationId xmlns:p14="http://schemas.microsoft.com/office/powerpoint/2010/main" val="30715174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216" y="381010"/>
            <a:ext cx="8510456" cy="733419"/>
          </a:xfrm>
        </p:spPr>
        <p:txBody>
          <a:bodyPr/>
          <a:lstStyle/>
          <a:p>
            <a:r>
              <a:rPr lang="en-US" dirty="0" smtClean="0"/>
              <a:t>Scope</a:t>
            </a:r>
            <a:br>
              <a:rPr lang="en-US" dirty="0" smtClean="0"/>
            </a:br>
            <a:r>
              <a:rPr lang="en-US" b="0" dirty="0" smtClean="0">
                <a:solidFill>
                  <a:schemeClr val="accent1"/>
                </a:solidFill>
              </a:rPr>
              <a:t>Regulators support the broad scope of NPBA definition, but it should also explicitly capture new “business strategies” that introduce risk</a:t>
            </a:r>
            <a:endParaRPr lang="en-US" b="0" dirty="0">
              <a:solidFill>
                <a:schemeClr val="accent1"/>
              </a:solidFill>
            </a:endParaRPr>
          </a:p>
        </p:txBody>
      </p:sp>
      <p:sp>
        <p:nvSpPr>
          <p:cNvPr id="3" name="Content Placeholder 2"/>
          <p:cNvSpPr>
            <a:spLocks noGrp="1"/>
          </p:cNvSpPr>
          <p:nvPr>
            <p:ph idx="1"/>
          </p:nvPr>
        </p:nvSpPr>
        <p:spPr>
          <a:xfrm>
            <a:off x="400116" y="1600200"/>
            <a:ext cx="4401278" cy="3689351"/>
          </a:xfrm>
          <a:noFill/>
          <a:ln w="9525">
            <a:noFill/>
            <a:miter lim="800000"/>
            <a:headEnd/>
            <a:tailEnd/>
          </a:ln>
        </p:spPr>
        <p:txBody>
          <a:bodyPr vert="horz" wrap="square" lIns="0" tIns="0" rIns="0" bIns="0" numCol="1" anchor="t" anchorCtr="0" compatLnSpc="1">
            <a:prstTxWarp prst="textNoShape">
              <a:avLst/>
            </a:prstTxWarp>
          </a:bodyPr>
          <a:lstStyle/>
          <a:p>
            <a:pPr marL="0" indent="0" defTabSz="457200">
              <a:spcBef>
                <a:spcPts val="700"/>
              </a:spcBef>
              <a:spcAft>
                <a:spcPts val="0"/>
              </a:spcAft>
            </a:pPr>
            <a:r>
              <a:rPr lang="en-US" sz="1400" b="1" i="1" dirty="0" smtClean="0">
                <a:solidFill>
                  <a:schemeClr val="accent1"/>
                </a:solidFill>
                <a:ea typeface="+mn-lt"/>
              </a:rPr>
              <a:t>Currently, the definition of NPBA includes:</a:t>
            </a:r>
          </a:p>
          <a:p>
            <a:pPr marL="180000" indent="-180000" defTabSz="457200">
              <a:spcBef>
                <a:spcPts val="700"/>
              </a:spcBef>
              <a:spcAft>
                <a:spcPts val="0"/>
              </a:spcAft>
              <a:buFont typeface="Arial" panose="020B0604020202020204" pitchFamily="34" charset="0"/>
              <a:buChar char="•"/>
            </a:pPr>
            <a:r>
              <a:rPr lang="en-US" sz="1200" dirty="0" smtClean="0">
                <a:solidFill>
                  <a:schemeClr val="tx1"/>
                </a:solidFill>
                <a:ea typeface="+mn-lt"/>
              </a:rPr>
              <a:t>“</a:t>
            </a:r>
            <a:r>
              <a:rPr lang="en-US" sz="1200" dirty="0">
                <a:solidFill>
                  <a:schemeClr val="tx1"/>
                </a:solidFill>
                <a:ea typeface="+mn-lt"/>
              </a:rPr>
              <a:t>A product, service, or business initiative not previously offered by SHUSA’s subsidiary ”</a:t>
            </a:r>
          </a:p>
          <a:p>
            <a:pPr marL="180000" indent="-180000" defTabSz="457200">
              <a:spcBef>
                <a:spcPts val="700"/>
              </a:spcBef>
              <a:spcAft>
                <a:spcPts val="0"/>
              </a:spcAft>
              <a:buFont typeface="Arial" panose="020B0604020202020204" pitchFamily="34" charset="0"/>
              <a:buChar char="•"/>
            </a:pPr>
            <a:r>
              <a:rPr lang="en-US" sz="1200" dirty="0">
                <a:solidFill>
                  <a:schemeClr val="tx1"/>
                </a:solidFill>
                <a:ea typeface="+mn-lt"/>
              </a:rPr>
              <a:t>“A product, service, or business initiative not offered by SHUSA’s subsidiary for at least 12 months”</a:t>
            </a:r>
          </a:p>
          <a:p>
            <a:pPr marL="180000" indent="-180000" defTabSz="457200">
              <a:spcBef>
                <a:spcPts val="700"/>
              </a:spcBef>
              <a:spcAft>
                <a:spcPts val="0"/>
              </a:spcAft>
              <a:buFont typeface="Arial" panose="020B0604020202020204" pitchFamily="34" charset="0"/>
              <a:buChar char="•"/>
            </a:pPr>
            <a:r>
              <a:rPr lang="en-US" sz="1200" dirty="0">
                <a:solidFill>
                  <a:schemeClr val="tx1"/>
                </a:solidFill>
                <a:ea typeface="+mn-lt"/>
              </a:rPr>
              <a:t>“A material change, as determined by the Executive Management Committee or their delegate(s), to an existing product, service, business initiative or customer segment”</a:t>
            </a:r>
          </a:p>
          <a:p>
            <a:pPr marL="180000" indent="-180000" defTabSz="457200">
              <a:spcBef>
                <a:spcPts val="700"/>
              </a:spcBef>
              <a:spcAft>
                <a:spcPts val="0"/>
              </a:spcAft>
              <a:buFont typeface="Arial" panose="020B0604020202020204" pitchFamily="34" charset="0"/>
              <a:buChar char="•"/>
            </a:pPr>
            <a:r>
              <a:rPr lang="en-US" sz="1200" dirty="0">
                <a:solidFill>
                  <a:schemeClr val="tx1"/>
                </a:solidFill>
                <a:ea typeface="+mn-lt"/>
              </a:rPr>
              <a:t>“A change to the scale and scope of an existing product, service, or business initiative resulting in increased, or different types of risk exposures”</a:t>
            </a:r>
          </a:p>
          <a:p>
            <a:pPr marL="180000" indent="-180000" defTabSz="457200">
              <a:spcBef>
                <a:spcPts val="700"/>
              </a:spcBef>
              <a:spcAft>
                <a:spcPts val="0"/>
              </a:spcAft>
              <a:buFont typeface="Arial" panose="020B0604020202020204" pitchFamily="34" charset="0"/>
              <a:buChar char="•"/>
            </a:pPr>
            <a:r>
              <a:rPr lang="en-US" sz="1200" dirty="0">
                <a:solidFill>
                  <a:schemeClr val="tx1"/>
                </a:solidFill>
                <a:ea typeface="+mn-lt"/>
              </a:rPr>
              <a:t>“A significant alteration to the control environment for an existing product, service, or business initiative”</a:t>
            </a:r>
          </a:p>
          <a:p>
            <a:pPr marL="180000" indent="-180000" defTabSz="457200">
              <a:spcBef>
                <a:spcPts val="700"/>
              </a:spcBef>
              <a:spcAft>
                <a:spcPts val="0"/>
              </a:spcAft>
              <a:buFont typeface="Arial" panose="020B0604020202020204" pitchFamily="34" charset="0"/>
              <a:buChar char="•"/>
            </a:pPr>
            <a:r>
              <a:rPr lang="en-US" sz="1200" dirty="0">
                <a:solidFill>
                  <a:schemeClr val="tx1"/>
                </a:solidFill>
                <a:ea typeface="+mn-lt"/>
              </a:rPr>
              <a:t>“The replacement of, or significant enhancement to, the information technology (“IT”) supporting an existing product, service, or business initiative”</a:t>
            </a:r>
          </a:p>
          <a:p>
            <a:pPr marL="180000" indent="-180000" defTabSz="457200">
              <a:spcBef>
                <a:spcPts val="700"/>
              </a:spcBef>
              <a:spcAft>
                <a:spcPts val="0"/>
              </a:spcAft>
              <a:buFont typeface="Arial" panose="020B0604020202020204" pitchFamily="34" charset="0"/>
              <a:buChar char="•"/>
            </a:pPr>
            <a:endParaRPr lang="en-US" sz="1200" dirty="0">
              <a:solidFill>
                <a:schemeClr val="tx1"/>
              </a:solidFill>
              <a:ea typeface="+mn-lt"/>
            </a:endParaRPr>
          </a:p>
        </p:txBody>
      </p:sp>
      <p:sp>
        <p:nvSpPr>
          <p:cNvPr id="5" name="Oval 4"/>
          <p:cNvSpPr>
            <a:spLocks noChangeAspect="1"/>
          </p:cNvSpPr>
          <p:nvPr/>
        </p:nvSpPr>
        <p:spPr bwMode="auto">
          <a:xfrm>
            <a:off x="400116" y="381010"/>
            <a:ext cx="228600" cy="228600"/>
          </a:xfrm>
          <a:prstGeom prst="ellipse">
            <a:avLst/>
          </a:prstGeom>
          <a:solidFill>
            <a:schemeClr val="bg2"/>
          </a:solidFill>
          <a:ln w="9525" cap="flat" cmpd="sng" algn="ctr">
            <a:no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strike="noStrike" cap="none" normalizeH="0" dirty="0" smtClean="0">
                <a:ln>
                  <a:noFill/>
                </a:ln>
                <a:solidFill>
                  <a:srgbClr val="FFFFFF"/>
                </a:solidFill>
                <a:effectLst/>
                <a:latin typeface="Arial"/>
                <a:ea typeface="ＭＳ Ｐゴシック" pitchFamily="-112" charset="-128"/>
                <a:cs typeface="ＭＳ Ｐゴシック" pitchFamily="-112" charset="-128"/>
                <a:sym typeface="Arial"/>
              </a:rPr>
              <a:t>A</a:t>
            </a:r>
            <a:endParaRPr lang="en-US" b="1" strike="noStrike" cap="none" normalizeH="0" dirty="0">
              <a:ln>
                <a:noFill/>
              </a:ln>
              <a:solidFill>
                <a:srgbClr val="FFFFFF"/>
              </a:solidFill>
              <a:effectLst/>
              <a:latin typeface="Arial"/>
              <a:ea typeface="ＭＳ Ｐゴシック" pitchFamily="-112" charset="-128"/>
              <a:cs typeface="ＭＳ Ｐゴシック" pitchFamily="-112" charset="-128"/>
              <a:sym typeface="Arial"/>
            </a:endParaRPr>
          </a:p>
        </p:txBody>
      </p:sp>
      <p:graphicFrame>
        <p:nvGraphicFramePr>
          <p:cNvPr id="7" name="CONCLUTION_SHAPE"/>
          <p:cNvGraphicFramePr>
            <a:graphicFrameLocks noGrp="1"/>
          </p:cNvGraphicFramePr>
          <p:nvPr>
            <p:extLst>
              <p:ext uri="{D42A27DB-BD31-4B8C-83A1-F6EECF244321}">
                <p14:modId xmlns:p14="http://schemas.microsoft.com/office/powerpoint/2010/main" val="1939646953"/>
              </p:ext>
            </p:extLst>
          </p:nvPr>
        </p:nvGraphicFramePr>
        <p:xfrm>
          <a:off x="454024" y="5486400"/>
          <a:ext cx="8686800" cy="640080"/>
        </p:xfrm>
        <a:graphic>
          <a:graphicData uri="http://schemas.openxmlformats.org/drawingml/2006/table">
            <a:tbl>
              <a:tblPr firstRow="1" bandRow="1">
                <a:tableStyleId>{839DD9DD-9E6C-4910-8AC0-68ADFF6A6AFC}</a:tableStyleId>
              </a:tblPr>
              <a:tblGrid>
                <a:gridCol w="8686800"/>
              </a:tblGrid>
              <a:tr h="254000">
                <a:tc>
                  <a:txBody>
                    <a:bodyPr/>
                    <a:lstStyle/>
                    <a:p>
                      <a:pPr marL="285750" indent="-285750">
                        <a:buFont typeface="Arial" panose="020B0604020202020204" pitchFamily="34" charset="0"/>
                        <a:buChar char="•"/>
                      </a:pPr>
                      <a:r>
                        <a:rPr kumimoji="0" lang="en-US" sz="1800" b="0" i="1" u="none" baseline="0" dirty="0" smtClean="0">
                          <a:solidFill>
                            <a:schemeClr val="accent1"/>
                          </a:solidFill>
                          <a:latin typeface="Arial"/>
                          <a:cs typeface="Arial"/>
                          <a:sym typeface="Arial"/>
                        </a:rPr>
                        <a:t>Explicitly expand the definition of NPBA to include “business strategies”</a:t>
                      </a:r>
                    </a:p>
                    <a:p>
                      <a:pPr marL="285750" indent="-285750">
                        <a:buFont typeface="Arial" panose="020B0604020202020204" pitchFamily="34" charset="0"/>
                        <a:buChar char="•"/>
                      </a:pPr>
                      <a:r>
                        <a:rPr kumimoji="0" lang="en-US" sz="1800" b="0" i="1" u="none" baseline="0" dirty="0" smtClean="0">
                          <a:solidFill>
                            <a:schemeClr val="accent1"/>
                          </a:solidFill>
                          <a:latin typeface="Arial"/>
                          <a:cs typeface="Arial"/>
                          <a:sym typeface="Arial"/>
                        </a:rPr>
                        <a:t>Reduce new product review requirements for reboots and modifications</a:t>
                      </a:r>
                      <a:endParaRPr kumimoji="0" lang="en-US" sz="1800" b="0" i="1" u="none" baseline="0" dirty="0">
                        <a:solidFill>
                          <a:schemeClr val="accent1"/>
                        </a:solidFill>
                        <a:latin typeface="Arial"/>
                        <a:cs typeface="Arial"/>
                        <a:sym typeface="Arial"/>
                      </a:endParaRPr>
                    </a:p>
                  </a:txBody>
                  <a:tcPr anchor="b">
                    <a:lnT w="9525">
                      <a:solidFill>
                        <a:schemeClr val="folHlink"/>
                      </a:solidFill>
                    </a:lnT>
                    <a:lnB w="9525" cap="flat" cmpd="sng" algn="ctr">
                      <a:solidFill>
                        <a:schemeClr val="folHlink"/>
                      </a:solidFill>
                    </a:lnB>
                  </a:tcPr>
                </a:tc>
              </a:tr>
            </a:tbl>
          </a:graphicData>
        </a:graphic>
      </p:graphicFrame>
      <p:sp>
        <p:nvSpPr>
          <p:cNvPr id="6" name="Right Brace 5"/>
          <p:cNvSpPr/>
          <p:nvPr/>
        </p:nvSpPr>
        <p:spPr bwMode="auto">
          <a:xfrm>
            <a:off x="4877594" y="1834403"/>
            <a:ext cx="218574" cy="838200"/>
          </a:xfrm>
          <a:prstGeom prst="rightBrace">
            <a:avLst>
              <a:gd name="adj1" fmla="val 0"/>
              <a:gd name="adj2" fmla="val 50000"/>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endParaRPr>
          </a:p>
        </p:txBody>
      </p:sp>
      <p:sp>
        <p:nvSpPr>
          <p:cNvPr id="8" name="Right Brace 7"/>
          <p:cNvSpPr/>
          <p:nvPr/>
        </p:nvSpPr>
        <p:spPr bwMode="auto">
          <a:xfrm>
            <a:off x="4877594" y="2819400"/>
            <a:ext cx="218574" cy="1219200"/>
          </a:xfrm>
          <a:prstGeom prst="rightBrace">
            <a:avLst>
              <a:gd name="adj1" fmla="val 0"/>
              <a:gd name="adj2" fmla="val 50000"/>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endParaRPr>
          </a:p>
        </p:txBody>
      </p:sp>
      <p:sp>
        <p:nvSpPr>
          <p:cNvPr id="9" name="Right Brace 8"/>
          <p:cNvSpPr/>
          <p:nvPr/>
        </p:nvSpPr>
        <p:spPr bwMode="auto">
          <a:xfrm>
            <a:off x="4877594" y="4103594"/>
            <a:ext cx="218574" cy="990600"/>
          </a:xfrm>
          <a:prstGeom prst="rightBrace">
            <a:avLst>
              <a:gd name="adj1" fmla="val 0"/>
              <a:gd name="adj2" fmla="val 50000"/>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endParaRPr>
          </a:p>
        </p:txBody>
      </p:sp>
      <p:sp>
        <p:nvSpPr>
          <p:cNvPr id="10" name="Content Placeholder 2"/>
          <p:cNvSpPr txBox="1">
            <a:spLocks/>
          </p:cNvSpPr>
          <p:nvPr/>
        </p:nvSpPr>
        <p:spPr bwMode="auto">
          <a:xfrm rot="16200000">
            <a:off x="4793926" y="2058265"/>
            <a:ext cx="1001805" cy="39047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defTabSz="457200">
              <a:lnSpc>
                <a:spcPct val="100000"/>
              </a:lnSpc>
              <a:spcBef>
                <a:spcPts val="700"/>
              </a:spcBef>
              <a:spcAft>
                <a:spcPts val="0"/>
              </a:spcAft>
            </a:pPr>
            <a:r>
              <a:rPr lang="en-US" sz="1200" kern="0" dirty="0" smtClean="0">
                <a:solidFill>
                  <a:schemeClr val="tx1"/>
                </a:solidFill>
                <a:ea typeface="+mn-lt"/>
              </a:rPr>
              <a:t>“New</a:t>
            </a:r>
            <a:r>
              <a:rPr lang="en-US" sz="1200" kern="0" smtClean="0">
                <a:solidFill>
                  <a:schemeClr val="tx1"/>
                </a:solidFill>
                <a:ea typeface="+mn-lt"/>
              </a:rPr>
              <a:t>” product</a:t>
            </a:r>
            <a:endParaRPr lang="en-US" sz="1200" kern="0" dirty="0" smtClean="0">
              <a:solidFill>
                <a:schemeClr val="tx1"/>
              </a:solidFill>
              <a:ea typeface="+mn-lt"/>
            </a:endParaRPr>
          </a:p>
        </p:txBody>
      </p:sp>
      <p:sp>
        <p:nvSpPr>
          <p:cNvPr id="11" name="Content Placeholder 2"/>
          <p:cNvSpPr txBox="1">
            <a:spLocks/>
          </p:cNvSpPr>
          <p:nvPr/>
        </p:nvSpPr>
        <p:spPr bwMode="auto">
          <a:xfrm rot="16200000">
            <a:off x="4793926" y="3266259"/>
            <a:ext cx="1001805" cy="39047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defTabSz="457200">
              <a:lnSpc>
                <a:spcPct val="100000"/>
              </a:lnSpc>
              <a:spcBef>
                <a:spcPts val="700"/>
              </a:spcBef>
              <a:spcAft>
                <a:spcPts val="0"/>
              </a:spcAft>
            </a:pPr>
            <a:r>
              <a:rPr lang="en-US" sz="1200" kern="0" dirty="0" smtClean="0">
                <a:solidFill>
                  <a:schemeClr val="tx1"/>
                </a:solidFill>
                <a:ea typeface="+mn-lt"/>
              </a:rPr>
              <a:t>Modifications</a:t>
            </a:r>
          </a:p>
        </p:txBody>
      </p:sp>
      <p:sp>
        <p:nvSpPr>
          <p:cNvPr id="12" name="Content Placeholder 2"/>
          <p:cNvSpPr txBox="1">
            <a:spLocks/>
          </p:cNvSpPr>
          <p:nvPr/>
        </p:nvSpPr>
        <p:spPr bwMode="auto">
          <a:xfrm rot="16200000">
            <a:off x="4793926" y="4409259"/>
            <a:ext cx="1001805" cy="39047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defTabSz="457200">
              <a:lnSpc>
                <a:spcPct val="100000"/>
              </a:lnSpc>
              <a:spcBef>
                <a:spcPts val="700"/>
              </a:spcBef>
              <a:spcAft>
                <a:spcPts val="0"/>
              </a:spcAft>
            </a:pPr>
            <a:r>
              <a:rPr lang="en-US" sz="1200" kern="0" dirty="0" smtClean="0">
                <a:solidFill>
                  <a:schemeClr val="tx1"/>
                </a:solidFill>
                <a:ea typeface="+mn-lt"/>
              </a:rPr>
              <a:t>IT or control changes</a:t>
            </a:r>
          </a:p>
        </p:txBody>
      </p:sp>
      <p:sp>
        <p:nvSpPr>
          <p:cNvPr id="13" name="Freeform 12"/>
          <p:cNvSpPr/>
          <p:nvPr/>
        </p:nvSpPr>
        <p:spPr bwMode="auto">
          <a:xfrm>
            <a:off x="5563394" y="3080014"/>
            <a:ext cx="287228" cy="545571"/>
          </a:xfrm>
          <a:custGeom>
            <a:avLst/>
            <a:gdLst/>
            <a:ahLst/>
            <a:cxnLst/>
            <a:rect l="0" t="0" r="0" b="0"/>
            <a:pathLst>
              <a:path w="284164" h="539751">
                <a:moveTo>
                  <a:pt x="0" y="0"/>
                </a:moveTo>
                <a:lnTo>
                  <a:pt x="0" y="133350"/>
                </a:lnTo>
                <a:lnTo>
                  <a:pt x="138113" y="269875"/>
                </a:lnTo>
                <a:lnTo>
                  <a:pt x="0" y="412750"/>
                </a:lnTo>
                <a:lnTo>
                  <a:pt x="0" y="539750"/>
                </a:lnTo>
                <a:lnTo>
                  <a:pt x="284163" y="269875"/>
                </a:lnTo>
                <a:close/>
              </a:path>
            </a:pathLst>
          </a:cu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endParaRPr>
          </a:p>
        </p:txBody>
      </p:sp>
      <p:sp>
        <p:nvSpPr>
          <p:cNvPr id="14" name="Content Placeholder 2"/>
          <p:cNvSpPr txBox="1">
            <a:spLocks/>
          </p:cNvSpPr>
          <p:nvPr/>
        </p:nvSpPr>
        <p:spPr bwMode="auto">
          <a:xfrm>
            <a:off x="6020594" y="1600200"/>
            <a:ext cx="3182078" cy="38417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defTabSz="457200">
              <a:lnSpc>
                <a:spcPct val="100000"/>
              </a:lnSpc>
              <a:spcBef>
                <a:spcPts val="700"/>
              </a:spcBef>
              <a:spcAft>
                <a:spcPts val="0"/>
              </a:spcAft>
            </a:pPr>
            <a:r>
              <a:rPr lang="en-US" sz="1400" b="1" kern="0" dirty="0" smtClean="0">
                <a:solidFill>
                  <a:schemeClr val="accent1"/>
                </a:solidFill>
                <a:ea typeface="+mn-lt"/>
              </a:rPr>
              <a:t>Observations</a:t>
            </a:r>
          </a:p>
          <a:p>
            <a:pPr marL="180000" indent="-180000" defTabSz="457200">
              <a:lnSpc>
                <a:spcPct val="100000"/>
              </a:lnSpc>
              <a:spcBef>
                <a:spcPts val="700"/>
              </a:spcBef>
              <a:spcAft>
                <a:spcPts val="0"/>
              </a:spcAft>
              <a:buFont typeface="Arial" panose="020B0604020202020204" pitchFamily="34" charset="0"/>
              <a:buChar char="•"/>
            </a:pPr>
            <a:r>
              <a:rPr lang="en-US" sz="1200" kern="0" dirty="0" smtClean="0">
                <a:solidFill>
                  <a:schemeClr val="tx1"/>
                </a:solidFill>
                <a:ea typeface="+mn-lt"/>
              </a:rPr>
              <a:t>The regulators have appreciated the breadth of definition of NPBA in the updated framework, however:</a:t>
            </a:r>
          </a:p>
          <a:p>
            <a:pPr marL="0" indent="0" defTabSz="457200">
              <a:lnSpc>
                <a:spcPct val="100000"/>
              </a:lnSpc>
              <a:spcBef>
                <a:spcPts val="700"/>
              </a:spcBef>
              <a:spcAft>
                <a:spcPts val="0"/>
              </a:spcAft>
            </a:pPr>
            <a:r>
              <a:rPr lang="en-US" sz="1200" b="1" kern="0" dirty="0" smtClean="0">
                <a:solidFill>
                  <a:schemeClr val="tx1"/>
                </a:solidFill>
                <a:ea typeface="+mn-lt"/>
              </a:rPr>
              <a:t>Business strategies</a:t>
            </a:r>
          </a:p>
          <a:p>
            <a:pPr marL="180000" indent="-180000" defTabSz="457200">
              <a:lnSpc>
                <a:spcPct val="100000"/>
              </a:lnSpc>
              <a:spcBef>
                <a:spcPts val="700"/>
              </a:spcBef>
              <a:spcAft>
                <a:spcPts val="0"/>
              </a:spcAft>
              <a:buFont typeface="Arial" panose="020B0604020202020204" pitchFamily="34" charset="0"/>
              <a:buChar char="•"/>
            </a:pPr>
            <a:r>
              <a:rPr lang="en-US" sz="1200" kern="0" dirty="0" smtClean="0">
                <a:solidFill>
                  <a:schemeClr val="tx1"/>
                </a:solidFill>
                <a:ea typeface="+mn-lt"/>
              </a:rPr>
              <a:t>“Business strategies” are not explicitly covered, but should be accounted for in a similar manner to products – </a:t>
            </a:r>
            <a:r>
              <a:rPr lang="en-US" sz="1200" i="1" kern="0" dirty="0" smtClean="0">
                <a:solidFill>
                  <a:schemeClr val="tx1"/>
                </a:solidFill>
                <a:ea typeface="+mn-lt"/>
              </a:rPr>
              <a:t>(see appendix for industry examples)</a:t>
            </a:r>
          </a:p>
          <a:p>
            <a:pPr marL="0" indent="0" defTabSz="457200">
              <a:lnSpc>
                <a:spcPct val="100000"/>
              </a:lnSpc>
              <a:spcBef>
                <a:spcPts val="700"/>
              </a:spcBef>
              <a:spcAft>
                <a:spcPts val="0"/>
              </a:spcAft>
            </a:pPr>
            <a:r>
              <a:rPr lang="en-US" sz="1200" b="1" kern="0" dirty="0" smtClean="0">
                <a:solidFill>
                  <a:schemeClr val="tx1"/>
                </a:solidFill>
                <a:ea typeface="+mn-lt"/>
              </a:rPr>
              <a:t>Modifications and enhancements</a:t>
            </a:r>
          </a:p>
          <a:p>
            <a:pPr marL="180000" indent="-180000" defTabSz="457200">
              <a:lnSpc>
                <a:spcPct val="100000"/>
              </a:lnSpc>
              <a:spcBef>
                <a:spcPts val="700"/>
              </a:spcBef>
              <a:spcAft>
                <a:spcPts val="0"/>
              </a:spcAft>
              <a:buFont typeface="Arial" panose="020B0604020202020204" pitchFamily="34" charset="0"/>
              <a:buChar char="•"/>
            </a:pPr>
            <a:r>
              <a:rPr lang="en-US" sz="1200" kern="0" dirty="0" smtClean="0">
                <a:solidFill>
                  <a:schemeClr val="tx1"/>
                </a:solidFill>
                <a:ea typeface="+mn-lt"/>
              </a:rPr>
              <a:t>Exercising the full review process for modifications and IT or control alterations may be too bureaucratic and cause change aversion</a:t>
            </a:r>
          </a:p>
          <a:p>
            <a:pPr marL="180000" indent="-180000" defTabSz="457200">
              <a:lnSpc>
                <a:spcPct val="100000"/>
              </a:lnSpc>
              <a:spcBef>
                <a:spcPts val="700"/>
              </a:spcBef>
              <a:spcAft>
                <a:spcPts val="0"/>
              </a:spcAft>
              <a:buFont typeface="Arial" panose="020B0604020202020204" pitchFamily="34" charset="0"/>
              <a:buChar char="•"/>
            </a:pPr>
            <a:r>
              <a:rPr lang="en-US" sz="1200" kern="0" dirty="0" smtClean="0">
                <a:solidFill>
                  <a:schemeClr val="tx1"/>
                </a:solidFill>
                <a:ea typeface="+mn-lt"/>
              </a:rPr>
              <a:t>Review should not be entirely removed, but a reduced / tiered system could decrease the burden</a:t>
            </a:r>
            <a:endParaRPr lang="en-US" sz="1200" kern="0" dirty="0">
              <a:solidFill>
                <a:schemeClr val="tx1"/>
              </a:solidFill>
              <a:ea typeface="+mn-lt"/>
            </a:endParaRPr>
          </a:p>
        </p:txBody>
      </p:sp>
    </p:spTree>
    <p:extLst>
      <p:ext uri="{BB962C8B-B14F-4D97-AF65-F5344CB8AC3E}">
        <p14:creationId xmlns:p14="http://schemas.microsoft.com/office/powerpoint/2010/main" val="25522625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385117269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7612" name="think-cell Slide" r:id="rId4" imgW="216" imgH="216" progId="TCLayout.ActiveDocument.1">
                  <p:embed/>
                </p:oleObj>
              </mc:Choice>
              <mc:Fallback>
                <p:oleObj name="think-cell Slide" r:id="rId4" imgW="216" imgH="216"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a:xfrm>
            <a:off x="692216" y="381010"/>
            <a:ext cx="8510456" cy="733419"/>
          </a:xfrm>
        </p:spPr>
        <p:txBody>
          <a:bodyPr/>
          <a:lstStyle/>
          <a:p>
            <a:r>
              <a:rPr lang="en-US" dirty="0" smtClean="0"/>
              <a:t>Practicality</a:t>
            </a:r>
            <a:br>
              <a:rPr lang="en-US" dirty="0" smtClean="0"/>
            </a:br>
            <a:r>
              <a:rPr lang="en-US" b="0" dirty="0" smtClean="0">
                <a:solidFill>
                  <a:schemeClr val="accent1"/>
                </a:solidFill>
              </a:rPr>
              <a:t>The current proposal form is complex, creating significant checks and barriers to new product approval</a:t>
            </a:r>
            <a:endParaRPr lang="en-US" b="0" dirty="0">
              <a:solidFill>
                <a:schemeClr val="accent1"/>
              </a:solidFill>
            </a:endParaRPr>
          </a:p>
        </p:txBody>
      </p:sp>
      <p:sp>
        <p:nvSpPr>
          <p:cNvPr id="9" name="TextBox 8"/>
          <p:cNvSpPr txBox="1"/>
          <p:nvPr/>
        </p:nvSpPr>
        <p:spPr>
          <a:xfrm>
            <a:off x="407987" y="1398760"/>
            <a:ext cx="4845049" cy="27764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GB"/>
            </a:defPPr>
            <a:lvl1pPr lvl="0" algn="l" eaLnBrk="1" hangingPunct="1">
              <a:defRPr sz="1400" b="1" i="0" baseline="0">
                <a:solidFill>
                  <a:schemeClr val="accent1"/>
                </a:solidFill>
                <a:latin typeface="+mn-lt"/>
                <a:ea typeface="SimSun" pitchFamily="2" charset="-122"/>
                <a:cs typeface="+mj-cs"/>
              </a:defRPr>
            </a:lvl1pPr>
            <a:lvl2pPr algn="l" eaLnBrk="1" hangingPunct="1">
              <a:defRPr sz="2400">
                <a:latin typeface="Arial Bold" pitchFamily="-112" charset="0"/>
                <a:ea typeface="ＭＳ Ｐゴシック" pitchFamily="-112" charset="-128"/>
                <a:cs typeface="ＭＳ Ｐゴシック" pitchFamily="-112" charset="-128"/>
              </a:defRPr>
            </a:lvl2pPr>
            <a:lvl3pPr algn="l" eaLnBrk="1" hangingPunct="1">
              <a:defRPr sz="2400">
                <a:latin typeface="Arial Bold" pitchFamily="-112" charset="0"/>
                <a:ea typeface="ＭＳ Ｐゴシック" pitchFamily="-112" charset="-128"/>
                <a:cs typeface="ＭＳ Ｐゴシック" pitchFamily="-112" charset="-128"/>
              </a:defRPr>
            </a:lvl3pPr>
            <a:lvl4pPr algn="l" eaLnBrk="1" hangingPunct="1">
              <a:defRPr sz="2400">
                <a:latin typeface="Arial Bold" pitchFamily="-112" charset="0"/>
                <a:ea typeface="ＭＳ Ｐゴシック" pitchFamily="-112" charset="-128"/>
                <a:cs typeface="ＭＳ Ｐゴシック" pitchFamily="-112" charset="-128"/>
              </a:defRPr>
            </a:lvl4pPr>
            <a:lvl5pPr algn="l" eaLnBrk="1" hangingPunct="1">
              <a:defRPr sz="2400">
                <a:latin typeface="Arial Bold" pitchFamily="-112" charset="0"/>
                <a:ea typeface="ＭＳ Ｐゴシック" pitchFamily="-112" charset="-128"/>
                <a:cs typeface="ＭＳ Ｐゴシック" pitchFamily="-112" charset="-128"/>
              </a:defRPr>
            </a:lvl5pPr>
            <a:lvl6pPr marL="457200" fontAlgn="base">
              <a:spcBef>
                <a:spcPct val="0"/>
              </a:spcBef>
              <a:spcAft>
                <a:spcPct val="0"/>
              </a:spcAft>
              <a:defRPr sz="2400">
                <a:latin typeface="Arial Bold" pitchFamily="-112" charset="0"/>
                <a:ea typeface="ＭＳ Ｐゴシック" pitchFamily="-112" charset="-128"/>
                <a:cs typeface="ＭＳ Ｐゴシック" pitchFamily="-112" charset="-128"/>
              </a:defRPr>
            </a:lvl6pPr>
            <a:lvl7pPr marL="914400" fontAlgn="base">
              <a:spcBef>
                <a:spcPct val="0"/>
              </a:spcBef>
              <a:spcAft>
                <a:spcPct val="0"/>
              </a:spcAft>
              <a:defRPr sz="2400">
                <a:latin typeface="Arial Bold" pitchFamily="-112" charset="0"/>
                <a:ea typeface="ＭＳ Ｐゴシック" pitchFamily="-112" charset="-128"/>
                <a:cs typeface="ＭＳ Ｐゴシック" pitchFamily="-112" charset="-128"/>
              </a:defRPr>
            </a:lvl7pPr>
            <a:lvl8pPr marL="1371600" fontAlgn="base">
              <a:spcBef>
                <a:spcPct val="0"/>
              </a:spcBef>
              <a:spcAft>
                <a:spcPct val="0"/>
              </a:spcAft>
              <a:defRPr sz="2400">
                <a:latin typeface="Arial Bold" pitchFamily="-112" charset="0"/>
                <a:ea typeface="ＭＳ Ｐゴシック" pitchFamily="-112" charset="-128"/>
                <a:cs typeface="ＭＳ Ｐゴシック" pitchFamily="-112" charset="-128"/>
              </a:defRPr>
            </a:lvl8pPr>
            <a:lvl9pPr marL="1828800" fontAlgn="base">
              <a:spcBef>
                <a:spcPct val="0"/>
              </a:spcBef>
              <a:spcAft>
                <a:spcPct val="0"/>
              </a:spcAft>
              <a:defRPr sz="2400">
                <a:latin typeface="Arial Bold" pitchFamily="-112" charset="0"/>
                <a:ea typeface="ＭＳ Ｐゴシック" pitchFamily="-112" charset="-128"/>
                <a:cs typeface="ＭＳ Ｐゴシック" pitchFamily="-112" charset="-128"/>
              </a:defRPr>
            </a:lvl9pPr>
          </a:lstStyle>
          <a:p>
            <a:r>
              <a:rPr lang="en-US" dirty="0" smtClean="0"/>
              <a:t>NPBA proposal sample components and questions</a:t>
            </a:r>
            <a:endParaRPr lang="en-US" dirty="0"/>
          </a:p>
        </p:txBody>
      </p:sp>
      <p:grpSp>
        <p:nvGrpSpPr>
          <p:cNvPr id="6" name="Group 5"/>
          <p:cNvGrpSpPr/>
          <p:nvPr/>
        </p:nvGrpSpPr>
        <p:grpSpPr>
          <a:xfrm>
            <a:off x="3201194" y="1717821"/>
            <a:ext cx="3730625" cy="3648702"/>
            <a:chOff x="2755107" y="1549028"/>
            <a:chExt cx="4103687" cy="4013572"/>
          </a:xfrm>
        </p:grpSpPr>
        <p:grpSp>
          <p:nvGrpSpPr>
            <p:cNvPr id="12" name="Group 39"/>
            <p:cNvGrpSpPr>
              <a:grpSpLocks/>
            </p:cNvGrpSpPr>
            <p:nvPr/>
          </p:nvGrpSpPr>
          <p:grpSpPr bwMode="auto">
            <a:xfrm>
              <a:off x="2755107" y="1549028"/>
              <a:ext cx="4103687" cy="4013572"/>
              <a:chOff x="4234" y="2516"/>
              <a:chExt cx="1152" cy="1152"/>
            </a:xfrm>
          </p:grpSpPr>
          <p:sp>
            <p:nvSpPr>
              <p:cNvPr id="13" name="Freeform 40"/>
              <p:cNvSpPr>
                <a:spLocks/>
              </p:cNvSpPr>
              <p:nvPr/>
            </p:nvSpPr>
            <p:spPr bwMode="gray">
              <a:xfrm>
                <a:off x="4971" y="2682"/>
                <a:ext cx="415" cy="464"/>
              </a:xfrm>
              <a:custGeom>
                <a:avLst/>
                <a:gdLst>
                  <a:gd name="T0" fmla="*/ 340 w 1136"/>
                  <a:gd name="T1" fmla="*/ 1125 h 1267"/>
                  <a:gd name="T2" fmla="*/ 325 w 1136"/>
                  <a:gd name="T3" fmla="*/ 1146 h 1267"/>
                  <a:gd name="T4" fmla="*/ 303 w 1136"/>
                  <a:gd name="T5" fmla="*/ 1176 h 1267"/>
                  <a:gd name="T6" fmla="*/ 306 w 1136"/>
                  <a:gd name="T7" fmla="*/ 1230 h 1267"/>
                  <a:gd name="T8" fmla="*/ 350 w 1136"/>
                  <a:gd name="T9" fmla="*/ 1267 h 1267"/>
                  <a:gd name="T10" fmla="*/ 352 w 1136"/>
                  <a:gd name="T11" fmla="*/ 1267 h 1267"/>
                  <a:gd name="T12" fmla="*/ 394 w 1136"/>
                  <a:gd name="T13" fmla="*/ 1249 h 1267"/>
                  <a:gd name="T14" fmla="*/ 414 w 1136"/>
                  <a:gd name="T15" fmla="*/ 1195 h 1267"/>
                  <a:gd name="T16" fmla="*/ 403 w 1136"/>
                  <a:gd name="T17" fmla="*/ 1157 h 1267"/>
                  <a:gd name="T18" fmla="*/ 387 w 1136"/>
                  <a:gd name="T19" fmla="*/ 1134 h 1267"/>
                  <a:gd name="T20" fmla="*/ 400 w 1136"/>
                  <a:gd name="T21" fmla="*/ 1114 h 1267"/>
                  <a:gd name="T22" fmla="*/ 897 w 1136"/>
                  <a:gd name="T23" fmla="*/ 1108 h 1267"/>
                  <a:gd name="T24" fmla="*/ 884 w 1136"/>
                  <a:gd name="T25" fmla="*/ 1087 h 1267"/>
                  <a:gd name="T26" fmla="*/ 865 w 1136"/>
                  <a:gd name="T27" fmla="*/ 1055 h 1267"/>
                  <a:gd name="T28" fmla="*/ 869 w 1136"/>
                  <a:gd name="T29" fmla="*/ 1001 h 1267"/>
                  <a:gd name="T30" fmla="*/ 917 w 1136"/>
                  <a:gd name="T31" fmla="*/ 969 h 1267"/>
                  <a:gd name="T32" fmla="*/ 917 w 1136"/>
                  <a:gd name="T33" fmla="*/ 969 h 1267"/>
                  <a:gd name="T34" fmla="*/ 959 w 1136"/>
                  <a:gd name="T35" fmla="*/ 988 h 1267"/>
                  <a:gd name="T36" fmla="*/ 975 w 1136"/>
                  <a:gd name="T37" fmla="*/ 1044 h 1267"/>
                  <a:gd name="T38" fmla="*/ 961 w 1136"/>
                  <a:gd name="T39" fmla="*/ 1080 h 1267"/>
                  <a:gd name="T40" fmla="*/ 945 w 1136"/>
                  <a:gd name="T41" fmla="*/ 1102 h 1267"/>
                  <a:gd name="T42" fmla="*/ 1136 w 1136"/>
                  <a:gd name="T43" fmla="*/ 1067 h 1267"/>
                  <a:gd name="T44" fmla="*/ 1117 w 1136"/>
                  <a:gd name="T45" fmla="*/ 869 h 1267"/>
                  <a:gd name="T46" fmla="*/ 1074 w 1136"/>
                  <a:gd name="T47" fmla="*/ 679 h 1267"/>
                  <a:gd name="T48" fmla="*/ 1009 w 1136"/>
                  <a:gd name="T49" fmla="*/ 497 h 1267"/>
                  <a:gd name="T50" fmla="*/ 923 w 1136"/>
                  <a:gd name="T51" fmla="*/ 328 h 1267"/>
                  <a:gd name="T52" fmla="*/ 818 w 1136"/>
                  <a:gd name="T53" fmla="*/ 171 h 1267"/>
                  <a:gd name="T54" fmla="*/ 696 w 1136"/>
                  <a:gd name="T55" fmla="*/ 26 h 1267"/>
                  <a:gd name="T56" fmla="*/ 529 w 1136"/>
                  <a:gd name="T57" fmla="*/ 131 h 1267"/>
                  <a:gd name="T58" fmla="*/ 525 w 1136"/>
                  <a:gd name="T59" fmla="*/ 104 h 1267"/>
                  <a:gd name="T60" fmla="*/ 510 w 1136"/>
                  <a:gd name="T61" fmla="*/ 69 h 1267"/>
                  <a:gd name="T62" fmla="*/ 459 w 1136"/>
                  <a:gd name="T63" fmla="*/ 41 h 1267"/>
                  <a:gd name="T64" fmla="*/ 416 w 1136"/>
                  <a:gd name="T65" fmla="*/ 55 h 1267"/>
                  <a:gd name="T66" fmla="*/ 416 w 1136"/>
                  <a:gd name="T67" fmla="*/ 57 h 1267"/>
                  <a:gd name="T68" fmla="*/ 404 w 1136"/>
                  <a:gd name="T69" fmla="*/ 112 h 1267"/>
                  <a:gd name="T70" fmla="*/ 439 w 1136"/>
                  <a:gd name="T71" fmla="*/ 155 h 1267"/>
                  <a:gd name="T72" fmla="*/ 475 w 1136"/>
                  <a:gd name="T73" fmla="*/ 163 h 1267"/>
                  <a:gd name="T74" fmla="*/ 499 w 1136"/>
                  <a:gd name="T75" fmla="*/ 169 h 1267"/>
                  <a:gd name="T76" fmla="*/ 150 w 1136"/>
                  <a:gd name="T77" fmla="*/ 522 h 1267"/>
                  <a:gd name="T78" fmla="*/ 156 w 1136"/>
                  <a:gd name="T79" fmla="*/ 547 h 1267"/>
                  <a:gd name="T80" fmla="*/ 184 w 1136"/>
                  <a:gd name="T81" fmla="*/ 552 h 1267"/>
                  <a:gd name="T82" fmla="*/ 217 w 1136"/>
                  <a:gd name="T83" fmla="*/ 570 h 1267"/>
                  <a:gd name="T84" fmla="*/ 242 w 1136"/>
                  <a:gd name="T85" fmla="*/ 622 h 1267"/>
                  <a:gd name="T86" fmla="*/ 223 w 1136"/>
                  <a:gd name="T87" fmla="*/ 665 h 1267"/>
                  <a:gd name="T88" fmla="*/ 223 w 1136"/>
                  <a:gd name="T89" fmla="*/ 665 h 1267"/>
                  <a:gd name="T90" fmla="*/ 166 w 1136"/>
                  <a:gd name="T91" fmla="*/ 672 h 1267"/>
                  <a:gd name="T92" fmla="*/ 127 w 1136"/>
                  <a:gd name="T93" fmla="*/ 636 h 1267"/>
                  <a:gd name="T94" fmla="*/ 120 w 1136"/>
                  <a:gd name="T95" fmla="*/ 598 h 1267"/>
                  <a:gd name="T96" fmla="*/ 117 w 1136"/>
                  <a:gd name="T97" fmla="*/ 573 h 1267"/>
                  <a:gd name="T98" fmla="*/ 41 w 1136"/>
                  <a:gd name="T99" fmla="*/ 713 h 1267"/>
                  <a:gd name="T100" fmla="*/ 124 w 1136"/>
                  <a:gd name="T101" fmla="*/ 840 h 1267"/>
                  <a:gd name="T102" fmla="*/ 175 w 1136"/>
                  <a:gd name="T103" fmla="*/ 984 h 1267"/>
                  <a:gd name="T104" fmla="*/ 190 w 1136"/>
                  <a:gd name="T105" fmla="*/ 1111 h 1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36" h="1267">
                    <a:moveTo>
                      <a:pt x="333" y="1108"/>
                    </a:moveTo>
                    <a:lnTo>
                      <a:pt x="335" y="1112"/>
                    </a:lnTo>
                    <a:lnTo>
                      <a:pt x="338" y="1118"/>
                    </a:lnTo>
                    <a:lnTo>
                      <a:pt x="340" y="1122"/>
                    </a:lnTo>
                    <a:lnTo>
                      <a:pt x="340" y="1125"/>
                    </a:lnTo>
                    <a:lnTo>
                      <a:pt x="340" y="1130"/>
                    </a:lnTo>
                    <a:lnTo>
                      <a:pt x="338" y="1134"/>
                    </a:lnTo>
                    <a:lnTo>
                      <a:pt x="335" y="1137"/>
                    </a:lnTo>
                    <a:lnTo>
                      <a:pt x="331" y="1141"/>
                    </a:lnTo>
                    <a:lnTo>
                      <a:pt x="325" y="1146"/>
                    </a:lnTo>
                    <a:lnTo>
                      <a:pt x="319" y="1150"/>
                    </a:lnTo>
                    <a:lnTo>
                      <a:pt x="315" y="1156"/>
                    </a:lnTo>
                    <a:lnTo>
                      <a:pt x="311" y="1162"/>
                    </a:lnTo>
                    <a:lnTo>
                      <a:pt x="306" y="1169"/>
                    </a:lnTo>
                    <a:lnTo>
                      <a:pt x="303" y="1176"/>
                    </a:lnTo>
                    <a:lnTo>
                      <a:pt x="302" y="1185"/>
                    </a:lnTo>
                    <a:lnTo>
                      <a:pt x="301" y="1192"/>
                    </a:lnTo>
                    <a:lnTo>
                      <a:pt x="299" y="1205"/>
                    </a:lnTo>
                    <a:lnTo>
                      <a:pt x="302" y="1219"/>
                    </a:lnTo>
                    <a:lnTo>
                      <a:pt x="306" y="1230"/>
                    </a:lnTo>
                    <a:lnTo>
                      <a:pt x="312" y="1242"/>
                    </a:lnTo>
                    <a:lnTo>
                      <a:pt x="319" y="1251"/>
                    </a:lnTo>
                    <a:lnTo>
                      <a:pt x="328" y="1258"/>
                    </a:lnTo>
                    <a:lnTo>
                      <a:pt x="338" y="1264"/>
                    </a:lnTo>
                    <a:lnTo>
                      <a:pt x="350" y="1267"/>
                    </a:lnTo>
                    <a:lnTo>
                      <a:pt x="352" y="1267"/>
                    </a:lnTo>
                    <a:lnTo>
                      <a:pt x="363" y="1265"/>
                    </a:lnTo>
                    <a:lnTo>
                      <a:pt x="375" y="1262"/>
                    </a:lnTo>
                    <a:lnTo>
                      <a:pt x="385" y="1257"/>
                    </a:lnTo>
                    <a:lnTo>
                      <a:pt x="394" y="1249"/>
                    </a:lnTo>
                    <a:lnTo>
                      <a:pt x="403" y="1239"/>
                    </a:lnTo>
                    <a:lnTo>
                      <a:pt x="408" y="1229"/>
                    </a:lnTo>
                    <a:lnTo>
                      <a:pt x="413" y="1217"/>
                    </a:lnTo>
                    <a:lnTo>
                      <a:pt x="414" y="1203"/>
                    </a:lnTo>
                    <a:lnTo>
                      <a:pt x="414" y="1195"/>
                    </a:lnTo>
                    <a:lnTo>
                      <a:pt x="414" y="1187"/>
                    </a:lnTo>
                    <a:lnTo>
                      <a:pt x="413" y="1179"/>
                    </a:lnTo>
                    <a:lnTo>
                      <a:pt x="410" y="1172"/>
                    </a:lnTo>
                    <a:lnTo>
                      <a:pt x="407" y="1165"/>
                    </a:lnTo>
                    <a:lnTo>
                      <a:pt x="403" y="1157"/>
                    </a:lnTo>
                    <a:lnTo>
                      <a:pt x="398" y="1152"/>
                    </a:lnTo>
                    <a:lnTo>
                      <a:pt x="392" y="1147"/>
                    </a:lnTo>
                    <a:lnTo>
                      <a:pt x="389" y="1143"/>
                    </a:lnTo>
                    <a:lnTo>
                      <a:pt x="388" y="1138"/>
                    </a:lnTo>
                    <a:lnTo>
                      <a:pt x="387" y="1134"/>
                    </a:lnTo>
                    <a:lnTo>
                      <a:pt x="387" y="1130"/>
                    </a:lnTo>
                    <a:lnTo>
                      <a:pt x="388" y="1127"/>
                    </a:lnTo>
                    <a:lnTo>
                      <a:pt x="391" y="1121"/>
                    </a:lnTo>
                    <a:lnTo>
                      <a:pt x="395" y="1117"/>
                    </a:lnTo>
                    <a:lnTo>
                      <a:pt x="400" y="1114"/>
                    </a:lnTo>
                    <a:lnTo>
                      <a:pt x="400" y="1111"/>
                    </a:lnTo>
                    <a:lnTo>
                      <a:pt x="400" y="1108"/>
                    </a:lnTo>
                    <a:lnTo>
                      <a:pt x="897" y="1108"/>
                    </a:lnTo>
                    <a:lnTo>
                      <a:pt x="897" y="1103"/>
                    </a:lnTo>
                    <a:lnTo>
                      <a:pt x="895" y="1099"/>
                    </a:lnTo>
                    <a:lnTo>
                      <a:pt x="892" y="1096"/>
                    </a:lnTo>
                    <a:lnTo>
                      <a:pt x="889" y="1092"/>
                    </a:lnTo>
                    <a:lnTo>
                      <a:pt x="884" y="1087"/>
                    </a:lnTo>
                    <a:lnTo>
                      <a:pt x="878" y="1083"/>
                    </a:lnTo>
                    <a:lnTo>
                      <a:pt x="873" y="1076"/>
                    </a:lnTo>
                    <a:lnTo>
                      <a:pt x="870" y="1070"/>
                    </a:lnTo>
                    <a:lnTo>
                      <a:pt x="866" y="1063"/>
                    </a:lnTo>
                    <a:lnTo>
                      <a:pt x="865" y="1055"/>
                    </a:lnTo>
                    <a:lnTo>
                      <a:pt x="862" y="1047"/>
                    </a:lnTo>
                    <a:lnTo>
                      <a:pt x="862" y="1039"/>
                    </a:lnTo>
                    <a:lnTo>
                      <a:pt x="862" y="1025"/>
                    </a:lnTo>
                    <a:lnTo>
                      <a:pt x="865" y="1013"/>
                    </a:lnTo>
                    <a:lnTo>
                      <a:pt x="869" y="1001"/>
                    </a:lnTo>
                    <a:lnTo>
                      <a:pt x="876" y="991"/>
                    </a:lnTo>
                    <a:lnTo>
                      <a:pt x="885" y="982"/>
                    </a:lnTo>
                    <a:lnTo>
                      <a:pt x="894" y="975"/>
                    </a:lnTo>
                    <a:lnTo>
                      <a:pt x="905" y="971"/>
                    </a:lnTo>
                    <a:lnTo>
                      <a:pt x="917" y="969"/>
                    </a:lnTo>
                    <a:lnTo>
                      <a:pt x="930" y="971"/>
                    </a:lnTo>
                    <a:lnTo>
                      <a:pt x="940" y="975"/>
                    </a:lnTo>
                    <a:lnTo>
                      <a:pt x="951" y="981"/>
                    </a:lnTo>
                    <a:lnTo>
                      <a:pt x="959" y="988"/>
                    </a:lnTo>
                    <a:lnTo>
                      <a:pt x="967" y="999"/>
                    </a:lnTo>
                    <a:lnTo>
                      <a:pt x="972" y="1010"/>
                    </a:lnTo>
                    <a:lnTo>
                      <a:pt x="975" y="1023"/>
                    </a:lnTo>
                    <a:lnTo>
                      <a:pt x="977" y="1036"/>
                    </a:lnTo>
                    <a:lnTo>
                      <a:pt x="975" y="1044"/>
                    </a:lnTo>
                    <a:lnTo>
                      <a:pt x="974" y="1052"/>
                    </a:lnTo>
                    <a:lnTo>
                      <a:pt x="972" y="1060"/>
                    </a:lnTo>
                    <a:lnTo>
                      <a:pt x="970" y="1067"/>
                    </a:lnTo>
                    <a:lnTo>
                      <a:pt x="965" y="1074"/>
                    </a:lnTo>
                    <a:lnTo>
                      <a:pt x="961" y="1080"/>
                    </a:lnTo>
                    <a:lnTo>
                      <a:pt x="956" y="1086"/>
                    </a:lnTo>
                    <a:lnTo>
                      <a:pt x="951" y="1090"/>
                    </a:lnTo>
                    <a:lnTo>
                      <a:pt x="948" y="1095"/>
                    </a:lnTo>
                    <a:lnTo>
                      <a:pt x="945" y="1099"/>
                    </a:lnTo>
                    <a:lnTo>
                      <a:pt x="945" y="1102"/>
                    </a:lnTo>
                    <a:lnTo>
                      <a:pt x="945" y="1106"/>
                    </a:lnTo>
                    <a:lnTo>
                      <a:pt x="945" y="1108"/>
                    </a:lnTo>
                    <a:lnTo>
                      <a:pt x="1136" y="1108"/>
                    </a:lnTo>
                    <a:lnTo>
                      <a:pt x="1136" y="1067"/>
                    </a:lnTo>
                    <a:lnTo>
                      <a:pt x="1133" y="1028"/>
                    </a:lnTo>
                    <a:lnTo>
                      <a:pt x="1131" y="987"/>
                    </a:lnTo>
                    <a:lnTo>
                      <a:pt x="1127" y="948"/>
                    </a:lnTo>
                    <a:lnTo>
                      <a:pt x="1123" y="908"/>
                    </a:lnTo>
                    <a:lnTo>
                      <a:pt x="1117" y="869"/>
                    </a:lnTo>
                    <a:lnTo>
                      <a:pt x="1109" y="831"/>
                    </a:lnTo>
                    <a:lnTo>
                      <a:pt x="1102" y="792"/>
                    </a:lnTo>
                    <a:lnTo>
                      <a:pt x="1093" y="754"/>
                    </a:lnTo>
                    <a:lnTo>
                      <a:pt x="1085" y="716"/>
                    </a:lnTo>
                    <a:lnTo>
                      <a:pt x="1074" y="679"/>
                    </a:lnTo>
                    <a:lnTo>
                      <a:pt x="1063" y="641"/>
                    </a:lnTo>
                    <a:lnTo>
                      <a:pt x="1051" y="605"/>
                    </a:lnTo>
                    <a:lnTo>
                      <a:pt x="1038" y="569"/>
                    </a:lnTo>
                    <a:lnTo>
                      <a:pt x="1023" y="534"/>
                    </a:lnTo>
                    <a:lnTo>
                      <a:pt x="1009" y="497"/>
                    </a:lnTo>
                    <a:lnTo>
                      <a:pt x="994" y="464"/>
                    </a:lnTo>
                    <a:lnTo>
                      <a:pt x="977" y="429"/>
                    </a:lnTo>
                    <a:lnTo>
                      <a:pt x="959" y="394"/>
                    </a:lnTo>
                    <a:lnTo>
                      <a:pt x="942" y="360"/>
                    </a:lnTo>
                    <a:lnTo>
                      <a:pt x="923" y="328"/>
                    </a:lnTo>
                    <a:lnTo>
                      <a:pt x="904" y="294"/>
                    </a:lnTo>
                    <a:lnTo>
                      <a:pt x="884" y="262"/>
                    </a:lnTo>
                    <a:lnTo>
                      <a:pt x="862" y="232"/>
                    </a:lnTo>
                    <a:lnTo>
                      <a:pt x="840" y="201"/>
                    </a:lnTo>
                    <a:lnTo>
                      <a:pt x="818" y="171"/>
                    </a:lnTo>
                    <a:lnTo>
                      <a:pt x="795" y="140"/>
                    </a:lnTo>
                    <a:lnTo>
                      <a:pt x="771" y="111"/>
                    </a:lnTo>
                    <a:lnTo>
                      <a:pt x="747" y="82"/>
                    </a:lnTo>
                    <a:lnTo>
                      <a:pt x="720" y="54"/>
                    </a:lnTo>
                    <a:lnTo>
                      <a:pt x="696" y="26"/>
                    </a:lnTo>
                    <a:lnTo>
                      <a:pt x="668" y="0"/>
                    </a:lnTo>
                    <a:lnTo>
                      <a:pt x="532" y="136"/>
                    </a:lnTo>
                    <a:lnTo>
                      <a:pt x="532" y="134"/>
                    </a:lnTo>
                    <a:lnTo>
                      <a:pt x="529" y="131"/>
                    </a:lnTo>
                    <a:lnTo>
                      <a:pt x="526" y="128"/>
                    </a:lnTo>
                    <a:lnTo>
                      <a:pt x="526" y="124"/>
                    </a:lnTo>
                    <a:lnTo>
                      <a:pt x="525" y="118"/>
                    </a:lnTo>
                    <a:lnTo>
                      <a:pt x="526" y="111"/>
                    </a:lnTo>
                    <a:lnTo>
                      <a:pt x="525" y="104"/>
                    </a:lnTo>
                    <a:lnTo>
                      <a:pt x="524" y="96"/>
                    </a:lnTo>
                    <a:lnTo>
                      <a:pt x="522" y="89"/>
                    </a:lnTo>
                    <a:lnTo>
                      <a:pt x="519" y="82"/>
                    </a:lnTo>
                    <a:lnTo>
                      <a:pt x="515" y="74"/>
                    </a:lnTo>
                    <a:lnTo>
                      <a:pt x="510" y="69"/>
                    </a:lnTo>
                    <a:lnTo>
                      <a:pt x="505" y="61"/>
                    </a:lnTo>
                    <a:lnTo>
                      <a:pt x="494" y="53"/>
                    </a:lnTo>
                    <a:lnTo>
                      <a:pt x="483" y="47"/>
                    </a:lnTo>
                    <a:lnTo>
                      <a:pt x="471" y="42"/>
                    </a:lnTo>
                    <a:lnTo>
                      <a:pt x="459" y="41"/>
                    </a:lnTo>
                    <a:lnTo>
                      <a:pt x="448" y="41"/>
                    </a:lnTo>
                    <a:lnTo>
                      <a:pt x="436" y="44"/>
                    </a:lnTo>
                    <a:lnTo>
                      <a:pt x="424" y="48"/>
                    </a:lnTo>
                    <a:lnTo>
                      <a:pt x="416" y="55"/>
                    </a:lnTo>
                    <a:lnTo>
                      <a:pt x="416" y="57"/>
                    </a:lnTo>
                    <a:lnTo>
                      <a:pt x="408" y="66"/>
                    </a:lnTo>
                    <a:lnTo>
                      <a:pt x="404" y="77"/>
                    </a:lnTo>
                    <a:lnTo>
                      <a:pt x="401" y="89"/>
                    </a:lnTo>
                    <a:lnTo>
                      <a:pt x="403" y="101"/>
                    </a:lnTo>
                    <a:lnTo>
                      <a:pt x="404" y="112"/>
                    </a:lnTo>
                    <a:lnTo>
                      <a:pt x="410" y="124"/>
                    </a:lnTo>
                    <a:lnTo>
                      <a:pt x="416" y="136"/>
                    </a:lnTo>
                    <a:lnTo>
                      <a:pt x="426" y="144"/>
                    </a:lnTo>
                    <a:lnTo>
                      <a:pt x="432" y="150"/>
                    </a:lnTo>
                    <a:lnTo>
                      <a:pt x="439" y="155"/>
                    </a:lnTo>
                    <a:lnTo>
                      <a:pt x="446" y="159"/>
                    </a:lnTo>
                    <a:lnTo>
                      <a:pt x="454" y="160"/>
                    </a:lnTo>
                    <a:lnTo>
                      <a:pt x="461" y="163"/>
                    </a:lnTo>
                    <a:lnTo>
                      <a:pt x="468" y="163"/>
                    </a:lnTo>
                    <a:lnTo>
                      <a:pt x="475" y="163"/>
                    </a:lnTo>
                    <a:lnTo>
                      <a:pt x="483" y="163"/>
                    </a:lnTo>
                    <a:lnTo>
                      <a:pt x="489" y="163"/>
                    </a:lnTo>
                    <a:lnTo>
                      <a:pt x="493" y="165"/>
                    </a:lnTo>
                    <a:lnTo>
                      <a:pt x="496" y="166"/>
                    </a:lnTo>
                    <a:lnTo>
                      <a:pt x="499" y="169"/>
                    </a:lnTo>
                    <a:lnTo>
                      <a:pt x="500" y="169"/>
                    </a:lnTo>
                    <a:lnTo>
                      <a:pt x="147" y="520"/>
                    </a:lnTo>
                    <a:lnTo>
                      <a:pt x="149" y="522"/>
                    </a:lnTo>
                    <a:lnTo>
                      <a:pt x="150" y="522"/>
                    </a:lnTo>
                    <a:lnTo>
                      <a:pt x="149" y="528"/>
                    </a:lnTo>
                    <a:lnTo>
                      <a:pt x="149" y="534"/>
                    </a:lnTo>
                    <a:lnTo>
                      <a:pt x="150" y="539"/>
                    </a:lnTo>
                    <a:lnTo>
                      <a:pt x="153" y="544"/>
                    </a:lnTo>
                    <a:lnTo>
                      <a:pt x="156" y="547"/>
                    </a:lnTo>
                    <a:lnTo>
                      <a:pt x="159" y="550"/>
                    </a:lnTo>
                    <a:lnTo>
                      <a:pt x="163" y="550"/>
                    </a:lnTo>
                    <a:lnTo>
                      <a:pt x="169" y="551"/>
                    </a:lnTo>
                    <a:lnTo>
                      <a:pt x="177" y="551"/>
                    </a:lnTo>
                    <a:lnTo>
                      <a:pt x="184" y="552"/>
                    </a:lnTo>
                    <a:lnTo>
                      <a:pt x="191" y="554"/>
                    </a:lnTo>
                    <a:lnTo>
                      <a:pt x="198" y="557"/>
                    </a:lnTo>
                    <a:lnTo>
                      <a:pt x="206" y="560"/>
                    </a:lnTo>
                    <a:lnTo>
                      <a:pt x="212" y="564"/>
                    </a:lnTo>
                    <a:lnTo>
                      <a:pt x="217" y="570"/>
                    </a:lnTo>
                    <a:lnTo>
                      <a:pt x="223" y="576"/>
                    </a:lnTo>
                    <a:lnTo>
                      <a:pt x="232" y="586"/>
                    </a:lnTo>
                    <a:lnTo>
                      <a:pt x="238" y="598"/>
                    </a:lnTo>
                    <a:lnTo>
                      <a:pt x="241" y="609"/>
                    </a:lnTo>
                    <a:lnTo>
                      <a:pt x="242" y="622"/>
                    </a:lnTo>
                    <a:lnTo>
                      <a:pt x="241" y="634"/>
                    </a:lnTo>
                    <a:lnTo>
                      <a:pt x="238" y="646"/>
                    </a:lnTo>
                    <a:lnTo>
                      <a:pt x="232" y="656"/>
                    </a:lnTo>
                    <a:lnTo>
                      <a:pt x="223" y="665"/>
                    </a:lnTo>
                    <a:lnTo>
                      <a:pt x="213" y="672"/>
                    </a:lnTo>
                    <a:lnTo>
                      <a:pt x="201" y="675"/>
                    </a:lnTo>
                    <a:lnTo>
                      <a:pt x="190" y="676"/>
                    </a:lnTo>
                    <a:lnTo>
                      <a:pt x="178" y="675"/>
                    </a:lnTo>
                    <a:lnTo>
                      <a:pt x="166" y="672"/>
                    </a:lnTo>
                    <a:lnTo>
                      <a:pt x="155" y="666"/>
                    </a:lnTo>
                    <a:lnTo>
                      <a:pt x="145" y="659"/>
                    </a:lnTo>
                    <a:lnTo>
                      <a:pt x="136" y="649"/>
                    </a:lnTo>
                    <a:lnTo>
                      <a:pt x="130" y="643"/>
                    </a:lnTo>
                    <a:lnTo>
                      <a:pt x="127" y="636"/>
                    </a:lnTo>
                    <a:lnTo>
                      <a:pt x="124" y="628"/>
                    </a:lnTo>
                    <a:lnTo>
                      <a:pt x="121" y="621"/>
                    </a:lnTo>
                    <a:lnTo>
                      <a:pt x="120" y="612"/>
                    </a:lnTo>
                    <a:lnTo>
                      <a:pt x="120" y="605"/>
                    </a:lnTo>
                    <a:lnTo>
                      <a:pt x="120" y="598"/>
                    </a:lnTo>
                    <a:lnTo>
                      <a:pt x="121" y="590"/>
                    </a:lnTo>
                    <a:lnTo>
                      <a:pt x="121" y="585"/>
                    </a:lnTo>
                    <a:lnTo>
                      <a:pt x="121" y="580"/>
                    </a:lnTo>
                    <a:lnTo>
                      <a:pt x="120" y="577"/>
                    </a:lnTo>
                    <a:lnTo>
                      <a:pt x="117" y="573"/>
                    </a:lnTo>
                    <a:lnTo>
                      <a:pt x="111" y="570"/>
                    </a:lnTo>
                    <a:lnTo>
                      <a:pt x="102" y="567"/>
                    </a:lnTo>
                    <a:lnTo>
                      <a:pt x="0" y="669"/>
                    </a:lnTo>
                    <a:lnTo>
                      <a:pt x="21" y="691"/>
                    </a:lnTo>
                    <a:lnTo>
                      <a:pt x="41" y="713"/>
                    </a:lnTo>
                    <a:lnTo>
                      <a:pt x="60" y="736"/>
                    </a:lnTo>
                    <a:lnTo>
                      <a:pt x="77" y="761"/>
                    </a:lnTo>
                    <a:lnTo>
                      <a:pt x="95" y="786"/>
                    </a:lnTo>
                    <a:lnTo>
                      <a:pt x="111" y="812"/>
                    </a:lnTo>
                    <a:lnTo>
                      <a:pt x="124" y="840"/>
                    </a:lnTo>
                    <a:lnTo>
                      <a:pt x="137" y="867"/>
                    </a:lnTo>
                    <a:lnTo>
                      <a:pt x="149" y="895"/>
                    </a:lnTo>
                    <a:lnTo>
                      <a:pt x="159" y="924"/>
                    </a:lnTo>
                    <a:lnTo>
                      <a:pt x="168" y="953"/>
                    </a:lnTo>
                    <a:lnTo>
                      <a:pt x="175" y="984"/>
                    </a:lnTo>
                    <a:lnTo>
                      <a:pt x="181" y="1015"/>
                    </a:lnTo>
                    <a:lnTo>
                      <a:pt x="185" y="1047"/>
                    </a:lnTo>
                    <a:lnTo>
                      <a:pt x="188" y="1079"/>
                    </a:lnTo>
                    <a:lnTo>
                      <a:pt x="190" y="1111"/>
                    </a:lnTo>
                    <a:lnTo>
                      <a:pt x="190" y="1109"/>
                    </a:lnTo>
                    <a:lnTo>
                      <a:pt x="190" y="1108"/>
                    </a:lnTo>
                    <a:lnTo>
                      <a:pt x="333" y="1108"/>
                    </a:lnTo>
                  </a:path>
                </a:pathLst>
              </a:custGeom>
              <a:solidFill>
                <a:schemeClr val="bg1"/>
              </a:solidFill>
              <a:ln w="9525">
                <a:solidFill>
                  <a:schemeClr val="accent1"/>
                </a:solidFill>
                <a:round/>
                <a:headEnd/>
                <a:tailEnd/>
              </a:ln>
            </p:spPr>
            <p:txBody>
              <a:bodyPr/>
              <a:lstStyle/>
              <a:p>
                <a:endParaRPr lang="en-GB"/>
              </a:p>
            </p:txBody>
          </p:sp>
          <p:sp>
            <p:nvSpPr>
              <p:cNvPr id="14" name="Freeform 41"/>
              <p:cNvSpPr>
                <a:spLocks/>
              </p:cNvSpPr>
              <p:nvPr/>
            </p:nvSpPr>
            <p:spPr bwMode="gray">
              <a:xfrm>
                <a:off x="4400" y="2516"/>
                <a:ext cx="464" cy="416"/>
              </a:xfrm>
              <a:custGeom>
                <a:avLst/>
                <a:gdLst>
                  <a:gd name="T0" fmla="*/ 1125 w 1267"/>
                  <a:gd name="T1" fmla="*/ 796 h 1136"/>
                  <a:gd name="T2" fmla="*/ 1146 w 1267"/>
                  <a:gd name="T3" fmla="*/ 811 h 1136"/>
                  <a:gd name="T4" fmla="*/ 1176 w 1267"/>
                  <a:gd name="T5" fmla="*/ 833 h 1136"/>
                  <a:gd name="T6" fmla="*/ 1230 w 1267"/>
                  <a:gd name="T7" fmla="*/ 830 h 1136"/>
                  <a:gd name="T8" fmla="*/ 1267 w 1267"/>
                  <a:gd name="T9" fmla="*/ 786 h 1136"/>
                  <a:gd name="T10" fmla="*/ 1267 w 1267"/>
                  <a:gd name="T11" fmla="*/ 784 h 1136"/>
                  <a:gd name="T12" fmla="*/ 1249 w 1267"/>
                  <a:gd name="T13" fmla="*/ 742 h 1136"/>
                  <a:gd name="T14" fmla="*/ 1195 w 1267"/>
                  <a:gd name="T15" fmla="*/ 722 h 1136"/>
                  <a:gd name="T16" fmla="*/ 1157 w 1267"/>
                  <a:gd name="T17" fmla="*/ 733 h 1136"/>
                  <a:gd name="T18" fmla="*/ 1134 w 1267"/>
                  <a:gd name="T19" fmla="*/ 749 h 1136"/>
                  <a:gd name="T20" fmla="*/ 1114 w 1267"/>
                  <a:gd name="T21" fmla="*/ 736 h 1136"/>
                  <a:gd name="T22" fmla="*/ 1108 w 1267"/>
                  <a:gd name="T23" fmla="*/ 239 h 1136"/>
                  <a:gd name="T24" fmla="*/ 1087 w 1267"/>
                  <a:gd name="T25" fmla="*/ 252 h 1136"/>
                  <a:gd name="T26" fmla="*/ 1055 w 1267"/>
                  <a:gd name="T27" fmla="*/ 271 h 1136"/>
                  <a:gd name="T28" fmla="*/ 1001 w 1267"/>
                  <a:gd name="T29" fmla="*/ 267 h 1136"/>
                  <a:gd name="T30" fmla="*/ 969 w 1267"/>
                  <a:gd name="T31" fmla="*/ 219 h 1136"/>
                  <a:gd name="T32" fmla="*/ 969 w 1267"/>
                  <a:gd name="T33" fmla="*/ 219 h 1136"/>
                  <a:gd name="T34" fmla="*/ 988 w 1267"/>
                  <a:gd name="T35" fmla="*/ 177 h 1136"/>
                  <a:gd name="T36" fmla="*/ 1044 w 1267"/>
                  <a:gd name="T37" fmla="*/ 161 h 1136"/>
                  <a:gd name="T38" fmla="*/ 1080 w 1267"/>
                  <a:gd name="T39" fmla="*/ 175 h 1136"/>
                  <a:gd name="T40" fmla="*/ 1102 w 1267"/>
                  <a:gd name="T41" fmla="*/ 191 h 1136"/>
                  <a:gd name="T42" fmla="*/ 1067 w 1267"/>
                  <a:gd name="T43" fmla="*/ 0 h 1136"/>
                  <a:gd name="T44" fmla="*/ 869 w 1267"/>
                  <a:gd name="T45" fmla="*/ 19 h 1136"/>
                  <a:gd name="T46" fmla="*/ 679 w 1267"/>
                  <a:gd name="T47" fmla="*/ 62 h 1136"/>
                  <a:gd name="T48" fmla="*/ 497 w 1267"/>
                  <a:gd name="T49" fmla="*/ 127 h 1136"/>
                  <a:gd name="T50" fmla="*/ 328 w 1267"/>
                  <a:gd name="T51" fmla="*/ 213 h 1136"/>
                  <a:gd name="T52" fmla="*/ 171 w 1267"/>
                  <a:gd name="T53" fmla="*/ 318 h 1136"/>
                  <a:gd name="T54" fmla="*/ 26 w 1267"/>
                  <a:gd name="T55" fmla="*/ 440 h 1136"/>
                  <a:gd name="T56" fmla="*/ 131 w 1267"/>
                  <a:gd name="T57" fmla="*/ 607 h 1136"/>
                  <a:gd name="T58" fmla="*/ 104 w 1267"/>
                  <a:gd name="T59" fmla="*/ 611 h 1136"/>
                  <a:gd name="T60" fmla="*/ 69 w 1267"/>
                  <a:gd name="T61" fmla="*/ 626 h 1136"/>
                  <a:gd name="T62" fmla="*/ 41 w 1267"/>
                  <a:gd name="T63" fmla="*/ 677 h 1136"/>
                  <a:gd name="T64" fmla="*/ 55 w 1267"/>
                  <a:gd name="T65" fmla="*/ 720 h 1136"/>
                  <a:gd name="T66" fmla="*/ 57 w 1267"/>
                  <a:gd name="T67" fmla="*/ 720 h 1136"/>
                  <a:gd name="T68" fmla="*/ 112 w 1267"/>
                  <a:gd name="T69" fmla="*/ 732 h 1136"/>
                  <a:gd name="T70" fmla="*/ 155 w 1267"/>
                  <a:gd name="T71" fmla="*/ 697 h 1136"/>
                  <a:gd name="T72" fmla="*/ 163 w 1267"/>
                  <a:gd name="T73" fmla="*/ 661 h 1136"/>
                  <a:gd name="T74" fmla="*/ 169 w 1267"/>
                  <a:gd name="T75" fmla="*/ 637 h 1136"/>
                  <a:gd name="T76" fmla="*/ 522 w 1267"/>
                  <a:gd name="T77" fmla="*/ 986 h 1136"/>
                  <a:gd name="T78" fmla="*/ 547 w 1267"/>
                  <a:gd name="T79" fmla="*/ 980 h 1136"/>
                  <a:gd name="T80" fmla="*/ 552 w 1267"/>
                  <a:gd name="T81" fmla="*/ 952 h 1136"/>
                  <a:gd name="T82" fmla="*/ 570 w 1267"/>
                  <a:gd name="T83" fmla="*/ 919 h 1136"/>
                  <a:gd name="T84" fmla="*/ 622 w 1267"/>
                  <a:gd name="T85" fmla="*/ 894 h 1136"/>
                  <a:gd name="T86" fmla="*/ 665 w 1267"/>
                  <a:gd name="T87" fmla="*/ 913 h 1136"/>
                  <a:gd name="T88" fmla="*/ 665 w 1267"/>
                  <a:gd name="T89" fmla="*/ 913 h 1136"/>
                  <a:gd name="T90" fmla="*/ 672 w 1267"/>
                  <a:gd name="T91" fmla="*/ 970 h 1136"/>
                  <a:gd name="T92" fmla="*/ 636 w 1267"/>
                  <a:gd name="T93" fmla="*/ 1009 h 1136"/>
                  <a:gd name="T94" fmla="*/ 598 w 1267"/>
                  <a:gd name="T95" fmla="*/ 1016 h 1136"/>
                  <a:gd name="T96" fmla="*/ 573 w 1267"/>
                  <a:gd name="T97" fmla="*/ 1019 h 1136"/>
                  <a:gd name="T98" fmla="*/ 713 w 1267"/>
                  <a:gd name="T99" fmla="*/ 1095 h 1136"/>
                  <a:gd name="T100" fmla="*/ 840 w 1267"/>
                  <a:gd name="T101" fmla="*/ 1012 h 1136"/>
                  <a:gd name="T102" fmla="*/ 984 w 1267"/>
                  <a:gd name="T103" fmla="*/ 961 h 1136"/>
                  <a:gd name="T104" fmla="*/ 1111 w 1267"/>
                  <a:gd name="T105" fmla="*/ 946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67" h="1136">
                    <a:moveTo>
                      <a:pt x="1108" y="803"/>
                    </a:moveTo>
                    <a:lnTo>
                      <a:pt x="1112" y="801"/>
                    </a:lnTo>
                    <a:lnTo>
                      <a:pt x="1118" y="798"/>
                    </a:lnTo>
                    <a:lnTo>
                      <a:pt x="1122" y="796"/>
                    </a:lnTo>
                    <a:lnTo>
                      <a:pt x="1125" y="796"/>
                    </a:lnTo>
                    <a:lnTo>
                      <a:pt x="1130" y="796"/>
                    </a:lnTo>
                    <a:lnTo>
                      <a:pt x="1134" y="798"/>
                    </a:lnTo>
                    <a:lnTo>
                      <a:pt x="1137" y="801"/>
                    </a:lnTo>
                    <a:lnTo>
                      <a:pt x="1141" y="805"/>
                    </a:lnTo>
                    <a:lnTo>
                      <a:pt x="1146" y="811"/>
                    </a:lnTo>
                    <a:lnTo>
                      <a:pt x="1150" y="817"/>
                    </a:lnTo>
                    <a:lnTo>
                      <a:pt x="1156" y="821"/>
                    </a:lnTo>
                    <a:lnTo>
                      <a:pt x="1162" y="825"/>
                    </a:lnTo>
                    <a:lnTo>
                      <a:pt x="1169" y="830"/>
                    </a:lnTo>
                    <a:lnTo>
                      <a:pt x="1176" y="833"/>
                    </a:lnTo>
                    <a:lnTo>
                      <a:pt x="1185" y="834"/>
                    </a:lnTo>
                    <a:lnTo>
                      <a:pt x="1192" y="835"/>
                    </a:lnTo>
                    <a:lnTo>
                      <a:pt x="1205" y="837"/>
                    </a:lnTo>
                    <a:lnTo>
                      <a:pt x="1219" y="834"/>
                    </a:lnTo>
                    <a:lnTo>
                      <a:pt x="1230" y="830"/>
                    </a:lnTo>
                    <a:lnTo>
                      <a:pt x="1242" y="824"/>
                    </a:lnTo>
                    <a:lnTo>
                      <a:pt x="1251" y="817"/>
                    </a:lnTo>
                    <a:lnTo>
                      <a:pt x="1258" y="808"/>
                    </a:lnTo>
                    <a:lnTo>
                      <a:pt x="1264" y="798"/>
                    </a:lnTo>
                    <a:lnTo>
                      <a:pt x="1267" y="786"/>
                    </a:lnTo>
                    <a:lnTo>
                      <a:pt x="1267" y="784"/>
                    </a:lnTo>
                    <a:lnTo>
                      <a:pt x="1265" y="773"/>
                    </a:lnTo>
                    <a:lnTo>
                      <a:pt x="1262" y="761"/>
                    </a:lnTo>
                    <a:lnTo>
                      <a:pt x="1257" y="751"/>
                    </a:lnTo>
                    <a:lnTo>
                      <a:pt x="1249" y="742"/>
                    </a:lnTo>
                    <a:lnTo>
                      <a:pt x="1239" y="733"/>
                    </a:lnTo>
                    <a:lnTo>
                      <a:pt x="1229" y="728"/>
                    </a:lnTo>
                    <a:lnTo>
                      <a:pt x="1217" y="723"/>
                    </a:lnTo>
                    <a:lnTo>
                      <a:pt x="1203" y="722"/>
                    </a:lnTo>
                    <a:lnTo>
                      <a:pt x="1195" y="722"/>
                    </a:lnTo>
                    <a:lnTo>
                      <a:pt x="1187" y="722"/>
                    </a:lnTo>
                    <a:lnTo>
                      <a:pt x="1179" y="723"/>
                    </a:lnTo>
                    <a:lnTo>
                      <a:pt x="1172" y="726"/>
                    </a:lnTo>
                    <a:lnTo>
                      <a:pt x="1165" y="729"/>
                    </a:lnTo>
                    <a:lnTo>
                      <a:pt x="1157" y="733"/>
                    </a:lnTo>
                    <a:lnTo>
                      <a:pt x="1152" y="738"/>
                    </a:lnTo>
                    <a:lnTo>
                      <a:pt x="1147" y="744"/>
                    </a:lnTo>
                    <a:lnTo>
                      <a:pt x="1143" y="747"/>
                    </a:lnTo>
                    <a:lnTo>
                      <a:pt x="1138" y="748"/>
                    </a:lnTo>
                    <a:lnTo>
                      <a:pt x="1134" y="749"/>
                    </a:lnTo>
                    <a:lnTo>
                      <a:pt x="1130" y="749"/>
                    </a:lnTo>
                    <a:lnTo>
                      <a:pt x="1127" y="748"/>
                    </a:lnTo>
                    <a:lnTo>
                      <a:pt x="1121" y="745"/>
                    </a:lnTo>
                    <a:lnTo>
                      <a:pt x="1117" y="741"/>
                    </a:lnTo>
                    <a:lnTo>
                      <a:pt x="1114" y="736"/>
                    </a:lnTo>
                    <a:lnTo>
                      <a:pt x="1111" y="736"/>
                    </a:lnTo>
                    <a:lnTo>
                      <a:pt x="1108" y="736"/>
                    </a:lnTo>
                    <a:lnTo>
                      <a:pt x="1108" y="239"/>
                    </a:lnTo>
                    <a:lnTo>
                      <a:pt x="1103" y="239"/>
                    </a:lnTo>
                    <a:lnTo>
                      <a:pt x="1099" y="241"/>
                    </a:lnTo>
                    <a:lnTo>
                      <a:pt x="1096" y="244"/>
                    </a:lnTo>
                    <a:lnTo>
                      <a:pt x="1092" y="247"/>
                    </a:lnTo>
                    <a:lnTo>
                      <a:pt x="1087" y="252"/>
                    </a:lnTo>
                    <a:lnTo>
                      <a:pt x="1083" y="258"/>
                    </a:lnTo>
                    <a:lnTo>
                      <a:pt x="1076" y="263"/>
                    </a:lnTo>
                    <a:lnTo>
                      <a:pt x="1070" y="266"/>
                    </a:lnTo>
                    <a:lnTo>
                      <a:pt x="1063" y="270"/>
                    </a:lnTo>
                    <a:lnTo>
                      <a:pt x="1055" y="271"/>
                    </a:lnTo>
                    <a:lnTo>
                      <a:pt x="1047" y="274"/>
                    </a:lnTo>
                    <a:lnTo>
                      <a:pt x="1039" y="274"/>
                    </a:lnTo>
                    <a:lnTo>
                      <a:pt x="1025" y="274"/>
                    </a:lnTo>
                    <a:lnTo>
                      <a:pt x="1013" y="271"/>
                    </a:lnTo>
                    <a:lnTo>
                      <a:pt x="1001" y="267"/>
                    </a:lnTo>
                    <a:lnTo>
                      <a:pt x="991" y="260"/>
                    </a:lnTo>
                    <a:lnTo>
                      <a:pt x="982" y="251"/>
                    </a:lnTo>
                    <a:lnTo>
                      <a:pt x="975" y="242"/>
                    </a:lnTo>
                    <a:lnTo>
                      <a:pt x="971" y="231"/>
                    </a:lnTo>
                    <a:lnTo>
                      <a:pt x="969" y="219"/>
                    </a:lnTo>
                    <a:lnTo>
                      <a:pt x="971" y="206"/>
                    </a:lnTo>
                    <a:lnTo>
                      <a:pt x="975" y="196"/>
                    </a:lnTo>
                    <a:lnTo>
                      <a:pt x="981" y="185"/>
                    </a:lnTo>
                    <a:lnTo>
                      <a:pt x="988" y="177"/>
                    </a:lnTo>
                    <a:lnTo>
                      <a:pt x="999" y="169"/>
                    </a:lnTo>
                    <a:lnTo>
                      <a:pt x="1010" y="164"/>
                    </a:lnTo>
                    <a:lnTo>
                      <a:pt x="1023" y="161"/>
                    </a:lnTo>
                    <a:lnTo>
                      <a:pt x="1036" y="159"/>
                    </a:lnTo>
                    <a:lnTo>
                      <a:pt x="1044" y="161"/>
                    </a:lnTo>
                    <a:lnTo>
                      <a:pt x="1052" y="162"/>
                    </a:lnTo>
                    <a:lnTo>
                      <a:pt x="1060" y="164"/>
                    </a:lnTo>
                    <a:lnTo>
                      <a:pt x="1067" y="166"/>
                    </a:lnTo>
                    <a:lnTo>
                      <a:pt x="1074" y="171"/>
                    </a:lnTo>
                    <a:lnTo>
                      <a:pt x="1080" y="175"/>
                    </a:lnTo>
                    <a:lnTo>
                      <a:pt x="1086" y="180"/>
                    </a:lnTo>
                    <a:lnTo>
                      <a:pt x="1090" y="185"/>
                    </a:lnTo>
                    <a:lnTo>
                      <a:pt x="1095" y="188"/>
                    </a:lnTo>
                    <a:lnTo>
                      <a:pt x="1099" y="191"/>
                    </a:lnTo>
                    <a:lnTo>
                      <a:pt x="1102" y="191"/>
                    </a:lnTo>
                    <a:lnTo>
                      <a:pt x="1106" y="191"/>
                    </a:lnTo>
                    <a:lnTo>
                      <a:pt x="1108" y="191"/>
                    </a:lnTo>
                    <a:lnTo>
                      <a:pt x="1108" y="0"/>
                    </a:lnTo>
                    <a:lnTo>
                      <a:pt x="1067" y="0"/>
                    </a:lnTo>
                    <a:lnTo>
                      <a:pt x="1028" y="3"/>
                    </a:lnTo>
                    <a:lnTo>
                      <a:pt x="987" y="5"/>
                    </a:lnTo>
                    <a:lnTo>
                      <a:pt x="948" y="9"/>
                    </a:lnTo>
                    <a:lnTo>
                      <a:pt x="908" y="13"/>
                    </a:lnTo>
                    <a:lnTo>
                      <a:pt x="869" y="19"/>
                    </a:lnTo>
                    <a:lnTo>
                      <a:pt x="831" y="27"/>
                    </a:lnTo>
                    <a:lnTo>
                      <a:pt x="792" y="34"/>
                    </a:lnTo>
                    <a:lnTo>
                      <a:pt x="754" y="43"/>
                    </a:lnTo>
                    <a:lnTo>
                      <a:pt x="716" y="51"/>
                    </a:lnTo>
                    <a:lnTo>
                      <a:pt x="679" y="62"/>
                    </a:lnTo>
                    <a:lnTo>
                      <a:pt x="641" y="73"/>
                    </a:lnTo>
                    <a:lnTo>
                      <a:pt x="605" y="85"/>
                    </a:lnTo>
                    <a:lnTo>
                      <a:pt x="569" y="98"/>
                    </a:lnTo>
                    <a:lnTo>
                      <a:pt x="534" y="113"/>
                    </a:lnTo>
                    <a:lnTo>
                      <a:pt x="497" y="127"/>
                    </a:lnTo>
                    <a:lnTo>
                      <a:pt x="464" y="142"/>
                    </a:lnTo>
                    <a:lnTo>
                      <a:pt x="429" y="159"/>
                    </a:lnTo>
                    <a:lnTo>
                      <a:pt x="394" y="177"/>
                    </a:lnTo>
                    <a:lnTo>
                      <a:pt x="360" y="194"/>
                    </a:lnTo>
                    <a:lnTo>
                      <a:pt x="328" y="213"/>
                    </a:lnTo>
                    <a:lnTo>
                      <a:pt x="294" y="232"/>
                    </a:lnTo>
                    <a:lnTo>
                      <a:pt x="262" y="252"/>
                    </a:lnTo>
                    <a:lnTo>
                      <a:pt x="232" y="274"/>
                    </a:lnTo>
                    <a:lnTo>
                      <a:pt x="201" y="296"/>
                    </a:lnTo>
                    <a:lnTo>
                      <a:pt x="171" y="318"/>
                    </a:lnTo>
                    <a:lnTo>
                      <a:pt x="140" y="341"/>
                    </a:lnTo>
                    <a:lnTo>
                      <a:pt x="111" y="365"/>
                    </a:lnTo>
                    <a:lnTo>
                      <a:pt x="82" y="389"/>
                    </a:lnTo>
                    <a:lnTo>
                      <a:pt x="54" y="416"/>
                    </a:lnTo>
                    <a:lnTo>
                      <a:pt x="26" y="440"/>
                    </a:lnTo>
                    <a:lnTo>
                      <a:pt x="0" y="468"/>
                    </a:lnTo>
                    <a:lnTo>
                      <a:pt x="136" y="604"/>
                    </a:lnTo>
                    <a:lnTo>
                      <a:pt x="134" y="604"/>
                    </a:lnTo>
                    <a:lnTo>
                      <a:pt x="131" y="607"/>
                    </a:lnTo>
                    <a:lnTo>
                      <a:pt x="128" y="610"/>
                    </a:lnTo>
                    <a:lnTo>
                      <a:pt x="124" y="610"/>
                    </a:lnTo>
                    <a:lnTo>
                      <a:pt x="118" y="611"/>
                    </a:lnTo>
                    <a:lnTo>
                      <a:pt x="111" y="610"/>
                    </a:lnTo>
                    <a:lnTo>
                      <a:pt x="104" y="611"/>
                    </a:lnTo>
                    <a:lnTo>
                      <a:pt x="96" y="612"/>
                    </a:lnTo>
                    <a:lnTo>
                      <a:pt x="89" y="614"/>
                    </a:lnTo>
                    <a:lnTo>
                      <a:pt x="82" y="617"/>
                    </a:lnTo>
                    <a:lnTo>
                      <a:pt x="74" y="621"/>
                    </a:lnTo>
                    <a:lnTo>
                      <a:pt x="69" y="626"/>
                    </a:lnTo>
                    <a:lnTo>
                      <a:pt x="61" y="631"/>
                    </a:lnTo>
                    <a:lnTo>
                      <a:pt x="53" y="642"/>
                    </a:lnTo>
                    <a:lnTo>
                      <a:pt x="47" y="653"/>
                    </a:lnTo>
                    <a:lnTo>
                      <a:pt x="42" y="665"/>
                    </a:lnTo>
                    <a:lnTo>
                      <a:pt x="41" y="677"/>
                    </a:lnTo>
                    <a:lnTo>
                      <a:pt x="41" y="688"/>
                    </a:lnTo>
                    <a:lnTo>
                      <a:pt x="44" y="700"/>
                    </a:lnTo>
                    <a:lnTo>
                      <a:pt x="48" y="712"/>
                    </a:lnTo>
                    <a:lnTo>
                      <a:pt x="55" y="720"/>
                    </a:lnTo>
                    <a:lnTo>
                      <a:pt x="57" y="720"/>
                    </a:lnTo>
                    <a:lnTo>
                      <a:pt x="66" y="728"/>
                    </a:lnTo>
                    <a:lnTo>
                      <a:pt x="77" y="732"/>
                    </a:lnTo>
                    <a:lnTo>
                      <a:pt x="89" y="735"/>
                    </a:lnTo>
                    <a:lnTo>
                      <a:pt x="101" y="733"/>
                    </a:lnTo>
                    <a:lnTo>
                      <a:pt x="112" y="732"/>
                    </a:lnTo>
                    <a:lnTo>
                      <a:pt x="124" y="726"/>
                    </a:lnTo>
                    <a:lnTo>
                      <a:pt x="136" y="720"/>
                    </a:lnTo>
                    <a:lnTo>
                      <a:pt x="144" y="710"/>
                    </a:lnTo>
                    <a:lnTo>
                      <a:pt x="150" y="704"/>
                    </a:lnTo>
                    <a:lnTo>
                      <a:pt x="155" y="697"/>
                    </a:lnTo>
                    <a:lnTo>
                      <a:pt x="157" y="690"/>
                    </a:lnTo>
                    <a:lnTo>
                      <a:pt x="160" y="682"/>
                    </a:lnTo>
                    <a:lnTo>
                      <a:pt x="163" y="675"/>
                    </a:lnTo>
                    <a:lnTo>
                      <a:pt x="163" y="668"/>
                    </a:lnTo>
                    <a:lnTo>
                      <a:pt x="163" y="661"/>
                    </a:lnTo>
                    <a:lnTo>
                      <a:pt x="163" y="653"/>
                    </a:lnTo>
                    <a:lnTo>
                      <a:pt x="163" y="647"/>
                    </a:lnTo>
                    <a:lnTo>
                      <a:pt x="165" y="643"/>
                    </a:lnTo>
                    <a:lnTo>
                      <a:pt x="166" y="640"/>
                    </a:lnTo>
                    <a:lnTo>
                      <a:pt x="169" y="637"/>
                    </a:lnTo>
                    <a:lnTo>
                      <a:pt x="169" y="636"/>
                    </a:lnTo>
                    <a:lnTo>
                      <a:pt x="520" y="989"/>
                    </a:lnTo>
                    <a:lnTo>
                      <a:pt x="522" y="987"/>
                    </a:lnTo>
                    <a:lnTo>
                      <a:pt x="522" y="986"/>
                    </a:lnTo>
                    <a:lnTo>
                      <a:pt x="528" y="987"/>
                    </a:lnTo>
                    <a:lnTo>
                      <a:pt x="534" y="987"/>
                    </a:lnTo>
                    <a:lnTo>
                      <a:pt x="539" y="986"/>
                    </a:lnTo>
                    <a:lnTo>
                      <a:pt x="544" y="983"/>
                    </a:lnTo>
                    <a:lnTo>
                      <a:pt x="547" y="980"/>
                    </a:lnTo>
                    <a:lnTo>
                      <a:pt x="548" y="977"/>
                    </a:lnTo>
                    <a:lnTo>
                      <a:pt x="550" y="973"/>
                    </a:lnTo>
                    <a:lnTo>
                      <a:pt x="551" y="967"/>
                    </a:lnTo>
                    <a:lnTo>
                      <a:pt x="551" y="959"/>
                    </a:lnTo>
                    <a:lnTo>
                      <a:pt x="552" y="952"/>
                    </a:lnTo>
                    <a:lnTo>
                      <a:pt x="554" y="945"/>
                    </a:lnTo>
                    <a:lnTo>
                      <a:pt x="557" y="938"/>
                    </a:lnTo>
                    <a:lnTo>
                      <a:pt x="560" y="930"/>
                    </a:lnTo>
                    <a:lnTo>
                      <a:pt x="564" y="924"/>
                    </a:lnTo>
                    <a:lnTo>
                      <a:pt x="570" y="919"/>
                    </a:lnTo>
                    <a:lnTo>
                      <a:pt x="576" y="913"/>
                    </a:lnTo>
                    <a:lnTo>
                      <a:pt x="586" y="904"/>
                    </a:lnTo>
                    <a:lnTo>
                      <a:pt x="598" y="898"/>
                    </a:lnTo>
                    <a:lnTo>
                      <a:pt x="609" y="895"/>
                    </a:lnTo>
                    <a:lnTo>
                      <a:pt x="622" y="894"/>
                    </a:lnTo>
                    <a:lnTo>
                      <a:pt x="634" y="895"/>
                    </a:lnTo>
                    <a:lnTo>
                      <a:pt x="646" y="898"/>
                    </a:lnTo>
                    <a:lnTo>
                      <a:pt x="656" y="904"/>
                    </a:lnTo>
                    <a:lnTo>
                      <a:pt x="665" y="913"/>
                    </a:lnTo>
                    <a:lnTo>
                      <a:pt x="672" y="923"/>
                    </a:lnTo>
                    <a:lnTo>
                      <a:pt x="675" y="935"/>
                    </a:lnTo>
                    <a:lnTo>
                      <a:pt x="676" y="946"/>
                    </a:lnTo>
                    <a:lnTo>
                      <a:pt x="675" y="958"/>
                    </a:lnTo>
                    <a:lnTo>
                      <a:pt x="672" y="970"/>
                    </a:lnTo>
                    <a:lnTo>
                      <a:pt x="666" y="981"/>
                    </a:lnTo>
                    <a:lnTo>
                      <a:pt x="659" y="991"/>
                    </a:lnTo>
                    <a:lnTo>
                      <a:pt x="649" y="1000"/>
                    </a:lnTo>
                    <a:lnTo>
                      <a:pt x="643" y="1006"/>
                    </a:lnTo>
                    <a:lnTo>
                      <a:pt x="636" y="1009"/>
                    </a:lnTo>
                    <a:lnTo>
                      <a:pt x="628" y="1012"/>
                    </a:lnTo>
                    <a:lnTo>
                      <a:pt x="621" y="1015"/>
                    </a:lnTo>
                    <a:lnTo>
                      <a:pt x="612" y="1016"/>
                    </a:lnTo>
                    <a:lnTo>
                      <a:pt x="605" y="1016"/>
                    </a:lnTo>
                    <a:lnTo>
                      <a:pt x="598" y="1016"/>
                    </a:lnTo>
                    <a:lnTo>
                      <a:pt x="590" y="1015"/>
                    </a:lnTo>
                    <a:lnTo>
                      <a:pt x="585" y="1015"/>
                    </a:lnTo>
                    <a:lnTo>
                      <a:pt x="580" y="1015"/>
                    </a:lnTo>
                    <a:lnTo>
                      <a:pt x="577" y="1016"/>
                    </a:lnTo>
                    <a:lnTo>
                      <a:pt x="573" y="1019"/>
                    </a:lnTo>
                    <a:lnTo>
                      <a:pt x="570" y="1025"/>
                    </a:lnTo>
                    <a:lnTo>
                      <a:pt x="567" y="1034"/>
                    </a:lnTo>
                    <a:lnTo>
                      <a:pt x="669" y="1136"/>
                    </a:lnTo>
                    <a:lnTo>
                      <a:pt x="691" y="1115"/>
                    </a:lnTo>
                    <a:lnTo>
                      <a:pt x="713" y="1095"/>
                    </a:lnTo>
                    <a:lnTo>
                      <a:pt x="736" y="1076"/>
                    </a:lnTo>
                    <a:lnTo>
                      <a:pt x="761" y="1059"/>
                    </a:lnTo>
                    <a:lnTo>
                      <a:pt x="786" y="1041"/>
                    </a:lnTo>
                    <a:lnTo>
                      <a:pt x="812" y="1025"/>
                    </a:lnTo>
                    <a:lnTo>
                      <a:pt x="840" y="1012"/>
                    </a:lnTo>
                    <a:lnTo>
                      <a:pt x="867" y="999"/>
                    </a:lnTo>
                    <a:lnTo>
                      <a:pt x="895" y="987"/>
                    </a:lnTo>
                    <a:lnTo>
                      <a:pt x="924" y="977"/>
                    </a:lnTo>
                    <a:lnTo>
                      <a:pt x="953" y="968"/>
                    </a:lnTo>
                    <a:lnTo>
                      <a:pt x="984" y="961"/>
                    </a:lnTo>
                    <a:lnTo>
                      <a:pt x="1015" y="955"/>
                    </a:lnTo>
                    <a:lnTo>
                      <a:pt x="1047" y="951"/>
                    </a:lnTo>
                    <a:lnTo>
                      <a:pt x="1079" y="948"/>
                    </a:lnTo>
                    <a:lnTo>
                      <a:pt x="1111" y="946"/>
                    </a:lnTo>
                    <a:lnTo>
                      <a:pt x="1109" y="946"/>
                    </a:lnTo>
                    <a:lnTo>
                      <a:pt x="1108" y="946"/>
                    </a:lnTo>
                    <a:lnTo>
                      <a:pt x="1108" y="803"/>
                    </a:lnTo>
                  </a:path>
                </a:pathLst>
              </a:custGeom>
              <a:solidFill>
                <a:schemeClr val="bg1"/>
              </a:solidFill>
              <a:ln w="9525">
                <a:solidFill>
                  <a:schemeClr val="accent1"/>
                </a:solidFill>
                <a:round/>
                <a:headEnd/>
                <a:tailEnd/>
              </a:ln>
            </p:spPr>
            <p:txBody>
              <a:bodyPr/>
              <a:lstStyle/>
              <a:p>
                <a:endParaRPr lang="en-GB"/>
              </a:p>
            </p:txBody>
          </p:sp>
          <p:sp>
            <p:nvSpPr>
              <p:cNvPr id="15" name="Freeform 42"/>
              <p:cNvSpPr>
                <a:spLocks/>
              </p:cNvSpPr>
              <p:nvPr/>
            </p:nvSpPr>
            <p:spPr bwMode="gray">
              <a:xfrm>
                <a:off x="4972" y="3038"/>
                <a:ext cx="414" cy="458"/>
              </a:xfrm>
              <a:custGeom>
                <a:avLst/>
                <a:gdLst>
                  <a:gd name="T0" fmla="*/ 103 w 1131"/>
                  <a:gd name="T1" fmla="*/ 704 h 1253"/>
                  <a:gd name="T2" fmla="*/ 78 w 1131"/>
                  <a:gd name="T3" fmla="*/ 707 h 1253"/>
                  <a:gd name="T4" fmla="*/ 40 w 1131"/>
                  <a:gd name="T5" fmla="*/ 714 h 1253"/>
                  <a:gd name="T6" fmla="*/ 4 w 1131"/>
                  <a:gd name="T7" fmla="*/ 753 h 1253"/>
                  <a:gd name="T8" fmla="*/ 11 w 1131"/>
                  <a:gd name="T9" fmla="*/ 810 h 1253"/>
                  <a:gd name="T10" fmla="*/ 11 w 1131"/>
                  <a:gd name="T11" fmla="*/ 810 h 1253"/>
                  <a:gd name="T12" fmla="*/ 54 w 1131"/>
                  <a:gd name="T13" fmla="*/ 829 h 1253"/>
                  <a:gd name="T14" fmla="*/ 106 w 1131"/>
                  <a:gd name="T15" fmla="*/ 804 h 1253"/>
                  <a:gd name="T16" fmla="*/ 124 w 1131"/>
                  <a:gd name="T17" fmla="*/ 771 h 1253"/>
                  <a:gd name="T18" fmla="*/ 129 w 1131"/>
                  <a:gd name="T19" fmla="*/ 743 h 1253"/>
                  <a:gd name="T20" fmla="*/ 154 w 1131"/>
                  <a:gd name="T21" fmla="*/ 737 h 1253"/>
                  <a:gd name="T22" fmla="*/ 508 w 1131"/>
                  <a:gd name="T23" fmla="*/ 1084 h 1253"/>
                  <a:gd name="T24" fmla="*/ 514 w 1131"/>
                  <a:gd name="T25" fmla="*/ 1061 h 1253"/>
                  <a:gd name="T26" fmla="*/ 523 w 1131"/>
                  <a:gd name="T27" fmla="*/ 1025 h 1253"/>
                  <a:gd name="T28" fmla="*/ 565 w 1131"/>
                  <a:gd name="T29" fmla="*/ 990 h 1253"/>
                  <a:gd name="T30" fmla="*/ 622 w 1131"/>
                  <a:gd name="T31" fmla="*/ 1000 h 1253"/>
                  <a:gd name="T32" fmla="*/ 622 w 1131"/>
                  <a:gd name="T33" fmla="*/ 1001 h 1253"/>
                  <a:gd name="T34" fmla="*/ 637 w 1131"/>
                  <a:gd name="T35" fmla="*/ 1045 h 1253"/>
                  <a:gd name="T36" fmla="*/ 610 w 1131"/>
                  <a:gd name="T37" fmla="*/ 1096 h 1253"/>
                  <a:gd name="T38" fmla="*/ 574 w 1131"/>
                  <a:gd name="T39" fmla="*/ 1111 h 1253"/>
                  <a:gd name="T40" fmla="*/ 546 w 1131"/>
                  <a:gd name="T41" fmla="*/ 1115 h 1253"/>
                  <a:gd name="T42" fmla="*/ 707 w 1131"/>
                  <a:gd name="T43" fmla="*/ 1224 h 1253"/>
                  <a:gd name="T44" fmla="*/ 833 w 1131"/>
                  <a:gd name="T45" fmla="*/ 1071 h 1253"/>
                  <a:gd name="T46" fmla="*/ 938 w 1131"/>
                  <a:gd name="T47" fmla="*/ 906 h 1253"/>
                  <a:gd name="T48" fmla="*/ 1020 w 1131"/>
                  <a:gd name="T49" fmla="*/ 733 h 1253"/>
                  <a:gd name="T50" fmla="*/ 1080 w 1131"/>
                  <a:gd name="T51" fmla="*/ 551 h 1253"/>
                  <a:gd name="T52" fmla="*/ 1116 w 1131"/>
                  <a:gd name="T53" fmla="*/ 366 h 1253"/>
                  <a:gd name="T54" fmla="*/ 1131 w 1131"/>
                  <a:gd name="T55" fmla="*/ 178 h 1253"/>
                  <a:gd name="T56" fmla="*/ 940 w 1131"/>
                  <a:gd name="T57" fmla="*/ 134 h 1253"/>
                  <a:gd name="T58" fmla="*/ 956 w 1131"/>
                  <a:gd name="T59" fmla="*/ 112 h 1253"/>
                  <a:gd name="T60" fmla="*/ 970 w 1131"/>
                  <a:gd name="T61" fmla="*/ 76 h 1253"/>
                  <a:gd name="T62" fmla="*/ 954 w 1131"/>
                  <a:gd name="T63" fmla="*/ 20 h 1253"/>
                  <a:gd name="T64" fmla="*/ 912 w 1131"/>
                  <a:gd name="T65" fmla="*/ 0 h 1253"/>
                  <a:gd name="T66" fmla="*/ 912 w 1131"/>
                  <a:gd name="T67" fmla="*/ 0 h 1253"/>
                  <a:gd name="T68" fmla="*/ 864 w 1131"/>
                  <a:gd name="T69" fmla="*/ 32 h 1253"/>
                  <a:gd name="T70" fmla="*/ 860 w 1131"/>
                  <a:gd name="T71" fmla="*/ 86 h 1253"/>
                  <a:gd name="T72" fmla="*/ 879 w 1131"/>
                  <a:gd name="T73" fmla="*/ 119 h 1253"/>
                  <a:gd name="T74" fmla="*/ 892 w 1131"/>
                  <a:gd name="T75" fmla="*/ 140 h 1253"/>
                  <a:gd name="T76" fmla="*/ 395 w 1131"/>
                  <a:gd name="T77" fmla="*/ 143 h 1253"/>
                  <a:gd name="T78" fmla="*/ 382 w 1131"/>
                  <a:gd name="T79" fmla="*/ 163 h 1253"/>
                  <a:gd name="T80" fmla="*/ 398 w 1131"/>
                  <a:gd name="T81" fmla="*/ 186 h 1253"/>
                  <a:gd name="T82" fmla="*/ 409 w 1131"/>
                  <a:gd name="T83" fmla="*/ 224 h 1253"/>
                  <a:gd name="T84" fmla="*/ 389 w 1131"/>
                  <a:gd name="T85" fmla="*/ 278 h 1253"/>
                  <a:gd name="T86" fmla="*/ 347 w 1131"/>
                  <a:gd name="T87" fmla="*/ 296 h 1253"/>
                  <a:gd name="T88" fmla="*/ 345 w 1131"/>
                  <a:gd name="T89" fmla="*/ 296 h 1253"/>
                  <a:gd name="T90" fmla="*/ 301 w 1131"/>
                  <a:gd name="T91" fmla="*/ 259 h 1253"/>
                  <a:gd name="T92" fmla="*/ 298 w 1131"/>
                  <a:gd name="T93" fmla="*/ 205 h 1253"/>
                  <a:gd name="T94" fmla="*/ 320 w 1131"/>
                  <a:gd name="T95" fmla="*/ 175 h 1253"/>
                  <a:gd name="T96" fmla="*/ 335 w 1131"/>
                  <a:gd name="T97" fmla="*/ 154 h 1253"/>
                  <a:gd name="T98" fmla="*/ 183 w 1131"/>
                  <a:gd name="T99" fmla="*/ 200 h 1253"/>
                  <a:gd name="T100" fmla="*/ 153 w 1131"/>
                  <a:gd name="T101" fmla="*/ 348 h 1253"/>
                  <a:gd name="T102" fmla="*/ 87 w 1131"/>
                  <a:gd name="T103" fmla="*/ 487 h 1253"/>
                  <a:gd name="T104" fmla="*/ 7 w 1131"/>
                  <a:gd name="T105" fmla="*/ 587 h 1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31" h="1253">
                    <a:moveTo>
                      <a:pt x="109" y="685"/>
                    </a:moveTo>
                    <a:lnTo>
                      <a:pt x="109" y="691"/>
                    </a:lnTo>
                    <a:lnTo>
                      <a:pt x="107" y="697"/>
                    </a:lnTo>
                    <a:lnTo>
                      <a:pt x="105" y="701"/>
                    </a:lnTo>
                    <a:lnTo>
                      <a:pt x="103" y="704"/>
                    </a:lnTo>
                    <a:lnTo>
                      <a:pt x="99" y="707"/>
                    </a:lnTo>
                    <a:lnTo>
                      <a:pt x="96" y="708"/>
                    </a:lnTo>
                    <a:lnTo>
                      <a:pt x="91" y="708"/>
                    </a:lnTo>
                    <a:lnTo>
                      <a:pt x="86" y="708"/>
                    </a:lnTo>
                    <a:lnTo>
                      <a:pt x="78" y="707"/>
                    </a:lnTo>
                    <a:lnTo>
                      <a:pt x="71" y="707"/>
                    </a:lnTo>
                    <a:lnTo>
                      <a:pt x="64" y="707"/>
                    </a:lnTo>
                    <a:lnTo>
                      <a:pt x="55" y="708"/>
                    </a:lnTo>
                    <a:lnTo>
                      <a:pt x="48" y="711"/>
                    </a:lnTo>
                    <a:lnTo>
                      <a:pt x="40" y="714"/>
                    </a:lnTo>
                    <a:lnTo>
                      <a:pt x="33" y="717"/>
                    </a:lnTo>
                    <a:lnTo>
                      <a:pt x="27" y="723"/>
                    </a:lnTo>
                    <a:lnTo>
                      <a:pt x="17" y="732"/>
                    </a:lnTo>
                    <a:lnTo>
                      <a:pt x="10" y="742"/>
                    </a:lnTo>
                    <a:lnTo>
                      <a:pt x="4" y="753"/>
                    </a:lnTo>
                    <a:lnTo>
                      <a:pt x="1" y="765"/>
                    </a:lnTo>
                    <a:lnTo>
                      <a:pt x="0" y="777"/>
                    </a:lnTo>
                    <a:lnTo>
                      <a:pt x="1" y="788"/>
                    </a:lnTo>
                    <a:lnTo>
                      <a:pt x="4" y="800"/>
                    </a:lnTo>
                    <a:lnTo>
                      <a:pt x="11" y="810"/>
                    </a:lnTo>
                    <a:lnTo>
                      <a:pt x="20" y="819"/>
                    </a:lnTo>
                    <a:lnTo>
                      <a:pt x="30" y="825"/>
                    </a:lnTo>
                    <a:lnTo>
                      <a:pt x="42" y="828"/>
                    </a:lnTo>
                    <a:lnTo>
                      <a:pt x="54" y="829"/>
                    </a:lnTo>
                    <a:lnTo>
                      <a:pt x="67" y="828"/>
                    </a:lnTo>
                    <a:lnTo>
                      <a:pt x="78" y="825"/>
                    </a:lnTo>
                    <a:lnTo>
                      <a:pt x="90" y="819"/>
                    </a:lnTo>
                    <a:lnTo>
                      <a:pt x="100" y="810"/>
                    </a:lnTo>
                    <a:lnTo>
                      <a:pt x="106" y="804"/>
                    </a:lnTo>
                    <a:lnTo>
                      <a:pt x="112" y="799"/>
                    </a:lnTo>
                    <a:lnTo>
                      <a:pt x="116" y="793"/>
                    </a:lnTo>
                    <a:lnTo>
                      <a:pt x="119" y="785"/>
                    </a:lnTo>
                    <a:lnTo>
                      <a:pt x="122" y="778"/>
                    </a:lnTo>
                    <a:lnTo>
                      <a:pt x="124" y="771"/>
                    </a:lnTo>
                    <a:lnTo>
                      <a:pt x="125" y="764"/>
                    </a:lnTo>
                    <a:lnTo>
                      <a:pt x="125" y="756"/>
                    </a:lnTo>
                    <a:lnTo>
                      <a:pt x="126" y="750"/>
                    </a:lnTo>
                    <a:lnTo>
                      <a:pt x="128" y="746"/>
                    </a:lnTo>
                    <a:lnTo>
                      <a:pt x="129" y="743"/>
                    </a:lnTo>
                    <a:lnTo>
                      <a:pt x="132" y="740"/>
                    </a:lnTo>
                    <a:lnTo>
                      <a:pt x="137" y="737"/>
                    </a:lnTo>
                    <a:lnTo>
                      <a:pt x="142" y="736"/>
                    </a:lnTo>
                    <a:lnTo>
                      <a:pt x="148" y="736"/>
                    </a:lnTo>
                    <a:lnTo>
                      <a:pt x="154" y="737"/>
                    </a:lnTo>
                    <a:lnTo>
                      <a:pt x="156" y="736"/>
                    </a:lnTo>
                    <a:lnTo>
                      <a:pt x="157" y="733"/>
                    </a:lnTo>
                    <a:lnTo>
                      <a:pt x="508" y="1084"/>
                    </a:lnTo>
                    <a:lnTo>
                      <a:pt x="511" y="1081"/>
                    </a:lnTo>
                    <a:lnTo>
                      <a:pt x="514" y="1078"/>
                    </a:lnTo>
                    <a:lnTo>
                      <a:pt x="514" y="1074"/>
                    </a:lnTo>
                    <a:lnTo>
                      <a:pt x="514" y="1068"/>
                    </a:lnTo>
                    <a:lnTo>
                      <a:pt x="514" y="1061"/>
                    </a:lnTo>
                    <a:lnTo>
                      <a:pt x="514" y="1054"/>
                    </a:lnTo>
                    <a:lnTo>
                      <a:pt x="516" y="1046"/>
                    </a:lnTo>
                    <a:lnTo>
                      <a:pt x="517" y="1039"/>
                    </a:lnTo>
                    <a:lnTo>
                      <a:pt x="520" y="1030"/>
                    </a:lnTo>
                    <a:lnTo>
                      <a:pt x="523" y="1025"/>
                    </a:lnTo>
                    <a:lnTo>
                      <a:pt x="527" y="1017"/>
                    </a:lnTo>
                    <a:lnTo>
                      <a:pt x="533" y="1010"/>
                    </a:lnTo>
                    <a:lnTo>
                      <a:pt x="542" y="1001"/>
                    </a:lnTo>
                    <a:lnTo>
                      <a:pt x="554" y="994"/>
                    </a:lnTo>
                    <a:lnTo>
                      <a:pt x="565" y="990"/>
                    </a:lnTo>
                    <a:lnTo>
                      <a:pt x="577" y="987"/>
                    </a:lnTo>
                    <a:lnTo>
                      <a:pt x="588" y="987"/>
                    </a:lnTo>
                    <a:lnTo>
                      <a:pt x="600" y="990"/>
                    </a:lnTo>
                    <a:lnTo>
                      <a:pt x="612" y="994"/>
                    </a:lnTo>
                    <a:lnTo>
                      <a:pt x="622" y="1000"/>
                    </a:lnTo>
                    <a:lnTo>
                      <a:pt x="622" y="1001"/>
                    </a:lnTo>
                    <a:lnTo>
                      <a:pt x="629" y="1010"/>
                    </a:lnTo>
                    <a:lnTo>
                      <a:pt x="634" y="1022"/>
                    </a:lnTo>
                    <a:lnTo>
                      <a:pt x="637" y="1033"/>
                    </a:lnTo>
                    <a:lnTo>
                      <a:pt x="637" y="1045"/>
                    </a:lnTo>
                    <a:lnTo>
                      <a:pt x="635" y="1057"/>
                    </a:lnTo>
                    <a:lnTo>
                      <a:pt x="631" y="1068"/>
                    </a:lnTo>
                    <a:lnTo>
                      <a:pt x="625" y="1080"/>
                    </a:lnTo>
                    <a:lnTo>
                      <a:pt x="616" y="1090"/>
                    </a:lnTo>
                    <a:lnTo>
                      <a:pt x="610" y="1096"/>
                    </a:lnTo>
                    <a:lnTo>
                      <a:pt x="603" y="1100"/>
                    </a:lnTo>
                    <a:lnTo>
                      <a:pt x="596" y="1105"/>
                    </a:lnTo>
                    <a:lnTo>
                      <a:pt x="588" y="1108"/>
                    </a:lnTo>
                    <a:lnTo>
                      <a:pt x="581" y="1109"/>
                    </a:lnTo>
                    <a:lnTo>
                      <a:pt x="574" y="1111"/>
                    </a:lnTo>
                    <a:lnTo>
                      <a:pt x="567" y="1111"/>
                    </a:lnTo>
                    <a:lnTo>
                      <a:pt x="559" y="1111"/>
                    </a:lnTo>
                    <a:lnTo>
                      <a:pt x="554" y="1111"/>
                    </a:lnTo>
                    <a:lnTo>
                      <a:pt x="549" y="1112"/>
                    </a:lnTo>
                    <a:lnTo>
                      <a:pt x="546" y="1115"/>
                    </a:lnTo>
                    <a:lnTo>
                      <a:pt x="543" y="1118"/>
                    </a:lnTo>
                    <a:lnTo>
                      <a:pt x="542" y="1118"/>
                    </a:lnTo>
                    <a:lnTo>
                      <a:pt x="677" y="1253"/>
                    </a:lnTo>
                    <a:lnTo>
                      <a:pt x="707" y="1224"/>
                    </a:lnTo>
                    <a:lnTo>
                      <a:pt x="733" y="1195"/>
                    </a:lnTo>
                    <a:lnTo>
                      <a:pt x="759" y="1164"/>
                    </a:lnTo>
                    <a:lnTo>
                      <a:pt x="785" y="1134"/>
                    </a:lnTo>
                    <a:lnTo>
                      <a:pt x="810" y="1103"/>
                    </a:lnTo>
                    <a:lnTo>
                      <a:pt x="833" y="1071"/>
                    </a:lnTo>
                    <a:lnTo>
                      <a:pt x="855" y="1039"/>
                    </a:lnTo>
                    <a:lnTo>
                      <a:pt x="877" y="1007"/>
                    </a:lnTo>
                    <a:lnTo>
                      <a:pt x="899" y="974"/>
                    </a:lnTo>
                    <a:lnTo>
                      <a:pt x="918" y="940"/>
                    </a:lnTo>
                    <a:lnTo>
                      <a:pt x="938" y="906"/>
                    </a:lnTo>
                    <a:lnTo>
                      <a:pt x="956" y="873"/>
                    </a:lnTo>
                    <a:lnTo>
                      <a:pt x="973" y="838"/>
                    </a:lnTo>
                    <a:lnTo>
                      <a:pt x="989" y="803"/>
                    </a:lnTo>
                    <a:lnTo>
                      <a:pt x="1005" y="768"/>
                    </a:lnTo>
                    <a:lnTo>
                      <a:pt x="1020" y="733"/>
                    </a:lnTo>
                    <a:lnTo>
                      <a:pt x="1033" y="697"/>
                    </a:lnTo>
                    <a:lnTo>
                      <a:pt x="1046" y="662"/>
                    </a:lnTo>
                    <a:lnTo>
                      <a:pt x="1058" y="625"/>
                    </a:lnTo>
                    <a:lnTo>
                      <a:pt x="1069" y="589"/>
                    </a:lnTo>
                    <a:lnTo>
                      <a:pt x="1080" y="551"/>
                    </a:lnTo>
                    <a:lnTo>
                      <a:pt x="1088" y="514"/>
                    </a:lnTo>
                    <a:lnTo>
                      <a:pt x="1097" y="478"/>
                    </a:lnTo>
                    <a:lnTo>
                      <a:pt x="1104" y="440"/>
                    </a:lnTo>
                    <a:lnTo>
                      <a:pt x="1110" y="404"/>
                    </a:lnTo>
                    <a:lnTo>
                      <a:pt x="1116" y="366"/>
                    </a:lnTo>
                    <a:lnTo>
                      <a:pt x="1121" y="328"/>
                    </a:lnTo>
                    <a:lnTo>
                      <a:pt x="1125" y="290"/>
                    </a:lnTo>
                    <a:lnTo>
                      <a:pt x="1128" y="253"/>
                    </a:lnTo>
                    <a:lnTo>
                      <a:pt x="1129" y="216"/>
                    </a:lnTo>
                    <a:lnTo>
                      <a:pt x="1131" y="178"/>
                    </a:lnTo>
                    <a:lnTo>
                      <a:pt x="1131" y="140"/>
                    </a:lnTo>
                    <a:lnTo>
                      <a:pt x="940" y="140"/>
                    </a:lnTo>
                    <a:lnTo>
                      <a:pt x="940" y="138"/>
                    </a:lnTo>
                    <a:lnTo>
                      <a:pt x="940" y="134"/>
                    </a:lnTo>
                    <a:lnTo>
                      <a:pt x="940" y="130"/>
                    </a:lnTo>
                    <a:lnTo>
                      <a:pt x="943" y="127"/>
                    </a:lnTo>
                    <a:lnTo>
                      <a:pt x="946" y="122"/>
                    </a:lnTo>
                    <a:lnTo>
                      <a:pt x="951" y="118"/>
                    </a:lnTo>
                    <a:lnTo>
                      <a:pt x="956" y="112"/>
                    </a:lnTo>
                    <a:lnTo>
                      <a:pt x="960" y="105"/>
                    </a:lnTo>
                    <a:lnTo>
                      <a:pt x="965" y="99"/>
                    </a:lnTo>
                    <a:lnTo>
                      <a:pt x="967" y="92"/>
                    </a:lnTo>
                    <a:lnTo>
                      <a:pt x="969" y="84"/>
                    </a:lnTo>
                    <a:lnTo>
                      <a:pt x="970" y="76"/>
                    </a:lnTo>
                    <a:lnTo>
                      <a:pt x="972" y="67"/>
                    </a:lnTo>
                    <a:lnTo>
                      <a:pt x="970" y="54"/>
                    </a:lnTo>
                    <a:lnTo>
                      <a:pt x="967" y="42"/>
                    </a:lnTo>
                    <a:lnTo>
                      <a:pt x="962" y="30"/>
                    </a:lnTo>
                    <a:lnTo>
                      <a:pt x="954" y="20"/>
                    </a:lnTo>
                    <a:lnTo>
                      <a:pt x="946" y="11"/>
                    </a:lnTo>
                    <a:lnTo>
                      <a:pt x="935" y="6"/>
                    </a:lnTo>
                    <a:lnTo>
                      <a:pt x="925" y="1"/>
                    </a:lnTo>
                    <a:lnTo>
                      <a:pt x="912" y="0"/>
                    </a:lnTo>
                    <a:lnTo>
                      <a:pt x="900" y="3"/>
                    </a:lnTo>
                    <a:lnTo>
                      <a:pt x="889" y="7"/>
                    </a:lnTo>
                    <a:lnTo>
                      <a:pt x="880" y="14"/>
                    </a:lnTo>
                    <a:lnTo>
                      <a:pt x="871" y="22"/>
                    </a:lnTo>
                    <a:lnTo>
                      <a:pt x="864" y="32"/>
                    </a:lnTo>
                    <a:lnTo>
                      <a:pt x="860" y="44"/>
                    </a:lnTo>
                    <a:lnTo>
                      <a:pt x="857" y="57"/>
                    </a:lnTo>
                    <a:lnTo>
                      <a:pt x="857" y="70"/>
                    </a:lnTo>
                    <a:lnTo>
                      <a:pt x="857" y="79"/>
                    </a:lnTo>
                    <a:lnTo>
                      <a:pt x="860" y="86"/>
                    </a:lnTo>
                    <a:lnTo>
                      <a:pt x="861" y="95"/>
                    </a:lnTo>
                    <a:lnTo>
                      <a:pt x="865" y="100"/>
                    </a:lnTo>
                    <a:lnTo>
                      <a:pt x="868" y="108"/>
                    </a:lnTo>
                    <a:lnTo>
                      <a:pt x="873" y="114"/>
                    </a:lnTo>
                    <a:lnTo>
                      <a:pt x="879" y="119"/>
                    </a:lnTo>
                    <a:lnTo>
                      <a:pt x="884" y="124"/>
                    </a:lnTo>
                    <a:lnTo>
                      <a:pt x="887" y="128"/>
                    </a:lnTo>
                    <a:lnTo>
                      <a:pt x="890" y="131"/>
                    </a:lnTo>
                    <a:lnTo>
                      <a:pt x="892" y="135"/>
                    </a:lnTo>
                    <a:lnTo>
                      <a:pt x="892" y="140"/>
                    </a:lnTo>
                    <a:lnTo>
                      <a:pt x="395" y="140"/>
                    </a:lnTo>
                    <a:lnTo>
                      <a:pt x="395" y="141"/>
                    </a:lnTo>
                    <a:lnTo>
                      <a:pt x="395" y="143"/>
                    </a:lnTo>
                    <a:lnTo>
                      <a:pt x="390" y="146"/>
                    </a:lnTo>
                    <a:lnTo>
                      <a:pt x="386" y="150"/>
                    </a:lnTo>
                    <a:lnTo>
                      <a:pt x="383" y="156"/>
                    </a:lnTo>
                    <a:lnTo>
                      <a:pt x="382" y="159"/>
                    </a:lnTo>
                    <a:lnTo>
                      <a:pt x="382" y="163"/>
                    </a:lnTo>
                    <a:lnTo>
                      <a:pt x="383" y="167"/>
                    </a:lnTo>
                    <a:lnTo>
                      <a:pt x="384" y="172"/>
                    </a:lnTo>
                    <a:lnTo>
                      <a:pt x="387" y="176"/>
                    </a:lnTo>
                    <a:lnTo>
                      <a:pt x="393" y="181"/>
                    </a:lnTo>
                    <a:lnTo>
                      <a:pt x="398" y="186"/>
                    </a:lnTo>
                    <a:lnTo>
                      <a:pt x="402" y="194"/>
                    </a:lnTo>
                    <a:lnTo>
                      <a:pt x="405" y="201"/>
                    </a:lnTo>
                    <a:lnTo>
                      <a:pt x="408" y="208"/>
                    </a:lnTo>
                    <a:lnTo>
                      <a:pt x="409" y="216"/>
                    </a:lnTo>
                    <a:lnTo>
                      <a:pt x="409" y="224"/>
                    </a:lnTo>
                    <a:lnTo>
                      <a:pt x="409" y="232"/>
                    </a:lnTo>
                    <a:lnTo>
                      <a:pt x="408" y="246"/>
                    </a:lnTo>
                    <a:lnTo>
                      <a:pt x="403" y="258"/>
                    </a:lnTo>
                    <a:lnTo>
                      <a:pt x="398" y="268"/>
                    </a:lnTo>
                    <a:lnTo>
                      <a:pt x="389" y="278"/>
                    </a:lnTo>
                    <a:lnTo>
                      <a:pt x="380" y="286"/>
                    </a:lnTo>
                    <a:lnTo>
                      <a:pt x="370" y="291"/>
                    </a:lnTo>
                    <a:lnTo>
                      <a:pt x="358" y="294"/>
                    </a:lnTo>
                    <a:lnTo>
                      <a:pt x="347" y="296"/>
                    </a:lnTo>
                    <a:lnTo>
                      <a:pt x="345" y="296"/>
                    </a:lnTo>
                    <a:lnTo>
                      <a:pt x="333" y="293"/>
                    </a:lnTo>
                    <a:lnTo>
                      <a:pt x="323" y="287"/>
                    </a:lnTo>
                    <a:lnTo>
                      <a:pt x="314" y="280"/>
                    </a:lnTo>
                    <a:lnTo>
                      <a:pt x="307" y="271"/>
                    </a:lnTo>
                    <a:lnTo>
                      <a:pt x="301" y="259"/>
                    </a:lnTo>
                    <a:lnTo>
                      <a:pt x="297" y="248"/>
                    </a:lnTo>
                    <a:lnTo>
                      <a:pt x="294" y="234"/>
                    </a:lnTo>
                    <a:lnTo>
                      <a:pt x="296" y="221"/>
                    </a:lnTo>
                    <a:lnTo>
                      <a:pt x="297" y="214"/>
                    </a:lnTo>
                    <a:lnTo>
                      <a:pt x="298" y="205"/>
                    </a:lnTo>
                    <a:lnTo>
                      <a:pt x="301" y="198"/>
                    </a:lnTo>
                    <a:lnTo>
                      <a:pt x="306" y="191"/>
                    </a:lnTo>
                    <a:lnTo>
                      <a:pt x="310" y="185"/>
                    </a:lnTo>
                    <a:lnTo>
                      <a:pt x="314" y="179"/>
                    </a:lnTo>
                    <a:lnTo>
                      <a:pt x="320" y="175"/>
                    </a:lnTo>
                    <a:lnTo>
                      <a:pt x="326" y="170"/>
                    </a:lnTo>
                    <a:lnTo>
                      <a:pt x="330" y="166"/>
                    </a:lnTo>
                    <a:lnTo>
                      <a:pt x="333" y="163"/>
                    </a:lnTo>
                    <a:lnTo>
                      <a:pt x="335" y="159"/>
                    </a:lnTo>
                    <a:lnTo>
                      <a:pt x="335" y="154"/>
                    </a:lnTo>
                    <a:lnTo>
                      <a:pt x="333" y="149"/>
                    </a:lnTo>
                    <a:lnTo>
                      <a:pt x="329" y="140"/>
                    </a:lnTo>
                    <a:lnTo>
                      <a:pt x="185" y="140"/>
                    </a:lnTo>
                    <a:lnTo>
                      <a:pt x="185" y="170"/>
                    </a:lnTo>
                    <a:lnTo>
                      <a:pt x="183" y="200"/>
                    </a:lnTo>
                    <a:lnTo>
                      <a:pt x="180" y="230"/>
                    </a:lnTo>
                    <a:lnTo>
                      <a:pt x="176" y="261"/>
                    </a:lnTo>
                    <a:lnTo>
                      <a:pt x="170" y="290"/>
                    </a:lnTo>
                    <a:lnTo>
                      <a:pt x="161" y="319"/>
                    </a:lnTo>
                    <a:lnTo>
                      <a:pt x="153" y="348"/>
                    </a:lnTo>
                    <a:lnTo>
                      <a:pt x="142" y="377"/>
                    </a:lnTo>
                    <a:lnTo>
                      <a:pt x="131" y="405"/>
                    </a:lnTo>
                    <a:lnTo>
                      <a:pt x="118" y="433"/>
                    </a:lnTo>
                    <a:lnTo>
                      <a:pt x="103" y="460"/>
                    </a:lnTo>
                    <a:lnTo>
                      <a:pt x="87" y="487"/>
                    </a:lnTo>
                    <a:lnTo>
                      <a:pt x="68" y="513"/>
                    </a:lnTo>
                    <a:lnTo>
                      <a:pt x="49" y="538"/>
                    </a:lnTo>
                    <a:lnTo>
                      <a:pt x="29" y="562"/>
                    </a:lnTo>
                    <a:lnTo>
                      <a:pt x="7" y="586"/>
                    </a:lnTo>
                    <a:lnTo>
                      <a:pt x="7" y="587"/>
                    </a:lnTo>
                    <a:lnTo>
                      <a:pt x="8" y="586"/>
                    </a:lnTo>
                    <a:lnTo>
                      <a:pt x="8" y="584"/>
                    </a:lnTo>
                    <a:lnTo>
                      <a:pt x="109" y="685"/>
                    </a:lnTo>
                  </a:path>
                </a:pathLst>
              </a:custGeom>
              <a:solidFill>
                <a:schemeClr val="bg1"/>
              </a:solidFill>
              <a:ln w="9525">
                <a:solidFill>
                  <a:schemeClr val="accent1"/>
                </a:solidFill>
                <a:round/>
                <a:headEnd/>
                <a:tailEnd/>
              </a:ln>
            </p:spPr>
            <p:txBody>
              <a:bodyPr/>
              <a:lstStyle/>
              <a:p>
                <a:endParaRPr lang="en-GB"/>
              </a:p>
            </p:txBody>
          </p:sp>
          <p:sp>
            <p:nvSpPr>
              <p:cNvPr id="16" name="Freeform 43"/>
              <p:cNvSpPr>
                <a:spLocks/>
              </p:cNvSpPr>
              <p:nvPr/>
            </p:nvSpPr>
            <p:spPr bwMode="gray">
              <a:xfrm>
                <a:off x="4234" y="2688"/>
                <a:ext cx="414" cy="458"/>
              </a:xfrm>
              <a:custGeom>
                <a:avLst/>
                <a:gdLst>
                  <a:gd name="T0" fmla="*/ 1028 w 1131"/>
                  <a:gd name="T1" fmla="*/ 549 h 1253"/>
                  <a:gd name="T2" fmla="*/ 1053 w 1131"/>
                  <a:gd name="T3" fmla="*/ 546 h 1253"/>
                  <a:gd name="T4" fmla="*/ 1091 w 1131"/>
                  <a:gd name="T5" fmla="*/ 539 h 1253"/>
                  <a:gd name="T6" fmla="*/ 1127 w 1131"/>
                  <a:gd name="T7" fmla="*/ 500 h 1253"/>
                  <a:gd name="T8" fmla="*/ 1120 w 1131"/>
                  <a:gd name="T9" fmla="*/ 443 h 1253"/>
                  <a:gd name="T10" fmla="*/ 1120 w 1131"/>
                  <a:gd name="T11" fmla="*/ 443 h 1253"/>
                  <a:gd name="T12" fmla="*/ 1077 w 1131"/>
                  <a:gd name="T13" fmla="*/ 424 h 1253"/>
                  <a:gd name="T14" fmla="*/ 1025 w 1131"/>
                  <a:gd name="T15" fmla="*/ 449 h 1253"/>
                  <a:gd name="T16" fmla="*/ 1007 w 1131"/>
                  <a:gd name="T17" fmla="*/ 482 h 1253"/>
                  <a:gd name="T18" fmla="*/ 1002 w 1131"/>
                  <a:gd name="T19" fmla="*/ 510 h 1253"/>
                  <a:gd name="T20" fmla="*/ 977 w 1131"/>
                  <a:gd name="T21" fmla="*/ 516 h 1253"/>
                  <a:gd name="T22" fmla="*/ 623 w 1131"/>
                  <a:gd name="T23" fmla="*/ 169 h 1253"/>
                  <a:gd name="T24" fmla="*/ 617 w 1131"/>
                  <a:gd name="T25" fmla="*/ 192 h 1253"/>
                  <a:gd name="T26" fmla="*/ 608 w 1131"/>
                  <a:gd name="T27" fmla="*/ 228 h 1253"/>
                  <a:gd name="T28" fmla="*/ 566 w 1131"/>
                  <a:gd name="T29" fmla="*/ 263 h 1253"/>
                  <a:gd name="T30" fmla="*/ 509 w 1131"/>
                  <a:gd name="T31" fmla="*/ 253 h 1253"/>
                  <a:gd name="T32" fmla="*/ 509 w 1131"/>
                  <a:gd name="T33" fmla="*/ 252 h 1253"/>
                  <a:gd name="T34" fmla="*/ 494 w 1131"/>
                  <a:gd name="T35" fmla="*/ 208 h 1253"/>
                  <a:gd name="T36" fmla="*/ 521 w 1131"/>
                  <a:gd name="T37" fmla="*/ 157 h 1253"/>
                  <a:gd name="T38" fmla="*/ 557 w 1131"/>
                  <a:gd name="T39" fmla="*/ 142 h 1253"/>
                  <a:gd name="T40" fmla="*/ 585 w 1131"/>
                  <a:gd name="T41" fmla="*/ 138 h 1253"/>
                  <a:gd name="T42" fmla="*/ 424 w 1131"/>
                  <a:gd name="T43" fmla="*/ 29 h 1253"/>
                  <a:gd name="T44" fmla="*/ 298 w 1131"/>
                  <a:gd name="T45" fmla="*/ 182 h 1253"/>
                  <a:gd name="T46" fmla="*/ 193 w 1131"/>
                  <a:gd name="T47" fmla="*/ 347 h 1253"/>
                  <a:gd name="T48" fmla="*/ 111 w 1131"/>
                  <a:gd name="T49" fmla="*/ 520 h 1253"/>
                  <a:gd name="T50" fmla="*/ 51 w 1131"/>
                  <a:gd name="T51" fmla="*/ 702 h 1253"/>
                  <a:gd name="T52" fmla="*/ 15 w 1131"/>
                  <a:gd name="T53" fmla="*/ 887 h 1253"/>
                  <a:gd name="T54" fmla="*/ 0 w 1131"/>
                  <a:gd name="T55" fmla="*/ 1075 h 1253"/>
                  <a:gd name="T56" fmla="*/ 191 w 1131"/>
                  <a:gd name="T57" fmla="*/ 1119 h 1253"/>
                  <a:gd name="T58" fmla="*/ 175 w 1131"/>
                  <a:gd name="T59" fmla="*/ 1141 h 1253"/>
                  <a:gd name="T60" fmla="*/ 161 w 1131"/>
                  <a:gd name="T61" fmla="*/ 1177 h 1253"/>
                  <a:gd name="T62" fmla="*/ 177 w 1131"/>
                  <a:gd name="T63" fmla="*/ 1233 h 1253"/>
                  <a:gd name="T64" fmla="*/ 219 w 1131"/>
                  <a:gd name="T65" fmla="*/ 1253 h 1253"/>
                  <a:gd name="T66" fmla="*/ 219 w 1131"/>
                  <a:gd name="T67" fmla="*/ 1253 h 1253"/>
                  <a:gd name="T68" fmla="*/ 267 w 1131"/>
                  <a:gd name="T69" fmla="*/ 1221 h 1253"/>
                  <a:gd name="T70" fmla="*/ 271 w 1131"/>
                  <a:gd name="T71" fmla="*/ 1167 h 1253"/>
                  <a:gd name="T72" fmla="*/ 252 w 1131"/>
                  <a:gd name="T73" fmla="*/ 1134 h 1253"/>
                  <a:gd name="T74" fmla="*/ 239 w 1131"/>
                  <a:gd name="T75" fmla="*/ 1113 h 1253"/>
                  <a:gd name="T76" fmla="*/ 736 w 1131"/>
                  <a:gd name="T77" fmla="*/ 1110 h 1253"/>
                  <a:gd name="T78" fmla="*/ 749 w 1131"/>
                  <a:gd name="T79" fmla="*/ 1090 h 1253"/>
                  <a:gd name="T80" fmla="*/ 733 w 1131"/>
                  <a:gd name="T81" fmla="*/ 1067 h 1253"/>
                  <a:gd name="T82" fmla="*/ 722 w 1131"/>
                  <a:gd name="T83" fmla="*/ 1029 h 1253"/>
                  <a:gd name="T84" fmla="*/ 742 w 1131"/>
                  <a:gd name="T85" fmla="*/ 975 h 1253"/>
                  <a:gd name="T86" fmla="*/ 784 w 1131"/>
                  <a:gd name="T87" fmla="*/ 957 h 1253"/>
                  <a:gd name="T88" fmla="*/ 786 w 1131"/>
                  <a:gd name="T89" fmla="*/ 957 h 1253"/>
                  <a:gd name="T90" fmla="*/ 830 w 1131"/>
                  <a:gd name="T91" fmla="*/ 994 h 1253"/>
                  <a:gd name="T92" fmla="*/ 833 w 1131"/>
                  <a:gd name="T93" fmla="*/ 1048 h 1253"/>
                  <a:gd name="T94" fmla="*/ 811 w 1131"/>
                  <a:gd name="T95" fmla="*/ 1078 h 1253"/>
                  <a:gd name="T96" fmla="*/ 796 w 1131"/>
                  <a:gd name="T97" fmla="*/ 1099 h 1253"/>
                  <a:gd name="T98" fmla="*/ 948 w 1131"/>
                  <a:gd name="T99" fmla="*/ 1053 h 1253"/>
                  <a:gd name="T100" fmla="*/ 978 w 1131"/>
                  <a:gd name="T101" fmla="*/ 905 h 1253"/>
                  <a:gd name="T102" fmla="*/ 1044 w 1131"/>
                  <a:gd name="T103" fmla="*/ 766 h 1253"/>
                  <a:gd name="T104" fmla="*/ 1124 w 1131"/>
                  <a:gd name="T105" fmla="*/ 666 h 1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31" h="1253">
                    <a:moveTo>
                      <a:pt x="1022" y="568"/>
                    </a:moveTo>
                    <a:lnTo>
                      <a:pt x="1022" y="562"/>
                    </a:lnTo>
                    <a:lnTo>
                      <a:pt x="1024" y="556"/>
                    </a:lnTo>
                    <a:lnTo>
                      <a:pt x="1026" y="552"/>
                    </a:lnTo>
                    <a:lnTo>
                      <a:pt x="1028" y="549"/>
                    </a:lnTo>
                    <a:lnTo>
                      <a:pt x="1032" y="546"/>
                    </a:lnTo>
                    <a:lnTo>
                      <a:pt x="1035" y="545"/>
                    </a:lnTo>
                    <a:lnTo>
                      <a:pt x="1040" y="545"/>
                    </a:lnTo>
                    <a:lnTo>
                      <a:pt x="1045" y="545"/>
                    </a:lnTo>
                    <a:lnTo>
                      <a:pt x="1053" y="546"/>
                    </a:lnTo>
                    <a:lnTo>
                      <a:pt x="1060" y="546"/>
                    </a:lnTo>
                    <a:lnTo>
                      <a:pt x="1067" y="546"/>
                    </a:lnTo>
                    <a:lnTo>
                      <a:pt x="1076" y="545"/>
                    </a:lnTo>
                    <a:lnTo>
                      <a:pt x="1083" y="542"/>
                    </a:lnTo>
                    <a:lnTo>
                      <a:pt x="1091" y="539"/>
                    </a:lnTo>
                    <a:lnTo>
                      <a:pt x="1098" y="536"/>
                    </a:lnTo>
                    <a:lnTo>
                      <a:pt x="1104" y="530"/>
                    </a:lnTo>
                    <a:lnTo>
                      <a:pt x="1114" y="521"/>
                    </a:lnTo>
                    <a:lnTo>
                      <a:pt x="1121" y="511"/>
                    </a:lnTo>
                    <a:lnTo>
                      <a:pt x="1127" y="500"/>
                    </a:lnTo>
                    <a:lnTo>
                      <a:pt x="1130" y="488"/>
                    </a:lnTo>
                    <a:lnTo>
                      <a:pt x="1131" y="476"/>
                    </a:lnTo>
                    <a:lnTo>
                      <a:pt x="1130" y="465"/>
                    </a:lnTo>
                    <a:lnTo>
                      <a:pt x="1127" y="453"/>
                    </a:lnTo>
                    <a:lnTo>
                      <a:pt x="1120" y="443"/>
                    </a:lnTo>
                    <a:lnTo>
                      <a:pt x="1111" y="434"/>
                    </a:lnTo>
                    <a:lnTo>
                      <a:pt x="1101" y="428"/>
                    </a:lnTo>
                    <a:lnTo>
                      <a:pt x="1089" y="425"/>
                    </a:lnTo>
                    <a:lnTo>
                      <a:pt x="1077" y="424"/>
                    </a:lnTo>
                    <a:lnTo>
                      <a:pt x="1064" y="425"/>
                    </a:lnTo>
                    <a:lnTo>
                      <a:pt x="1053" y="428"/>
                    </a:lnTo>
                    <a:lnTo>
                      <a:pt x="1041" y="434"/>
                    </a:lnTo>
                    <a:lnTo>
                      <a:pt x="1031" y="443"/>
                    </a:lnTo>
                    <a:lnTo>
                      <a:pt x="1025" y="449"/>
                    </a:lnTo>
                    <a:lnTo>
                      <a:pt x="1019" y="454"/>
                    </a:lnTo>
                    <a:lnTo>
                      <a:pt x="1015" y="460"/>
                    </a:lnTo>
                    <a:lnTo>
                      <a:pt x="1012" y="468"/>
                    </a:lnTo>
                    <a:lnTo>
                      <a:pt x="1009" y="475"/>
                    </a:lnTo>
                    <a:lnTo>
                      <a:pt x="1007" y="482"/>
                    </a:lnTo>
                    <a:lnTo>
                      <a:pt x="1006" y="489"/>
                    </a:lnTo>
                    <a:lnTo>
                      <a:pt x="1006" y="497"/>
                    </a:lnTo>
                    <a:lnTo>
                      <a:pt x="1005" y="503"/>
                    </a:lnTo>
                    <a:lnTo>
                      <a:pt x="1003" y="507"/>
                    </a:lnTo>
                    <a:lnTo>
                      <a:pt x="1002" y="510"/>
                    </a:lnTo>
                    <a:lnTo>
                      <a:pt x="999" y="513"/>
                    </a:lnTo>
                    <a:lnTo>
                      <a:pt x="994" y="516"/>
                    </a:lnTo>
                    <a:lnTo>
                      <a:pt x="989" y="517"/>
                    </a:lnTo>
                    <a:lnTo>
                      <a:pt x="983" y="517"/>
                    </a:lnTo>
                    <a:lnTo>
                      <a:pt x="977" y="516"/>
                    </a:lnTo>
                    <a:lnTo>
                      <a:pt x="975" y="517"/>
                    </a:lnTo>
                    <a:lnTo>
                      <a:pt x="974" y="520"/>
                    </a:lnTo>
                    <a:lnTo>
                      <a:pt x="623" y="169"/>
                    </a:lnTo>
                    <a:lnTo>
                      <a:pt x="620" y="172"/>
                    </a:lnTo>
                    <a:lnTo>
                      <a:pt x="617" y="175"/>
                    </a:lnTo>
                    <a:lnTo>
                      <a:pt x="617" y="179"/>
                    </a:lnTo>
                    <a:lnTo>
                      <a:pt x="617" y="185"/>
                    </a:lnTo>
                    <a:lnTo>
                      <a:pt x="617" y="192"/>
                    </a:lnTo>
                    <a:lnTo>
                      <a:pt x="617" y="199"/>
                    </a:lnTo>
                    <a:lnTo>
                      <a:pt x="615" y="207"/>
                    </a:lnTo>
                    <a:lnTo>
                      <a:pt x="614" y="214"/>
                    </a:lnTo>
                    <a:lnTo>
                      <a:pt x="611" y="223"/>
                    </a:lnTo>
                    <a:lnTo>
                      <a:pt x="608" y="228"/>
                    </a:lnTo>
                    <a:lnTo>
                      <a:pt x="604" y="236"/>
                    </a:lnTo>
                    <a:lnTo>
                      <a:pt x="598" y="243"/>
                    </a:lnTo>
                    <a:lnTo>
                      <a:pt x="589" y="252"/>
                    </a:lnTo>
                    <a:lnTo>
                      <a:pt x="577" y="259"/>
                    </a:lnTo>
                    <a:lnTo>
                      <a:pt x="566" y="263"/>
                    </a:lnTo>
                    <a:lnTo>
                      <a:pt x="554" y="266"/>
                    </a:lnTo>
                    <a:lnTo>
                      <a:pt x="543" y="266"/>
                    </a:lnTo>
                    <a:lnTo>
                      <a:pt x="531" y="263"/>
                    </a:lnTo>
                    <a:lnTo>
                      <a:pt x="519" y="259"/>
                    </a:lnTo>
                    <a:lnTo>
                      <a:pt x="509" y="253"/>
                    </a:lnTo>
                    <a:lnTo>
                      <a:pt x="509" y="252"/>
                    </a:lnTo>
                    <a:lnTo>
                      <a:pt x="502" y="243"/>
                    </a:lnTo>
                    <a:lnTo>
                      <a:pt x="497" y="231"/>
                    </a:lnTo>
                    <a:lnTo>
                      <a:pt x="494" y="220"/>
                    </a:lnTo>
                    <a:lnTo>
                      <a:pt x="494" y="208"/>
                    </a:lnTo>
                    <a:lnTo>
                      <a:pt x="496" y="196"/>
                    </a:lnTo>
                    <a:lnTo>
                      <a:pt x="500" y="185"/>
                    </a:lnTo>
                    <a:lnTo>
                      <a:pt x="506" y="173"/>
                    </a:lnTo>
                    <a:lnTo>
                      <a:pt x="515" y="163"/>
                    </a:lnTo>
                    <a:lnTo>
                      <a:pt x="521" y="157"/>
                    </a:lnTo>
                    <a:lnTo>
                      <a:pt x="528" y="153"/>
                    </a:lnTo>
                    <a:lnTo>
                      <a:pt x="535" y="148"/>
                    </a:lnTo>
                    <a:lnTo>
                      <a:pt x="543" y="145"/>
                    </a:lnTo>
                    <a:lnTo>
                      <a:pt x="550" y="144"/>
                    </a:lnTo>
                    <a:lnTo>
                      <a:pt x="557" y="142"/>
                    </a:lnTo>
                    <a:lnTo>
                      <a:pt x="564" y="142"/>
                    </a:lnTo>
                    <a:lnTo>
                      <a:pt x="572" y="142"/>
                    </a:lnTo>
                    <a:lnTo>
                      <a:pt x="577" y="142"/>
                    </a:lnTo>
                    <a:lnTo>
                      <a:pt x="582" y="141"/>
                    </a:lnTo>
                    <a:lnTo>
                      <a:pt x="585" y="138"/>
                    </a:lnTo>
                    <a:lnTo>
                      <a:pt x="588" y="135"/>
                    </a:lnTo>
                    <a:lnTo>
                      <a:pt x="589" y="135"/>
                    </a:lnTo>
                    <a:lnTo>
                      <a:pt x="454" y="0"/>
                    </a:lnTo>
                    <a:lnTo>
                      <a:pt x="424" y="29"/>
                    </a:lnTo>
                    <a:lnTo>
                      <a:pt x="398" y="58"/>
                    </a:lnTo>
                    <a:lnTo>
                      <a:pt x="372" y="89"/>
                    </a:lnTo>
                    <a:lnTo>
                      <a:pt x="346" y="119"/>
                    </a:lnTo>
                    <a:lnTo>
                      <a:pt x="321" y="150"/>
                    </a:lnTo>
                    <a:lnTo>
                      <a:pt x="298" y="182"/>
                    </a:lnTo>
                    <a:lnTo>
                      <a:pt x="276" y="214"/>
                    </a:lnTo>
                    <a:lnTo>
                      <a:pt x="254" y="246"/>
                    </a:lnTo>
                    <a:lnTo>
                      <a:pt x="232" y="279"/>
                    </a:lnTo>
                    <a:lnTo>
                      <a:pt x="213" y="313"/>
                    </a:lnTo>
                    <a:lnTo>
                      <a:pt x="193" y="347"/>
                    </a:lnTo>
                    <a:lnTo>
                      <a:pt x="175" y="380"/>
                    </a:lnTo>
                    <a:lnTo>
                      <a:pt x="158" y="415"/>
                    </a:lnTo>
                    <a:lnTo>
                      <a:pt x="142" y="450"/>
                    </a:lnTo>
                    <a:lnTo>
                      <a:pt x="126" y="485"/>
                    </a:lnTo>
                    <a:lnTo>
                      <a:pt x="111" y="520"/>
                    </a:lnTo>
                    <a:lnTo>
                      <a:pt x="98" y="556"/>
                    </a:lnTo>
                    <a:lnTo>
                      <a:pt x="85" y="591"/>
                    </a:lnTo>
                    <a:lnTo>
                      <a:pt x="73" y="628"/>
                    </a:lnTo>
                    <a:lnTo>
                      <a:pt x="62" y="664"/>
                    </a:lnTo>
                    <a:lnTo>
                      <a:pt x="51" y="702"/>
                    </a:lnTo>
                    <a:lnTo>
                      <a:pt x="43" y="739"/>
                    </a:lnTo>
                    <a:lnTo>
                      <a:pt x="34" y="775"/>
                    </a:lnTo>
                    <a:lnTo>
                      <a:pt x="27" y="813"/>
                    </a:lnTo>
                    <a:lnTo>
                      <a:pt x="21" y="849"/>
                    </a:lnTo>
                    <a:lnTo>
                      <a:pt x="15" y="887"/>
                    </a:lnTo>
                    <a:lnTo>
                      <a:pt x="10" y="925"/>
                    </a:lnTo>
                    <a:lnTo>
                      <a:pt x="6" y="963"/>
                    </a:lnTo>
                    <a:lnTo>
                      <a:pt x="3" y="1000"/>
                    </a:lnTo>
                    <a:lnTo>
                      <a:pt x="2" y="1037"/>
                    </a:lnTo>
                    <a:lnTo>
                      <a:pt x="0" y="1075"/>
                    </a:lnTo>
                    <a:lnTo>
                      <a:pt x="0" y="1113"/>
                    </a:lnTo>
                    <a:lnTo>
                      <a:pt x="191" y="1113"/>
                    </a:lnTo>
                    <a:lnTo>
                      <a:pt x="191" y="1115"/>
                    </a:lnTo>
                    <a:lnTo>
                      <a:pt x="191" y="1119"/>
                    </a:lnTo>
                    <a:lnTo>
                      <a:pt x="191" y="1123"/>
                    </a:lnTo>
                    <a:lnTo>
                      <a:pt x="188" y="1126"/>
                    </a:lnTo>
                    <a:lnTo>
                      <a:pt x="185" y="1131"/>
                    </a:lnTo>
                    <a:lnTo>
                      <a:pt x="180" y="1135"/>
                    </a:lnTo>
                    <a:lnTo>
                      <a:pt x="175" y="1141"/>
                    </a:lnTo>
                    <a:lnTo>
                      <a:pt x="171" y="1148"/>
                    </a:lnTo>
                    <a:lnTo>
                      <a:pt x="166" y="1154"/>
                    </a:lnTo>
                    <a:lnTo>
                      <a:pt x="164" y="1161"/>
                    </a:lnTo>
                    <a:lnTo>
                      <a:pt x="162" y="1169"/>
                    </a:lnTo>
                    <a:lnTo>
                      <a:pt x="161" y="1177"/>
                    </a:lnTo>
                    <a:lnTo>
                      <a:pt x="159" y="1186"/>
                    </a:lnTo>
                    <a:lnTo>
                      <a:pt x="161" y="1199"/>
                    </a:lnTo>
                    <a:lnTo>
                      <a:pt x="164" y="1211"/>
                    </a:lnTo>
                    <a:lnTo>
                      <a:pt x="169" y="1223"/>
                    </a:lnTo>
                    <a:lnTo>
                      <a:pt x="177" y="1233"/>
                    </a:lnTo>
                    <a:lnTo>
                      <a:pt x="185" y="1242"/>
                    </a:lnTo>
                    <a:lnTo>
                      <a:pt x="196" y="1247"/>
                    </a:lnTo>
                    <a:lnTo>
                      <a:pt x="206" y="1252"/>
                    </a:lnTo>
                    <a:lnTo>
                      <a:pt x="219" y="1253"/>
                    </a:lnTo>
                    <a:lnTo>
                      <a:pt x="231" y="1250"/>
                    </a:lnTo>
                    <a:lnTo>
                      <a:pt x="242" y="1246"/>
                    </a:lnTo>
                    <a:lnTo>
                      <a:pt x="251" y="1239"/>
                    </a:lnTo>
                    <a:lnTo>
                      <a:pt x="260" y="1231"/>
                    </a:lnTo>
                    <a:lnTo>
                      <a:pt x="267" y="1221"/>
                    </a:lnTo>
                    <a:lnTo>
                      <a:pt x="271" y="1209"/>
                    </a:lnTo>
                    <a:lnTo>
                      <a:pt x="274" y="1196"/>
                    </a:lnTo>
                    <a:lnTo>
                      <a:pt x="274" y="1183"/>
                    </a:lnTo>
                    <a:lnTo>
                      <a:pt x="274" y="1174"/>
                    </a:lnTo>
                    <a:lnTo>
                      <a:pt x="271" y="1167"/>
                    </a:lnTo>
                    <a:lnTo>
                      <a:pt x="270" y="1158"/>
                    </a:lnTo>
                    <a:lnTo>
                      <a:pt x="266" y="1153"/>
                    </a:lnTo>
                    <a:lnTo>
                      <a:pt x="263" y="1145"/>
                    </a:lnTo>
                    <a:lnTo>
                      <a:pt x="258" y="1139"/>
                    </a:lnTo>
                    <a:lnTo>
                      <a:pt x="252" y="1134"/>
                    </a:lnTo>
                    <a:lnTo>
                      <a:pt x="247" y="1129"/>
                    </a:lnTo>
                    <a:lnTo>
                      <a:pt x="244" y="1125"/>
                    </a:lnTo>
                    <a:lnTo>
                      <a:pt x="241" y="1122"/>
                    </a:lnTo>
                    <a:lnTo>
                      <a:pt x="239" y="1118"/>
                    </a:lnTo>
                    <a:lnTo>
                      <a:pt x="239" y="1113"/>
                    </a:lnTo>
                    <a:lnTo>
                      <a:pt x="736" y="1113"/>
                    </a:lnTo>
                    <a:lnTo>
                      <a:pt x="736" y="1112"/>
                    </a:lnTo>
                    <a:lnTo>
                      <a:pt x="736" y="1110"/>
                    </a:lnTo>
                    <a:lnTo>
                      <a:pt x="741" y="1107"/>
                    </a:lnTo>
                    <a:lnTo>
                      <a:pt x="745" y="1103"/>
                    </a:lnTo>
                    <a:lnTo>
                      <a:pt x="748" y="1097"/>
                    </a:lnTo>
                    <a:lnTo>
                      <a:pt x="749" y="1094"/>
                    </a:lnTo>
                    <a:lnTo>
                      <a:pt x="749" y="1090"/>
                    </a:lnTo>
                    <a:lnTo>
                      <a:pt x="748" y="1086"/>
                    </a:lnTo>
                    <a:lnTo>
                      <a:pt x="747" y="1081"/>
                    </a:lnTo>
                    <a:lnTo>
                      <a:pt x="744" y="1077"/>
                    </a:lnTo>
                    <a:lnTo>
                      <a:pt x="738" y="1072"/>
                    </a:lnTo>
                    <a:lnTo>
                      <a:pt x="733" y="1067"/>
                    </a:lnTo>
                    <a:lnTo>
                      <a:pt x="729" y="1059"/>
                    </a:lnTo>
                    <a:lnTo>
                      <a:pt x="726" y="1052"/>
                    </a:lnTo>
                    <a:lnTo>
                      <a:pt x="723" y="1045"/>
                    </a:lnTo>
                    <a:lnTo>
                      <a:pt x="722" y="1037"/>
                    </a:lnTo>
                    <a:lnTo>
                      <a:pt x="722" y="1029"/>
                    </a:lnTo>
                    <a:lnTo>
                      <a:pt x="722" y="1021"/>
                    </a:lnTo>
                    <a:lnTo>
                      <a:pt x="723" y="1007"/>
                    </a:lnTo>
                    <a:lnTo>
                      <a:pt x="728" y="995"/>
                    </a:lnTo>
                    <a:lnTo>
                      <a:pt x="733" y="985"/>
                    </a:lnTo>
                    <a:lnTo>
                      <a:pt x="742" y="975"/>
                    </a:lnTo>
                    <a:lnTo>
                      <a:pt x="751" y="967"/>
                    </a:lnTo>
                    <a:lnTo>
                      <a:pt x="761" y="962"/>
                    </a:lnTo>
                    <a:lnTo>
                      <a:pt x="773" y="959"/>
                    </a:lnTo>
                    <a:lnTo>
                      <a:pt x="784" y="957"/>
                    </a:lnTo>
                    <a:lnTo>
                      <a:pt x="786" y="957"/>
                    </a:lnTo>
                    <a:lnTo>
                      <a:pt x="798" y="960"/>
                    </a:lnTo>
                    <a:lnTo>
                      <a:pt x="808" y="966"/>
                    </a:lnTo>
                    <a:lnTo>
                      <a:pt x="817" y="973"/>
                    </a:lnTo>
                    <a:lnTo>
                      <a:pt x="824" y="982"/>
                    </a:lnTo>
                    <a:lnTo>
                      <a:pt x="830" y="994"/>
                    </a:lnTo>
                    <a:lnTo>
                      <a:pt x="834" y="1005"/>
                    </a:lnTo>
                    <a:lnTo>
                      <a:pt x="837" y="1019"/>
                    </a:lnTo>
                    <a:lnTo>
                      <a:pt x="835" y="1032"/>
                    </a:lnTo>
                    <a:lnTo>
                      <a:pt x="834" y="1039"/>
                    </a:lnTo>
                    <a:lnTo>
                      <a:pt x="833" y="1048"/>
                    </a:lnTo>
                    <a:lnTo>
                      <a:pt x="830" y="1055"/>
                    </a:lnTo>
                    <a:lnTo>
                      <a:pt x="825" y="1062"/>
                    </a:lnTo>
                    <a:lnTo>
                      <a:pt x="821" y="1068"/>
                    </a:lnTo>
                    <a:lnTo>
                      <a:pt x="817" y="1074"/>
                    </a:lnTo>
                    <a:lnTo>
                      <a:pt x="811" y="1078"/>
                    </a:lnTo>
                    <a:lnTo>
                      <a:pt x="805" y="1083"/>
                    </a:lnTo>
                    <a:lnTo>
                      <a:pt x="801" y="1087"/>
                    </a:lnTo>
                    <a:lnTo>
                      <a:pt x="798" y="1090"/>
                    </a:lnTo>
                    <a:lnTo>
                      <a:pt x="796" y="1094"/>
                    </a:lnTo>
                    <a:lnTo>
                      <a:pt x="796" y="1099"/>
                    </a:lnTo>
                    <a:lnTo>
                      <a:pt x="798" y="1105"/>
                    </a:lnTo>
                    <a:lnTo>
                      <a:pt x="802" y="1113"/>
                    </a:lnTo>
                    <a:lnTo>
                      <a:pt x="946" y="1113"/>
                    </a:lnTo>
                    <a:lnTo>
                      <a:pt x="946" y="1083"/>
                    </a:lnTo>
                    <a:lnTo>
                      <a:pt x="948" y="1053"/>
                    </a:lnTo>
                    <a:lnTo>
                      <a:pt x="951" y="1023"/>
                    </a:lnTo>
                    <a:lnTo>
                      <a:pt x="955" y="992"/>
                    </a:lnTo>
                    <a:lnTo>
                      <a:pt x="961" y="963"/>
                    </a:lnTo>
                    <a:lnTo>
                      <a:pt x="970" y="934"/>
                    </a:lnTo>
                    <a:lnTo>
                      <a:pt x="978" y="905"/>
                    </a:lnTo>
                    <a:lnTo>
                      <a:pt x="989" y="876"/>
                    </a:lnTo>
                    <a:lnTo>
                      <a:pt x="1000" y="848"/>
                    </a:lnTo>
                    <a:lnTo>
                      <a:pt x="1013" y="820"/>
                    </a:lnTo>
                    <a:lnTo>
                      <a:pt x="1028" y="793"/>
                    </a:lnTo>
                    <a:lnTo>
                      <a:pt x="1044" y="766"/>
                    </a:lnTo>
                    <a:lnTo>
                      <a:pt x="1063" y="740"/>
                    </a:lnTo>
                    <a:lnTo>
                      <a:pt x="1082" y="715"/>
                    </a:lnTo>
                    <a:lnTo>
                      <a:pt x="1102" y="691"/>
                    </a:lnTo>
                    <a:lnTo>
                      <a:pt x="1124" y="667"/>
                    </a:lnTo>
                    <a:lnTo>
                      <a:pt x="1124" y="666"/>
                    </a:lnTo>
                    <a:lnTo>
                      <a:pt x="1123" y="667"/>
                    </a:lnTo>
                    <a:lnTo>
                      <a:pt x="1123" y="669"/>
                    </a:lnTo>
                    <a:lnTo>
                      <a:pt x="1022" y="568"/>
                    </a:lnTo>
                  </a:path>
                </a:pathLst>
              </a:custGeom>
              <a:solidFill>
                <a:schemeClr val="bg1"/>
              </a:solidFill>
              <a:ln w="9525">
                <a:solidFill>
                  <a:schemeClr val="accent1"/>
                </a:solidFill>
                <a:round/>
                <a:headEnd/>
                <a:tailEnd/>
              </a:ln>
            </p:spPr>
            <p:txBody>
              <a:bodyPr/>
              <a:lstStyle/>
              <a:p>
                <a:endParaRPr lang="en-GB"/>
              </a:p>
            </p:txBody>
          </p:sp>
          <p:sp>
            <p:nvSpPr>
              <p:cNvPr id="17" name="Freeform 44"/>
              <p:cNvSpPr>
                <a:spLocks/>
              </p:cNvSpPr>
              <p:nvPr/>
            </p:nvSpPr>
            <p:spPr bwMode="gray">
              <a:xfrm>
                <a:off x="4234" y="3038"/>
                <a:ext cx="416" cy="464"/>
              </a:xfrm>
              <a:custGeom>
                <a:avLst/>
                <a:gdLst>
                  <a:gd name="T0" fmla="*/ 796 w 1136"/>
                  <a:gd name="T1" fmla="*/ 142 h 1267"/>
                  <a:gd name="T2" fmla="*/ 811 w 1136"/>
                  <a:gd name="T3" fmla="*/ 121 h 1267"/>
                  <a:gd name="T4" fmla="*/ 833 w 1136"/>
                  <a:gd name="T5" fmla="*/ 91 h 1267"/>
                  <a:gd name="T6" fmla="*/ 830 w 1136"/>
                  <a:gd name="T7" fmla="*/ 37 h 1267"/>
                  <a:gd name="T8" fmla="*/ 786 w 1136"/>
                  <a:gd name="T9" fmla="*/ 0 h 1267"/>
                  <a:gd name="T10" fmla="*/ 784 w 1136"/>
                  <a:gd name="T11" fmla="*/ 0 h 1267"/>
                  <a:gd name="T12" fmla="*/ 742 w 1136"/>
                  <a:gd name="T13" fmla="*/ 18 h 1267"/>
                  <a:gd name="T14" fmla="*/ 722 w 1136"/>
                  <a:gd name="T15" fmla="*/ 72 h 1267"/>
                  <a:gd name="T16" fmla="*/ 733 w 1136"/>
                  <a:gd name="T17" fmla="*/ 110 h 1267"/>
                  <a:gd name="T18" fmla="*/ 749 w 1136"/>
                  <a:gd name="T19" fmla="*/ 133 h 1267"/>
                  <a:gd name="T20" fmla="*/ 736 w 1136"/>
                  <a:gd name="T21" fmla="*/ 153 h 1267"/>
                  <a:gd name="T22" fmla="*/ 239 w 1136"/>
                  <a:gd name="T23" fmla="*/ 159 h 1267"/>
                  <a:gd name="T24" fmla="*/ 252 w 1136"/>
                  <a:gd name="T25" fmla="*/ 180 h 1267"/>
                  <a:gd name="T26" fmla="*/ 271 w 1136"/>
                  <a:gd name="T27" fmla="*/ 212 h 1267"/>
                  <a:gd name="T28" fmla="*/ 267 w 1136"/>
                  <a:gd name="T29" fmla="*/ 266 h 1267"/>
                  <a:gd name="T30" fmla="*/ 219 w 1136"/>
                  <a:gd name="T31" fmla="*/ 298 h 1267"/>
                  <a:gd name="T32" fmla="*/ 219 w 1136"/>
                  <a:gd name="T33" fmla="*/ 298 h 1267"/>
                  <a:gd name="T34" fmla="*/ 177 w 1136"/>
                  <a:gd name="T35" fmla="*/ 279 h 1267"/>
                  <a:gd name="T36" fmla="*/ 161 w 1136"/>
                  <a:gd name="T37" fmla="*/ 223 h 1267"/>
                  <a:gd name="T38" fmla="*/ 175 w 1136"/>
                  <a:gd name="T39" fmla="*/ 187 h 1267"/>
                  <a:gd name="T40" fmla="*/ 191 w 1136"/>
                  <a:gd name="T41" fmla="*/ 165 h 1267"/>
                  <a:gd name="T42" fmla="*/ 0 w 1136"/>
                  <a:gd name="T43" fmla="*/ 200 h 1267"/>
                  <a:gd name="T44" fmla="*/ 19 w 1136"/>
                  <a:gd name="T45" fmla="*/ 398 h 1267"/>
                  <a:gd name="T46" fmla="*/ 62 w 1136"/>
                  <a:gd name="T47" fmla="*/ 588 h 1267"/>
                  <a:gd name="T48" fmla="*/ 127 w 1136"/>
                  <a:gd name="T49" fmla="*/ 770 h 1267"/>
                  <a:gd name="T50" fmla="*/ 213 w 1136"/>
                  <a:gd name="T51" fmla="*/ 939 h 1267"/>
                  <a:gd name="T52" fmla="*/ 318 w 1136"/>
                  <a:gd name="T53" fmla="*/ 1096 h 1267"/>
                  <a:gd name="T54" fmla="*/ 440 w 1136"/>
                  <a:gd name="T55" fmla="*/ 1241 h 1267"/>
                  <a:gd name="T56" fmla="*/ 607 w 1136"/>
                  <a:gd name="T57" fmla="*/ 1136 h 1267"/>
                  <a:gd name="T58" fmla="*/ 611 w 1136"/>
                  <a:gd name="T59" fmla="*/ 1163 h 1267"/>
                  <a:gd name="T60" fmla="*/ 626 w 1136"/>
                  <a:gd name="T61" fmla="*/ 1198 h 1267"/>
                  <a:gd name="T62" fmla="*/ 677 w 1136"/>
                  <a:gd name="T63" fmla="*/ 1226 h 1267"/>
                  <a:gd name="T64" fmla="*/ 720 w 1136"/>
                  <a:gd name="T65" fmla="*/ 1212 h 1267"/>
                  <a:gd name="T66" fmla="*/ 720 w 1136"/>
                  <a:gd name="T67" fmla="*/ 1210 h 1267"/>
                  <a:gd name="T68" fmla="*/ 732 w 1136"/>
                  <a:gd name="T69" fmla="*/ 1155 h 1267"/>
                  <a:gd name="T70" fmla="*/ 697 w 1136"/>
                  <a:gd name="T71" fmla="*/ 1112 h 1267"/>
                  <a:gd name="T72" fmla="*/ 661 w 1136"/>
                  <a:gd name="T73" fmla="*/ 1104 h 1267"/>
                  <a:gd name="T74" fmla="*/ 637 w 1136"/>
                  <a:gd name="T75" fmla="*/ 1098 h 1267"/>
                  <a:gd name="T76" fmla="*/ 986 w 1136"/>
                  <a:gd name="T77" fmla="*/ 745 h 1267"/>
                  <a:gd name="T78" fmla="*/ 980 w 1136"/>
                  <a:gd name="T79" fmla="*/ 720 h 1267"/>
                  <a:gd name="T80" fmla="*/ 952 w 1136"/>
                  <a:gd name="T81" fmla="*/ 715 h 1267"/>
                  <a:gd name="T82" fmla="*/ 919 w 1136"/>
                  <a:gd name="T83" fmla="*/ 697 h 1267"/>
                  <a:gd name="T84" fmla="*/ 894 w 1136"/>
                  <a:gd name="T85" fmla="*/ 645 h 1267"/>
                  <a:gd name="T86" fmla="*/ 913 w 1136"/>
                  <a:gd name="T87" fmla="*/ 602 h 1267"/>
                  <a:gd name="T88" fmla="*/ 913 w 1136"/>
                  <a:gd name="T89" fmla="*/ 602 h 1267"/>
                  <a:gd name="T90" fmla="*/ 970 w 1136"/>
                  <a:gd name="T91" fmla="*/ 595 h 1267"/>
                  <a:gd name="T92" fmla="*/ 1009 w 1136"/>
                  <a:gd name="T93" fmla="*/ 631 h 1267"/>
                  <a:gd name="T94" fmla="*/ 1016 w 1136"/>
                  <a:gd name="T95" fmla="*/ 669 h 1267"/>
                  <a:gd name="T96" fmla="*/ 1019 w 1136"/>
                  <a:gd name="T97" fmla="*/ 694 h 1267"/>
                  <a:gd name="T98" fmla="*/ 1095 w 1136"/>
                  <a:gd name="T99" fmla="*/ 554 h 1267"/>
                  <a:gd name="T100" fmla="*/ 1012 w 1136"/>
                  <a:gd name="T101" fmla="*/ 427 h 1267"/>
                  <a:gd name="T102" fmla="*/ 961 w 1136"/>
                  <a:gd name="T103" fmla="*/ 283 h 1267"/>
                  <a:gd name="T104" fmla="*/ 946 w 1136"/>
                  <a:gd name="T105" fmla="*/ 156 h 1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36" h="1267">
                    <a:moveTo>
                      <a:pt x="803" y="159"/>
                    </a:moveTo>
                    <a:lnTo>
                      <a:pt x="801" y="155"/>
                    </a:lnTo>
                    <a:lnTo>
                      <a:pt x="798" y="149"/>
                    </a:lnTo>
                    <a:lnTo>
                      <a:pt x="796" y="145"/>
                    </a:lnTo>
                    <a:lnTo>
                      <a:pt x="796" y="142"/>
                    </a:lnTo>
                    <a:lnTo>
                      <a:pt x="796" y="137"/>
                    </a:lnTo>
                    <a:lnTo>
                      <a:pt x="798" y="133"/>
                    </a:lnTo>
                    <a:lnTo>
                      <a:pt x="801" y="130"/>
                    </a:lnTo>
                    <a:lnTo>
                      <a:pt x="805" y="126"/>
                    </a:lnTo>
                    <a:lnTo>
                      <a:pt x="811" y="121"/>
                    </a:lnTo>
                    <a:lnTo>
                      <a:pt x="817" y="117"/>
                    </a:lnTo>
                    <a:lnTo>
                      <a:pt x="821" y="111"/>
                    </a:lnTo>
                    <a:lnTo>
                      <a:pt x="825" y="105"/>
                    </a:lnTo>
                    <a:lnTo>
                      <a:pt x="830" y="98"/>
                    </a:lnTo>
                    <a:lnTo>
                      <a:pt x="833" y="91"/>
                    </a:lnTo>
                    <a:lnTo>
                      <a:pt x="834" y="82"/>
                    </a:lnTo>
                    <a:lnTo>
                      <a:pt x="835" y="75"/>
                    </a:lnTo>
                    <a:lnTo>
                      <a:pt x="837" y="62"/>
                    </a:lnTo>
                    <a:lnTo>
                      <a:pt x="834" y="48"/>
                    </a:lnTo>
                    <a:lnTo>
                      <a:pt x="830" y="37"/>
                    </a:lnTo>
                    <a:lnTo>
                      <a:pt x="824" y="25"/>
                    </a:lnTo>
                    <a:lnTo>
                      <a:pt x="817" y="16"/>
                    </a:lnTo>
                    <a:lnTo>
                      <a:pt x="808" y="9"/>
                    </a:lnTo>
                    <a:lnTo>
                      <a:pt x="798" y="3"/>
                    </a:lnTo>
                    <a:lnTo>
                      <a:pt x="786" y="0"/>
                    </a:lnTo>
                    <a:lnTo>
                      <a:pt x="784" y="0"/>
                    </a:lnTo>
                    <a:lnTo>
                      <a:pt x="773" y="2"/>
                    </a:lnTo>
                    <a:lnTo>
                      <a:pt x="761" y="5"/>
                    </a:lnTo>
                    <a:lnTo>
                      <a:pt x="751" y="10"/>
                    </a:lnTo>
                    <a:lnTo>
                      <a:pt x="742" y="18"/>
                    </a:lnTo>
                    <a:lnTo>
                      <a:pt x="733" y="28"/>
                    </a:lnTo>
                    <a:lnTo>
                      <a:pt x="728" y="38"/>
                    </a:lnTo>
                    <a:lnTo>
                      <a:pt x="723" y="50"/>
                    </a:lnTo>
                    <a:lnTo>
                      <a:pt x="722" y="64"/>
                    </a:lnTo>
                    <a:lnTo>
                      <a:pt x="722" y="72"/>
                    </a:lnTo>
                    <a:lnTo>
                      <a:pt x="722" y="80"/>
                    </a:lnTo>
                    <a:lnTo>
                      <a:pt x="723" y="88"/>
                    </a:lnTo>
                    <a:lnTo>
                      <a:pt x="726" y="95"/>
                    </a:lnTo>
                    <a:lnTo>
                      <a:pt x="729" y="102"/>
                    </a:lnTo>
                    <a:lnTo>
                      <a:pt x="733" y="110"/>
                    </a:lnTo>
                    <a:lnTo>
                      <a:pt x="738" y="115"/>
                    </a:lnTo>
                    <a:lnTo>
                      <a:pt x="744" y="120"/>
                    </a:lnTo>
                    <a:lnTo>
                      <a:pt x="747" y="124"/>
                    </a:lnTo>
                    <a:lnTo>
                      <a:pt x="748" y="129"/>
                    </a:lnTo>
                    <a:lnTo>
                      <a:pt x="749" y="133"/>
                    </a:lnTo>
                    <a:lnTo>
                      <a:pt x="749" y="137"/>
                    </a:lnTo>
                    <a:lnTo>
                      <a:pt x="748" y="140"/>
                    </a:lnTo>
                    <a:lnTo>
                      <a:pt x="745" y="146"/>
                    </a:lnTo>
                    <a:lnTo>
                      <a:pt x="741" y="150"/>
                    </a:lnTo>
                    <a:lnTo>
                      <a:pt x="736" y="153"/>
                    </a:lnTo>
                    <a:lnTo>
                      <a:pt x="736" y="156"/>
                    </a:lnTo>
                    <a:lnTo>
                      <a:pt x="736" y="159"/>
                    </a:lnTo>
                    <a:lnTo>
                      <a:pt x="239" y="159"/>
                    </a:lnTo>
                    <a:lnTo>
                      <a:pt x="239" y="164"/>
                    </a:lnTo>
                    <a:lnTo>
                      <a:pt x="241" y="168"/>
                    </a:lnTo>
                    <a:lnTo>
                      <a:pt x="244" y="171"/>
                    </a:lnTo>
                    <a:lnTo>
                      <a:pt x="247" y="175"/>
                    </a:lnTo>
                    <a:lnTo>
                      <a:pt x="252" y="180"/>
                    </a:lnTo>
                    <a:lnTo>
                      <a:pt x="258" y="184"/>
                    </a:lnTo>
                    <a:lnTo>
                      <a:pt x="263" y="191"/>
                    </a:lnTo>
                    <a:lnTo>
                      <a:pt x="266" y="197"/>
                    </a:lnTo>
                    <a:lnTo>
                      <a:pt x="270" y="204"/>
                    </a:lnTo>
                    <a:lnTo>
                      <a:pt x="271" y="212"/>
                    </a:lnTo>
                    <a:lnTo>
                      <a:pt x="274" y="220"/>
                    </a:lnTo>
                    <a:lnTo>
                      <a:pt x="274" y="228"/>
                    </a:lnTo>
                    <a:lnTo>
                      <a:pt x="274" y="242"/>
                    </a:lnTo>
                    <a:lnTo>
                      <a:pt x="271" y="254"/>
                    </a:lnTo>
                    <a:lnTo>
                      <a:pt x="267" y="266"/>
                    </a:lnTo>
                    <a:lnTo>
                      <a:pt x="260" y="276"/>
                    </a:lnTo>
                    <a:lnTo>
                      <a:pt x="251" y="285"/>
                    </a:lnTo>
                    <a:lnTo>
                      <a:pt x="242" y="292"/>
                    </a:lnTo>
                    <a:lnTo>
                      <a:pt x="231" y="296"/>
                    </a:lnTo>
                    <a:lnTo>
                      <a:pt x="219" y="298"/>
                    </a:lnTo>
                    <a:lnTo>
                      <a:pt x="206" y="296"/>
                    </a:lnTo>
                    <a:lnTo>
                      <a:pt x="196" y="292"/>
                    </a:lnTo>
                    <a:lnTo>
                      <a:pt x="185" y="286"/>
                    </a:lnTo>
                    <a:lnTo>
                      <a:pt x="177" y="279"/>
                    </a:lnTo>
                    <a:lnTo>
                      <a:pt x="169" y="268"/>
                    </a:lnTo>
                    <a:lnTo>
                      <a:pt x="164" y="257"/>
                    </a:lnTo>
                    <a:lnTo>
                      <a:pt x="161" y="244"/>
                    </a:lnTo>
                    <a:lnTo>
                      <a:pt x="159" y="231"/>
                    </a:lnTo>
                    <a:lnTo>
                      <a:pt x="161" y="223"/>
                    </a:lnTo>
                    <a:lnTo>
                      <a:pt x="162" y="215"/>
                    </a:lnTo>
                    <a:lnTo>
                      <a:pt x="164" y="207"/>
                    </a:lnTo>
                    <a:lnTo>
                      <a:pt x="166" y="200"/>
                    </a:lnTo>
                    <a:lnTo>
                      <a:pt x="171" y="193"/>
                    </a:lnTo>
                    <a:lnTo>
                      <a:pt x="175" y="187"/>
                    </a:lnTo>
                    <a:lnTo>
                      <a:pt x="180" y="181"/>
                    </a:lnTo>
                    <a:lnTo>
                      <a:pt x="185" y="177"/>
                    </a:lnTo>
                    <a:lnTo>
                      <a:pt x="188" y="172"/>
                    </a:lnTo>
                    <a:lnTo>
                      <a:pt x="191" y="168"/>
                    </a:lnTo>
                    <a:lnTo>
                      <a:pt x="191" y="165"/>
                    </a:lnTo>
                    <a:lnTo>
                      <a:pt x="191" y="161"/>
                    </a:lnTo>
                    <a:lnTo>
                      <a:pt x="191" y="159"/>
                    </a:lnTo>
                    <a:lnTo>
                      <a:pt x="0" y="159"/>
                    </a:lnTo>
                    <a:lnTo>
                      <a:pt x="0" y="200"/>
                    </a:lnTo>
                    <a:lnTo>
                      <a:pt x="3" y="239"/>
                    </a:lnTo>
                    <a:lnTo>
                      <a:pt x="5" y="280"/>
                    </a:lnTo>
                    <a:lnTo>
                      <a:pt x="9" y="319"/>
                    </a:lnTo>
                    <a:lnTo>
                      <a:pt x="13" y="359"/>
                    </a:lnTo>
                    <a:lnTo>
                      <a:pt x="19" y="398"/>
                    </a:lnTo>
                    <a:lnTo>
                      <a:pt x="27" y="436"/>
                    </a:lnTo>
                    <a:lnTo>
                      <a:pt x="34" y="475"/>
                    </a:lnTo>
                    <a:lnTo>
                      <a:pt x="43" y="513"/>
                    </a:lnTo>
                    <a:lnTo>
                      <a:pt x="51" y="551"/>
                    </a:lnTo>
                    <a:lnTo>
                      <a:pt x="62" y="588"/>
                    </a:lnTo>
                    <a:lnTo>
                      <a:pt x="73" y="626"/>
                    </a:lnTo>
                    <a:lnTo>
                      <a:pt x="85" y="662"/>
                    </a:lnTo>
                    <a:lnTo>
                      <a:pt x="98" y="698"/>
                    </a:lnTo>
                    <a:lnTo>
                      <a:pt x="113" y="733"/>
                    </a:lnTo>
                    <a:lnTo>
                      <a:pt x="127" y="770"/>
                    </a:lnTo>
                    <a:lnTo>
                      <a:pt x="142" y="803"/>
                    </a:lnTo>
                    <a:lnTo>
                      <a:pt x="159" y="838"/>
                    </a:lnTo>
                    <a:lnTo>
                      <a:pt x="177" y="873"/>
                    </a:lnTo>
                    <a:lnTo>
                      <a:pt x="194" y="907"/>
                    </a:lnTo>
                    <a:lnTo>
                      <a:pt x="213" y="939"/>
                    </a:lnTo>
                    <a:lnTo>
                      <a:pt x="232" y="973"/>
                    </a:lnTo>
                    <a:lnTo>
                      <a:pt x="252" y="1005"/>
                    </a:lnTo>
                    <a:lnTo>
                      <a:pt x="274" y="1035"/>
                    </a:lnTo>
                    <a:lnTo>
                      <a:pt x="296" y="1066"/>
                    </a:lnTo>
                    <a:lnTo>
                      <a:pt x="318" y="1096"/>
                    </a:lnTo>
                    <a:lnTo>
                      <a:pt x="341" y="1127"/>
                    </a:lnTo>
                    <a:lnTo>
                      <a:pt x="365" y="1156"/>
                    </a:lnTo>
                    <a:lnTo>
                      <a:pt x="389" y="1185"/>
                    </a:lnTo>
                    <a:lnTo>
                      <a:pt x="416" y="1213"/>
                    </a:lnTo>
                    <a:lnTo>
                      <a:pt x="440" y="1241"/>
                    </a:lnTo>
                    <a:lnTo>
                      <a:pt x="468" y="1267"/>
                    </a:lnTo>
                    <a:lnTo>
                      <a:pt x="604" y="1131"/>
                    </a:lnTo>
                    <a:lnTo>
                      <a:pt x="604" y="1133"/>
                    </a:lnTo>
                    <a:lnTo>
                      <a:pt x="607" y="1136"/>
                    </a:lnTo>
                    <a:lnTo>
                      <a:pt x="610" y="1139"/>
                    </a:lnTo>
                    <a:lnTo>
                      <a:pt x="610" y="1143"/>
                    </a:lnTo>
                    <a:lnTo>
                      <a:pt x="611" y="1149"/>
                    </a:lnTo>
                    <a:lnTo>
                      <a:pt x="610" y="1156"/>
                    </a:lnTo>
                    <a:lnTo>
                      <a:pt x="611" y="1163"/>
                    </a:lnTo>
                    <a:lnTo>
                      <a:pt x="612" y="1171"/>
                    </a:lnTo>
                    <a:lnTo>
                      <a:pt x="614" y="1178"/>
                    </a:lnTo>
                    <a:lnTo>
                      <a:pt x="617" y="1185"/>
                    </a:lnTo>
                    <a:lnTo>
                      <a:pt x="621" y="1193"/>
                    </a:lnTo>
                    <a:lnTo>
                      <a:pt x="626" y="1198"/>
                    </a:lnTo>
                    <a:lnTo>
                      <a:pt x="631" y="1206"/>
                    </a:lnTo>
                    <a:lnTo>
                      <a:pt x="642" y="1214"/>
                    </a:lnTo>
                    <a:lnTo>
                      <a:pt x="653" y="1220"/>
                    </a:lnTo>
                    <a:lnTo>
                      <a:pt x="665" y="1225"/>
                    </a:lnTo>
                    <a:lnTo>
                      <a:pt x="677" y="1226"/>
                    </a:lnTo>
                    <a:lnTo>
                      <a:pt x="688" y="1226"/>
                    </a:lnTo>
                    <a:lnTo>
                      <a:pt x="700" y="1223"/>
                    </a:lnTo>
                    <a:lnTo>
                      <a:pt x="710" y="1219"/>
                    </a:lnTo>
                    <a:lnTo>
                      <a:pt x="720" y="1212"/>
                    </a:lnTo>
                    <a:lnTo>
                      <a:pt x="720" y="1210"/>
                    </a:lnTo>
                    <a:lnTo>
                      <a:pt x="728" y="1201"/>
                    </a:lnTo>
                    <a:lnTo>
                      <a:pt x="732" y="1190"/>
                    </a:lnTo>
                    <a:lnTo>
                      <a:pt x="735" y="1178"/>
                    </a:lnTo>
                    <a:lnTo>
                      <a:pt x="733" y="1166"/>
                    </a:lnTo>
                    <a:lnTo>
                      <a:pt x="732" y="1155"/>
                    </a:lnTo>
                    <a:lnTo>
                      <a:pt x="726" y="1143"/>
                    </a:lnTo>
                    <a:lnTo>
                      <a:pt x="720" y="1131"/>
                    </a:lnTo>
                    <a:lnTo>
                      <a:pt x="710" y="1123"/>
                    </a:lnTo>
                    <a:lnTo>
                      <a:pt x="704" y="1117"/>
                    </a:lnTo>
                    <a:lnTo>
                      <a:pt x="697" y="1112"/>
                    </a:lnTo>
                    <a:lnTo>
                      <a:pt x="690" y="1110"/>
                    </a:lnTo>
                    <a:lnTo>
                      <a:pt x="682" y="1107"/>
                    </a:lnTo>
                    <a:lnTo>
                      <a:pt x="675" y="1104"/>
                    </a:lnTo>
                    <a:lnTo>
                      <a:pt x="668" y="1104"/>
                    </a:lnTo>
                    <a:lnTo>
                      <a:pt x="661" y="1104"/>
                    </a:lnTo>
                    <a:lnTo>
                      <a:pt x="653" y="1104"/>
                    </a:lnTo>
                    <a:lnTo>
                      <a:pt x="647" y="1104"/>
                    </a:lnTo>
                    <a:lnTo>
                      <a:pt x="643" y="1102"/>
                    </a:lnTo>
                    <a:lnTo>
                      <a:pt x="640" y="1101"/>
                    </a:lnTo>
                    <a:lnTo>
                      <a:pt x="637" y="1098"/>
                    </a:lnTo>
                    <a:lnTo>
                      <a:pt x="636" y="1098"/>
                    </a:lnTo>
                    <a:lnTo>
                      <a:pt x="989" y="747"/>
                    </a:lnTo>
                    <a:lnTo>
                      <a:pt x="987" y="745"/>
                    </a:lnTo>
                    <a:lnTo>
                      <a:pt x="986" y="745"/>
                    </a:lnTo>
                    <a:lnTo>
                      <a:pt x="987" y="739"/>
                    </a:lnTo>
                    <a:lnTo>
                      <a:pt x="987" y="733"/>
                    </a:lnTo>
                    <a:lnTo>
                      <a:pt x="986" y="728"/>
                    </a:lnTo>
                    <a:lnTo>
                      <a:pt x="983" y="723"/>
                    </a:lnTo>
                    <a:lnTo>
                      <a:pt x="980" y="720"/>
                    </a:lnTo>
                    <a:lnTo>
                      <a:pt x="977" y="719"/>
                    </a:lnTo>
                    <a:lnTo>
                      <a:pt x="973" y="717"/>
                    </a:lnTo>
                    <a:lnTo>
                      <a:pt x="967" y="716"/>
                    </a:lnTo>
                    <a:lnTo>
                      <a:pt x="959" y="716"/>
                    </a:lnTo>
                    <a:lnTo>
                      <a:pt x="952" y="715"/>
                    </a:lnTo>
                    <a:lnTo>
                      <a:pt x="945" y="713"/>
                    </a:lnTo>
                    <a:lnTo>
                      <a:pt x="938" y="710"/>
                    </a:lnTo>
                    <a:lnTo>
                      <a:pt x="930" y="707"/>
                    </a:lnTo>
                    <a:lnTo>
                      <a:pt x="924" y="703"/>
                    </a:lnTo>
                    <a:lnTo>
                      <a:pt x="919" y="697"/>
                    </a:lnTo>
                    <a:lnTo>
                      <a:pt x="913" y="691"/>
                    </a:lnTo>
                    <a:lnTo>
                      <a:pt x="904" y="681"/>
                    </a:lnTo>
                    <a:lnTo>
                      <a:pt x="898" y="669"/>
                    </a:lnTo>
                    <a:lnTo>
                      <a:pt x="895" y="658"/>
                    </a:lnTo>
                    <a:lnTo>
                      <a:pt x="894" y="645"/>
                    </a:lnTo>
                    <a:lnTo>
                      <a:pt x="895" y="633"/>
                    </a:lnTo>
                    <a:lnTo>
                      <a:pt x="898" y="621"/>
                    </a:lnTo>
                    <a:lnTo>
                      <a:pt x="904" y="611"/>
                    </a:lnTo>
                    <a:lnTo>
                      <a:pt x="913" y="602"/>
                    </a:lnTo>
                    <a:lnTo>
                      <a:pt x="923" y="595"/>
                    </a:lnTo>
                    <a:lnTo>
                      <a:pt x="935" y="592"/>
                    </a:lnTo>
                    <a:lnTo>
                      <a:pt x="946" y="591"/>
                    </a:lnTo>
                    <a:lnTo>
                      <a:pt x="958" y="592"/>
                    </a:lnTo>
                    <a:lnTo>
                      <a:pt x="970" y="595"/>
                    </a:lnTo>
                    <a:lnTo>
                      <a:pt x="981" y="601"/>
                    </a:lnTo>
                    <a:lnTo>
                      <a:pt x="991" y="608"/>
                    </a:lnTo>
                    <a:lnTo>
                      <a:pt x="1000" y="618"/>
                    </a:lnTo>
                    <a:lnTo>
                      <a:pt x="1006" y="624"/>
                    </a:lnTo>
                    <a:lnTo>
                      <a:pt x="1009" y="631"/>
                    </a:lnTo>
                    <a:lnTo>
                      <a:pt x="1012" y="639"/>
                    </a:lnTo>
                    <a:lnTo>
                      <a:pt x="1015" y="646"/>
                    </a:lnTo>
                    <a:lnTo>
                      <a:pt x="1016" y="655"/>
                    </a:lnTo>
                    <a:lnTo>
                      <a:pt x="1016" y="662"/>
                    </a:lnTo>
                    <a:lnTo>
                      <a:pt x="1016" y="669"/>
                    </a:lnTo>
                    <a:lnTo>
                      <a:pt x="1015" y="677"/>
                    </a:lnTo>
                    <a:lnTo>
                      <a:pt x="1015" y="682"/>
                    </a:lnTo>
                    <a:lnTo>
                      <a:pt x="1015" y="687"/>
                    </a:lnTo>
                    <a:lnTo>
                      <a:pt x="1016" y="690"/>
                    </a:lnTo>
                    <a:lnTo>
                      <a:pt x="1019" y="694"/>
                    </a:lnTo>
                    <a:lnTo>
                      <a:pt x="1025" y="697"/>
                    </a:lnTo>
                    <a:lnTo>
                      <a:pt x="1034" y="700"/>
                    </a:lnTo>
                    <a:lnTo>
                      <a:pt x="1136" y="598"/>
                    </a:lnTo>
                    <a:lnTo>
                      <a:pt x="1115" y="576"/>
                    </a:lnTo>
                    <a:lnTo>
                      <a:pt x="1095" y="554"/>
                    </a:lnTo>
                    <a:lnTo>
                      <a:pt x="1076" y="531"/>
                    </a:lnTo>
                    <a:lnTo>
                      <a:pt x="1059" y="506"/>
                    </a:lnTo>
                    <a:lnTo>
                      <a:pt x="1041" y="481"/>
                    </a:lnTo>
                    <a:lnTo>
                      <a:pt x="1025" y="455"/>
                    </a:lnTo>
                    <a:lnTo>
                      <a:pt x="1012" y="427"/>
                    </a:lnTo>
                    <a:lnTo>
                      <a:pt x="999" y="400"/>
                    </a:lnTo>
                    <a:lnTo>
                      <a:pt x="987" y="372"/>
                    </a:lnTo>
                    <a:lnTo>
                      <a:pt x="977" y="343"/>
                    </a:lnTo>
                    <a:lnTo>
                      <a:pt x="968" y="314"/>
                    </a:lnTo>
                    <a:lnTo>
                      <a:pt x="961" y="283"/>
                    </a:lnTo>
                    <a:lnTo>
                      <a:pt x="955" y="252"/>
                    </a:lnTo>
                    <a:lnTo>
                      <a:pt x="951" y="220"/>
                    </a:lnTo>
                    <a:lnTo>
                      <a:pt x="948" y="188"/>
                    </a:lnTo>
                    <a:lnTo>
                      <a:pt x="946" y="156"/>
                    </a:lnTo>
                    <a:lnTo>
                      <a:pt x="946" y="158"/>
                    </a:lnTo>
                    <a:lnTo>
                      <a:pt x="946" y="159"/>
                    </a:lnTo>
                    <a:lnTo>
                      <a:pt x="803" y="159"/>
                    </a:lnTo>
                  </a:path>
                </a:pathLst>
              </a:custGeom>
              <a:solidFill>
                <a:schemeClr val="bg1"/>
              </a:solidFill>
              <a:ln w="9525">
                <a:solidFill>
                  <a:schemeClr val="accent1"/>
                </a:solidFill>
                <a:round/>
                <a:headEnd/>
                <a:tailEnd/>
              </a:ln>
            </p:spPr>
            <p:txBody>
              <a:bodyPr/>
              <a:lstStyle/>
              <a:p>
                <a:endParaRPr lang="en-GB"/>
              </a:p>
            </p:txBody>
          </p:sp>
          <p:sp>
            <p:nvSpPr>
              <p:cNvPr id="18" name="Freeform 45"/>
              <p:cNvSpPr>
                <a:spLocks/>
              </p:cNvSpPr>
              <p:nvPr/>
            </p:nvSpPr>
            <p:spPr bwMode="gray">
              <a:xfrm>
                <a:off x="4756" y="2516"/>
                <a:ext cx="458" cy="413"/>
              </a:xfrm>
              <a:custGeom>
                <a:avLst/>
                <a:gdLst>
                  <a:gd name="T0" fmla="*/ 704 w 1253"/>
                  <a:gd name="T1" fmla="*/ 1028 h 1131"/>
                  <a:gd name="T2" fmla="*/ 707 w 1253"/>
                  <a:gd name="T3" fmla="*/ 1053 h 1131"/>
                  <a:gd name="T4" fmla="*/ 714 w 1253"/>
                  <a:gd name="T5" fmla="*/ 1091 h 1131"/>
                  <a:gd name="T6" fmla="*/ 753 w 1253"/>
                  <a:gd name="T7" fmla="*/ 1127 h 1131"/>
                  <a:gd name="T8" fmla="*/ 810 w 1253"/>
                  <a:gd name="T9" fmla="*/ 1120 h 1131"/>
                  <a:gd name="T10" fmla="*/ 810 w 1253"/>
                  <a:gd name="T11" fmla="*/ 1120 h 1131"/>
                  <a:gd name="T12" fmla="*/ 829 w 1253"/>
                  <a:gd name="T13" fmla="*/ 1077 h 1131"/>
                  <a:gd name="T14" fmla="*/ 804 w 1253"/>
                  <a:gd name="T15" fmla="*/ 1025 h 1131"/>
                  <a:gd name="T16" fmla="*/ 771 w 1253"/>
                  <a:gd name="T17" fmla="*/ 1007 h 1131"/>
                  <a:gd name="T18" fmla="*/ 743 w 1253"/>
                  <a:gd name="T19" fmla="*/ 1002 h 1131"/>
                  <a:gd name="T20" fmla="*/ 737 w 1253"/>
                  <a:gd name="T21" fmla="*/ 977 h 1131"/>
                  <a:gd name="T22" fmla="*/ 1084 w 1253"/>
                  <a:gd name="T23" fmla="*/ 623 h 1131"/>
                  <a:gd name="T24" fmla="*/ 1061 w 1253"/>
                  <a:gd name="T25" fmla="*/ 617 h 1131"/>
                  <a:gd name="T26" fmla="*/ 1025 w 1253"/>
                  <a:gd name="T27" fmla="*/ 608 h 1131"/>
                  <a:gd name="T28" fmla="*/ 990 w 1253"/>
                  <a:gd name="T29" fmla="*/ 566 h 1131"/>
                  <a:gd name="T30" fmla="*/ 1000 w 1253"/>
                  <a:gd name="T31" fmla="*/ 509 h 1131"/>
                  <a:gd name="T32" fmla="*/ 1001 w 1253"/>
                  <a:gd name="T33" fmla="*/ 509 h 1131"/>
                  <a:gd name="T34" fmla="*/ 1045 w 1253"/>
                  <a:gd name="T35" fmla="*/ 494 h 1131"/>
                  <a:gd name="T36" fmla="*/ 1096 w 1253"/>
                  <a:gd name="T37" fmla="*/ 521 h 1131"/>
                  <a:gd name="T38" fmla="*/ 1111 w 1253"/>
                  <a:gd name="T39" fmla="*/ 557 h 1131"/>
                  <a:gd name="T40" fmla="*/ 1115 w 1253"/>
                  <a:gd name="T41" fmla="*/ 585 h 1131"/>
                  <a:gd name="T42" fmla="*/ 1224 w 1253"/>
                  <a:gd name="T43" fmla="*/ 424 h 1131"/>
                  <a:gd name="T44" fmla="*/ 1071 w 1253"/>
                  <a:gd name="T45" fmla="*/ 298 h 1131"/>
                  <a:gd name="T46" fmla="*/ 906 w 1253"/>
                  <a:gd name="T47" fmla="*/ 193 h 1131"/>
                  <a:gd name="T48" fmla="*/ 733 w 1253"/>
                  <a:gd name="T49" fmla="*/ 111 h 1131"/>
                  <a:gd name="T50" fmla="*/ 551 w 1253"/>
                  <a:gd name="T51" fmla="*/ 51 h 1131"/>
                  <a:gd name="T52" fmla="*/ 366 w 1253"/>
                  <a:gd name="T53" fmla="*/ 15 h 1131"/>
                  <a:gd name="T54" fmla="*/ 178 w 1253"/>
                  <a:gd name="T55" fmla="*/ 0 h 1131"/>
                  <a:gd name="T56" fmla="*/ 134 w 1253"/>
                  <a:gd name="T57" fmla="*/ 191 h 1131"/>
                  <a:gd name="T58" fmla="*/ 112 w 1253"/>
                  <a:gd name="T59" fmla="*/ 175 h 1131"/>
                  <a:gd name="T60" fmla="*/ 76 w 1253"/>
                  <a:gd name="T61" fmla="*/ 161 h 1131"/>
                  <a:gd name="T62" fmla="*/ 20 w 1253"/>
                  <a:gd name="T63" fmla="*/ 177 h 1131"/>
                  <a:gd name="T64" fmla="*/ 0 w 1253"/>
                  <a:gd name="T65" fmla="*/ 219 h 1131"/>
                  <a:gd name="T66" fmla="*/ 0 w 1253"/>
                  <a:gd name="T67" fmla="*/ 219 h 1131"/>
                  <a:gd name="T68" fmla="*/ 32 w 1253"/>
                  <a:gd name="T69" fmla="*/ 267 h 1131"/>
                  <a:gd name="T70" fmla="*/ 86 w 1253"/>
                  <a:gd name="T71" fmla="*/ 271 h 1131"/>
                  <a:gd name="T72" fmla="*/ 119 w 1253"/>
                  <a:gd name="T73" fmla="*/ 252 h 1131"/>
                  <a:gd name="T74" fmla="*/ 140 w 1253"/>
                  <a:gd name="T75" fmla="*/ 239 h 1131"/>
                  <a:gd name="T76" fmla="*/ 143 w 1253"/>
                  <a:gd name="T77" fmla="*/ 736 h 1131"/>
                  <a:gd name="T78" fmla="*/ 163 w 1253"/>
                  <a:gd name="T79" fmla="*/ 749 h 1131"/>
                  <a:gd name="T80" fmla="*/ 186 w 1253"/>
                  <a:gd name="T81" fmla="*/ 733 h 1131"/>
                  <a:gd name="T82" fmla="*/ 224 w 1253"/>
                  <a:gd name="T83" fmla="*/ 722 h 1131"/>
                  <a:gd name="T84" fmla="*/ 278 w 1253"/>
                  <a:gd name="T85" fmla="*/ 742 h 1131"/>
                  <a:gd name="T86" fmla="*/ 296 w 1253"/>
                  <a:gd name="T87" fmla="*/ 784 h 1131"/>
                  <a:gd name="T88" fmla="*/ 296 w 1253"/>
                  <a:gd name="T89" fmla="*/ 786 h 1131"/>
                  <a:gd name="T90" fmla="*/ 259 w 1253"/>
                  <a:gd name="T91" fmla="*/ 830 h 1131"/>
                  <a:gd name="T92" fmla="*/ 205 w 1253"/>
                  <a:gd name="T93" fmla="*/ 833 h 1131"/>
                  <a:gd name="T94" fmla="*/ 175 w 1253"/>
                  <a:gd name="T95" fmla="*/ 811 h 1131"/>
                  <a:gd name="T96" fmla="*/ 154 w 1253"/>
                  <a:gd name="T97" fmla="*/ 796 h 1131"/>
                  <a:gd name="T98" fmla="*/ 200 w 1253"/>
                  <a:gd name="T99" fmla="*/ 948 h 1131"/>
                  <a:gd name="T100" fmla="*/ 348 w 1253"/>
                  <a:gd name="T101" fmla="*/ 978 h 1131"/>
                  <a:gd name="T102" fmla="*/ 487 w 1253"/>
                  <a:gd name="T103" fmla="*/ 1044 h 1131"/>
                  <a:gd name="T104" fmla="*/ 587 w 1253"/>
                  <a:gd name="T105" fmla="*/ 1124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53" h="1131">
                    <a:moveTo>
                      <a:pt x="685" y="1022"/>
                    </a:moveTo>
                    <a:lnTo>
                      <a:pt x="691" y="1022"/>
                    </a:lnTo>
                    <a:lnTo>
                      <a:pt x="697" y="1024"/>
                    </a:lnTo>
                    <a:lnTo>
                      <a:pt x="701" y="1026"/>
                    </a:lnTo>
                    <a:lnTo>
                      <a:pt x="704" y="1028"/>
                    </a:lnTo>
                    <a:lnTo>
                      <a:pt x="707" y="1032"/>
                    </a:lnTo>
                    <a:lnTo>
                      <a:pt x="708" y="1035"/>
                    </a:lnTo>
                    <a:lnTo>
                      <a:pt x="708" y="1040"/>
                    </a:lnTo>
                    <a:lnTo>
                      <a:pt x="708" y="1045"/>
                    </a:lnTo>
                    <a:lnTo>
                      <a:pt x="707" y="1053"/>
                    </a:lnTo>
                    <a:lnTo>
                      <a:pt x="707" y="1060"/>
                    </a:lnTo>
                    <a:lnTo>
                      <a:pt x="707" y="1067"/>
                    </a:lnTo>
                    <a:lnTo>
                      <a:pt x="708" y="1076"/>
                    </a:lnTo>
                    <a:lnTo>
                      <a:pt x="711" y="1083"/>
                    </a:lnTo>
                    <a:lnTo>
                      <a:pt x="714" y="1091"/>
                    </a:lnTo>
                    <a:lnTo>
                      <a:pt x="717" y="1098"/>
                    </a:lnTo>
                    <a:lnTo>
                      <a:pt x="723" y="1104"/>
                    </a:lnTo>
                    <a:lnTo>
                      <a:pt x="732" y="1114"/>
                    </a:lnTo>
                    <a:lnTo>
                      <a:pt x="742" y="1121"/>
                    </a:lnTo>
                    <a:lnTo>
                      <a:pt x="753" y="1127"/>
                    </a:lnTo>
                    <a:lnTo>
                      <a:pt x="765" y="1130"/>
                    </a:lnTo>
                    <a:lnTo>
                      <a:pt x="777" y="1131"/>
                    </a:lnTo>
                    <a:lnTo>
                      <a:pt x="788" y="1130"/>
                    </a:lnTo>
                    <a:lnTo>
                      <a:pt x="800" y="1127"/>
                    </a:lnTo>
                    <a:lnTo>
                      <a:pt x="810" y="1120"/>
                    </a:lnTo>
                    <a:lnTo>
                      <a:pt x="819" y="1111"/>
                    </a:lnTo>
                    <a:lnTo>
                      <a:pt x="825" y="1101"/>
                    </a:lnTo>
                    <a:lnTo>
                      <a:pt x="828" y="1089"/>
                    </a:lnTo>
                    <a:lnTo>
                      <a:pt x="829" y="1077"/>
                    </a:lnTo>
                    <a:lnTo>
                      <a:pt x="828" y="1064"/>
                    </a:lnTo>
                    <a:lnTo>
                      <a:pt x="825" y="1053"/>
                    </a:lnTo>
                    <a:lnTo>
                      <a:pt x="819" y="1041"/>
                    </a:lnTo>
                    <a:lnTo>
                      <a:pt x="810" y="1031"/>
                    </a:lnTo>
                    <a:lnTo>
                      <a:pt x="804" y="1025"/>
                    </a:lnTo>
                    <a:lnTo>
                      <a:pt x="799" y="1019"/>
                    </a:lnTo>
                    <a:lnTo>
                      <a:pt x="793" y="1015"/>
                    </a:lnTo>
                    <a:lnTo>
                      <a:pt x="785" y="1012"/>
                    </a:lnTo>
                    <a:lnTo>
                      <a:pt x="778" y="1009"/>
                    </a:lnTo>
                    <a:lnTo>
                      <a:pt x="771" y="1007"/>
                    </a:lnTo>
                    <a:lnTo>
                      <a:pt x="764" y="1006"/>
                    </a:lnTo>
                    <a:lnTo>
                      <a:pt x="756" y="1006"/>
                    </a:lnTo>
                    <a:lnTo>
                      <a:pt x="750" y="1005"/>
                    </a:lnTo>
                    <a:lnTo>
                      <a:pt x="746" y="1005"/>
                    </a:lnTo>
                    <a:lnTo>
                      <a:pt x="743" y="1002"/>
                    </a:lnTo>
                    <a:lnTo>
                      <a:pt x="740" y="999"/>
                    </a:lnTo>
                    <a:lnTo>
                      <a:pt x="737" y="994"/>
                    </a:lnTo>
                    <a:lnTo>
                      <a:pt x="736" y="989"/>
                    </a:lnTo>
                    <a:lnTo>
                      <a:pt x="736" y="983"/>
                    </a:lnTo>
                    <a:lnTo>
                      <a:pt x="737" y="977"/>
                    </a:lnTo>
                    <a:lnTo>
                      <a:pt x="736" y="975"/>
                    </a:lnTo>
                    <a:lnTo>
                      <a:pt x="733" y="974"/>
                    </a:lnTo>
                    <a:lnTo>
                      <a:pt x="1084" y="623"/>
                    </a:lnTo>
                    <a:lnTo>
                      <a:pt x="1081" y="620"/>
                    </a:lnTo>
                    <a:lnTo>
                      <a:pt x="1078" y="617"/>
                    </a:lnTo>
                    <a:lnTo>
                      <a:pt x="1074" y="617"/>
                    </a:lnTo>
                    <a:lnTo>
                      <a:pt x="1068" y="617"/>
                    </a:lnTo>
                    <a:lnTo>
                      <a:pt x="1061" y="617"/>
                    </a:lnTo>
                    <a:lnTo>
                      <a:pt x="1054" y="617"/>
                    </a:lnTo>
                    <a:lnTo>
                      <a:pt x="1046" y="615"/>
                    </a:lnTo>
                    <a:lnTo>
                      <a:pt x="1039" y="614"/>
                    </a:lnTo>
                    <a:lnTo>
                      <a:pt x="1030" y="611"/>
                    </a:lnTo>
                    <a:lnTo>
                      <a:pt x="1025" y="608"/>
                    </a:lnTo>
                    <a:lnTo>
                      <a:pt x="1017" y="604"/>
                    </a:lnTo>
                    <a:lnTo>
                      <a:pt x="1010" y="598"/>
                    </a:lnTo>
                    <a:lnTo>
                      <a:pt x="1001" y="589"/>
                    </a:lnTo>
                    <a:lnTo>
                      <a:pt x="994" y="577"/>
                    </a:lnTo>
                    <a:lnTo>
                      <a:pt x="990" y="566"/>
                    </a:lnTo>
                    <a:lnTo>
                      <a:pt x="987" y="554"/>
                    </a:lnTo>
                    <a:lnTo>
                      <a:pt x="987" y="543"/>
                    </a:lnTo>
                    <a:lnTo>
                      <a:pt x="990" y="531"/>
                    </a:lnTo>
                    <a:lnTo>
                      <a:pt x="994" y="519"/>
                    </a:lnTo>
                    <a:lnTo>
                      <a:pt x="1000" y="509"/>
                    </a:lnTo>
                    <a:lnTo>
                      <a:pt x="1001" y="509"/>
                    </a:lnTo>
                    <a:lnTo>
                      <a:pt x="1010" y="502"/>
                    </a:lnTo>
                    <a:lnTo>
                      <a:pt x="1022" y="497"/>
                    </a:lnTo>
                    <a:lnTo>
                      <a:pt x="1033" y="494"/>
                    </a:lnTo>
                    <a:lnTo>
                      <a:pt x="1045" y="494"/>
                    </a:lnTo>
                    <a:lnTo>
                      <a:pt x="1057" y="496"/>
                    </a:lnTo>
                    <a:lnTo>
                      <a:pt x="1068" y="500"/>
                    </a:lnTo>
                    <a:lnTo>
                      <a:pt x="1080" y="506"/>
                    </a:lnTo>
                    <a:lnTo>
                      <a:pt x="1090" y="515"/>
                    </a:lnTo>
                    <a:lnTo>
                      <a:pt x="1096" y="521"/>
                    </a:lnTo>
                    <a:lnTo>
                      <a:pt x="1100" y="528"/>
                    </a:lnTo>
                    <a:lnTo>
                      <a:pt x="1105" y="535"/>
                    </a:lnTo>
                    <a:lnTo>
                      <a:pt x="1108" y="543"/>
                    </a:lnTo>
                    <a:lnTo>
                      <a:pt x="1109" y="550"/>
                    </a:lnTo>
                    <a:lnTo>
                      <a:pt x="1111" y="557"/>
                    </a:lnTo>
                    <a:lnTo>
                      <a:pt x="1111" y="564"/>
                    </a:lnTo>
                    <a:lnTo>
                      <a:pt x="1111" y="572"/>
                    </a:lnTo>
                    <a:lnTo>
                      <a:pt x="1111" y="577"/>
                    </a:lnTo>
                    <a:lnTo>
                      <a:pt x="1112" y="582"/>
                    </a:lnTo>
                    <a:lnTo>
                      <a:pt x="1115" y="585"/>
                    </a:lnTo>
                    <a:lnTo>
                      <a:pt x="1118" y="588"/>
                    </a:lnTo>
                    <a:lnTo>
                      <a:pt x="1118" y="589"/>
                    </a:lnTo>
                    <a:lnTo>
                      <a:pt x="1253" y="454"/>
                    </a:lnTo>
                    <a:lnTo>
                      <a:pt x="1224" y="424"/>
                    </a:lnTo>
                    <a:lnTo>
                      <a:pt x="1195" y="398"/>
                    </a:lnTo>
                    <a:lnTo>
                      <a:pt x="1164" y="372"/>
                    </a:lnTo>
                    <a:lnTo>
                      <a:pt x="1134" y="346"/>
                    </a:lnTo>
                    <a:lnTo>
                      <a:pt x="1103" y="321"/>
                    </a:lnTo>
                    <a:lnTo>
                      <a:pt x="1071" y="298"/>
                    </a:lnTo>
                    <a:lnTo>
                      <a:pt x="1039" y="276"/>
                    </a:lnTo>
                    <a:lnTo>
                      <a:pt x="1007" y="254"/>
                    </a:lnTo>
                    <a:lnTo>
                      <a:pt x="974" y="232"/>
                    </a:lnTo>
                    <a:lnTo>
                      <a:pt x="940" y="213"/>
                    </a:lnTo>
                    <a:lnTo>
                      <a:pt x="906" y="193"/>
                    </a:lnTo>
                    <a:lnTo>
                      <a:pt x="873" y="175"/>
                    </a:lnTo>
                    <a:lnTo>
                      <a:pt x="838" y="158"/>
                    </a:lnTo>
                    <a:lnTo>
                      <a:pt x="803" y="142"/>
                    </a:lnTo>
                    <a:lnTo>
                      <a:pt x="768" y="126"/>
                    </a:lnTo>
                    <a:lnTo>
                      <a:pt x="733" y="111"/>
                    </a:lnTo>
                    <a:lnTo>
                      <a:pt x="697" y="98"/>
                    </a:lnTo>
                    <a:lnTo>
                      <a:pt x="662" y="85"/>
                    </a:lnTo>
                    <a:lnTo>
                      <a:pt x="625" y="73"/>
                    </a:lnTo>
                    <a:lnTo>
                      <a:pt x="589" y="62"/>
                    </a:lnTo>
                    <a:lnTo>
                      <a:pt x="551" y="51"/>
                    </a:lnTo>
                    <a:lnTo>
                      <a:pt x="514" y="43"/>
                    </a:lnTo>
                    <a:lnTo>
                      <a:pt x="478" y="34"/>
                    </a:lnTo>
                    <a:lnTo>
                      <a:pt x="440" y="27"/>
                    </a:lnTo>
                    <a:lnTo>
                      <a:pt x="404" y="21"/>
                    </a:lnTo>
                    <a:lnTo>
                      <a:pt x="366" y="15"/>
                    </a:lnTo>
                    <a:lnTo>
                      <a:pt x="328" y="10"/>
                    </a:lnTo>
                    <a:lnTo>
                      <a:pt x="290" y="6"/>
                    </a:lnTo>
                    <a:lnTo>
                      <a:pt x="253" y="3"/>
                    </a:lnTo>
                    <a:lnTo>
                      <a:pt x="216" y="2"/>
                    </a:lnTo>
                    <a:lnTo>
                      <a:pt x="178" y="0"/>
                    </a:lnTo>
                    <a:lnTo>
                      <a:pt x="140" y="0"/>
                    </a:lnTo>
                    <a:lnTo>
                      <a:pt x="140" y="191"/>
                    </a:lnTo>
                    <a:lnTo>
                      <a:pt x="138" y="191"/>
                    </a:lnTo>
                    <a:lnTo>
                      <a:pt x="134" y="191"/>
                    </a:lnTo>
                    <a:lnTo>
                      <a:pt x="130" y="191"/>
                    </a:lnTo>
                    <a:lnTo>
                      <a:pt x="127" y="188"/>
                    </a:lnTo>
                    <a:lnTo>
                      <a:pt x="122" y="185"/>
                    </a:lnTo>
                    <a:lnTo>
                      <a:pt x="118" y="180"/>
                    </a:lnTo>
                    <a:lnTo>
                      <a:pt x="112" y="175"/>
                    </a:lnTo>
                    <a:lnTo>
                      <a:pt x="105" y="171"/>
                    </a:lnTo>
                    <a:lnTo>
                      <a:pt x="99" y="166"/>
                    </a:lnTo>
                    <a:lnTo>
                      <a:pt x="92" y="164"/>
                    </a:lnTo>
                    <a:lnTo>
                      <a:pt x="84" y="162"/>
                    </a:lnTo>
                    <a:lnTo>
                      <a:pt x="76" y="161"/>
                    </a:lnTo>
                    <a:lnTo>
                      <a:pt x="67" y="159"/>
                    </a:lnTo>
                    <a:lnTo>
                      <a:pt x="54" y="161"/>
                    </a:lnTo>
                    <a:lnTo>
                      <a:pt x="42" y="164"/>
                    </a:lnTo>
                    <a:lnTo>
                      <a:pt x="30" y="169"/>
                    </a:lnTo>
                    <a:lnTo>
                      <a:pt x="20" y="177"/>
                    </a:lnTo>
                    <a:lnTo>
                      <a:pt x="11" y="185"/>
                    </a:lnTo>
                    <a:lnTo>
                      <a:pt x="6" y="196"/>
                    </a:lnTo>
                    <a:lnTo>
                      <a:pt x="1" y="206"/>
                    </a:lnTo>
                    <a:lnTo>
                      <a:pt x="0" y="219"/>
                    </a:lnTo>
                    <a:lnTo>
                      <a:pt x="3" y="231"/>
                    </a:lnTo>
                    <a:lnTo>
                      <a:pt x="7" y="242"/>
                    </a:lnTo>
                    <a:lnTo>
                      <a:pt x="14" y="251"/>
                    </a:lnTo>
                    <a:lnTo>
                      <a:pt x="22" y="260"/>
                    </a:lnTo>
                    <a:lnTo>
                      <a:pt x="32" y="267"/>
                    </a:lnTo>
                    <a:lnTo>
                      <a:pt x="44" y="271"/>
                    </a:lnTo>
                    <a:lnTo>
                      <a:pt x="57" y="274"/>
                    </a:lnTo>
                    <a:lnTo>
                      <a:pt x="70" y="274"/>
                    </a:lnTo>
                    <a:lnTo>
                      <a:pt x="79" y="274"/>
                    </a:lnTo>
                    <a:lnTo>
                      <a:pt x="86" y="271"/>
                    </a:lnTo>
                    <a:lnTo>
                      <a:pt x="95" y="270"/>
                    </a:lnTo>
                    <a:lnTo>
                      <a:pt x="100" y="266"/>
                    </a:lnTo>
                    <a:lnTo>
                      <a:pt x="108" y="263"/>
                    </a:lnTo>
                    <a:lnTo>
                      <a:pt x="114" y="258"/>
                    </a:lnTo>
                    <a:lnTo>
                      <a:pt x="119" y="252"/>
                    </a:lnTo>
                    <a:lnTo>
                      <a:pt x="124" y="247"/>
                    </a:lnTo>
                    <a:lnTo>
                      <a:pt x="128" y="244"/>
                    </a:lnTo>
                    <a:lnTo>
                      <a:pt x="131" y="241"/>
                    </a:lnTo>
                    <a:lnTo>
                      <a:pt x="135" y="239"/>
                    </a:lnTo>
                    <a:lnTo>
                      <a:pt x="140" y="239"/>
                    </a:lnTo>
                    <a:lnTo>
                      <a:pt x="140" y="736"/>
                    </a:lnTo>
                    <a:lnTo>
                      <a:pt x="141" y="736"/>
                    </a:lnTo>
                    <a:lnTo>
                      <a:pt x="143" y="736"/>
                    </a:lnTo>
                    <a:lnTo>
                      <a:pt x="146" y="741"/>
                    </a:lnTo>
                    <a:lnTo>
                      <a:pt x="150" y="745"/>
                    </a:lnTo>
                    <a:lnTo>
                      <a:pt x="156" y="748"/>
                    </a:lnTo>
                    <a:lnTo>
                      <a:pt x="159" y="749"/>
                    </a:lnTo>
                    <a:lnTo>
                      <a:pt x="163" y="749"/>
                    </a:lnTo>
                    <a:lnTo>
                      <a:pt x="167" y="748"/>
                    </a:lnTo>
                    <a:lnTo>
                      <a:pt x="172" y="747"/>
                    </a:lnTo>
                    <a:lnTo>
                      <a:pt x="176" y="744"/>
                    </a:lnTo>
                    <a:lnTo>
                      <a:pt x="181" y="738"/>
                    </a:lnTo>
                    <a:lnTo>
                      <a:pt x="186" y="733"/>
                    </a:lnTo>
                    <a:lnTo>
                      <a:pt x="194" y="729"/>
                    </a:lnTo>
                    <a:lnTo>
                      <a:pt x="201" y="726"/>
                    </a:lnTo>
                    <a:lnTo>
                      <a:pt x="208" y="723"/>
                    </a:lnTo>
                    <a:lnTo>
                      <a:pt x="216" y="722"/>
                    </a:lnTo>
                    <a:lnTo>
                      <a:pt x="224" y="722"/>
                    </a:lnTo>
                    <a:lnTo>
                      <a:pt x="232" y="722"/>
                    </a:lnTo>
                    <a:lnTo>
                      <a:pt x="246" y="723"/>
                    </a:lnTo>
                    <a:lnTo>
                      <a:pt x="258" y="728"/>
                    </a:lnTo>
                    <a:lnTo>
                      <a:pt x="268" y="733"/>
                    </a:lnTo>
                    <a:lnTo>
                      <a:pt x="278" y="742"/>
                    </a:lnTo>
                    <a:lnTo>
                      <a:pt x="286" y="751"/>
                    </a:lnTo>
                    <a:lnTo>
                      <a:pt x="291" y="761"/>
                    </a:lnTo>
                    <a:lnTo>
                      <a:pt x="294" y="773"/>
                    </a:lnTo>
                    <a:lnTo>
                      <a:pt x="296" y="784"/>
                    </a:lnTo>
                    <a:lnTo>
                      <a:pt x="296" y="786"/>
                    </a:lnTo>
                    <a:lnTo>
                      <a:pt x="293" y="798"/>
                    </a:lnTo>
                    <a:lnTo>
                      <a:pt x="287" y="808"/>
                    </a:lnTo>
                    <a:lnTo>
                      <a:pt x="280" y="817"/>
                    </a:lnTo>
                    <a:lnTo>
                      <a:pt x="271" y="824"/>
                    </a:lnTo>
                    <a:lnTo>
                      <a:pt x="259" y="830"/>
                    </a:lnTo>
                    <a:lnTo>
                      <a:pt x="248" y="834"/>
                    </a:lnTo>
                    <a:lnTo>
                      <a:pt x="234" y="837"/>
                    </a:lnTo>
                    <a:lnTo>
                      <a:pt x="221" y="835"/>
                    </a:lnTo>
                    <a:lnTo>
                      <a:pt x="214" y="834"/>
                    </a:lnTo>
                    <a:lnTo>
                      <a:pt x="205" y="833"/>
                    </a:lnTo>
                    <a:lnTo>
                      <a:pt x="198" y="830"/>
                    </a:lnTo>
                    <a:lnTo>
                      <a:pt x="191" y="825"/>
                    </a:lnTo>
                    <a:lnTo>
                      <a:pt x="185" y="821"/>
                    </a:lnTo>
                    <a:lnTo>
                      <a:pt x="179" y="817"/>
                    </a:lnTo>
                    <a:lnTo>
                      <a:pt x="175" y="811"/>
                    </a:lnTo>
                    <a:lnTo>
                      <a:pt x="170" y="805"/>
                    </a:lnTo>
                    <a:lnTo>
                      <a:pt x="166" y="801"/>
                    </a:lnTo>
                    <a:lnTo>
                      <a:pt x="163" y="798"/>
                    </a:lnTo>
                    <a:lnTo>
                      <a:pt x="159" y="796"/>
                    </a:lnTo>
                    <a:lnTo>
                      <a:pt x="154" y="796"/>
                    </a:lnTo>
                    <a:lnTo>
                      <a:pt x="149" y="798"/>
                    </a:lnTo>
                    <a:lnTo>
                      <a:pt x="140" y="802"/>
                    </a:lnTo>
                    <a:lnTo>
                      <a:pt x="140" y="946"/>
                    </a:lnTo>
                    <a:lnTo>
                      <a:pt x="170" y="946"/>
                    </a:lnTo>
                    <a:lnTo>
                      <a:pt x="200" y="948"/>
                    </a:lnTo>
                    <a:lnTo>
                      <a:pt x="230" y="951"/>
                    </a:lnTo>
                    <a:lnTo>
                      <a:pt x="261" y="955"/>
                    </a:lnTo>
                    <a:lnTo>
                      <a:pt x="290" y="961"/>
                    </a:lnTo>
                    <a:lnTo>
                      <a:pt x="319" y="970"/>
                    </a:lnTo>
                    <a:lnTo>
                      <a:pt x="348" y="978"/>
                    </a:lnTo>
                    <a:lnTo>
                      <a:pt x="377" y="989"/>
                    </a:lnTo>
                    <a:lnTo>
                      <a:pt x="405" y="1000"/>
                    </a:lnTo>
                    <a:lnTo>
                      <a:pt x="433" y="1013"/>
                    </a:lnTo>
                    <a:lnTo>
                      <a:pt x="460" y="1028"/>
                    </a:lnTo>
                    <a:lnTo>
                      <a:pt x="487" y="1044"/>
                    </a:lnTo>
                    <a:lnTo>
                      <a:pt x="513" y="1063"/>
                    </a:lnTo>
                    <a:lnTo>
                      <a:pt x="538" y="1082"/>
                    </a:lnTo>
                    <a:lnTo>
                      <a:pt x="562" y="1102"/>
                    </a:lnTo>
                    <a:lnTo>
                      <a:pt x="586" y="1124"/>
                    </a:lnTo>
                    <a:lnTo>
                      <a:pt x="587" y="1124"/>
                    </a:lnTo>
                    <a:lnTo>
                      <a:pt x="586" y="1123"/>
                    </a:lnTo>
                    <a:lnTo>
                      <a:pt x="584" y="1123"/>
                    </a:lnTo>
                    <a:lnTo>
                      <a:pt x="685" y="1022"/>
                    </a:lnTo>
                  </a:path>
                </a:pathLst>
              </a:custGeom>
              <a:solidFill>
                <a:schemeClr val="bg1"/>
              </a:solidFill>
              <a:ln w="9525">
                <a:solidFill>
                  <a:schemeClr val="accent1"/>
                </a:solidFill>
                <a:round/>
                <a:headEnd/>
                <a:tailEnd/>
              </a:ln>
            </p:spPr>
            <p:txBody>
              <a:bodyPr/>
              <a:lstStyle/>
              <a:p>
                <a:endParaRPr lang="en-GB"/>
              </a:p>
            </p:txBody>
          </p:sp>
          <p:sp>
            <p:nvSpPr>
              <p:cNvPr id="19" name="Freeform 46"/>
              <p:cNvSpPr>
                <a:spLocks/>
              </p:cNvSpPr>
              <p:nvPr/>
            </p:nvSpPr>
            <p:spPr bwMode="gray">
              <a:xfrm>
                <a:off x="4406" y="3255"/>
                <a:ext cx="459" cy="413"/>
              </a:xfrm>
              <a:custGeom>
                <a:avLst/>
                <a:gdLst>
                  <a:gd name="T0" fmla="*/ 549 w 1253"/>
                  <a:gd name="T1" fmla="*/ 103 h 1131"/>
                  <a:gd name="T2" fmla="*/ 546 w 1253"/>
                  <a:gd name="T3" fmla="*/ 78 h 1131"/>
                  <a:gd name="T4" fmla="*/ 539 w 1253"/>
                  <a:gd name="T5" fmla="*/ 40 h 1131"/>
                  <a:gd name="T6" fmla="*/ 500 w 1253"/>
                  <a:gd name="T7" fmla="*/ 4 h 1131"/>
                  <a:gd name="T8" fmla="*/ 443 w 1253"/>
                  <a:gd name="T9" fmla="*/ 11 h 1131"/>
                  <a:gd name="T10" fmla="*/ 443 w 1253"/>
                  <a:gd name="T11" fmla="*/ 11 h 1131"/>
                  <a:gd name="T12" fmla="*/ 424 w 1253"/>
                  <a:gd name="T13" fmla="*/ 54 h 1131"/>
                  <a:gd name="T14" fmla="*/ 449 w 1253"/>
                  <a:gd name="T15" fmla="*/ 106 h 1131"/>
                  <a:gd name="T16" fmla="*/ 482 w 1253"/>
                  <a:gd name="T17" fmla="*/ 124 h 1131"/>
                  <a:gd name="T18" fmla="*/ 510 w 1253"/>
                  <a:gd name="T19" fmla="*/ 129 h 1131"/>
                  <a:gd name="T20" fmla="*/ 516 w 1253"/>
                  <a:gd name="T21" fmla="*/ 154 h 1131"/>
                  <a:gd name="T22" fmla="*/ 169 w 1253"/>
                  <a:gd name="T23" fmla="*/ 508 h 1131"/>
                  <a:gd name="T24" fmla="*/ 192 w 1253"/>
                  <a:gd name="T25" fmla="*/ 514 h 1131"/>
                  <a:gd name="T26" fmla="*/ 228 w 1253"/>
                  <a:gd name="T27" fmla="*/ 523 h 1131"/>
                  <a:gd name="T28" fmla="*/ 263 w 1253"/>
                  <a:gd name="T29" fmla="*/ 565 h 1131"/>
                  <a:gd name="T30" fmla="*/ 253 w 1253"/>
                  <a:gd name="T31" fmla="*/ 622 h 1131"/>
                  <a:gd name="T32" fmla="*/ 252 w 1253"/>
                  <a:gd name="T33" fmla="*/ 622 h 1131"/>
                  <a:gd name="T34" fmla="*/ 208 w 1253"/>
                  <a:gd name="T35" fmla="*/ 637 h 1131"/>
                  <a:gd name="T36" fmla="*/ 157 w 1253"/>
                  <a:gd name="T37" fmla="*/ 610 h 1131"/>
                  <a:gd name="T38" fmla="*/ 142 w 1253"/>
                  <a:gd name="T39" fmla="*/ 574 h 1131"/>
                  <a:gd name="T40" fmla="*/ 138 w 1253"/>
                  <a:gd name="T41" fmla="*/ 546 h 1131"/>
                  <a:gd name="T42" fmla="*/ 29 w 1253"/>
                  <a:gd name="T43" fmla="*/ 707 h 1131"/>
                  <a:gd name="T44" fmla="*/ 182 w 1253"/>
                  <a:gd name="T45" fmla="*/ 833 h 1131"/>
                  <a:gd name="T46" fmla="*/ 347 w 1253"/>
                  <a:gd name="T47" fmla="*/ 938 h 1131"/>
                  <a:gd name="T48" fmla="*/ 520 w 1253"/>
                  <a:gd name="T49" fmla="*/ 1020 h 1131"/>
                  <a:gd name="T50" fmla="*/ 702 w 1253"/>
                  <a:gd name="T51" fmla="*/ 1080 h 1131"/>
                  <a:gd name="T52" fmla="*/ 887 w 1253"/>
                  <a:gd name="T53" fmla="*/ 1116 h 1131"/>
                  <a:gd name="T54" fmla="*/ 1075 w 1253"/>
                  <a:gd name="T55" fmla="*/ 1131 h 1131"/>
                  <a:gd name="T56" fmla="*/ 1119 w 1253"/>
                  <a:gd name="T57" fmla="*/ 940 h 1131"/>
                  <a:gd name="T58" fmla="*/ 1141 w 1253"/>
                  <a:gd name="T59" fmla="*/ 956 h 1131"/>
                  <a:gd name="T60" fmla="*/ 1177 w 1253"/>
                  <a:gd name="T61" fmla="*/ 970 h 1131"/>
                  <a:gd name="T62" fmla="*/ 1233 w 1253"/>
                  <a:gd name="T63" fmla="*/ 954 h 1131"/>
                  <a:gd name="T64" fmla="*/ 1253 w 1253"/>
                  <a:gd name="T65" fmla="*/ 912 h 1131"/>
                  <a:gd name="T66" fmla="*/ 1253 w 1253"/>
                  <a:gd name="T67" fmla="*/ 912 h 1131"/>
                  <a:gd name="T68" fmla="*/ 1221 w 1253"/>
                  <a:gd name="T69" fmla="*/ 864 h 1131"/>
                  <a:gd name="T70" fmla="*/ 1167 w 1253"/>
                  <a:gd name="T71" fmla="*/ 860 h 1131"/>
                  <a:gd name="T72" fmla="*/ 1134 w 1253"/>
                  <a:gd name="T73" fmla="*/ 879 h 1131"/>
                  <a:gd name="T74" fmla="*/ 1113 w 1253"/>
                  <a:gd name="T75" fmla="*/ 892 h 1131"/>
                  <a:gd name="T76" fmla="*/ 1110 w 1253"/>
                  <a:gd name="T77" fmla="*/ 395 h 1131"/>
                  <a:gd name="T78" fmla="*/ 1090 w 1253"/>
                  <a:gd name="T79" fmla="*/ 382 h 1131"/>
                  <a:gd name="T80" fmla="*/ 1067 w 1253"/>
                  <a:gd name="T81" fmla="*/ 398 h 1131"/>
                  <a:gd name="T82" fmla="*/ 1029 w 1253"/>
                  <a:gd name="T83" fmla="*/ 409 h 1131"/>
                  <a:gd name="T84" fmla="*/ 975 w 1253"/>
                  <a:gd name="T85" fmla="*/ 389 h 1131"/>
                  <a:gd name="T86" fmla="*/ 957 w 1253"/>
                  <a:gd name="T87" fmla="*/ 347 h 1131"/>
                  <a:gd name="T88" fmla="*/ 957 w 1253"/>
                  <a:gd name="T89" fmla="*/ 345 h 1131"/>
                  <a:gd name="T90" fmla="*/ 994 w 1253"/>
                  <a:gd name="T91" fmla="*/ 301 h 1131"/>
                  <a:gd name="T92" fmla="*/ 1048 w 1253"/>
                  <a:gd name="T93" fmla="*/ 298 h 1131"/>
                  <a:gd name="T94" fmla="*/ 1078 w 1253"/>
                  <a:gd name="T95" fmla="*/ 320 h 1131"/>
                  <a:gd name="T96" fmla="*/ 1099 w 1253"/>
                  <a:gd name="T97" fmla="*/ 335 h 1131"/>
                  <a:gd name="T98" fmla="*/ 1053 w 1253"/>
                  <a:gd name="T99" fmla="*/ 183 h 1131"/>
                  <a:gd name="T100" fmla="*/ 905 w 1253"/>
                  <a:gd name="T101" fmla="*/ 153 h 1131"/>
                  <a:gd name="T102" fmla="*/ 766 w 1253"/>
                  <a:gd name="T103" fmla="*/ 87 h 1131"/>
                  <a:gd name="T104" fmla="*/ 666 w 1253"/>
                  <a:gd name="T105" fmla="*/ 7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53" h="1131">
                    <a:moveTo>
                      <a:pt x="568" y="109"/>
                    </a:moveTo>
                    <a:lnTo>
                      <a:pt x="562" y="109"/>
                    </a:lnTo>
                    <a:lnTo>
                      <a:pt x="556" y="107"/>
                    </a:lnTo>
                    <a:lnTo>
                      <a:pt x="552" y="105"/>
                    </a:lnTo>
                    <a:lnTo>
                      <a:pt x="549" y="103"/>
                    </a:lnTo>
                    <a:lnTo>
                      <a:pt x="546" y="99"/>
                    </a:lnTo>
                    <a:lnTo>
                      <a:pt x="545" y="96"/>
                    </a:lnTo>
                    <a:lnTo>
                      <a:pt x="545" y="91"/>
                    </a:lnTo>
                    <a:lnTo>
                      <a:pt x="545" y="86"/>
                    </a:lnTo>
                    <a:lnTo>
                      <a:pt x="546" y="78"/>
                    </a:lnTo>
                    <a:lnTo>
                      <a:pt x="546" y="71"/>
                    </a:lnTo>
                    <a:lnTo>
                      <a:pt x="546" y="64"/>
                    </a:lnTo>
                    <a:lnTo>
                      <a:pt x="545" y="55"/>
                    </a:lnTo>
                    <a:lnTo>
                      <a:pt x="542" y="48"/>
                    </a:lnTo>
                    <a:lnTo>
                      <a:pt x="539" y="40"/>
                    </a:lnTo>
                    <a:lnTo>
                      <a:pt x="536" y="33"/>
                    </a:lnTo>
                    <a:lnTo>
                      <a:pt x="530" y="27"/>
                    </a:lnTo>
                    <a:lnTo>
                      <a:pt x="521" y="17"/>
                    </a:lnTo>
                    <a:lnTo>
                      <a:pt x="511" y="10"/>
                    </a:lnTo>
                    <a:lnTo>
                      <a:pt x="500" y="4"/>
                    </a:lnTo>
                    <a:lnTo>
                      <a:pt x="488" y="1"/>
                    </a:lnTo>
                    <a:lnTo>
                      <a:pt x="476" y="0"/>
                    </a:lnTo>
                    <a:lnTo>
                      <a:pt x="465" y="1"/>
                    </a:lnTo>
                    <a:lnTo>
                      <a:pt x="453" y="4"/>
                    </a:lnTo>
                    <a:lnTo>
                      <a:pt x="443" y="11"/>
                    </a:lnTo>
                    <a:lnTo>
                      <a:pt x="434" y="20"/>
                    </a:lnTo>
                    <a:lnTo>
                      <a:pt x="428" y="30"/>
                    </a:lnTo>
                    <a:lnTo>
                      <a:pt x="425" y="42"/>
                    </a:lnTo>
                    <a:lnTo>
                      <a:pt x="424" y="54"/>
                    </a:lnTo>
                    <a:lnTo>
                      <a:pt x="425" y="67"/>
                    </a:lnTo>
                    <a:lnTo>
                      <a:pt x="428" y="78"/>
                    </a:lnTo>
                    <a:lnTo>
                      <a:pt x="434" y="90"/>
                    </a:lnTo>
                    <a:lnTo>
                      <a:pt x="443" y="100"/>
                    </a:lnTo>
                    <a:lnTo>
                      <a:pt x="449" y="106"/>
                    </a:lnTo>
                    <a:lnTo>
                      <a:pt x="454" y="112"/>
                    </a:lnTo>
                    <a:lnTo>
                      <a:pt x="460" y="116"/>
                    </a:lnTo>
                    <a:lnTo>
                      <a:pt x="468" y="119"/>
                    </a:lnTo>
                    <a:lnTo>
                      <a:pt x="475" y="122"/>
                    </a:lnTo>
                    <a:lnTo>
                      <a:pt x="482" y="124"/>
                    </a:lnTo>
                    <a:lnTo>
                      <a:pt x="489" y="125"/>
                    </a:lnTo>
                    <a:lnTo>
                      <a:pt x="497" y="125"/>
                    </a:lnTo>
                    <a:lnTo>
                      <a:pt x="503" y="126"/>
                    </a:lnTo>
                    <a:lnTo>
                      <a:pt x="507" y="128"/>
                    </a:lnTo>
                    <a:lnTo>
                      <a:pt x="510" y="129"/>
                    </a:lnTo>
                    <a:lnTo>
                      <a:pt x="513" y="132"/>
                    </a:lnTo>
                    <a:lnTo>
                      <a:pt x="516" y="137"/>
                    </a:lnTo>
                    <a:lnTo>
                      <a:pt x="517" y="142"/>
                    </a:lnTo>
                    <a:lnTo>
                      <a:pt x="517" y="148"/>
                    </a:lnTo>
                    <a:lnTo>
                      <a:pt x="516" y="154"/>
                    </a:lnTo>
                    <a:lnTo>
                      <a:pt x="517" y="156"/>
                    </a:lnTo>
                    <a:lnTo>
                      <a:pt x="520" y="157"/>
                    </a:lnTo>
                    <a:lnTo>
                      <a:pt x="169" y="508"/>
                    </a:lnTo>
                    <a:lnTo>
                      <a:pt x="172" y="511"/>
                    </a:lnTo>
                    <a:lnTo>
                      <a:pt x="175" y="514"/>
                    </a:lnTo>
                    <a:lnTo>
                      <a:pt x="179" y="514"/>
                    </a:lnTo>
                    <a:lnTo>
                      <a:pt x="185" y="514"/>
                    </a:lnTo>
                    <a:lnTo>
                      <a:pt x="192" y="514"/>
                    </a:lnTo>
                    <a:lnTo>
                      <a:pt x="199" y="514"/>
                    </a:lnTo>
                    <a:lnTo>
                      <a:pt x="207" y="516"/>
                    </a:lnTo>
                    <a:lnTo>
                      <a:pt x="214" y="517"/>
                    </a:lnTo>
                    <a:lnTo>
                      <a:pt x="223" y="520"/>
                    </a:lnTo>
                    <a:lnTo>
                      <a:pt x="228" y="523"/>
                    </a:lnTo>
                    <a:lnTo>
                      <a:pt x="236" y="527"/>
                    </a:lnTo>
                    <a:lnTo>
                      <a:pt x="243" y="533"/>
                    </a:lnTo>
                    <a:lnTo>
                      <a:pt x="252" y="542"/>
                    </a:lnTo>
                    <a:lnTo>
                      <a:pt x="259" y="554"/>
                    </a:lnTo>
                    <a:lnTo>
                      <a:pt x="263" y="565"/>
                    </a:lnTo>
                    <a:lnTo>
                      <a:pt x="266" y="577"/>
                    </a:lnTo>
                    <a:lnTo>
                      <a:pt x="266" y="588"/>
                    </a:lnTo>
                    <a:lnTo>
                      <a:pt x="263" y="600"/>
                    </a:lnTo>
                    <a:lnTo>
                      <a:pt x="259" y="612"/>
                    </a:lnTo>
                    <a:lnTo>
                      <a:pt x="253" y="622"/>
                    </a:lnTo>
                    <a:lnTo>
                      <a:pt x="252" y="622"/>
                    </a:lnTo>
                    <a:lnTo>
                      <a:pt x="243" y="629"/>
                    </a:lnTo>
                    <a:lnTo>
                      <a:pt x="231" y="634"/>
                    </a:lnTo>
                    <a:lnTo>
                      <a:pt x="220" y="637"/>
                    </a:lnTo>
                    <a:lnTo>
                      <a:pt x="208" y="637"/>
                    </a:lnTo>
                    <a:lnTo>
                      <a:pt x="196" y="635"/>
                    </a:lnTo>
                    <a:lnTo>
                      <a:pt x="185" y="631"/>
                    </a:lnTo>
                    <a:lnTo>
                      <a:pt x="173" y="625"/>
                    </a:lnTo>
                    <a:lnTo>
                      <a:pt x="163" y="616"/>
                    </a:lnTo>
                    <a:lnTo>
                      <a:pt x="157" y="610"/>
                    </a:lnTo>
                    <a:lnTo>
                      <a:pt x="153" y="603"/>
                    </a:lnTo>
                    <a:lnTo>
                      <a:pt x="148" y="596"/>
                    </a:lnTo>
                    <a:lnTo>
                      <a:pt x="145" y="588"/>
                    </a:lnTo>
                    <a:lnTo>
                      <a:pt x="144" y="581"/>
                    </a:lnTo>
                    <a:lnTo>
                      <a:pt x="142" y="574"/>
                    </a:lnTo>
                    <a:lnTo>
                      <a:pt x="142" y="567"/>
                    </a:lnTo>
                    <a:lnTo>
                      <a:pt x="142" y="559"/>
                    </a:lnTo>
                    <a:lnTo>
                      <a:pt x="142" y="554"/>
                    </a:lnTo>
                    <a:lnTo>
                      <a:pt x="141" y="549"/>
                    </a:lnTo>
                    <a:lnTo>
                      <a:pt x="138" y="546"/>
                    </a:lnTo>
                    <a:lnTo>
                      <a:pt x="135" y="543"/>
                    </a:lnTo>
                    <a:lnTo>
                      <a:pt x="135" y="542"/>
                    </a:lnTo>
                    <a:lnTo>
                      <a:pt x="0" y="677"/>
                    </a:lnTo>
                    <a:lnTo>
                      <a:pt x="29" y="707"/>
                    </a:lnTo>
                    <a:lnTo>
                      <a:pt x="58" y="733"/>
                    </a:lnTo>
                    <a:lnTo>
                      <a:pt x="89" y="759"/>
                    </a:lnTo>
                    <a:lnTo>
                      <a:pt x="119" y="785"/>
                    </a:lnTo>
                    <a:lnTo>
                      <a:pt x="150" y="810"/>
                    </a:lnTo>
                    <a:lnTo>
                      <a:pt x="182" y="833"/>
                    </a:lnTo>
                    <a:lnTo>
                      <a:pt x="214" y="855"/>
                    </a:lnTo>
                    <a:lnTo>
                      <a:pt x="246" y="877"/>
                    </a:lnTo>
                    <a:lnTo>
                      <a:pt x="279" y="899"/>
                    </a:lnTo>
                    <a:lnTo>
                      <a:pt x="313" y="918"/>
                    </a:lnTo>
                    <a:lnTo>
                      <a:pt x="347" y="938"/>
                    </a:lnTo>
                    <a:lnTo>
                      <a:pt x="380" y="956"/>
                    </a:lnTo>
                    <a:lnTo>
                      <a:pt x="415" y="973"/>
                    </a:lnTo>
                    <a:lnTo>
                      <a:pt x="450" y="989"/>
                    </a:lnTo>
                    <a:lnTo>
                      <a:pt x="485" y="1005"/>
                    </a:lnTo>
                    <a:lnTo>
                      <a:pt x="520" y="1020"/>
                    </a:lnTo>
                    <a:lnTo>
                      <a:pt x="556" y="1033"/>
                    </a:lnTo>
                    <a:lnTo>
                      <a:pt x="591" y="1046"/>
                    </a:lnTo>
                    <a:lnTo>
                      <a:pt x="628" y="1058"/>
                    </a:lnTo>
                    <a:lnTo>
                      <a:pt x="664" y="1069"/>
                    </a:lnTo>
                    <a:lnTo>
                      <a:pt x="702" y="1080"/>
                    </a:lnTo>
                    <a:lnTo>
                      <a:pt x="739" y="1088"/>
                    </a:lnTo>
                    <a:lnTo>
                      <a:pt x="775" y="1097"/>
                    </a:lnTo>
                    <a:lnTo>
                      <a:pt x="813" y="1104"/>
                    </a:lnTo>
                    <a:lnTo>
                      <a:pt x="849" y="1110"/>
                    </a:lnTo>
                    <a:lnTo>
                      <a:pt x="887" y="1116"/>
                    </a:lnTo>
                    <a:lnTo>
                      <a:pt x="925" y="1121"/>
                    </a:lnTo>
                    <a:lnTo>
                      <a:pt x="963" y="1125"/>
                    </a:lnTo>
                    <a:lnTo>
                      <a:pt x="1000" y="1128"/>
                    </a:lnTo>
                    <a:lnTo>
                      <a:pt x="1037" y="1129"/>
                    </a:lnTo>
                    <a:lnTo>
                      <a:pt x="1075" y="1131"/>
                    </a:lnTo>
                    <a:lnTo>
                      <a:pt x="1113" y="1131"/>
                    </a:lnTo>
                    <a:lnTo>
                      <a:pt x="1113" y="940"/>
                    </a:lnTo>
                    <a:lnTo>
                      <a:pt x="1115" y="940"/>
                    </a:lnTo>
                    <a:lnTo>
                      <a:pt x="1119" y="940"/>
                    </a:lnTo>
                    <a:lnTo>
                      <a:pt x="1123" y="940"/>
                    </a:lnTo>
                    <a:lnTo>
                      <a:pt x="1126" y="943"/>
                    </a:lnTo>
                    <a:lnTo>
                      <a:pt x="1131" y="946"/>
                    </a:lnTo>
                    <a:lnTo>
                      <a:pt x="1135" y="951"/>
                    </a:lnTo>
                    <a:lnTo>
                      <a:pt x="1141" y="956"/>
                    </a:lnTo>
                    <a:lnTo>
                      <a:pt x="1148" y="960"/>
                    </a:lnTo>
                    <a:lnTo>
                      <a:pt x="1154" y="965"/>
                    </a:lnTo>
                    <a:lnTo>
                      <a:pt x="1161" y="967"/>
                    </a:lnTo>
                    <a:lnTo>
                      <a:pt x="1169" y="969"/>
                    </a:lnTo>
                    <a:lnTo>
                      <a:pt x="1177" y="970"/>
                    </a:lnTo>
                    <a:lnTo>
                      <a:pt x="1186" y="972"/>
                    </a:lnTo>
                    <a:lnTo>
                      <a:pt x="1199" y="970"/>
                    </a:lnTo>
                    <a:lnTo>
                      <a:pt x="1211" y="967"/>
                    </a:lnTo>
                    <a:lnTo>
                      <a:pt x="1223" y="962"/>
                    </a:lnTo>
                    <a:lnTo>
                      <a:pt x="1233" y="954"/>
                    </a:lnTo>
                    <a:lnTo>
                      <a:pt x="1242" y="946"/>
                    </a:lnTo>
                    <a:lnTo>
                      <a:pt x="1247" y="935"/>
                    </a:lnTo>
                    <a:lnTo>
                      <a:pt x="1252" y="925"/>
                    </a:lnTo>
                    <a:lnTo>
                      <a:pt x="1253" y="912"/>
                    </a:lnTo>
                    <a:lnTo>
                      <a:pt x="1250" y="900"/>
                    </a:lnTo>
                    <a:lnTo>
                      <a:pt x="1246" y="889"/>
                    </a:lnTo>
                    <a:lnTo>
                      <a:pt x="1239" y="880"/>
                    </a:lnTo>
                    <a:lnTo>
                      <a:pt x="1231" y="871"/>
                    </a:lnTo>
                    <a:lnTo>
                      <a:pt x="1221" y="864"/>
                    </a:lnTo>
                    <a:lnTo>
                      <a:pt x="1209" y="860"/>
                    </a:lnTo>
                    <a:lnTo>
                      <a:pt x="1196" y="857"/>
                    </a:lnTo>
                    <a:lnTo>
                      <a:pt x="1183" y="857"/>
                    </a:lnTo>
                    <a:lnTo>
                      <a:pt x="1174" y="857"/>
                    </a:lnTo>
                    <a:lnTo>
                      <a:pt x="1167" y="860"/>
                    </a:lnTo>
                    <a:lnTo>
                      <a:pt x="1158" y="861"/>
                    </a:lnTo>
                    <a:lnTo>
                      <a:pt x="1153" y="865"/>
                    </a:lnTo>
                    <a:lnTo>
                      <a:pt x="1145" y="868"/>
                    </a:lnTo>
                    <a:lnTo>
                      <a:pt x="1139" y="873"/>
                    </a:lnTo>
                    <a:lnTo>
                      <a:pt x="1134" y="879"/>
                    </a:lnTo>
                    <a:lnTo>
                      <a:pt x="1129" y="884"/>
                    </a:lnTo>
                    <a:lnTo>
                      <a:pt x="1125" y="887"/>
                    </a:lnTo>
                    <a:lnTo>
                      <a:pt x="1122" y="890"/>
                    </a:lnTo>
                    <a:lnTo>
                      <a:pt x="1118" y="892"/>
                    </a:lnTo>
                    <a:lnTo>
                      <a:pt x="1113" y="892"/>
                    </a:lnTo>
                    <a:lnTo>
                      <a:pt x="1113" y="395"/>
                    </a:lnTo>
                    <a:lnTo>
                      <a:pt x="1112" y="395"/>
                    </a:lnTo>
                    <a:lnTo>
                      <a:pt x="1110" y="395"/>
                    </a:lnTo>
                    <a:lnTo>
                      <a:pt x="1107" y="390"/>
                    </a:lnTo>
                    <a:lnTo>
                      <a:pt x="1103" y="386"/>
                    </a:lnTo>
                    <a:lnTo>
                      <a:pt x="1097" y="383"/>
                    </a:lnTo>
                    <a:lnTo>
                      <a:pt x="1094" y="382"/>
                    </a:lnTo>
                    <a:lnTo>
                      <a:pt x="1090" y="382"/>
                    </a:lnTo>
                    <a:lnTo>
                      <a:pt x="1086" y="383"/>
                    </a:lnTo>
                    <a:lnTo>
                      <a:pt x="1081" y="384"/>
                    </a:lnTo>
                    <a:lnTo>
                      <a:pt x="1077" y="387"/>
                    </a:lnTo>
                    <a:lnTo>
                      <a:pt x="1072" y="393"/>
                    </a:lnTo>
                    <a:lnTo>
                      <a:pt x="1067" y="398"/>
                    </a:lnTo>
                    <a:lnTo>
                      <a:pt x="1059" y="402"/>
                    </a:lnTo>
                    <a:lnTo>
                      <a:pt x="1052" y="405"/>
                    </a:lnTo>
                    <a:lnTo>
                      <a:pt x="1045" y="408"/>
                    </a:lnTo>
                    <a:lnTo>
                      <a:pt x="1037" y="409"/>
                    </a:lnTo>
                    <a:lnTo>
                      <a:pt x="1029" y="409"/>
                    </a:lnTo>
                    <a:lnTo>
                      <a:pt x="1021" y="409"/>
                    </a:lnTo>
                    <a:lnTo>
                      <a:pt x="1007" y="408"/>
                    </a:lnTo>
                    <a:lnTo>
                      <a:pt x="995" y="403"/>
                    </a:lnTo>
                    <a:lnTo>
                      <a:pt x="985" y="398"/>
                    </a:lnTo>
                    <a:lnTo>
                      <a:pt x="975" y="389"/>
                    </a:lnTo>
                    <a:lnTo>
                      <a:pt x="967" y="380"/>
                    </a:lnTo>
                    <a:lnTo>
                      <a:pt x="962" y="370"/>
                    </a:lnTo>
                    <a:lnTo>
                      <a:pt x="959" y="358"/>
                    </a:lnTo>
                    <a:lnTo>
                      <a:pt x="957" y="347"/>
                    </a:lnTo>
                    <a:lnTo>
                      <a:pt x="957" y="345"/>
                    </a:lnTo>
                    <a:lnTo>
                      <a:pt x="960" y="333"/>
                    </a:lnTo>
                    <a:lnTo>
                      <a:pt x="966" y="323"/>
                    </a:lnTo>
                    <a:lnTo>
                      <a:pt x="973" y="314"/>
                    </a:lnTo>
                    <a:lnTo>
                      <a:pt x="982" y="307"/>
                    </a:lnTo>
                    <a:lnTo>
                      <a:pt x="994" y="301"/>
                    </a:lnTo>
                    <a:lnTo>
                      <a:pt x="1005" y="297"/>
                    </a:lnTo>
                    <a:lnTo>
                      <a:pt x="1019" y="294"/>
                    </a:lnTo>
                    <a:lnTo>
                      <a:pt x="1032" y="296"/>
                    </a:lnTo>
                    <a:lnTo>
                      <a:pt x="1039" y="297"/>
                    </a:lnTo>
                    <a:lnTo>
                      <a:pt x="1048" y="298"/>
                    </a:lnTo>
                    <a:lnTo>
                      <a:pt x="1055" y="301"/>
                    </a:lnTo>
                    <a:lnTo>
                      <a:pt x="1062" y="306"/>
                    </a:lnTo>
                    <a:lnTo>
                      <a:pt x="1068" y="310"/>
                    </a:lnTo>
                    <a:lnTo>
                      <a:pt x="1074" y="314"/>
                    </a:lnTo>
                    <a:lnTo>
                      <a:pt x="1078" y="320"/>
                    </a:lnTo>
                    <a:lnTo>
                      <a:pt x="1083" y="326"/>
                    </a:lnTo>
                    <a:lnTo>
                      <a:pt x="1087" y="330"/>
                    </a:lnTo>
                    <a:lnTo>
                      <a:pt x="1090" y="333"/>
                    </a:lnTo>
                    <a:lnTo>
                      <a:pt x="1094" y="335"/>
                    </a:lnTo>
                    <a:lnTo>
                      <a:pt x="1099" y="335"/>
                    </a:lnTo>
                    <a:lnTo>
                      <a:pt x="1105" y="333"/>
                    </a:lnTo>
                    <a:lnTo>
                      <a:pt x="1113" y="329"/>
                    </a:lnTo>
                    <a:lnTo>
                      <a:pt x="1113" y="185"/>
                    </a:lnTo>
                    <a:lnTo>
                      <a:pt x="1083" y="185"/>
                    </a:lnTo>
                    <a:lnTo>
                      <a:pt x="1053" y="183"/>
                    </a:lnTo>
                    <a:lnTo>
                      <a:pt x="1023" y="180"/>
                    </a:lnTo>
                    <a:lnTo>
                      <a:pt x="992" y="176"/>
                    </a:lnTo>
                    <a:lnTo>
                      <a:pt x="963" y="170"/>
                    </a:lnTo>
                    <a:lnTo>
                      <a:pt x="934" y="161"/>
                    </a:lnTo>
                    <a:lnTo>
                      <a:pt x="905" y="153"/>
                    </a:lnTo>
                    <a:lnTo>
                      <a:pt x="876" y="142"/>
                    </a:lnTo>
                    <a:lnTo>
                      <a:pt x="848" y="131"/>
                    </a:lnTo>
                    <a:lnTo>
                      <a:pt x="820" y="118"/>
                    </a:lnTo>
                    <a:lnTo>
                      <a:pt x="793" y="103"/>
                    </a:lnTo>
                    <a:lnTo>
                      <a:pt x="766" y="87"/>
                    </a:lnTo>
                    <a:lnTo>
                      <a:pt x="740" y="68"/>
                    </a:lnTo>
                    <a:lnTo>
                      <a:pt x="715" y="49"/>
                    </a:lnTo>
                    <a:lnTo>
                      <a:pt x="691" y="29"/>
                    </a:lnTo>
                    <a:lnTo>
                      <a:pt x="667" y="7"/>
                    </a:lnTo>
                    <a:lnTo>
                      <a:pt x="666" y="7"/>
                    </a:lnTo>
                    <a:lnTo>
                      <a:pt x="667" y="8"/>
                    </a:lnTo>
                    <a:lnTo>
                      <a:pt x="669" y="8"/>
                    </a:lnTo>
                    <a:lnTo>
                      <a:pt x="568" y="109"/>
                    </a:lnTo>
                  </a:path>
                </a:pathLst>
              </a:custGeom>
              <a:solidFill>
                <a:schemeClr val="bg1"/>
              </a:solidFill>
              <a:ln w="9525">
                <a:solidFill>
                  <a:schemeClr val="accent1"/>
                </a:solidFill>
                <a:round/>
                <a:headEnd/>
                <a:tailEnd/>
              </a:ln>
            </p:spPr>
            <p:txBody>
              <a:bodyPr/>
              <a:lstStyle/>
              <a:p>
                <a:endParaRPr lang="en-GB"/>
              </a:p>
            </p:txBody>
          </p:sp>
          <p:sp>
            <p:nvSpPr>
              <p:cNvPr id="20" name="Freeform 47"/>
              <p:cNvSpPr>
                <a:spLocks/>
              </p:cNvSpPr>
              <p:nvPr/>
            </p:nvSpPr>
            <p:spPr bwMode="gray">
              <a:xfrm>
                <a:off x="4756" y="3252"/>
                <a:ext cx="464" cy="416"/>
              </a:xfrm>
              <a:custGeom>
                <a:avLst/>
                <a:gdLst>
                  <a:gd name="T0" fmla="*/ 142 w 1267"/>
                  <a:gd name="T1" fmla="*/ 340 h 1136"/>
                  <a:gd name="T2" fmla="*/ 121 w 1267"/>
                  <a:gd name="T3" fmla="*/ 325 h 1136"/>
                  <a:gd name="T4" fmla="*/ 91 w 1267"/>
                  <a:gd name="T5" fmla="*/ 303 h 1136"/>
                  <a:gd name="T6" fmla="*/ 37 w 1267"/>
                  <a:gd name="T7" fmla="*/ 306 h 1136"/>
                  <a:gd name="T8" fmla="*/ 0 w 1267"/>
                  <a:gd name="T9" fmla="*/ 350 h 1136"/>
                  <a:gd name="T10" fmla="*/ 0 w 1267"/>
                  <a:gd name="T11" fmla="*/ 352 h 1136"/>
                  <a:gd name="T12" fmla="*/ 18 w 1267"/>
                  <a:gd name="T13" fmla="*/ 394 h 1136"/>
                  <a:gd name="T14" fmla="*/ 72 w 1267"/>
                  <a:gd name="T15" fmla="*/ 414 h 1136"/>
                  <a:gd name="T16" fmla="*/ 110 w 1267"/>
                  <a:gd name="T17" fmla="*/ 403 h 1136"/>
                  <a:gd name="T18" fmla="*/ 133 w 1267"/>
                  <a:gd name="T19" fmla="*/ 387 h 1136"/>
                  <a:gd name="T20" fmla="*/ 153 w 1267"/>
                  <a:gd name="T21" fmla="*/ 400 h 1136"/>
                  <a:gd name="T22" fmla="*/ 159 w 1267"/>
                  <a:gd name="T23" fmla="*/ 897 h 1136"/>
                  <a:gd name="T24" fmla="*/ 180 w 1267"/>
                  <a:gd name="T25" fmla="*/ 884 h 1136"/>
                  <a:gd name="T26" fmla="*/ 212 w 1267"/>
                  <a:gd name="T27" fmla="*/ 865 h 1136"/>
                  <a:gd name="T28" fmla="*/ 266 w 1267"/>
                  <a:gd name="T29" fmla="*/ 869 h 1136"/>
                  <a:gd name="T30" fmla="*/ 298 w 1267"/>
                  <a:gd name="T31" fmla="*/ 917 h 1136"/>
                  <a:gd name="T32" fmla="*/ 298 w 1267"/>
                  <a:gd name="T33" fmla="*/ 917 h 1136"/>
                  <a:gd name="T34" fmla="*/ 279 w 1267"/>
                  <a:gd name="T35" fmla="*/ 959 h 1136"/>
                  <a:gd name="T36" fmla="*/ 223 w 1267"/>
                  <a:gd name="T37" fmla="*/ 975 h 1136"/>
                  <a:gd name="T38" fmla="*/ 187 w 1267"/>
                  <a:gd name="T39" fmla="*/ 961 h 1136"/>
                  <a:gd name="T40" fmla="*/ 165 w 1267"/>
                  <a:gd name="T41" fmla="*/ 945 h 1136"/>
                  <a:gd name="T42" fmla="*/ 200 w 1267"/>
                  <a:gd name="T43" fmla="*/ 1136 h 1136"/>
                  <a:gd name="T44" fmla="*/ 398 w 1267"/>
                  <a:gd name="T45" fmla="*/ 1117 h 1136"/>
                  <a:gd name="T46" fmla="*/ 588 w 1267"/>
                  <a:gd name="T47" fmla="*/ 1074 h 1136"/>
                  <a:gd name="T48" fmla="*/ 770 w 1267"/>
                  <a:gd name="T49" fmla="*/ 1009 h 1136"/>
                  <a:gd name="T50" fmla="*/ 939 w 1267"/>
                  <a:gd name="T51" fmla="*/ 923 h 1136"/>
                  <a:gd name="T52" fmla="*/ 1096 w 1267"/>
                  <a:gd name="T53" fmla="*/ 818 h 1136"/>
                  <a:gd name="T54" fmla="*/ 1241 w 1267"/>
                  <a:gd name="T55" fmla="*/ 696 h 1136"/>
                  <a:gd name="T56" fmla="*/ 1136 w 1267"/>
                  <a:gd name="T57" fmla="*/ 529 h 1136"/>
                  <a:gd name="T58" fmla="*/ 1163 w 1267"/>
                  <a:gd name="T59" fmla="*/ 525 h 1136"/>
                  <a:gd name="T60" fmla="*/ 1198 w 1267"/>
                  <a:gd name="T61" fmla="*/ 510 h 1136"/>
                  <a:gd name="T62" fmla="*/ 1226 w 1267"/>
                  <a:gd name="T63" fmla="*/ 459 h 1136"/>
                  <a:gd name="T64" fmla="*/ 1212 w 1267"/>
                  <a:gd name="T65" fmla="*/ 416 h 1136"/>
                  <a:gd name="T66" fmla="*/ 1210 w 1267"/>
                  <a:gd name="T67" fmla="*/ 416 h 1136"/>
                  <a:gd name="T68" fmla="*/ 1155 w 1267"/>
                  <a:gd name="T69" fmla="*/ 404 h 1136"/>
                  <a:gd name="T70" fmla="*/ 1112 w 1267"/>
                  <a:gd name="T71" fmla="*/ 439 h 1136"/>
                  <a:gd name="T72" fmla="*/ 1104 w 1267"/>
                  <a:gd name="T73" fmla="*/ 475 h 1136"/>
                  <a:gd name="T74" fmla="*/ 1098 w 1267"/>
                  <a:gd name="T75" fmla="*/ 499 h 1136"/>
                  <a:gd name="T76" fmla="*/ 745 w 1267"/>
                  <a:gd name="T77" fmla="*/ 150 h 1136"/>
                  <a:gd name="T78" fmla="*/ 720 w 1267"/>
                  <a:gd name="T79" fmla="*/ 156 h 1136"/>
                  <a:gd name="T80" fmla="*/ 715 w 1267"/>
                  <a:gd name="T81" fmla="*/ 184 h 1136"/>
                  <a:gd name="T82" fmla="*/ 697 w 1267"/>
                  <a:gd name="T83" fmla="*/ 217 h 1136"/>
                  <a:gd name="T84" fmla="*/ 645 w 1267"/>
                  <a:gd name="T85" fmla="*/ 242 h 1136"/>
                  <a:gd name="T86" fmla="*/ 602 w 1267"/>
                  <a:gd name="T87" fmla="*/ 223 h 1136"/>
                  <a:gd name="T88" fmla="*/ 602 w 1267"/>
                  <a:gd name="T89" fmla="*/ 223 h 1136"/>
                  <a:gd name="T90" fmla="*/ 595 w 1267"/>
                  <a:gd name="T91" fmla="*/ 166 h 1136"/>
                  <a:gd name="T92" fmla="*/ 631 w 1267"/>
                  <a:gd name="T93" fmla="*/ 127 h 1136"/>
                  <a:gd name="T94" fmla="*/ 669 w 1267"/>
                  <a:gd name="T95" fmla="*/ 120 h 1136"/>
                  <a:gd name="T96" fmla="*/ 694 w 1267"/>
                  <a:gd name="T97" fmla="*/ 117 h 1136"/>
                  <a:gd name="T98" fmla="*/ 554 w 1267"/>
                  <a:gd name="T99" fmla="*/ 41 h 1136"/>
                  <a:gd name="T100" fmla="*/ 427 w 1267"/>
                  <a:gd name="T101" fmla="*/ 124 h 1136"/>
                  <a:gd name="T102" fmla="*/ 283 w 1267"/>
                  <a:gd name="T103" fmla="*/ 175 h 1136"/>
                  <a:gd name="T104" fmla="*/ 156 w 1267"/>
                  <a:gd name="T105" fmla="*/ 190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67" h="1136">
                    <a:moveTo>
                      <a:pt x="159" y="333"/>
                    </a:moveTo>
                    <a:lnTo>
                      <a:pt x="155" y="335"/>
                    </a:lnTo>
                    <a:lnTo>
                      <a:pt x="149" y="338"/>
                    </a:lnTo>
                    <a:lnTo>
                      <a:pt x="145" y="340"/>
                    </a:lnTo>
                    <a:lnTo>
                      <a:pt x="142" y="340"/>
                    </a:lnTo>
                    <a:lnTo>
                      <a:pt x="137" y="340"/>
                    </a:lnTo>
                    <a:lnTo>
                      <a:pt x="133" y="338"/>
                    </a:lnTo>
                    <a:lnTo>
                      <a:pt x="130" y="335"/>
                    </a:lnTo>
                    <a:lnTo>
                      <a:pt x="126" y="331"/>
                    </a:lnTo>
                    <a:lnTo>
                      <a:pt x="121" y="325"/>
                    </a:lnTo>
                    <a:lnTo>
                      <a:pt x="117" y="319"/>
                    </a:lnTo>
                    <a:lnTo>
                      <a:pt x="111" y="315"/>
                    </a:lnTo>
                    <a:lnTo>
                      <a:pt x="105" y="311"/>
                    </a:lnTo>
                    <a:lnTo>
                      <a:pt x="98" y="306"/>
                    </a:lnTo>
                    <a:lnTo>
                      <a:pt x="91" y="303"/>
                    </a:lnTo>
                    <a:lnTo>
                      <a:pt x="82" y="302"/>
                    </a:lnTo>
                    <a:lnTo>
                      <a:pt x="75" y="301"/>
                    </a:lnTo>
                    <a:lnTo>
                      <a:pt x="62" y="299"/>
                    </a:lnTo>
                    <a:lnTo>
                      <a:pt x="48" y="302"/>
                    </a:lnTo>
                    <a:lnTo>
                      <a:pt x="37" y="306"/>
                    </a:lnTo>
                    <a:lnTo>
                      <a:pt x="25" y="312"/>
                    </a:lnTo>
                    <a:lnTo>
                      <a:pt x="16" y="319"/>
                    </a:lnTo>
                    <a:lnTo>
                      <a:pt x="9" y="328"/>
                    </a:lnTo>
                    <a:lnTo>
                      <a:pt x="3" y="338"/>
                    </a:lnTo>
                    <a:lnTo>
                      <a:pt x="0" y="350"/>
                    </a:lnTo>
                    <a:lnTo>
                      <a:pt x="0" y="352"/>
                    </a:lnTo>
                    <a:lnTo>
                      <a:pt x="2" y="363"/>
                    </a:lnTo>
                    <a:lnTo>
                      <a:pt x="5" y="375"/>
                    </a:lnTo>
                    <a:lnTo>
                      <a:pt x="10" y="385"/>
                    </a:lnTo>
                    <a:lnTo>
                      <a:pt x="18" y="394"/>
                    </a:lnTo>
                    <a:lnTo>
                      <a:pt x="28" y="403"/>
                    </a:lnTo>
                    <a:lnTo>
                      <a:pt x="38" y="408"/>
                    </a:lnTo>
                    <a:lnTo>
                      <a:pt x="50" y="413"/>
                    </a:lnTo>
                    <a:lnTo>
                      <a:pt x="64" y="414"/>
                    </a:lnTo>
                    <a:lnTo>
                      <a:pt x="72" y="414"/>
                    </a:lnTo>
                    <a:lnTo>
                      <a:pt x="80" y="414"/>
                    </a:lnTo>
                    <a:lnTo>
                      <a:pt x="88" y="413"/>
                    </a:lnTo>
                    <a:lnTo>
                      <a:pt x="95" y="410"/>
                    </a:lnTo>
                    <a:lnTo>
                      <a:pt x="102" y="407"/>
                    </a:lnTo>
                    <a:lnTo>
                      <a:pt x="110" y="403"/>
                    </a:lnTo>
                    <a:lnTo>
                      <a:pt x="115" y="398"/>
                    </a:lnTo>
                    <a:lnTo>
                      <a:pt x="120" y="392"/>
                    </a:lnTo>
                    <a:lnTo>
                      <a:pt x="124" y="389"/>
                    </a:lnTo>
                    <a:lnTo>
                      <a:pt x="129" y="388"/>
                    </a:lnTo>
                    <a:lnTo>
                      <a:pt x="133" y="387"/>
                    </a:lnTo>
                    <a:lnTo>
                      <a:pt x="137" y="387"/>
                    </a:lnTo>
                    <a:lnTo>
                      <a:pt x="140" y="388"/>
                    </a:lnTo>
                    <a:lnTo>
                      <a:pt x="146" y="391"/>
                    </a:lnTo>
                    <a:lnTo>
                      <a:pt x="150" y="395"/>
                    </a:lnTo>
                    <a:lnTo>
                      <a:pt x="153" y="400"/>
                    </a:lnTo>
                    <a:lnTo>
                      <a:pt x="156" y="400"/>
                    </a:lnTo>
                    <a:lnTo>
                      <a:pt x="159" y="400"/>
                    </a:lnTo>
                    <a:lnTo>
                      <a:pt x="159" y="897"/>
                    </a:lnTo>
                    <a:lnTo>
                      <a:pt x="164" y="897"/>
                    </a:lnTo>
                    <a:lnTo>
                      <a:pt x="168" y="895"/>
                    </a:lnTo>
                    <a:lnTo>
                      <a:pt x="171" y="892"/>
                    </a:lnTo>
                    <a:lnTo>
                      <a:pt x="175" y="889"/>
                    </a:lnTo>
                    <a:lnTo>
                      <a:pt x="180" y="884"/>
                    </a:lnTo>
                    <a:lnTo>
                      <a:pt x="184" y="878"/>
                    </a:lnTo>
                    <a:lnTo>
                      <a:pt x="191" y="873"/>
                    </a:lnTo>
                    <a:lnTo>
                      <a:pt x="197" y="870"/>
                    </a:lnTo>
                    <a:lnTo>
                      <a:pt x="204" y="866"/>
                    </a:lnTo>
                    <a:lnTo>
                      <a:pt x="212" y="865"/>
                    </a:lnTo>
                    <a:lnTo>
                      <a:pt x="220" y="862"/>
                    </a:lnTo>
                    <a:lnTo>
                      <a:pt x="228" y="862"/>
                    </a:lnTo>
                    <a:lnTo>
                      <a:pt x="242" y="862"/>
                    </a:lnTo>
                    <a:lnTo>
                      <a:pt x="254" y="865"/>
                    </a:lnTo>
                    <a:lnTo>
                      <a:pt x="266" y="869"/>
                    </a:lnTo>
                    <a:lnTo>
                      <a:pt x="276" y="876"/>
                    </a:lnTo>
                    <a:lnTo>
                      <a:pt x="285" y="885"/>
                    </a:lnTo>
                    <a:lnTo>
                      <a:pt x="292" y="894"/>
                    </a:lnTo>
                    <a:lnTo>
                      <a:pt x="296" y="905"/>
                    </a:lnTo>
                    <a:lnTo>
                      <a:pt x="298" y="917"/>
                    </a:lnTo>
                    <a:lnTo>
                      <a:pt x="296" y="930"/>
                    </a:lnTo>
                    <a:lnTo>
                      <a:pt x="292" y="940"/>
                    </a:lnTo>
                    <a:lnTo>
                      <a:pt x="286" y="951"/>
                    </a:lnTo>
                    <a:lnTo>
                      <a:pt x="279" y="959"/>
                    </a:lnTo>
                    <a:lnTo>
                      <a:pt x="268" y="967"/>
                    </a:lnTo>
                    <a:lnTo>
                      <a:pt x="257" y="972"/>
                    </a:lnTo>
                    <a:lnTo>
                      <a:pt x="244" y="975"/>
                    </a:lnTo>
                    <a:lnTo>
                      <a:pt x="231" y="977"/>
                    </a:lnTo>
                    <a:lnTo>
                      <a:pt x="223" y="975"/>
                    </a:lnTo>
                    <a:lnTo>
                      <a:pt x="215" y="974"/>
                    </a:lnTo>
                    <a:lnTo>
                      <a:pt x="207" y="972"/>
                    </a:lnTo>
                    <a:lnTo>
                      <a:pt x="200" y="970"/>
                    </a:lnTo>
                    <a:lnTo>
                      <a:pt x="193" y="965"/>
                    </a:lnTo>
                    <a:lnTo>
                      <a:pt x="187" y="961"/>
                    </a:lnTo>
                    <a:lnTo>
                      <a:pt x="181" y="956"/>
                    </a:lnTo>
                    <a:lnTo>
                      <a:pt x="177" y="951"/>
                    </a:lnTo>
                    <a:lnTo>
                      <a:pt x="172" y="948"/>
                    </a:lnTo>
                    <a:lnTo>
                      <a:pt x="168" y="945"/>
                    </a:lnTo>
                    <a:lnTo>
                      <a:pt x="165" y="945"/>
                    </a:lnTo>
                    <a:lnTo>
                      <a:pt x="161" y="945"/>
                    </a:lnTo>
                    <a:lnTo>
                      <a:pt x="159" y="945"/>
                    </a:lnTo>
                    <a:lnTo>
                      <a:pt x="159" y="1136"/>
                    </a:lnTo>
                    <a:lnTo>
                      <a:pt x="200" y="1136"/>
                    </a:lnTo>
                    <a:lnTo>
                      <a:pt x="239" y="1133"/>
                    </a:lnTo>
                    <a:lnTo>
                      <a:pt x="280" y="1131"/>
                    </a:lnTo>
                    <a:lnTo>
                      <a:pt x="319" y="1127"/>
                    </a:lnTo>
                    <a:lnTo>
                      <a:pt x="359" y="1123"/>
                    </a:lnTo>
                    <a:lnTo>
                      <a:pt x="398" y="1117"/>
                    </a:lnTo>
                    <a:lnTo>
                      <a:pt x="436" y="1109"/>
                    </a:lnTo>
                    <a:lnTo>
                      <a:pt x="475" y="1102"/>
                    </a:lnTo>
                    <a:lnTo>
                      <a:pt x="513" y="1093"/>
                    </a:lnTo>
                    <a:lnTo>
                      <a:pt x="551" y="1085"/>
                    </a:lnTo>
                    <a:lnTo>
                      <a:pt x="588" y="1074"/>
                    </a:lnTo>
                    <a:lnTo>
                      <a:pt x="626" y="1063"/>
                    </a:lnTo>
                    <a:lnTo>
                      <a:pt x="662" y="1051"/>
                    </a:lnTo>
                    <a:lnTo>
                      <a:pt x="698" y="1038"/>
                    </a:lnTo>
                    <a:lnTo>
                      <a:pt x="733" y="1023"/>
                    </a:lnTo>
                    <a:lnTo>
                      <a:pt x="770" y="1009"/>
                    </a:lnTo>
                    <a:lnTo>
                      <a:pt x="803" y="994"/>
                    </a:lnTo>
                    <a:lnTo>
                      <a:pt x="838" y="977"/>
                    </a:lnTo>
                    <a:lnTo>
                      <a:pt x="873" y="959"/>
                    </a:lnTo>
                    <a:lnTo>
                      <a:pt x="907" y="942"/>
                    </a:lnTo>
                    <a:lnTo>
                      <a:pt x="939" y="923"/>
                    </a:lnTo>
                    <a:lnTo>
                      <a:pt x="973" y="904"/>
                    </a:lnTo>
                    <a:lnTo>
                      <a:pt x="1005" y="884"/>
                    </a:lnTo>
                    <a:lnTo>
                      <a:pt x="1035" y="862"/>
                    </a:lnTo>
                    <a:lnTo>
                      <a:pt x="1066" y="840"/>
                    </a:lnTo>
                    <a:lnTo>
                      <a:pt x="1096" y="818"/>
                    </a:lnTo>
                    <a:lnTo>
                      <a:pt x="1127" y="795"/>
                    </a:lnTo>
                    <a:lnTo>
                      <a:pt x="1156" y="771"/>
                    </a:lnTo>
                    <a:lnTo>
                      <a:pt x="1185" y="747"/>
                    </a:lnTo>
                    <a:lnTo>
                      <a:pt x="1213" y="720"/>
                    </a:lnTo>
                    <a:lnTo>
                      <a:pt x="1241" y="696"/>
                    </a:lnTo>
                    <a:lnTo>
                      <a:pt x="1267" y="668"/>
                    </a:lnTo>
                    <a:lnTo>
                      <a:pt x="1131" y="532"/>
                    </a:lnTo>
                    <a:lnTo>
                      <a:pt x="1133" y="532"/>
                    </a:lnTo>
                    <a:lnTo>
                      <a:pt x="1136" y="529"/>
                    </a:lnTo>
                    <a:lnTo>
                      <a:pt x="1139" y="526"/>
                    </a:lnTo>
                    <a:lnTo>
                      <a:pt x="1143" y="526"/>
                    </a:lnTo>
                    <a:lnTo>
                      <a:pt x="1149" y="525"/>
                    </a:lnTo>
                    <a:lnTo>
                      <a:pt x="1156" y="526"/>
                    </a:lnTo>
                    <a:lnTo>
                      <a:pt x="1163" y="525"/>
                    </a:lnTo>
                    <a:lnTo>
                      <a:pt x="1171" y="524"/>
                    </a:lnTo>
                    <a:lnTo>
                      <a:pt x="1178" y="522"/>
                    </a:lnTo>
                    <a:lnTo>
                      <a:pt x="1185" y="519"/>
                    </a:lnTo>
                    <a:lnTo>
                      <a:pt x="1193" y="515"/>
                    </a:lnTo>
                    <a:lnTo>
                      <a:pt x="1198" y="510"/>
                    </a:lnTo>
                    <a:lnTo>
                      <a:pt x="1206" y="505"/>
                    </a:lnTo>
                    <a:lnTo>
                      <a:pt x="1214" y="494"/>
                    </a:lnTo>
                    <a:lnTo>
                      <a:pt x="1220" y="483"/>
                    </a:lnTo>
                    <a:lnTo>
                      <a:pt x="1225" y="471"/>
                    </a:lnTo>
                    <a:lnTo>
                      <a:pt x="1226" y="459"/>
                    </a:lnTo>
                    <a:lnTo>
                      <a:pt x="1226" y="448"/>
                    </a:lnTo>
                    <a:lnTo>
                      <a:pt x="1223" y="436"/>
                    </a:lnTo>
                    <a:lnTo>
                      <a:pt x="1219" y="426"/>
                    </a:lnTo>
                    <a:lnTo>
                      <a:pt x="1212" y="416"/>
                    </a:lnTo>
                    <a:lnTo>
                      <a:pt x="1210" y="416"/>
                    </a:lnTo>
                    <a:lnTo>
                      <a:pt x="1201" y="408"/>
                    </a:lnTo>
                    <a:lnTo>
                      <a:pt x="1190" y="404"/>
                    </a:lnTo>
                    <a:lnTo>
                      <a:pt x="1178" y="401"/>
                    </a:lnTo>
                    <a:lnTo>
                      <a:pt x="1166" y="403"/>
                    </a:lnTo>
                    <a:lnTo>
                      <a:pt x="1155" y="404"/>
                    </a:lnTo>
                    <a:lnTo>
                      <a:pt x="1143" y="410"/>
                    </a:lnTo>
                    <a:lnTo>
                      <a:pt x="1131" y="416"/>
                    </a:lnTo>
                    <a:lnTo>
                      <a:pt x="1123" y="426"/>
                    </a:lnTo>
                    <a:lnTo>
                      <a:pt x="1117" y="432"/>
                    </a:lnTo>
                    <a:lnTo>
                      <a:pt x="1112" y="439"/>
                    </a:lnTo>
                    <a:lnTo>
                      <a:pt x="1108" y="446"/>
                    </a:lnTo>
                    <a:lnTo>
                      <a:pt x="1107" y="454"/>
                    </a:lnTo>
                    <a:lnTo>
                      <a:pt x="1104" y="461"/>
                    </a:lnTo>
                    <a:lnTo>
                      <a:pt x="1104" y="468"/>
                    </a:lnTo>
                    <a:lnTo>
                      <a:pt x="1104" y="475"/>
                    </a:lnTo>
                    <a:lnTo>
                      <a:pt x="1104" y="483"/>
                    </a:lnTo>
                    <a:lnTo>
                      <a:pt x="1104" y="489"/>
                    </a:lnTo>
                    <a:lnTo>
                      <a:pt x="1102" y="493"/>
                    </a:lnTo>
                    <a:lnTo>
                      <a:pt x="1101" y="496"/>
                    </a:lnTo>
                    <a:lnTo>
                      <a:pt x="1098" y="499"/>
                    </a:lnTo>
                    <a:lnTo>
                      <a:pt x="1098" y="500"/>
                    </a:lnTo>
                    <a:lnTo>
                      <a:pt x="747" y="147"/>
                    </a:lnTo>
                    <a:lnTo>
                      <a:pt x="745" y="149"/>
                    </a:lnTo>
                    <a:lnTo>
                      <a:pt x="745" y="150"/>
                    </a:lnTo>
                    <a:lnTo>
                      <a:pt x="739" y="149"/>
                    </a:lnTo>
                    <a:lnTo>
                      <a:pt x="733" y="149"/>
                    </a:lnTo>
                    <a:lnTo>
                      <a:pt x="728" y="150"/>
                    </a:lnTo>
                    <a:lnTo>
                      <a:pt x="723" y="153"/>
                    </a:lnTo>
                    <a:lnTo>
                      <a:pt x="720" y="156"/>
                    </a:lnTo>
                    <a:lnTo>
                      <a:pt x="719" y="159"/>
                    </a:lnTo>
                    <a:lnTo>
                      <a:pt x="717" y="163"/>
                    </a:lnTo>
                    <a:lnTo>
                      <a:pt x="716" y="169"/>
                    </a:lnTo>
                    <a:lnTo>
                      <a:pt x="716" y="177"/>
                    </a:lnTo>
                    <a:lnTo>
                      <a:pt x="715" y="184"/>
                    </a:lnTo>
                    <a:lnTo>
                      <a:pt x="713" y="191"/>
                    </a:lnTo>
                    <a:lnTo>
                      <a:pt x="710" y="198"/>
                    </a:lnTo>
                    <a:lnTo>
                      <a:pt x="707" y="206"/>
                    </a:lnTo>
                    <a:lnTo>
                      <a:pt x="703" y="212"/>
                    </a:lnTo>
                    <a:lnTo>
                      <a:pt x="697" y="217"/>
                    </a:lnTo>
                    <a:lnTo>
                      <a:pt x="691" y="223"/>
                    </a:lnTo>
                    <a:lnTo>
                      <a:pt x="681" y="232"/>
                    </a:lnTo>
                    <a:lnTo>
                      <a:pt x="669" y="238"/>
                    </a:lnTo>
                    <a:lnTo>
                      <a:pt x="658" y="241"/>
                    </a:lnTo>
                    <a:lnTo>
                      <a:pt x="645" y="242"/>
                    </a:lnTo>
                    <a:lnTo>
                      <a:pt x="633" y="241"/>
                    </a:lnTo>
                    <a:lnTo>
                      <a:pt x="621" y="238"/>
                    </a:lnTo>
                    <a:lnTo>
                      <a:pt x="611" y="232"/>
                    </a:lnTo>
                    <a:lnTo>
                      <a:pt x="602" y="223"/>
                    </a:lnTo>
                    <a:lnTo>
                      <a:pt x="595" y="213"/>
                    </a:lnTo>
                    <a:lnTo>
                      <a:pt x="592" y="201"/>
                    </a:lnTo>
                    <a:lnTo>
                      <a:pt x="591" y="190"/>
                    </a:lnTo>
                    <a:lnTo>
                      <a:pt x="592" y="178"/>
                    </a:lnTo>
                    <a:lnTo>
                      <a:pt x="595" y="166"/>
                    </a:lnTo>
                    <a:lnTo>
                      <a:pt x="601" y="155"/>
                    </a:lnTo>
                    <a:lnTo>
                      <a:pt x="608" y="145"/>
                    </a:lnTo>
                    <a:lnTo>
                      <a:pt x="618" y="136"/>
                    </a:lnTo>
                    <a:lnTo>
                      <a:pt x="624" y="130"/>
                    </a:lnTo>
                    <a:lnTo>
                      <a:pt x="631" y="127"/>
                    </a:lnTo>
                    <a:lnTo>
                      <a:pt x="639" y="124"/>
                    </a:lnTo>
                    <a:lnTo>
                      <a:pt x="646" y="121"/>
                    </a:lnTo>
                    <a:lnTo>
                      <a:pt x="655" y="120"/>
                    </a:lnTo>
                    <a:lnTo>
                      <a:pt x="662" y="120"/>
                    </a:lnTo>
                    <a:lnTo>
                      <a:pt x="669" y="120"/>
                    </a:lnTo>
                    <a:lnTo>
                      <a:pt x="677" y="121"/>
                    </a:lnTo>
                    <a:lnTo>
                      <a:pt x="682" y="121"/>
                    </a:lnTo>
                    <a:lnTo>
                      <a:pt x="687" y="121"/>
                    </a:lnTo>
                    <a:lnTo>
                      <a:pt x="690" y="120"/>
                    </a:lnTo>
                    <a:lnTo>
                      <a:pt x="694" y="117"/>
                    </a:lnTo>
                    <a:lnTo>
                      <a:pt x="697" y="111"/>
                    </a:lnTo>
                    <a:lnTo>
                      <a:pt x="700" y="102"/>
                    </a:lnTo>
                    <a:lnTo>
                      <a:pt x="598" y="0"/>
                    </a:lnTo>
                    <a:lnTo>
                      <a:pt x="576" y="21"/>
                    </a:lnTo>
                    <a:lnTo>
                      <a:pt x="554" y="41"/>
                    </a:lnTo>
                    <a:lnTo>
                      <a:pt x="531" y="60"/>
                    </a:lnTo>
                    <a:lnTo>
                      <a:pt x="506" y="77"/>
                    </a:lnTo>
                    <a:lnTo>
                      <a:pt x="481" y="95"/>
                    </a:lnTo>
                    <a:lnTo>
                      <a:pt x="455" y="111"/>
                    </a:lnTo>
                    <a:lnTo>
                      <a:pt x="427" y="124"/>
                    </a:lnTo>
                    <a:lnTo>
                      <a:pt x="400" y="137"/>
                    </a:lnTo>
                    <a:lnTo>
                      <a:pt x="372" y="149"/>
                    </a:lnTo>
                    <a:lnTo>
                      <a:pt x="343" y="159"/>
                    </a:lnTo>
                    <a:lnTo>
                      <a:pt x="314" y="168"/>
                    </a:lnTo>
                    <a:lnTo>
                      <a:pt x="283" y="175"/>
                    </a:lnTo>
                    <a:lnTo>
                      <a:pt x="252" y="181"/>
                    </a:lnTo>
                    <a:lnTo>
                      <a:pt x="220" y="185"/>
                    </a:lnTo>
                    <a:lnTo>
                      <a:pt x="188" y="188"/>
                    </a:lnTo>
                    <a:lnTo>
                      <a:pt x="156" y="190"/>
                    </a:lnTo>
                    <a:lnTo>
                      <a:pt x="158" y="190"/>
                    </a:lnTo>
                    <a:lnTo>
                      <a:pt x="159" y="190"/>
                    </a:lnTo>
                    <a:lnTo>
                      <a:pt x="159" y="333"/>
                    </a:lnTo>
                  </a:path>
                </a:pathLst>
              </a:custGeom>
              <a:solidFill>
                <a:schemeClr val="bg1"/>
              </a:solidFill>
              <a:ln w="9525">
                <a:solidFill>
                  <a:schemeClr val="accent1"/>
                </a:solidFill>
                <a:round/>
                <a:headEnd/>
                <a:tailEnd/>
              </a:ln>
            </p:spPr>
            <p:txBody>
              <a:bodyPr/>
              <a:lstStyle/>
              <a:p>
                <a:endParaRPr lang="en-GB"/>
              </a:p>
            </p:txBody>
          </p:sp>
        </p:grpSp>
        <p:sp>
          <p:nvSpPr>
            <p:cNvPr id="4" name="TextBox 3"/>
            <p:cNvSpPr txBox="1"/>
            <p:nvPr/>
          </p:nvSpPr>
          <p:spPr>
            <a:xfrm>
              <a:off x="3717926" y="2073040"/>
              <a:ext cx="1023938" cy="357021"/>
            </a:xfrm>
            <a:prstGeom prst="rect">
              <a:avLst/>
            </a:prstGeom>
            <a:noFill/>
          </p:spPr>
          <p:txBody>
            <a:bodyPr wrap="square" rtlCol="0">
              <a:spAutoFit/>
            </a:bodyPr>
            <a:lstStyle/>
            <a:p>
              <a:r>
                <a:rPr lang="en-US" b="1" dirty="0" smtClean="0"/>
                <a:t>Risk</a:t>
              </a:r>
            </a:p>
            <a:p>
              <a:r>
                <a:rPr lang="en-US" b="1" dirty="0" smtClean="0"/>
                <a:t>assessment</a:t>
              </a:r>
              <a:endParaRPr lang="en-US" b="1" dirty="0"/>
            </a:p>
          </p:txBody>
        </p:sp>
        <p:sp>
          <p:nvSpPr>
            <p:cNvPr id="21" name="TextBox 20"/>
            <p:cNvSpPr txBox="1"/>
            <p:nvPr/>
          </p:nvSpPr>
          <p:spPr>
            <a:xfrm>
              <a:off x="4914934" y="2000264"/>
              <a:ext cx="931069" cy="489365"/>
            </a:xfrm>
            <a:prstGeom prst="rect">
              <a:avLst/>
            </a:prstGeom>
            <a:noFill/>
          </p:spPr>
          <p:txBody>
            <a:bodyPr wrap="square" rtlCol="0">
              <a:spAutoFit/>
            </a:bodyPr>
            <a:lstStyle/>
            <a:p>
              <a:r>
                <a:rPr lang="en-US" b="1" dirty="0" smtClean="0"/>
                <a:t>3-Year financial plan</a:t>
              </a:r>
              <a:endParaRPr lang="en-US" b="1" dirty="0"/>
            </a:p>
          </p:txBody>
        </p:sp>
        <p:sp>
          <p:nvSpPr>
            <p:cNvPr id="22" name="TextBox 21"/>
            <p:cNvSpPr txBox="1"/>
            <p:nvPr/>
          </p:nvSpPr>
          <p:spPr>
            <a:xfrm>
              <a:off x="5715795" y="2805378"/>
              <a:ext cx="931069" cy="357021"/>
            </a:xfrm>
            <a:prstGeom prst="rect">
              <a:avLst/>
            </a:prstGeom>
            <a:noFill/>
          </p:spPr>
          <p:txBody>
            <a:bodyPr wrap="square" rtlCol="0">
              <a:spAutoFit/>
            </a:bodyPr>
            <a:lstStyle/>
            <a:p>
              <a:r>
                <a:rPr lang="en-US" b="1" dirty="0" smtClean="0"/>
                <a:t>Detailed exit strategy</a:t>
              </a:r>
              <a:endParaRPr lang="en-US" b="1" dirty="0"/>
            </a:p>
          </p:txBody>
        </p:sp>
        <p:sp>
          <p:nvSpPr>
            <p:cNvPr id="23" name="TextBox 22"/>
            <p:cNvSpPr txBox="1"/>
            <p:nvPr/>
          </p:nvSpPr>
          <p:spPr>
            <a:xfrm>
              <a:off x="5707963" y="3816955"/>
              <a:ext cx="931069" cy="621709"/>
            </a:xfrm>
            <a:prstGeom prst="rect">
              <a:avLst/>
            </a:prstGeom>
            <a:noFill/>
          </p:spPr>
          <p:txBody>
            <a:bodyPr wrap="square" rtlCol="0">
              <a:spAutoFit/>
            </a:bodyPr>
            <a:lstStyle/>
            <a:p>
              <a:r>
                <a:rPr lang="en-US" b="1" dirty="0" smtClean="0"/>
                <a:t>Product pricing and fee structure</a:t>
              </a:r>
              <a:endParaRPr lang="en-US" b="1" dirty="0"/>
            </a:p>
          </p:txBody>
        </p:sp>
        <p:sp>
          <p:nvSpPr>
            <p:cNvPr id="24" name="TextBox 23"/>
            <p:cNvSpPr txBox="1"/>
            <p:nvPr/>
          </p:nvSpPr>
          <p:spPr>
            <a:xfrm>
              <a:off x="4940170" y="4828780"/>
              <a:ext cx="1004225" cy="357021"/>
            </a:xfrm>
            <a:prstGeom prst="rect">
              <a:avLst/>
            </a:prstGeom>
            <a:noFill/>
          </p:spPr>
          <p:txBody>
            <a:bodyPr wrap="square" rtlCol="0">
              <a:spAutoFit/>
            </a:bodyPr>
            <a:lstStyle/>
            <a:p>
              <a:r>
                <a:rPr lang="en-US" b="1" dirty="0" smtClean="0"/>
                <a:t>Contractual Terms</a:t>
              </a:r>
              <a:endParaRPr lang="en-US" b="1" dirty="0"/>
            </a:p>
          </p:txBody>
        </p:sp>
        <p:sp>
          <p:nvSpPr>
            <p:cNvPr id="25" name="TextBox 24"/>
            <p:cNvSpPr txBox="1"/>
            <p:nvPr/>
          </p:nvSpPr>
          <p:spPr>
            <a:xfrm>
              <a:off x="3652839" y="4683227"/>
              <a:ext cx="1224756" cy="621709"/>
            </a:xfrm>
            <a:prstGeom prst="rect">
              <a:avLst/>
            </a:prstGeom>
            <a:noFill/>
          </p:spPr>
          <p:txBody>
            <a:bodyPr wrap="square" rtlCol="0">
              <a:spAutoFit/>
            </a:bodyPr>
            <a:lstStyle/>
            <a:p>
              <a:r>
                <a:rPr lang="en-US" b="1" dirty="0" smtClean="0"/>
                <a:t>Monitoring and post-implementation plans</a:t>
              </a:r>
              <a:endParaRPr lang="en-US" b="1" dirty="0"/>
            </a:p>
          </p:txBody>
        </p:sp>
        <p:sp>
          <p:nvSpPr>
            <p:cNvPr id="26" name="TextBox 25"/>
            <p:cNvSpPr txBox="1"/>
            <p:nvPr/>
          </p:nvSpPr>
          <p:spPr>
            <a:xfrm>
              <a:off x="2896395" y="3816955"/>
              <a:ext cx="1108704" cy="489365"/>
            </a:xfrm>
            <a:prstGeom prst="rect">
              <a:avLst/>
            </a:prstGeom>
            <a:noFill/>
          </p:spPr>
          <p:txBody>
            <a:bodyPr wrap="square" rtlCol="0">
              <a:spAutoFit/>
            </a:bodyPr>
            <a:lstStyle/>
            <a:p>
              <a:r>
                <a:rPr lang="en-US" b="1" dirty="0" smtClean="0"/>
                <a:t>Training needs assessment and plans</a:t>
              </a:r>
              <a:endParaRPr lang="en-US" b="1" dirty="0"/>
            </a:p>
          </p:txBody>
        </p:sp>
        <p:sp>
          <p:nvSpPr>
            <p:cNvPr id="27" name="TextBox 26"/>
            <p:cNvSpPr txBox="1"/>
            <p:nvPr/>
          </p:nvSpPr>
          <p:spPr>
            <a:xfrm>
              <a:off x="2941698" y="2878154"/>
              <a:ext cx="1108704" cy="357021"/>
            </a:xfrm>
            <a:prstGeom prst="rect">
              <a:avLst/>
            </a:prstGeom>
            <a:noFill/>
          </p:spPr>
          <p:txBody>
            <a:bodyPr wrap="square" rtlCol="0">
              <a:spAutoFit/>
            </a:bodyPr>
            <a:lstStyle/>
            <a:p>
              <a:r>
                <a:rPr lang="en-US" b="1" dirty="0" smtClean="0"/>
                <a:t>Marketing materials</a:t>
              </a:r>
              <a:endParaRPr lang="en-US" b="1" dirty="0"/>
            </a:p>
          </p:txBody>
        </p:sp>
        <p:sp>
          <p:nvSpPr>
            <p:cNvPr id="28" name="TextBox 27"/>
            <p:cNvSpPr txBox="1"/>
            <p:nvPr/>
          </p:nvSpPr>
          <p:spPr>
            <a:xfrm>
              <a:off x="4341416" y="3333762"/>
              <a:ext cx="931069" cy="489365"/>
            </a:xfrm>
            <a:prstGeom prst="rect">
              <a:avLst/>
            </a:prstGeom>
            <a:noFill/>
          </p:spPr>
          <p:txBody>
            <a:bodyPr wrap="square" rtlCol="0">
              <a:spAutoFit/>
            </a:bodyPr>
            <a:lstStyle/>
            <a:p>
              <a:r>
                <a:rPr lang="en-US" b="1" dirty="0" smtClean="0">
                  <a:solidFill>
                    <a:schemeClr val="accent1"/>
                  </a:solidFill>
                </a:rPr>
                <a:t>NPBA Proposal Form</a:t>
              </a:r>
              <a:endParaRPr lang="en-US" b="1" dirty="0">
                <a:solidFill>
                  <a:schemeClr val="accent1"/>
                </a:solidFill>
              </a:endParaRPr>
            </a:p>
          </p:txBody>
        </p:sp>
      </p:grpSp>
      <p:sp>
        <p:nvSpPr>
          <p:cNvPr id="29" name="Rectangular Callout 28"/>
          <p:cNvSpPr/>
          <p:nvPr/>
        </p:nvSpPr>
        <p:spPr bwMode="auto">
          <a:xfrm>
            <a:off x="6701219" y="1651108"/>
            <a:ext cx="2028444" cy="533033"/>
          </a:xfrm>
          <a:prstGeom prst="wedgeRectCallout">
            <a:avLst>
              <a:gd name="adj1" fmla="val -76594"/>
              <a:gd name="adj2" fmla="val 15821"/>
            </a:avLst>
          </a:prstGeom>
          <a:solidFill>
            <a:srgbClr val="FFFFFF"/>
          </a:solidFill>
          <a:ln w="9525" cap="flat" cmpd="sng" algn="ctr">
            <a:solidFill>
              <a:schemeClr val="bg2"/>
            </a:solidFill>
            <a:prstDash val="solid"/>
            <a:round/>
            <a:headEnd type="none" w="med" len="med"/>
            <a:tailEnd type="none" w="med" len="med"/>
          </a:ln>
          <a:effectLst/>
        </p:spPr>
        <p:txBody>
          <a:bodyPr vert="horz" wrap="square" lIns="63500" tIns="63500" rIns="63500" bIns="6350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i="1" strike="noStrike" cap="none" normalizeH="0" dirty="0" smtClean="0">
                <a:ln>
                  <a:noFill/>
                </a:ln>
                <a:solidFill>
                  <a:srgbClr val="000000"/>
                </a:solidFill>
                <a:effectLst/>
                <a:latin typeface="Arial"/>
                <a:ea typeface="ＭＳ Ｐゴシック" pitchFamily="-112" charset="-128"/>
                <a:cs typeface="ＭＳ Ｐゴシック" pitchFamily="-112" charset="-128"/>
                <a:sym typeface="Arial"/>
              </a:rPr>
              <a:t>“Provide an analysis of the regulatory, and GAAP capital implication of the Proposal”</a:t>
            </a:r>
            <a:endParaRPr lang="en-US" i="1" strike="noStrike" cap="none" normalizeH="0" dirty="0">
              <a:ln>
                <a:noFill/>
              </a:ln>
              <a:solidFill>
                <a:srgbClr val="000000"/>
              </a:solidFill>
              <a:effectLst/>
              <a:latin typeface="Arial"/>
              <a:ea typeface="ＭＳ Ｐゴシック" pitchFamily="-112" charset="-128"/>
              <a:cs typeface="ＭＳ Ｐゴシック" pitchFamily="-112" charset="-128"/>
              <a:sym typeface="Arial"/>
            </a:endParaRPr>
          </a:p>
        </p:txBody>
      </p:sp>
      <p:sp>
        <p:nvSpPr>
          <p:cNvPr id="30" name="Rectangular Callout 29"/>
          <p:cNvSpPr/>
          <p:nvPr/>
        </p:nvSpPr>
        <p:spPr bwMode="auto">
          <a:xfrm>
            <a:off x="7205663" y="3601645"/>
            <a:ext cx="1685026" cy="728113"/>
          </a:xfrm>
          <a:prstGeom prst="wedgeRectCallout">
            <a:avLst>
              <a:gd name="adj1" fmla="val -63913"/>
              <a:gd name="adj2" fmla="val -31316"/>
            </a:avLst>
          </a:prstGeom>
          <a:solidFill>
            <a:srgbClr val="FFFFFF"/>
          </a:solidFill>
          <a:ln w="9525" cap="flat" cmpd="sng" algn="ctr">
            <a:solidFill>
              <a:schemeClr val="bg2"/>
            </a:solidFill>
            <a:prstDash val="solid"/>
            <a:round/>
            <a:headEnd type="none" w="med" len="med"/>
            <a:tailEnd type="none" w="med" len="med"/>
          </a:ln>
          <a:effectLst/>
        </p:spPr>
        <p:txBody>
          <a:bodyPr vert="horz" wrap="square" lIns="63500" tIns="63500" rIns="63500" bIns="63500" numCol="1" rtlCol="0" anchor="t" anchorCtr="0" compatLnSpc="1">
            <a:prstTxWarp prst="textNoShape">
              <a:avLst/>
            </a:prstTxWarp>
          </a:bodyPr>
          <a:lstStyle/>
          <a:p>
            <a:pPr algn="l" eaLnBrk="0" hangingPunct="0">
              <a:lnSpc>
                <a:spcPct val="100000"/>
              </a:lnSpc>
            </a:pPr>
            <a:r>
              <a:rPr lang="en-US" i="1" strike="noStrike" cap="none" normalizeH="0" dirty="0" smtClean="0">
                <a:ln>
                  <a:noFill/>
                </a:ln>
                <a:solidFill>
                  <a:srgbClr val="000000"/>
                </a:solidFill>
                <a:effectLst/>
                <a:latin typeface="Arial"/>
                <a:ea typeface="ＭＳ Ｐゴシック" pitchFamily="-112" charset="-128"/>
                <a:cs typeface="ＭＳ Ｐゴシック" pitchFamily="-112" charset="-128"/>
                <a:sym typeface="Arial"/>
              </a:rPr>
              <a:t>“</a:t>
            </a:r>
            <a:r>
              <a:rPr lang="en-US" i="1" dirty="0"/>
              <a:t>Will product or service be offered at a discount to the organization’s or affiliate’s employees</a:t>
            </a:r>
            <a:r>
              <a:rPr lang="en-US" i="1" dirty="0" smtClean="0"/>
              <a:t>?”</a:t>
            </a:r>
            <a:endParaRPr lang="en-US" i="1" strike="noStrike" cap="none" normalizeH="0" dirty="0">
              <a:ln>
                <a:noFill/>
              </a:ln>
              <a:solidFill>
                <a:srgbClr val="000000"/>
              </a:solidFill>
              <a:effectLst/>
              <a:latin typeface="Arial"/>
              <a:ea typeface="ＭＳ Ｐゴシック" pitchFamily="-112" charset="-128"/>
              <a:cs typeface="ＭＳ Ｐゴシック" pitchFamily="-112" charset="-128"/>
              <a:sym typeface="Arial"/>
            </a:endParaRPr>
          </a:p>
        </p:txBody>
      </p:sp>
      <p:sp>
        <p:nvSpPr>
          <p:cNvPr id="31" name="Rectangular Callout 30"/>
          <p:cNvSpPr/>
          <p:nvPr/>
        </p:nvSpPr>
        <p:spPr bwMode="auto">
          <a:xfrm>
            <a:off x="6690780" y="4863158"/>
            <a:ext cx="2377813" cy="547042"/>
          </a:xfrm>
          <a:prstGeom prst="wedgeRectCallout">
            <a:avLst>
              <a:gd name="adj1" fmla="val -65961"/>
              <a:gd name="adj2" fmla="val -33685"/>
            </a:avLst>
          </a:prstGeom>
          <a:solidFill>
            <a:srgbClr val="FFFFFF"/>
          </a:solidFill>
          <a:ln w="9525" cap="flat" cmpd="sng" algn="ctr">
            <a:solidFill>
              <a:schemeClr val="bg2"/>
            </a:solidFill>
            <a:prstDash val="solid"/>
            <a:round/>
            <a:headEnd type="none" w="med" len="med"/>
            <a:tailEnd type="none" w="med" len="med"/>
          </a:ln>
          <a:effectLst/>
        </p:spPr>
        <p:txBody>
          <a:bodyPr vert="horz" wrap="square" lIns="63500" tIns="63500" rIns="63500" bIns="63500" numCol="1" rtlCol="0" anchor="t" anchorCtr="0" compatLnSpc="1">
            <a:prstTxWarp prst="textNoShape">
              <a:avLst/>
            </a:prstTxWarp>
          </a:bodyPr>
          <a:lstStyle/>
          <a:p>
            <a:pPr algn="l" eaLnBrk="0" hangingPunct="0">
              <a:lnSpc>
                <a:spcPct val="100000"/>
              </a:lnSpc>
            </a:pPr>
            <a:r>
              <a:rPr lang="en-US" i="1" strike="noStrike" cap="none" normalizeH="0" dirty="0" smtClean="0">
                <a:ln>
                  <a:noFill/>
                </a:ln>
                <a:solidFill>
                  <a:srgbClr val="000000"/>
                </a:solidFill>
                <a:effectLst/>
                <a:latin typeface="Arial"/>
                <a:ea typeface="ＭＳ Ｐゴシック" pitchFamily="-112" charset="-128"/>
                <a:cs typeface="ＭＳ Ｐゴシック" pitchFamily="-112" charset="-128"/>
                <a:sym typeface="Arial"/>
              </a:rPr>
              <a:t>“</a:t>
            </a:r>
            <a:r>
              <a:rPr lang="en-US" i="1" dirty="0"/>
              <a:t>Are there any conditions/requirements which should be imposed prior to / after the launch of the Proposal? </a:t>
            </a:r>
          </a:p>
          <a:p>
            <a:pPr algn="l" eaLnBrk="0" hangingPunct="0">
              <a:lnSpc>
                <a:spcPct val="100000"/>
              </a:lnSpc>
            </a:pPr>
            <a:r>
              <a:rPr lang="en-US" i="1" dirty="0" smtClean="0"/>
              <a:t>”</a:t>
            </a:r>
            <a:endParaRPr lang="en-US" i="1" strike="noStrike" cap="none" normalizeH="0" dirty="0">
              <a:ln>
                <a:noFill/>
              </a:ln>
              <a:solidFill>
                <a:srgbClr val="000000"/>
              </a:solidFill>
              <a:effectLst/>
              <a:latin typeface="Arial"/>
              <a:ea typeface="ＭＳ Ｐゴシック" pitchFamily="-112" charset="-128"/>
              <a:cs typeface="ＭＳ Ｐゴシック" pitchFamily="-112" charset="-128"/>
              <a:sym typeface="Arial"/>
            </a:endParaRPr>
          </a:p>
        </p:txBody>
      </p:sp>
      <p:graphicFrame>
        <p:nvGraphicFramePr>
          <p:cNvPr id="34" name="Table 33"/>
          <p:cNvGraphicFramePr>
            <a:graphicFrameLocks noGrp="1"/>
          </p:cNvGraphicFramePr>
          <p:nvPr>
            <p:extLst>
              <p:ext uri="{D42A27DB-BD31-4B8C-83A1-F6EECF244321}">
                <p14:modId xmlns:p14="http://schemas.microsoft.com/office/powerpoint/2010/main" val="1161024770"/>
              </p:ext>
            </p:extLst>
          </p:nvPr>
        </p:nvGraphicFramePr>
        <p:xfrm>
          <a:off x="674781" y="1966041"/>
          <a:ext cx="2221613" cy="3063159"/>
        </p:xfrm>
        <a:graphic>
          <a:graphicData uri="http://schemas.openxmlformats.org/drawingml/2006/table">
            <a:tbl>
              <a:tblPr firstRow="1" bandRow="1">
                <a:tableStyleId>{839DD9DD-9E6C-4910-8AC0-68ADFF6A6AFC}</a:tableStyleId>
              </a:tblPr>
              <a:tblGrid>
                <a:gridCol w="643638"/>
                <a:gridCol w="1577975"/>
              </a:tblGrid>
              <a:tr h="1021053">
                <a:tc>
                  <a:txBody>
                    <a:bodyPr/>
                    <a:lstStyle/>
                    <a:p>
                      <a:pPr algn="ctr"/>
                      <a:r>
                        <a:rPr lang="en-US" sz="2400" b="1" dirty="0" smtClean="0">
                          <a:solidFill>
                            <a:schemeClr val="bg2"/>
                          </a:solidFill>
                        </a:rPr>
                        <a:t>9</a:t>
                      </a:r>
                      <a:endParaRPr lang="en-US" sz="2400" b="1" dirty="0">
                        <a:solidFill>
                          <a:schemeClr val="bg2"/>
                        </a:solidFill>
                      </a:endParaRPr>
                    </a:p>
                  </a:txBody>
                  <a:tcPr anchor="ctr"/>
                </a:tc>
                <a:tc>
                  <a:txBody>
                    <a:bodyPr/>
                    <a:lstStyle/>
                    <a:p>
                      <a:pPr marL="0" indent="0" algn="l" defTabSz="457200" rtl="0" eaLnBrk="1" latinLnBrk="0" hangingPunct="1">
                        <a:buFont typeface="Arial" panose="020B0604020202020204" pitchFamily="34" charset="0"/>
                        <a:buNone/>
                      </a:pPr>
                      <a:r>
                        <a:rPr lang="en-US" sz="1400" b="0" kern="1200" baseline="0" dirty="0" smtClean="0">
                          <a:solidFill>
                            <a:schemeClr val="tx1"/>
                          </a:solidFill>
                          <a:latin typeface="+mn-lt"/>
                          <a:ea typeface="+mn-ea"/>
                          <a:cs typeface="+mn-cs"/>
                        </a:rPr>
                        <a:t>Sections</a:t>
                      </a:r>
                    </a:p>
                  </a:txBody>
                  <a:tcPr anchor="ctr"/>
                </a:tc>
              </a:tr>
              <a:tr h="1021053">
                <a:tc>
                  <a:txBody>
                    <a:bodyPr/>
                    <a:lstStyle/>
                    <a:p>
                      <a:pPr algn="ctr"/>
                      <a:r>
                        <a:rPr lang="en-US" sz="2400" b="1" dirty="0" smtClean="0">
                          <a:solidFill>
                            <a:schemeClr val="bg2"/>
                          </a:solidFill>
                        </a:rPr>
                        <a:t>65</a:t>
                      </a:r>
                      <a:endParaRPr lang="en-US" sz="2400" b="1" dirty="0">
                        <a:solidFill>
                          <a:schemeClr val="bg2"/>
                        </a:solidFill>
                      </a:endParaRPr>
                    </a:p>
                  </a:txBody>
                  <a:tcPr anchor="ct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0" kern="1200" dirty="0" smtClean="0">
                          <a:solidFill>
                            <a:schemeClr val="tx1"/>
                          </a:solidFill>
                          <a:latin typeface="+mn-lt"/>
                          <a:ea typeface="+mn-ea"/>
                          <a:cs typeface="+mn-cs"/>
                        </a:rPr>
                        <a:t>Questions</a:t>
                      </a:r>
                      <a:endParaRPr lang="en-US" sz="1400" b="0" kern="1200" dirty="0">
                        <a:solidFill>
                          <a:schemeClr val="tx1"/>
                        </a:solidFill>
                        <a:latin typeface="+mn-lt"/>
                        <a:ea typeface="+mn-ea"/>
                        <a:cs typeface="+mn-cs"/>
                      </a:endParaRPr>
                    </a:p>
                  </a:txBody>
                  <a:tcPr anchor="ctr"/>
                </a:tc>
              </a:tr>
              <a:tr h="1021053">
                <a:tc>
                  <a:txBody>
                    <a:bodyPr/>
                    <a:lstStyle/>
                    <a:p>
                      <a:pPr algn="ctr"/>
                      <a:r>
                        <a:rPr lang="en-US" sz="2400" b="1" dirty="0" smtClean="0">
                          <a:solidFill>
                            <a:schemeClr val="bg2"/>
                          </a:solidFill>
                        </a:rPr>
                        <a:t>10</a:t>
                      </a:r>
                      <a:endParaRPr lang="en-US" sz="2400" b="1" dirty="0">
                        <a:solidFill>
                          <a:schemeClr val="bg2"/>
                        </a:solidFill>
                      </a:endParaRPr>
                    </a:p>
                  </a:txBody>
                  <a:tcPr anchor="ctr"/>
                </a:tc>
                <a:tc>
                  <a:txBody>
                    <a:bodyPr/>
                    <a:lstStyle/>
                    <a:p>
                      <a:pPr marL="0" indent="0" algn="l" defTabSz="457200" rtl="0" eaLnBrk="1" latinLnBrk="0" hangingPunct="1">
                        <a:buFont typeface="Arial" panose="020B0604020202020204" pitchFamily="34" charset="0"/>
                        <a:buNone/>
                      </a:pPr>
                      <a:r>
                        <a:rPr lang="en-US" sz="1400" b="0" kern="1200" baseline="0" dirty="0" smtClean="0">
                          <a:solidFill>
                            <a:schemeClr val="tx1"/>
                          </a:solidFill>
                          <a:latin typeface="+mn-lt"/>
                          <a:ea typeface="+mn-ea"/>
                          <a:cs typeface="+mn-cs"/>
                        </a:rPr>
                        <a:t>Required Appendices</a:t>
                      </a:r>
                    </a:p>
                  </a:txBody>
                  <a:tcPr anchor="ctr"/>
                </a:tc>
              </a:tr>
            </a:tbl>
          </a:graphicData>
        </a:graphic>
      </p:graphicFrame>
      <p:sp>
        <p:nvSpPr>
          <p:cNvPr id="5" name="Oval 4"/>
          <p:cNvSpPr>
            <a:spLocks noChangeAspect="1"/>
          </p:cNvSpPr>
          <p:nvPr/>
        </p:nvSpPr>
        <p:spPr bwMode="auto">
          <a:xfrm>
            <a:off x="400116" y="381010"/>
            <a:ext cx="228600" cy="228600"/>
          </a:xfrm>
          <a:prstGeom prst="ellipse">
            <a:avLst/>
          </a:prstGeom>
          <a:solidFill>
            <a:schemeClr val="bg2"/>
          </a:solidFill>
          <a:ln w="9525" cap="flat" cmpd="sng" algn="ctr">
            <a:no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strike="noStrike" cap="none" normalizeH="0" dirty="0" smtClean="0">
                <a:ln>
                  <a:noFill/>
                </a:ln>
                <a:solidFill>
                  <a:srgbClr val="FFFFFF"/>
                </a:solidFill>
                <a:effectLst/>
                <a:latin typeface="Arial"/>
                <a:ea typeface="ＭＳ Ｐゴシック" pitchFamily="-112" charset="-128"/>
                <a:cs typeface="ＭＳ Ｐゴシック" pitchFamily="-112" charset="-128"/>
                <a:sym typeface="Arial"/>
              </a:rPr>
              <a:t>B</a:t>
            </a:r>
            <a:endParaRPr lang="en-US" b="1" strike="noStrike" cap="none" normalizeH="0" dirty="0">
              <a:ln>
                <a:noFill/>
              </a:ln>
              <a:solidFill>
                <a:srgbClr val="FFFFFF"/>
              </a:solidFill>
              <a:effectLst/>
              <a:latin typeface="Arial"/>
              <a:ea typeface="ＭＳ Ｐゴシック" pitchFamily="-112" charset="-128"/>
              <a:cs typeface="ＭＳ Ｐゴシック" pitchFamily="-112" charset="-128"/>
              <a:sym typeface="Arial"/>
            </a:endParaRPr>
          </a:p>
        </p:txBody>
      </p:sp>
      <p:graphicFrame>
        <p:nvGraphicFramePr>
          <p:cNvPr id="32" name="CONCLUTION_SHAPE"/>
          <p:cNvGraphicFramePr>
            <a:graphicFrameLocks noGrp="1"/>
          </p:cNvGraphicFramePr>
          <p:nvPr>
            <p:extLst>
              <p:ext uri="{D42A27DB-BD31-4B8C-83A1-F6EECF244321}">
                <p14:modId xmlns:p14="http://schemas.microsoft.com/office/powerpoint/2010/main" val="4199943266"/>
              </p:ext>
            </p:extLst>
          </p:nvPr>
        </p:nvGraphicFramePr>
        <p:xfrm>
          <a:off x="454024" y="5486400"/>
          <a:ext cx="8686800" cy="640080"/>
        </p:xfrm>
        <a:graphic>
          <a:graphicData uri="http://schemas.openxmlformats.org/drawingml/2006/table">
            <a:tbl>
              <a:tblPr firstRow="1" bandRow="1">
                <a:tableStyleId>{839DD9DD-9E6C-4910-8AC0-68ADFF6A6AFC}</a:tableStyleId>
              </a:tblPr>
              <a:tblGrid>
                <a:gridCol w="8686800"/>
              </a:tblGrid>
              <a:tr h="254000">
                <a:tc>
                  <a:txBody>
                    <a:bodyPr/>
                    <a:lstStyle/>
                    <a:p>
                      <a:r>
                        <a:rPr kumimoji="0" lang="en-US" sz="1800" b="0" i="1" u="none" baseline="0" dirty="0" smtClean="0">
                          <a:solidFill>
                            <a:schemeClr val="accent1"/>
                          </a:solidFill>
                          <a:latin typeface="Arial"/>
                          <a:cs typeface="Arial"/>
                          <a:sym typeface="Arial"/>
                        </a:rPr>
                        <a:t>The current template is exhaustive and comprehensive, but daunting for employees; consider simplifying the template or providing a streamlined tutorial</a:t>
                      </a:r>
                      <a:endParaRPr kumimoji="0" lang="en-US" sz="1800" b="0" i="1" u="none" baseline="0" dirty="0">
                        <a:solidFill>
                          <a:schemeClr val="accent1"/>
                        </a:solidFill>
                        <a:latin typeface="Arial"/>
                        <a:cs typeface="Arial"/>
                        <a:sym typeface="Arial"/>
                      </a:endParaRPr>
                    </a:p>
                  </a:txBody>
                  <a:tcPr anchor="b">
                    <a:lnT w="9525">
                      <a:solidFill>
                        <a:schemeClr val="folHlink"/>
                      </a:solidFill>
                    </a:lnT>
                    <a:lnB w="9525" cap="flat" cmpd="sng" algn="ctr">
                      <a:solidFill>
                        <a:schemeClr val="folHlink"/>
                      </a:solidFill>
                      <a:prstDash val="solid"/>
                      <a:round/>
                      <a:headEnd type="none" w="med" len="med"/>
                      <a:tailEnd type="none" w="med" len="med"/>
                    </a:lnB>
                  </a:tcPr>
                </a:tc>
              </a:tr>
            </a:tbl>
          </a:graphicData>
        </a:graphic>
      </p:graphicFrame>
      <p:sp>
        <p:nvSpPr>
          <p:cNvPr id="7" name="Right Brace 6"/>
          <p:cNvSpPr/>
          <p:nvPr/>
        </p:nvSpPr>
        <p:spPr bwMode="auto">
          <a:xfrm>
            <a:off x="2289725" y="2057400"/>
            <a:ext cx="628716" cy="2997476"/>
          </a:xfrm>
          <a:prstGeom prst="rightBrace">
            <a:avLst>
              <a:gd name="adj1" fmla="val 0"/>
              <a:gd name="adj2" fmla="val 50000"/>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endParaRPr>
          </a:p>
        </p:txBody>
      </p:sp>
    </p:spTree>
    <p:extLst>
      <p:ext uri="{BB962C8B-B14F-4D97-AF65-F5344CB8AC3E}">
        <p14:creationId xmlns:p14="http://schemas.microsoft.com/office/powerpoint/2010/main" val="11662846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216" y="381010"/>
            <a:ext cx="8510456" cy="733419"/>
          </a:xfrm>
        </p:spPr>
        <p:txBody>
          <a:bodyPr/>
          <a:lstStyle/>
          <a:p>
            <a:r>
              <a:rPr lang="en-US" dirty="0" smtClean="0"/>
              <a:t>Practicality</a:t>
            </a:r>
            <a:br>
              <a:rPr lang="en-US" dirty="0" smtClean="0"/>
            </a:br>
            <a:r>
              <a:rPr lang="en-US" b="0" dirty="0" smtClean="0">
                <a:solidFill>
                  <a:schemeClr val="accent1"/>
                </a:solidFill>
              </a:rPr>
              <a:t>Lack of versioning and process flow control present major roadblocks to proposals</a:t>
            </a:r>
            <a:endParaRPr lang="en-US" b="0" dirty="0">
              <a:solidFill>
                <a:schemeClr val="accent1"/>
              </a:solidFill>
            </a:endParaRPr>
          </a:p>
        </p:txBody>
      </p:sp>
      <p:sp>
        <p:nvSpPr>
          <p:cNvPr id="15" name="Oval 14"/>
          <p:cNvSpPr>
            <a:spLocks noChangeAspect="1"/>
          </p:cNvSpPr>
          <p:nvPr/>
        </p:nvSpPr>
        <p:spPr bwMode="auto">
          <a:xfrm>
            <a:off x="400116" y="381010"/>
            <a:ext cx="228600" cy="228600"/>
          </a:xfrm>
          <a:prstGeom prst="ellipse">
            <a:avLst/>
          </a:prstGeom>
          <a:solidFill>
            <a:schemeClr val="bg2"/>
          </a:solidFill>
          <a:ln w="9525" cap="flat" cmpd="sng" algn="ctr">
            <a:no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strike="noStrike" cap="none" normalizeH="0" dirty="0" smtClean="0">
                <a:ln>
                  <a:noFill/>
                </a:ln>
                <a:solidFill>
                  <a:srgbClr val="FFFFFF"/>
                </a:solidFill>
                <a:effectLst/>
                <a:latin typeface="Arial"/>
                <a:ea typeface="ＭＳ Ｐゴシック" pitchFamily="-112" charset="-128"/>
                <a:cs typeface="ＭＳ Ｐゴシック" pitchFamily="-112" charset="-128"/>
                <a:sym typeface="Arial"/>
              </a:rPr>
              <a:t>B</a:t>
            </a:r>
            <a:endParaRPr lang="en-US" b="1" strike="noStrike" cap="none" normalizeH="0" dirty="0">
              <a:ln>
                <a:noFill/>
              </a:ln>
              <a:solidFill>
                <a:srgbClr val="FFFFFF"/>
              </a:solidFill>
              <a:effectLst/>
              <a:latin typeface="Arial"/>
              <a:ea typeface="ＭＳ Ｐゴシック" pitchFamily="-112" charset="-128"/>
              <a:cs typeface="ＭＳ Ｐゴシック" pitchFamily="-112" charset="-128"/>
              <a:sym typeface="Arial"/>
            </a:endParaRPr>
          </a:p>
        </p:txBody>
      </p:sp>
      <p:graphicFrame>
        <p:nvGraphicFramePr>
          <p:cNvPr id="17" name="Table 16"/>
          <p:cNvGraphicFramePr>
            <a:graphicFrameLocks noGrp="1"/>
          </p:cNvGraphicFramePr>
          <p:nvPr>
            <p:extLst>
              <p:ext uri="{D42A27DB-BD31-4B8C-83A1-F6EECF244321}">
                <p14:modId xmlns:p14="http://schemas.microsoft.com/office/powerpoint/2010/main" val="1410564416"/>
              </p:ext>
            </p:extLst>
          </p:nvPr>
        </p:nvGraphicFramePr>
        <p:xfrm>
          <a:off x="457994" y="1600200"/>
          <a:ext cx="8458201" cy="4230792"/>
        </p:xfrm>
        <a:graphic>
          <a:graphicData uri="http://schemas.openxmlformats.org/drawingml/2006/table">
            <a:tbl>
              <a:tblPr firstRow="1" bandRow="1">
                <a:tableStyleId>{839DD9DD-9E6C-4910-8AC0-68ADFF6A6AFC}</a:tableStyleId>
              </a:tblPr>
              <a:tblGrid>
                <a:gridCol w="1676400"/>
                <a:gridCol w="4495800"/>
                <a:gridCol w="2286001"/>
              </a:tblGrid>
              <a:tr h="152400">
                <a:tc>
                  <a:txBody>
                    <a:bodyPr/>
                    <a:lstStyle/>
                    <a:p>
                      <a:pPr algn="l"/>
                      <a:r>
                        <a:rPr lang="en-US" sz="1200" b="1" dirty="0" smtClean="0">
                          <a:solidFill>
                            <a:schemeClr val="accent1"/>
                          </a:solidFill>
                        </a:rPr>
                        <a:t>Dimension</a:t>
                      </a:r>
                      <a:endParaRPr lang="en-US" sz="1200" b="1" dirty="0">
                        <a:solidFill>
                          <a:schemeClr val="accent1"/>
                        </a:solidFill>
                      </a:endParaRPr>
                    </a:p>
                  </a:txBody>
                  <a:tcPr anchor="b">
                    <a:lnB w="12700" cap="flat" cmpd="sng" algn="ctr">
                      <a:solidFill>
                        <a:schemeClr val="bg2"/>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rgbClr val="FF0000"/>
                          </a:solidFill>
                          <a:effectLst/>
                          <a:uLnTx/>
                          <a:uFillTx/>
                          <a:latin typeface="+mn-lt"/>
                          <a:ea typeface="+mn-ea"/>
                        </a:rPr>
                        <a:t>Key Issues</a:t>
                      </a:r>
                    </a:p>
                  </a:txBody>
                  <a:tcPr>
                    <a:lnB w="12700" cap="flat" cmpd="sng" algn="ctr">
                      <a:solidFill>
                        <a:schemeClr val="bg2"/>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rgbClr val="FF0000"/>
                          </a:solidFill>
                          <a:effectLst/>
                          <a:uLnTx/>
                          <a:uFillTx/>
                          <a:latin typeface="+mn-lt"/>
                          <a:ea typeface="+mn-ea"/>
                        </a:rPr>
                        <a:t>Recommendations</a:t>
                      </a:r>
                    </a:p>
                  </a:txBody>
                  <a:tcPr>
                    <a:lnB w="12700" cap="flat" cmpd="sng" algn="ctr">
                      <a:solidFill>
                        <a:schemeClr val="bg2"/>
                      </a:solidFill>
                      <a:prstDash val="solid"/>
                      <a:round/>
                      <a:headEnd type="none" w="med" len="med"/>
                      <a:tailEnd type="none" w="med" len="med"/>
                    </a:lnB>
                  </a:tcPr>
                </a:tc>
              </a:tr>
              <a:tr h="952766">
                <a:tc>
                  <a:txBody>
                    <a:bodyPr/>
                    <a:lstStyle/>
                    <a:p>
                      <a:pPr algn="l"/>
                      <a:r>
                        <a:rPr lang="en-US" sz="1400" b="1" i="1" dirty="0" smtClean="0">
                          <a:solidFill>
                            <a:schemeClr val="accent1"/>
                          </a:solidFill>
                        </a:rPr>
                        <a:t>SLA Period</a:t>
                      </a:r>
                      <a:endParaRPr lang="en-US" sz="1400" b="1" i="1" dirty="0">
                        <a:solidFill>
                          <a:schemeClr val="accent1"/>
                        </a:solidFill>
                      </a:endParaRPr>
                    </a:p>
                  </a:txBody>
                  <a:tcPr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baseline="0" dirty="0" smtClean="0">
                          <a:solidFill>
                            <a:schemeClr val="tx1"/>
                          </a:solidFill>
                          <a:latin typeface="+mn-lt"/>
                          <a:ea typeface="+mn-ea"/>
                          <a:cs typeface="+mn-cs"/>
                        </a:rPr>
                        <a:t>10 day period </a:t>
                      </a:r>
                      <a:r>
                        <a:rPr lang="en-US" sz="1200" b="1" kern="1200" baseline="0" dirty="0" smtClean="0">
                          <a:solidFill>
                            <a:schemeClr val="tx1"/>
                          </a:solidFill>
                          <a:latin typeface="+mn-lt"/>
                          <a:ea typeface="+mn-ea"/>
                          <a:cs typeface="+mn-cs"/>
                        </a:rPr>
                        <a:t>restarts for any change to a proposal</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baseline="0" dirty="0" smtClean="0">
                          <a:solidFill>
                            <a:schemeClr val="tx1"/>
                          </a:solidFill>
                          <a:latin typeface="+mn-lt"/>
                          <a:ea typeface="+mn-ea"/>
                          <a:cs typeface="+mn-cs"/>
                        </a:rPr>
                        <a:t>Changes restricted to specific function areas (e.g. minor changes to language for information risk) still require each function to review and sign off </a:t>
                      </a:r>
                    </a:p>
                  </a:txBody>
                  <a:tcPr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baseline="0" dirty="0" smtClean="0">
                          <a:solidFill>
                            <a:schemeClr val="tx1"/>
                          </a:solidFill>
                          <a:latin typeface="+mn-lt"/>
                          <a:ea typeface="+mn-ea"/>
                          <a:cs typeface="+mn-cs"/>
                        </a:rPr>
                        <a:t>25 day SLA with no arbitrary restarts</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baseline="0" dirty="0" smtClean="0">
                          <a:solidFill>
                            <a:schemeClr val="tx1"/>
                          </a:solidFill>
                          <a:latin typeface="+mn-lt"/>
                          <a:ea typeface="+mn-ea"/>
                          <a:cs typeface="+mn-cs"/>
                        </a:rPr>
                        <a:t>Limit the list of reviewers based on nature of proposal</a:t>
                      </a:r>
                    </a:p>
                  </a:txBody>
                  <a:tcPr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r>
              <a:tr h="1139337">
                <a:tc>
                  <a:txBody>
                    <a:bodyPr/>
                    <a:lstStyle/>
                    <a:p>
                      <a:pPr algn="l"/>
                      <a:r>
                        <a:rPr lang="en-US" sz="1400" b="1" i="1" dirty="0" smtClean="0">
                          <a:solidFill>
                            <a:schemeClr val="accent1"/>
                          </a:solidFill>
                        </a:rPr>
                        <a:t>Signatory Authority</a:t>
                      </a:r>
                      <a:endParaRPr lang="en-US" sz="1400" b="1" i="1" dirty="0">
                        <a:solidFill>
                          <a:schemeClr val="accent1"/>
                        </a:solidFill>
                      </a:endParaRPr>
                    </a:p>
                  </a:txBody>
                  <a:tcPr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baseline="0" dirty="0" smtClean="0">
                          <a:solidFill>
                            <a:schemeClr val="tx1"/>
                          </a:solidFill>
                          <a:latin typeface="+mn-lt"/>
                          <a:ea typeface="+mn-ea"/>
                          <a:cs typeface="+mn-cs"/>
                        </a:rPr>
                        <a:t>Dynamic signatory authority creates uneven reviews, particularly when  a proposal is resubmitted to a reviewer who has no prior familiarity</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baseline="0" dirty="0" smtClean="0">
                          <a:solidFill>
                            <a:schemeClr val="tx1"/>
                          </a:solidFill>
                          <a:latin typeface="+mn-lt"/>
                          <a:ea typeface="+mn-ea"/>
                          <a:cs typeface="+mn-cs"/>
                        </a:rPr>
                        <a:t>No centralized list of reviewers available to </a:t>
                      </a:r>
                      <a:r>
                        <a:rPr lang="en-US" sz="1200" kern="1200" baseline="0" dirty="0" err="1" smtClean="0">
                          <a:solidFill>
                            <a:schemeClr val="tx1"/>
                          </a:solidFill>
                          <a:latin typeface="+mn-lt"/>
                          <a:ea typeface="+mn-ea"/>
                          <a:cs typeface="+mn-cs"/>
                        </a:rPr>
                        <a:t>LoBs</a:t>
                      </a:r>
                      <a:endParaRPr lang="en-US" sz="1200" kern="1200" baseline="0" dirty="0" smtClean="0">
                        <a:solidFill>
                          <a:schemeClr val="tx1"/>
                        </a:solidFill>
                        <a:latin typeface="+mn-lt"/>
                        <a:ea typeface="+mn-ea"/>
                        <a:cs typeface="+mn-cs"/>
                      </a:endParaRP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baseline="0" dirty="0" smtClean="0">
                          <a:solidFill>
                            <a:schemeClr val="tx1"/>
                          </a:solidFill>
                          <a:latin typeface="+mn-lt"/>
                          <a:ea typeface="+mn-ea"/>
                          <a:cs typeface="+mn-cs"/>
                        </a:rPr>
                        <a:t>Review responsibility generally assigned on an ad hoc basis</a:t>
                      </a:r>
                    </a:p>
                  </a:txBody>
                  <a:tcPr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baseline="0" dirty="0" smtClean="0">
                          <a:solidFill>
                            <a:schemeClr val="tx1"/>
                          </a:solidFill>
                          <a:latin typeface="+mn-lt"/>
                          <a:ea typeface="+mn-ea"/>
                          <a:cs typeface="+mn-cs"/>
                        </a:rPr>
                        <a:t>Designated signatories and deputies</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baseline="0" dirty="0" smtClean="0">
                          <a:solidFill>
                            <a:schemeClr val="tx1"/>
                          </a:solidFill>
                          <a:latin typeface="+mn-lt"/>
                          <a:ea typeface="+mn-ea"/>
                          <a:cs typeface="+mn-cs"/>
                        </a:rPr>
                        <a:t>Centralized list of reviewers</a:t>
                      </a:r>
                    </a:p>
                  </a:txBody>
                  <a:tcPr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r>
              <a:tr h="1139337">
                <a:tc>
                  <a:txBody>
                    <a:bodyPr/>
                    <a:lstStyle/>
                    <a:p>
                      <a:pPr algn="l"/>
                      <a:r>
                        <a:rPr lang="en-US" sz="1400" b="1" i="1" dirty="0" smtClean="0">
                          <a:solidFill>
                            <a:schemeClr val="accent1"/>
                          </a:solidFill>
                        </a:rPr>
                        <a:t>Version control</a:t>
                      </a:r>
                      <a:endParaRPr lang="en-US" sz="1400" b="1" i="1" dirty="0">
                        <a:solidFill>
                          <a:schemeClr val="accent1"/>
                        </a:solidFill>
                      </a:endParaRPr>
                    </a:p>
                  </a:txBody>
                  <a:tcPr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171450" indent="-171450" algn="l" defTabSz="457200" rtl="0" eaLnBrk="1" latinLnBrk="0" hangingPunct="1">
                        <a:buFont typeface="Arial" panose="020B0604020202020204" pitchFamily="34" charset="0"/>
                        <a:buChar char="•"/>
                      </a:pPr>
                      <a:r>
                        <a:rPr lang="en-US" sz="1200" kern="1200" baseline="0" dirty="0" smtClean="0">
                          <a:solidFill>
                            <a:schemeClr val="tx1"/>
                          </a:solidFill>
                          <a:latin typeface="+mn-lt"/>
                          <a:ea typeface="+mn-ea"/>
                          <a:cs typeface="+mn-cs"/>
                        </a:rPr>
                        <a:t>No central repository (e.g. SharePoint) for the templates and forms</a:t>
                      </a:r>
                    </a:p>
                    <a:p>
                      <a:pPr marL="171450" indent="-171450" algn="l" defTabSz="457200" rtl="0" eaLnBrk="1" latinLnBrk="0" hangingPunct="1">
                        <a:buFont typeface="Arial" panose="020B0604020202020204" pitchFamily="34" charset="0"/>
                        <a:buChar char="•"/>
                      </a:pPr>
                      <a:r>
                        <a:rPr lang="en-US" sz="1200" kern="1200" baseline="0" dirty="0" smtClean="0">
                          <a:solidFill>
                            <a:schemeClr val="tx1"/>
                          </a:solidFill>
                          <a:latin typeface="+mn-lt"/>
                          <a:ea typeface="+mn-ea"/>
                          <a:cs typeface="+mn-cs"/>
                        </a:rPr>
                        <a:t>No version control in place, resulting in multiple edited versions and creating consolidation difficulties</a:t>
                      </a:r>
                    </a:p>
                    <a:p>
                      <a:pPr marL="171450" indent="-171450" algn="l" defTabSz="457200" rtl="0" eaLnBrk="1" latinLnBrk="0" hangingPunct="1">
                        <a:buFont typeface="Arial" panose="020B0604020202020204" pitchFamily="34" charset="0"/>
                        <a:buChar char="•"/>
                      </a:pPr>
                      <a:r>
                        <a:rPr lang="en-US" sz="1200" kern="1200" baseline="0" dirty="0" smtClean="0">
                          <a:solidFill>
                            <a:schemeClr val="tx1"/>
                          </a:solidFill>
                          <a:latin typeface="+mn-lt"/>
                          <a:ea typeface="+mn-ea"/>
                          <a:cs typeface="+mn-cs"/>
                        </a:rPr>
                        <a:t>Frequent corruption of templates by reviewing functions </a:t>
                      </a:r>
                    </a:p>
                  </a:txBody>
                  <a:tcPr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171450" indent="-171450" algn="l" defTabSz="457200" rtl="0" eaLnBrk="1" latinLnBrk="0" hangingPunct="1">
                        <a:buFont typeface="Arial" panose="020B0604020202020204" pitchFamily="34" charset="0"/>
                        <a:buChar char="•"/>
                      </a:pPr>
                      <a:r>
                        <a:rPr lang="en-US" sz="1200" kern="1200" baseline="0" dirty="0" smtClean="0">
                          <a:solidFill>
                            <a:schemeClr val="tx1"/>
                          </a:solidFill>
                          <a:latin typeface="+mn-lt"/>
                          <a:ea typeface="+mn-ea"/>
                          <a:cs typeface="+mn-cs"/>
                        </a:rPr>
                        <a:t>Adoption of SharePoint or specific NPBA workflow tool</a:t>
                      </a:r>
                    </a:p>
                  </a:txBody>
                  <a:tcPr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r>
              <a:tr h="725032">
                <a:tc>
                  <a:txBody>
                    <a:bodyPr/>
                    <a:lstStyle/>
                    <a:p>
                      <a:pPr algn="l"/>
                      <a:r>
                        <a:rPr lang="en-US" sz="1400" b="1" i="1" dirty="0" smtClean="0">
                          <a:solidFill>
                            <a:schemeClr val="accent1"/>
                          </a:solidFill>
                        </a:rPr>
                        <a:t>Representation</a:t>
                      </a:r>
                      <a:endParaRPr lang="en-US" sz="1400" b="1" i="1" dirty="0">
                        <a:solidFill>
                          <a:schemeClr val="accent1"/>
                        </a:solidFill>
                      </a:endParaRPr>
                    </a:p>
                  </a:txBody>
                  <a:tcPr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baseline="0" dirty="0" smtClean="0">
                          <a:solidFill>
                            <a:schemeClr val="tx1"/>
                          </a:solidFill>
                          <a:latin typeface="+mn-lt"/>
                          <a:ea typeface="+mn-ea"/>
                          <a:cs typeface="+mn-cs"/>
                        </a:rPr>
                        <a:t>During Madrid’s review, there is no SHUSA presentation or response to the questions from Madrid departments – rather “virtual representation” through Madrid selected personnel </a:t>
                      </a:r>
                    </a:p>
                  </a:txBody>
                  <a:tcPr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baseline="0" dirty="0" smtClean="0">
                          <a:solidFill>
                            <a:schemeClr val="tx1"/>
                          </a:solidFill>
                          <a:latin typeface="+mn-lt"/>
                          <a:ea typeface="+mn-ea"/>
                          <a:cs typeface="+mn-cs"/>
                        </a:rPr>
                        <a:t>SHUSA rep in Spain for presentation</a:t>
                      </a:r>
                    </a:p>
                  </a:txBody>
                  <a:tcPr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053131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extLst>
              <p:ext uri="{D42A27DB-BD31-4B8C-83A1-F6EECF244321}">
                <p14:modId xmlns:p14="http://schemas.microsoft.com/office/powerpoint/2010/main" val="109292359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69459"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94214" name="Rectangle 6"/>
          <p:cNvSpPr>
            <a:spLocks noGrp="1" noChangeArrowheads="1"/>
          </p:cNvSpPr>
          <p:nvPr>
            <p:ph type="title"/>
          </p:nvPr>
        </p:nvSpPr>
        <p:spPr>
          <a:xfrm>
            <a:off x="724704" y="377133"/>
            <a:ext cx="8504172" cy="733419"/>
          </a:xfrm>
        </p:spPr>
        <p:txBody>
          <a:bodyPr/>
          <a:lstStyle/>
          <a:p>
            <a:r>
              <a:rPr lang="en-US" dirty="0" smtClean="0">
                <a:ea typeface="SimSun" pitchFamily="2" charset="-122"/>
              </a:rPr>
              <a:t>Scope and practicality</a:t>
            </a:r>
            <a:r>
              <a:rPr lang="en-US" b="0" dirty="0" smtClean="0">
                <a:ea typeface="SimSun" pitchFamily="2" charset="-122"/>
              </a:rPr>
              <a:t/>
            </a:r>
            <a:br>
              <a:rPr lang="en-US" b="0" dirty="0" smtClean="0">
                <a:ea typeface="SimSun" pitchFamily="2" charset="-122"/>
              </a:rPr>
            </a:br>
            <a:r>
              <a:rPr lang="en-US" b="0" dirty="0" smtClean="0">
                <a:solidFill>
                  <a:schemeClr val="accent1"/>
                </a:solidFill>
                <a:ea typeface="SimSun" pitchFamily="2" charset="-122"/>
              </a:rPr>
              <a:t>A pre intake filter screens proposals into processes with different levels of documentation</a:t>
            </a:r>
            <a:endParaRPr lang="en-US" b="0" dirty="0">
              <a:solidFill>
                <a:schemeClr val="accent1"/>
              </a:solidFill>
              <a:ea typeface="SimSun" pitchFamily="2" charset="-122"/>
            </a:endParaRPr>
          </a:p>
        </p:txBody>
      </p:sp>
      <p:sp>
        <p:nvSpPr>
          <p:cNvPr id="36" name="Rectangle 3"/>
          <p:cNvSpPr>
            <a:spLocks noChangeArrowheads="1"/>
          </p:cNvSpPr>
          <p:nvPr/>
        </p:nvSpPr>
        <p:spPr bwMode="gray">
          <a:xfrm>
            <a:off x="2362995" y="4056061"/>
            <a:ext cx="1523999" cy="173513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72000" rIns="72000" bIns="72000"/>
          <a:lstStyle/>
          <a:p>
            <a:pPr algn="l" defTabSz="979488">
              <a:lnSpc>
                <a:spcPct val="110000"/>
              </a:lnSpc>
              <a:spcBef>
                <a:spcPct val="30000"/>
              </a:spcBef>
              <a:spcAft>
                <a:spcPct val="15000"/>
              </a:spcAft>
              <a:buClr>
                <a:schemeClr val="tx1"/>
              </a:buClr>
            </a:pPr>
            <a:r>
              <a:rPr lang="en-US" sz="1100" dirty="0" smtClean="0">
                <a:latin typeface="+mn-lt"/>
                <a:cs typeface="Arial" pitchFamily="34" charset="0"/>
              </a:rPr>
              <a:t>Subsidiary EMC </a:t>
            </a:r>
            <a:r>
              <a:rPr lang="en-US" sz="1100" dirty="0">
                <a:latin typeface="+mn-lt"/>
                <a:cs typeface="Arial" pitchFamily="34" charset="0"/>
              </a:rPr>
              <a:t>determines if proposal qualifies as </a:t>
            </a:r>
            <a:r>
              <a:rPr lang="en-US" sz="1100" dirty="0" smtClean="0">
                <a:latin typeface="+mn-lt"/>
                <a:cs typeface="Arial" pitchFamily="34" charset="0"/>
              </a:rPr>
              <a:t>NPBA and appropriate path with input from SHUSA CRO and discretionary review by SHUSA CEO</a:t>
            </a:r>
            <a:endParaRPr lang="en-US" sz="1100" dirty="0">
              <a:latin typeface="+mn-lt"/>
              <a:cs typeface="Arial" pitchFamily="34" charset="0"/>
            </a:endParaRPr>
          </a:p>
        </p:txBody>
      </p:sp>
      <p:sp>
        <p:nvSpPr>
          <p:cNvPr id="63" name="Rectangle 3"/>
          <p:cNvSpPr>
            <a:spLocks noChangeArrowheads="1"/>
          </p:cNvSpPr>
          <p:nvPr/>
        </p:nvSpPr>
        <p:spPr bwMode="gray">
          <a:xfrm>
            <a:off x="762794" y="4038600"/>
            <a:ext cx="1523999" cy="1524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72000" rIns="72000" bIns="72000"/>
          <a:lstStyle/>
          <a:p>
            <a:pPr algn="l" defTabSz="979488">
              <a:lnSpc>
                <a:spcPct val="110000"/>
              </a:lnSpc>
              <a:spcBef>
                <a:spcPct val="30000"/>
              </a:spcBef>
              <a:spcAft>
                <a:spcPct val="15000"/>
              </a:spcAft>
              <a:buClr>
                <a:schemeClr val="tx1"/>
              </a:buClr>
            </a:pPr>
            <a:r>
              <a:rPr lang="en-US" sz="1100" dirty="0" smtClean="0">
                <a:latin typeface="+mn-lt"/>
                <a:cs typeface="Arial" pitchFamily="34" charset="0"/>
              </a:rPr>
              <a:t>Proponent fills out a short pre-screen form which determines approval process</a:t>
            </a:r>
            <a:endParaRPr lang="en-GB" sz="1100" dirty="0">
              <a:latin typeface="+mn-lt"/>
              <a:cs typeface="Arial" pitchFamily="34" charset="0"/>
            </a:endParaRPr>
          </a:p>
        </p:txBody>
      </p:sp>
      <p:sp>
        <p:nvSpPr>
          <p:cNvPr id="14" name="Rectangle 13"/>
          <p:cNvSpPr/>
          <p:nvPr/>
        </p:nvSpPr>
        <p:spPr bwMode="auto">
          <a:xfrm>
            <a:off x="610394" y="2336800"/>
            <a:ext cx="3048000" cy="1549400"/>
          </a:xfrm>
          <a:prstGeom prst="rect">
            <a:avLst/>
          </a:prstGeom>
          <a:solidFill>
            <a:schemeClr val="accent3"/>
          </a:solidFill>
          <a:ln w="9525" cap="flat" cmpd="sng" algn="ctr">
            <a:solidFill>
              <a:schemeClr val="accent1"/>
            </a:solidFill>
            <a:prstDash val="dash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endParaRPr>
          </a:p>
        </p:txBody>
      </p:sp>
      <p:grpSp>
        <p:nvGrpSpPr>
          <p:cNvPr id="2" name="Group 1"/>
          <p:cNvGrpSpPr/>
          <p:nvPr/>
        </p:nvGrpSpPr>
        <p:grpSpPr>
          <a:xfrm>
            <a:off x="782133" y="2592999"/>
            <a:ext cx="1352261" cy="941334"/>
            <a:chOff x="2134394" y="2592999"/>
            <a:chExt cx="1352261" cy="941334"/>
          </a:xfrm>
        </p:grpSpPr>
        <p:sp>
          <p:nvSpPr>
            <p:cNvPr id="32" name="AutoShape 44"/>
            <p:cNvSpPr>
              <a:spLocks noChangeArrowheads="1"/>
            </p:cNvSpPr>
            <p:nvPr/>
          </p:nvSpPr>
          <p:spPr bwMode="gray">
            <a:xfrm>
              <a:off x="2134394" y="2592999"/>
              <a:ext cx="1352261" cy="941334"/>
            </a:xfrm>
            <a:prstGeom prst="chevron">
              <a:avLst>
                <a:gd name="adj" fmla="val 16102"/>
              </a:avLst>
            </a:prstGeom>
            <a:noFill/>
            <a:ln w="9525">
              <a:solidFill>
                <a:schemeClr val="hlink"/>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216027" anchor="ctr"/>
            <a:lstStyle/>
            <a:p>
              <a:pPr marL="382588" eaLnBrk="0" hangingPunct="0">
                <a:lnSpc>
                  <a:spcPct val="100000"/>
                </a:lnSpc>
              </a:pPr>
              <a:endParaRPr lang="en-GB" altLang="zh-CN" b="1">
                <a:solidFill>
                  <a:schemeClr val="accent2"/>
                </a:solidFill>
                <a:ea typeface="SimSun" pitchFamily="2" charset="-122"/>
              </a:endParaRPr>
            </a:p>
          </p:txBody>
        </p:sp>
        <p:sp>
          <p:nvSpPr>
            <p:cNvPr id="35" name="Content Placeholder 3"/>
            <p:cNvSpPr txBox="1">
              <a:spLocks/>
            </p:cNvSpPr>
            <p:nvPr/>
          </p:nvSpPr>
          <p:spPr>
            <a:xfrm>
              <a:off x="2335068" y="2731930"/>
              <a:ext cx="1018526" cy="773270"/>
            </a:xfrm>
            <a:prstGeom prst="rect">
              <a:avLst/>
            </a:prstGeom>
          </p:spPr>
          <p:txBody>
            <a:bodyPr wrap="square" lIns="72000" tIns="72000" rIns="72000" bIns="72000">
              <a:spAutoFit/>
            </a:bodyPr>
            <a:lstStyle>
              <a:lvl1pPr marL="174625" indent="-174625" algn="l" rtl="0" eaLnBrk="1" fontAlgn="base" hangingPunct="1">
                <a:spcBef>
                  <a:spcPct val="60000"/>
                </a:spcBef>
                <a:spcAft>
                  <a:spcPct val="0"/>
                </a:spcAft>
                <a:buChar char="•"/>
                <a:defRPr sz="1600">
                  <a:solidFill>
                    <a:schemeClr val="tx1"/>
                  </a:solidFill>
                  <a:latin typeface="+mn-lt"/>
                  <a:ea typeface="+mn-ea"/>
                  <a:cs typeface="+mn-cs"/>
                  <a:sym typeface="Arial"/>
                </a:defRPr>
              </a:lvl1pPr>
              <a:lvl2pPr marL="342900"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2pPr>
              <a:lvl3pPr marL="515938" indent="-171450" algn="l" rtl="0" eaLnBrk="1" fontAlgn="base" hangingPunct="1">
                <a:spcBef>
                  <a:spcPct val="20000"/>
                </a:spcBef>
                <a:spcAft>
                  <a:spcPct val="0"/>
                </a:spcAft>
                <a:buFont typeface="Arial" charset="0"/>
                <a:buChar char="-"/>
                <a:defRPr sz="1600">
                  <a:solidFill>
                    <a:schemeClr val="tx1"/>
                  </a:solidFill>
                  <a:latin typeface="+mn-lt"/>
                  <a:cs typeface="+mn-cs"/>
                  <a:sym typeface="Arial"/>
                </a:defRPr>
              </a:lvl3pPr>
              <a:lvl4pPr marL="684213"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4pPr>
              <a:lvl5pPr marL="858838" indent="-173038" algn="l" rtl="0" eaLnBrk="1" fontAlgn="base" hangingPunct="1">
                <a:spcBef>
                  <a:spcPct val="20000"/>
                </a:spcBef>
                <a:spcAft>
                  <a:spcPct val="0"/>
                </a:spcAft>
                <a:buFont typeface="Arial" charset="0"/>
                <a:buChar char="-"/>
                <a:defRPr sz="1600">
                  <a:solidFill>
                    <a:schemeClr val="tx1"/>
                  </a:solidFill>
                  <a:latin typeface="+mn-lt"/>
                  <a:cs typeface="+mn-cs"/>
                  <a:sym typeface="Arial"/>
                </a:defRPr>
              </a:lvl5pPr>
              <a:lvl6pPr marL="1316038" indent="-173038" algn="l" rtl="0" eaLnBrk="1" fontAlgn="base" hangingPunct="1">
                <a:spcBef>
                  <a:spcPct val="20000"/>
                </a:spcBef>
                <a:spcAft>
                  <a:spcPct val="0"/>
                </a:spcAft>
                <a:buFont typeface="Arial" charset="0"/>
                <a:buChar char="-"/>
                <a:defRPr sz="1600">
                  <a:solidFill>
                    <a:schemeClr val="tx1"/>
                  </a:solidFill>
                  <a:latin typeface="+mn-lt"/>
                  <a:cs typeface="+mn-cs"/>
                </a:defRPr>
              </a:lvl6pPr>
              <a:lvl7pPr marL="1773238" indent="-173038" algn="l" rtl="0" eaLnBrk="1" fontAlgn="base" hangingPunct="1">
                <a:spcBef>
                  <a:spcPct val="20000"/>
                </a:spcBef>
                <a:spcAft>
                  <a:spcPct val="0"/>
                </a:spcAft>
                <a:buFont typeface="Arial" charset="0"/>
                <a:buChar char="-"/>
                <a:defRPr sz="1600">
                  <a:solidFill>
                    <a:schemeClr val="tx1"/>
                  </a:solidFill>
                  <a:latin typeface="+mn-lt"/>
                  <a:cs typeface="+mn-cs"/>
                </a:defRPr>
              </a:lvl7pPr>
              <a:lvl8pPr marL="2230438" indent="-173038" algn="l" rtl="0" eaLnBrk="1" fontAlgn="base" hangingPunct="1">
                <a:spcBef>
                  <a:spcPct val="20000"/>
                </a:spcBef>
                <a:spcAft>
                  <a:spcPct val="0"/>
                </a:spcAft>
                <a:buFont typeface="Arial" charset="0"/>
                <a:buChar char="-"/>
                <a:defRPr sz="1600">
                  <a:solidFill>
                    <a:schemeClr val="tx1"/>
                  </a:solidFill>
                  <a:latin typeface="+mn-lt"/>
                  <a:cs typeface="+mn-cs"/>
                </a:defRPr>
              </a:lvl8pPr>
              <a:lvl9pPr marL="2687638" indent="-173038" algn="l" rtl="0" eaLnBrk="1" fontAlgn="base" hangingPunct="1">
                <a:spcBef>
                  <a:spcPct val="20000"/>
                </a:spcBef>
                <a:spcAft>
                  <a:spcPct val="0"/>
                </a:spcAft>
                <a:buFont typeface="Arial" charset="0"/>
                <a:buChar char="-"/>
                <a:defRPr sz="1600">
                  <a:solidFill>
                    <a:schemeClr val="tx1"/>
                  </a:solidFill>
                  <a:latin typeface="+mn-lt"/>
                  <a:cs typeface="+mn-cs"/>
                </a:defRPr>
              </a:lvl9pPr>
            </a:lstStyle>
            <a:p>
              <a:pPr marL="0" indent="0" defTabSz="979488" eaLnBrk="0" hangingPunct="0">
                <a:lnSpc>
                  <a:spcPct val="100000"/>
                </a:lnSpc>
                <a:spcBef>
                  <a:spcPct val="20000"/>
                </a:spcBef>
                <a:buClr>
                  <a:schemeClr val="accent2"/>
                </a:buClr>
                <a:buNone/>
              </a:pPr>
              <a:r>
                <a:rPr lang="en-US" sz="1200" b="1" dirty="0" smtClean="0">
                  <a:solidFill>
                    <a:schemeClr val="accent1"/>
                  </a:solidFill>
                  <a:cs typeface="Arial" charset="0"/>
                </a:rPr>
                <a:t>Proposal</a:t>
              </a:r>
            </a:p>
            <a:p>
              <a:pPr marL="0" indent="0" defTabSz="979488" eaLnBrk="0" hangingPunct="0">
                <a:lnSpc>
                  <a:spcPct val="100000"/>
                </a:lnSpc>
                <a:spcBef>
                  <a:spcPct val="20000"/>
                </a:spcBef>
                <a:buClr>
                  <a:schemeClr val="accent2"/>
                </a:buClr>
                <a:buNone/>
              </a:pPr>
              <a:r>
                <a:rPr lang="en-US" sz="1200" b="1" dirty="0" smtClean="0">
                  <a:solidFill>
                    <a:schemeClr val="accent1"/>
                  </a:solidFill>
                  <a:cs typeface="Arial" charset="0"/>
                </a:rPr>
                <a:t>Screening</a:t>
              </a:r>
            </a:p>
            <a:p>
              <a:pPr marL="0" indent="0" defTabSz="979488" eaLnBrk="0" hangingPunct="0">
                <a:lnSpc>
                  <a:spcPct val="100000"/>
                </a:lnSpc>
                <a:spcBef>
                  <a:spcPct val="20000"/>
                </a:spcBef>
                <a:buClr>
                  <a:schemeClr val="accent2"/>
                </a:buClr>
                <a:buNone/>
              </a:pPr>
              <a:r>
                <a:rPr lang="en-US" sz="1200" b="1" dirty="0" smtClean="0">
                  <a:solidFill>
                    <a:schemeClr val="accent1"/>
                  </a:solidFill>
                  <a:cs typeface="Arial" charset="0"/>
                </a:rPr>
                <a:t>Form</a:t>
              </a:r>
              <a:r>
                <a:rPr lang="en-US" sz="1200" b="1" baseline="30000" dirty="0" smtClean="0">
                  <a:solidFill>
                    <a:schemeClr val="accent1"/>
                  </a:solidFill>
                  <a:cs typeface="Arial" charset="0"/>
                </a:rPr>
                <a:t>1</a:t>
              </a:r>
              <a:endParaRPr lang="en-US" sz="1200" b="1" baseline="30000" dirty="0">
                <a:solidFill>
                  <a:schemeClr val="accent1"/>
                </a:solidFill>
                <a:cs typeface="Arial" charset="0"/>
              </a:endParaRPr>
            </a:p>
          </p:txBody>
        </p:sp>
      </p:grpSp>
      <p:sp>
        <p:nvSpPr>
          <p:cNvPr id="40" name="TextBox 39"/>
          <p:cNvSpPr txBox="1"/>
          <p:nvPr/>
        </p:nvSpPr>
        <p:spPr>
          <a:xfrm>
            <a:off x="1421607" y="1918156"/>
            <a:ext cx="1321240" cy="430887"/>
          </a:xfrm>
          <a:prstGeom prst="rect">
            <a:avLst/>
          </a:prstGeom>
          <a:noFill/>
        </p:spPr>
        <p:txBody>
          <a:bodyPr wrap="square" rtlCol="0" anchor="ctr">
            <a:spAutoFit/>
          </a:bodyPr>
          <a:lstStyle/>
          <a:p>
            <a:pPr lvl="0" algn="l" eaLnBrk="0" hangingPunct="0">
              <a:lnSpc>
                <a:spcPct val="100000"/>
              </a:lnSpc>
            </a:pPr>
            <a:r>
              <a:rPr lang="en-GB" sz="1100" b="1" dirty="0" smtClean="0">
                <a:solidFill>
                  <a:schemeClr val="accent1"/>
                </a:solidFill>
                <a:ea typeface="SimSun" pitchFamily="2" charset="-122"/>
              </a:rPr>
              <a:t>Proposed pre-intake steps</a:t>
            </a:r>
            <a:endParaRPr lang="en-US" sz="1100" b="1" dirty="0">
              <a:solidFill>
                <a:schemeClr val="accent1"/>
              </a:solidFill>
            </a:endParaRPr>
          </a:p>
        </p:txBody>
      </p:sp>
      <p:grpSp>
        <p:nvGrpSpPr>
          <p:cNvPr id="4" name="Group 3"/>
          <p:cNvGrpSpPr/>
          <p:nvPr/>
        </p:nvGrpSpPr>
        <p:grpSpPr>
          <a:xfrm>
            <a:off x="2229933" y="2592999"/>
            <a:ext cx="1352261" cy="958071"/>
            <a:chOff x="678007" y="2592999"/>
            <a:chExt cx="1352261" cy="958071"/>
          </a:xfrm>
        </p:grpSpPr>
        <p:sp>
          <p:nvSpPr>
            <p:cNvPr id="34" name="Content Placeholder 3"/>
            <p:cNvSpPr txBox="1">
              <a:spLocks/>
            </p:cNvSpPr>
            <p:nvPr/>
          </p:nvSpPr>
          <p:spPr>
            <a:xfrm>
              <a:off x="838994" y="2667000"/>
              <a:ext cx="1069036" cy="884070"/>
            </a:xfrm>
            <a:prstGeom prst="rect">
              <a:avLst/>
            </a:prstGeom>
          </p:spPr>
          <p:txBody>
            <a:bodyPr wrap="square" lIns="72000" tIns="72000" rIns="72000" bIns="72000">
              <a:spAutoFit/>
            </a:bodyPr>
            <a:lstStyle>
              <a:lvl1pPr marL="174625" indent="-174625" algn="l" rtl="0" eaLnBrk="1" fontAlgn="base" hangingPunct="1">
                <a:spcBef>
                  <a:spcPct val="60000"/>
                </a:spcBef>
                <a:spcAft>
                  <a:spcPct val="0"/>
                </a:spcAft>
                <a:buChar char="•"/>
                <a:defRPr sz="1600">
                  <a:solidFill>
                    <a:schemeClr val="tx1"/>
                  </a:solidFill>
                  <a:latin typeface="+mn-lt"/>
                  <a:ea typeface="+mn-ea"/>
                  <a:cs typeface="+mn-cs"/>
                  <a:sym typeface="Arial"/>
                </a:defRPr>
              </a:lvl1pPr>
              <a:lvl2pPr marL="342900"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2pPr>
              <a:lvl3pPr marL="515938" indent="-171450" algn="l" rtl="0" eaLnBrk="1" fontAlgn="base" hangingPunct="1">
                <a:spcBef>
                  <a:spcPct val="20000"/>
                </a:spcBef>
                <a:spcAft>
                  <a:spcPct val="0"/>
                </a:spcAft>
                <a:buFont typeface="Arial" charset="0"/>
                <a:buChar char="-"/>
                <a:defRPr sz="1600">
                  <a:solidFill>
                    <a:schemeClr val="tx1"/>
                  </a:solidFill>
                  <a:latin typeface="+mn-lt"/>
                  <a:cs typeface="+mn-cs"/>
                  <a:sym typeface="Arial"/>
                </a:defRPr>
              </a:lvl3pPr>
              <a:lvl4pPr marL="684213"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4pPr>
              <a:lvl5pPr marL="858838" indent="-173038" algn="l" rtl="0" eaLnBrk="1" fontAlgn="base" hangingPunct="1">
                <a:spcBef>
                  <a:spcPct val="20000"/>
                </a:spcBef>
                <a:spcAft>
                  <a:spcPct val="0"/>
                </a:spcAft>
                <a:buFont typeface="Arial" charset="0"/>
                <a:buChar char="-"/>
                <a:defRPr sz="1600">
                  <a:solidFill>
                    <a:schemeClr val="tx1"/>
                  </a:solidFill>
                  <a:latin typeface="+mn-lt"/>
                  <a:cs typeface="+mn-cs"/>
                  <a:sym typeface="Arial"/>
                </a:defRPr>
              </a:lvl5pPr>
              <a:lvl6pPr marL="1316038" indent="-173038" algn="l" rtl="0" eaLnBrk="1" fontAlgn="base" hangingPunct="1">
                <a:spcBef>
                  <a:spcPct val="20000"/>
                </a:spcBef>
                <a:spcAft>
                  <a:spcPct val="0"/>
                </a:spcAft>
                <a:buFont typeface="Arial" charset="0"/>
                <a:buChar char="-"/>
                <a:defRPr sz="1600">
                  <a:solidFill>
                    <a:schemeClr val="tx1"/>
                  </a:solidFill>
                  <a:latin typeface="+mn-lt"/>
                  <a:cs typeface="+mn-cs"/>
                </a:defRPr>
              </a:lvl6pPr>
              <a:lvl7pPr marL="1773238" indent="-173038" algn="l" rtl="0" eaLnBrk="1" fontAlgn="base" hangingPunct="1">
                <a:spcBef>
                  <a:spcPct val="20000"/>
                </a:spcBef>
                <a:spcAft>
                  <a:spcPct val="0"/>
                </a:spcAft>
                <a:buFont typeface="Arial" charset="0"/>
                <a:buChar char="-"/>
                <a:defRPr sz="1600">
                  <a:solidFill>
                    <a:schemeClr val="tx1"/>
                  </a:solidFill>
                  <a:latin typeface="+mn-lt"/>
                  <a:cs typeface="+mn-cs"/>
                </a:defRPr>
              </a:lvl7pPr>
              <a:lvl8pPr marL="2230438" indent="-173038" algn="l" rtl="0" eaLnBrk="1" fontAlgn="base" hangingPunct="1">
                <a:spcBef>
                  <a:spcPct val="20000"/>
                </a:spcBef>
                <a:spcAft>
                  <a:spcPct val="0"/>
                </a:spcAft>
                <a:buFont typeface="Arial" charset="0"/>
                <a:buChar char="-"/>
                <a:defRPr sz="1600">
                  <a:solidFill>
                    <a:schemeClr val="tx1"/>
                  </a:solidFill>
                  <a:latin typeface="+mn-lt"/>
                  <a:cs typeface="+mn-cs"/>
                </a:defRPr>
              </a:lvl8pPr>
              <a:lvl9pPr marL="2687638" indent="-173038" algn="l" rtl="0" eaLnBrk="1" fontAlgn="base" hangingPunct="1">
                <a:spcBef>
                  <a:spcPct val="20000"/>
                </a:spcBef>
                <a:spcAft>
                  <a:spcPct val="0"/>
                </a:spcAft>
                <a:buFont typeface="Arial" charset="0"/>
                <a:buChar char="-"/>
                <a:defRPr sz="1600">
                  <a:solidFill>
                    <a:schemeClr val="tx1"/>
                  </a:solidFill>
                  <a:latin typeface="+mn-lt"/>
                  <a:cs typeface="+mn-cs"/>
                </a:defRPr>
              </a:lvl9pPr>
            </a:lstStyle>
            <a:p>
              <a:pPr marL="0" indent="0" defTabSz="979488" eaLnBrk="0" hangingPunct="0">
                <a:lnSpc>
                  <a:spcPct val="100000"/>
                </a:lnSpc>
                <a:spcBef>
                  <a:spcPct val="20000"/>
                </a:spcBef>
                <a:buClr>
                  <a:schemeClr val="accent2"/>
                </a:buClr>
                <a:buNone/>
              </a:pPr>
              <a:r>
                <a:rPr lang="en-US" sz="1200" b="1" dirty="0" err="1" smtClean="0">
                  <a:solidFill>
                    <a:schemeClr val="accent1"/>
                  </a:solidFill>
                  <a:cs typeface="Arial" charset="0"/>
                </a:rPr>
                <a:t>LoB</a:t>
              </a:r>
              <a:r>
                <a:rPr lang="en-US" sz="1200" b="1" dirty="0" smtClean="0">
                  <a:solidFill>
                    <a:schemeClr val="accent1"/>
                  </a:solidFill>
                  <a:cs typeface="Arial" charset="0"/>
                </a:rPr>
                <a:t> and Subsidiary EMC w/ SHUSA CRO</a:t>
              </a:r>
              <a:endParaRPr lang="en-US" sz="1200" b="1" dirty="0">
                <a:solidFill>
                  <a:schemeClr val="accent1"/>
                </a:solidFill>
                <a:cs typeface="Arial" charset="0"/>
              </a:endParaRPr>
            </a:p>
          </p:txBody>
        </p:sp>
        <p:sp>
          <p:nvSpPr>
            <p:cNvPr id="42" name="AutoShape 44"/>
            <p:cNvSpPr>
              <a:spLocks noChangeArrowheads="1"/>
            </p:cNvSpPr>
            <p:nvPr/>
          </p:nvSpPr>
          <p:spPr bwMode="gray">
            <a:xfrm>
              <a:off x="678007" y="2592999"/>
              <a:ext cx="1352261" cy="941334"/>
            </a:xfrm>
            <a:prstGeom prst="chevron">
              <a:avLst>
                <a:gd name="adj" fmla="val 16102"/>
              </a:avLst>
            </a:prstGeom>
            <a:noFill/>
            <a:ln w="9525">
              <a:solidFill>
                <a:schemeClr val="hlink"/>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216027" anchor="ctr"/>
            <a:lstStyle/>
            <a:p>
              <a:pPr marL="382588" eaLnBrk="0" hangingPunct="0">
                <a:lnSpc>
                  <a:spcPct val="100000"/>
                </a:lnSpc>
              </a:pPr>
              <a:endParaRPr lang="en-GB" altLang="zh-CN" b="1">
                <a:solidFill>
                  <a:schemeClr val="accent2"/>
                </a:solidFill>
                <a:ea typeface="SimSun" pitchFamily="2" charset="-122"/>
              </a:endParaRPr>
            </a:p>
          </p:txBody>
        </p:sp>
      </p:grpSp>
      <p:sp>
        <p:nvSpPr>
          <p:cNvPr id="59" name="AutoShape 44"/>
          <p:cNvSpPr>
            <a:spLocks noChangeArrowheads="1"/>
          </p:cNvSpPr>
          <p:nvPr/>
        </p:nvSpPr>
        <p:spPr bwMode="gray">
          <a:xfrm>
            <a:off x="4375816" y="1600200"/>
            <a:ext cx="1352261" cy="941334"/>
          </a:xfrm>
          <a:prstGeom prst="chevron">
            <a:avLst>
              <a:gd name="adj" fmla="val 16102"/>
            </a:avLst>
          </a:prstGeom>
          <a:noFill/>
          <a:ln w="9525">
            <a:solidFill>
              <a:schemeClr val="hlink"/>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216027" anchor="ctr"/>
          <a:lstStyle/>
          <a:p>
            <a:pPr marL="382588" eaLnBrk="0" hangingPunct="0">
              <a:lnSpc>
                <a:spcPct val="100000"/>
              </a:lnSpc>
            </a:pPr>
            <a:endParaRPr lang="en-GB" altLang="zh-CN" b="1">
              <a:solidFill>
                <a:schemeClr val="accent2"/>
              </a:solidFill>
              <a:ea typeface="SimSun" pitchFamily="2" charset="-122"/>
            </a:endParaRPr>
          </a:p>
        </p:txBody>
      </p:sp>
      <p:sp>
        <p:nvSpPr>
          <p:cNvPr id="60" name="AutoShape 44"/>
          <p:cNvSpPr>
            <a:spLocks noChangeArrowheads="1"/>
          </p:cNvSpPr>
          <p:nvPr/>
        </p:nvSpPr>
        <p:spPr bwMode="gray">
          <a:xfrm>
            <a:off x="4363533" y="2983778"/>
            <a:ext cx="1352261" cy="941334"/>
          </a:xfrm>
          <a:prstGeom prst="chevron">
            <a:avLst>
              <a:gd name="adj" fmla="val 16102"/>
            </a:avLst>
          </a:prstGeom>
          <a:noFill/>
          <a:ln w="9525">
            <a:solidFill>
              <a:schemeClr val="hlink"/>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216027" anchor="ctr"/>
          <a:lstStyle/>
          <a:p>
            <a:pPr marL="382588" eaLnBrk="0" hangingPunct="0">
              <a:lnSpc>
                <a:spcPct val="100000"/>
              </a:lnSpc>
            </a:pPr>
            <a:endParaRPr lang="en-GB" altLang="zh-CN" b="1">
              <a:solidFill>
                <a:schemeClr val="accent2"/>
              </a:solidFill>
              <a:ea typeface="SimSun" pitchFamily="2" charset="-122"/>
            </a:endParaRPr>
          </a:p>
        </p:txBody>
      </p:sp>
      <p:sp>
        <p:nvSpPr>
          <p:cNvPr id="64" name="TextBox 63"/>
          <p:cNvSpPr txBox="1"/>
          <p:nvPr/>
        </p:nvSpPr>
        <p:spPr>
          <a:xfrm>
            <a:off x="4502376" y="1816206"/>
            <a:ext cx="1321240" cy="430887"/>
          </a:xfrm>
          <a:prstGeom prst="rect">
            <a:avLst/>
          </a:prstGeom>
          <a:noFill/>
        </p:spPr>
        <p:txBody>
          <a:bodyPr wrap="square" rtlCol="0" anchor="ctr">
            <a:spAutoFit/>
          </a:bodyPr>
          <a:lstStyle/>
          <a:p>
            <a:pPr lvl="0" algn="l" eaLnBrk="0" hangingPunct="0">
              <a:lnSpc>
                <a:spcPct val="100000"/>
              </a:lnSpc>
            </a:pPr>
            <a:r>
              <a:rPr lang="en-GB" sz="1100" b="1" dirty="0" smtClean="0">
                <a:ea typeface="SimSun" pitchFamily="2" charset="-122"/>
              </a:rPr>
              <a:t>Full proposal process</a:t>
            </a:r>
            <a:endParaRPr lang="en-US" sz="1100" b="1" dirty="0"/>
          </a:p>
        </p:txBody>
      </p:sp>
      <p:sp>
        <p:nvSpPr>
          <p:cNvPr id="44" name="AutoShape 44"/>
          <p:cNvSpPr>
            <a:spLocks noChangeArrowheads="1"/>
          </p:cNvSpPr>
          <p:nvPr/>
        </p:nvSpPr>
        <p:spPr bwMode="gray">
          <a:xfrm>
            <a:off x="4376233" y="4428038"/>
            <a:ext cx="1352261" cy="941334"/>
          </a:xfrm>
          <a:prstGeom prst="chevron">
            <a:avLst>
              <a:gd name="adj" fmla="val 16102"/>
            </a:avLst>
          </a:prstGeom>
          <a:noFill/>
          <a:ln w="9525">
            <a:solidFill>
              <a:schemeClr val="hlink"/>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216027" anchor="ctr"/>
          <a:lstStyle/>
          <a:p>
            <a:pPr marL="382588" eaLnBrk="0" hangingPunct="0">
              <a:lnSpc>
                <a:spcPct val="100000"/>
              </a:lnSpc>
            </a:pPr>
            <a:endParaRPr lang="en-GB" altLang="zh-CN" b="1">
              <a:solidFill>
                <a:schemeClr val="accent2"/>
              </a:solidFill>
              <a:ea typeface="SimSun" pitchFamily="2" charset="-122"/>
            </a:endParaRPr>
          </a:p>
        </p:txBody>
      </p:sp>
      <p:sp>
        <p:nvSpPr>
          <p:cNvPr id="45" name="TextBox 44"/>
          <p:cNvSpPr txBox="1"/>
          <p:nvPr/>
        </p:nvSpPr>
        <p:spPr>
          <a:xfrm>
            <a:off x="4496594" y="3154053"/>
            <a:ext cx="1321240" cy="600164"/>
          </a:xfrm>
          <a:prstGeom prst="rect">
            <a:avLst/>
          </a:prstGeom>
          <a:noFill/>
        </p:spPr>
        <p:txBody>
          <a:bodyPr wrap="square" rtlCol="0" anchor="ctr">
            <a:spAutoFit/>
          </a:bodyPr>
          <a:lstStyle/>
          <a:p>
            <a:pPr lvl="0" algn="l" eaLnBrk="0" hangingPunct="0">
              <a:lnSpc>
                <a:spcPct val="100000"/>
              </a:lnSpc>
            </a:pPr>
            <a:r>
              <a:rPr lang="en-GB" sz="1100" b="1" dirty="0" smtClean="0">
                <a:ea typeface="SimSun" pitchFamily="2" charset="-122"/>
              </a:rPr>
              <a:t>Low risk proposal process</a:t>
            </a:r>
            <a:endParaRPr lang="en-US" sz="1100" b="1" dirty="0"/>
          </a:p>
        </p:txBody>
      </p:sp>
      <p:sp>
        <p:nvSpPr>
          <p:cNvPr id="46" name="TextBox 45"/>
          <p:cNvSpPr txBox="1"/>
          <p:nvPr/>
        </p:nvSpPr>
        <p:spPr>
          <a:xfrm>
            <a:off x="4509294" y="4701447"/>
            <a:ext cx="1321240" cy="430887"/>
          </a:xfrm>
          <a:prstGeom prst="rect">
            <a:avLst/>
          </a:prstGeom>
          <a:noFill/>
        </p:spPr>
        <p:txBody>
          <a:bodyPr wrap="square" rtlCol="0" anchor="ctr">
            <a:spAutoFit/>
          </a:bodyPr>
          <a:lstStyle/>
          <a:p>
            <a:pPr lvl="0" algn="l" eaLnBrk="0" hangingPunct="0">
              <a:lnSpc>
                <a:spcPct val="100000"/>
              </a:lnSpc>
            </a:pPr>
            <a:r>
              <a:rPr lang="en-GB" sz="1100" b="1" dirty="0" smtClean="0">
                <a:ea typeface="SimSun" pitchFamily="2" charset="-122"/>
              </a:rPr>
              <a:t>Proposal is non NPBA</a:t>
            </a:r>
            <a:endParaRPr lang="en-US" sz="1100" b="1" dirty="0"/>
          </a:p>
        </p:txBody>
      </p:sp>
      <p:sp>
        <p:nvSpPr>
          <p:cNvPr id="47" name="Content Placeholder 3"/>
          <p:cNvSpPr txBox="1">
            <a:spLocks/>
          </p:cNvSpPr>
          <p:nvPr/>
        </p:nvSpPr>
        <p:spPr>
          <a:xfrm>
            <a:off x="6096794" y="4766922"/>
            <a:ext cx="2514600" cy="567078"/>
          </a:xfrm>
          <a:prstGeom prst="rect">
            <a:avLst/>
          </a:prstGeom>
        </p:spPr>
        <p:txBody>
          <a:bodyPr wrap="square" lIns="0" tIns="0" rIns="0" bIns="0">
            <a:spAutoFit/>
          </a:bodyPr>
          <a:lstStyle>
            <a:lvl1pPr marL="174625" indent="-174625" algn="l" rtl="0" eaLnBrk="1" fontAlgn="base" hangingPunct="1">
              <a:spcBef>
                <a:spcPct val="60000"/>
              </a:spcBef>
              <a:spcAft>
                <a:spcPct val="0"/>
              </a:spcAft>
              <a:buChar char="•"/>
              <a:defRPr sz="1600">
                <a:solidFill>
                  <a:schemeClr val="tx1"/>
                </a:solidFill>
                <a:latin typeface="+mn-lt"/>
                <a:ea typeface="+mn-ea"/>
                <a:cs typeface="+mn-cs"/>
                <a:sym typeface="Arial"/>
              </a:defRPr>
            </a:lvl1pPr>
            <a:lvl2pPr marL="342900"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2pPr>
            <a:lvl3pPr marL="515938" indent="-171450" algn="l" rtl="0" eaLnBrk="1" fontAlgn="base" hangingPunct="1">
              <a:spcBef>
                <a:spcPct val="20000"/>
              </a:spcBef>
              <a:spcAft>
                <a:spcPct val="0"/>
              </a:spcAft>
              <a:buFont typeface="Arial" charset="0"/>
              <a:buChar char="-"/>
              <a:defRPr sz="1600">
                <a:solidFill>
                  <a:schemeClr val="tx1"/>
                </a:solidFill>
                <a:latin typeface="+mn-lt"/>
                <a:cs typeface="+mn-cs"/>
                <a:sym typeface="Arial"/>
              </a:defRPr>
            </a:lvl3pPr>
            <a:lvl4pPr marL="684213"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4pPr>
            <a:lvl5pPr marL="858838" indent="-173038" algn="l" rtl="0" eaLnBrk="1" fontAlgn="base" hangingPunct="1">
              <a:spcBef>
                <a:spcPct val="20000"/>
              </a:spcBef>
              <a:spcAft>
                <a:spcPct val="0"/>
              </a:spcAft>
              <a:buFont typeface="Arial" charset="0"/>
              <a:buChar char="-"/>
              <a:defRPr sz="1600">
                <a:solidFill>
                  <a:schemeClr val="tx1"/>
                </a:solidFill>
                <a:latin typeface="+mn-lt"/>
                <a:cs typeface="+mn-cs"/>
                <a:sym typeface="Arial"/>
              </a:defRPr>
            </a:lvl5pPr>
            <a:lvl6pPr marL="1316038" indent="-173038" algn="l" rtl="0" eaLnBrk="1" fontAlgn="base" hangingPunct="1">
              <a:spcBef>
                <a:spcPct val="20000"/>
              </a:spcBef>
              <a:spcAft>
                <a:spcPct val="0"/>
              </a:spcAft>
              <a:buFont typeface="Arial" charset="0"/>
              <a:buChar char="-"/>
              <a:defRPr sz="1600">
                <a:solidFill>
                  <a:schemeClr val="tx1"/>
                </a:solidFill>
                <a:latin typeface="+mn-lt"/>
                <a:cs typeface="+mn-cs"/>
              </a:defRPr>
            </a:lvl6pPr>
            <a:lvl7pPr marL="1773238" indent="-173038" algn="l" rtl="0" eaLnBrk="1" fontAlgn="base" hangingPunct="1">
              <a:spcBef>
                <a:spcPct val="20000"/>
              </a:spcBef>
              <a:spcAft>
                <a:spcPct val="0"/>
              </a:spcAft>
              <a:buFont typeface="Arial" charset="0"/>
              <a:buChar char="-"/>
              <a:defRPr sz="1600">
                <a:solidFill>
                  <a:schemeClr val="tx1"/>
                </a:solidFill>
                <a:latin typeface="+mn-lt"/>
                <a:cs typeface="+mn-cs"/>
              </a:defRPr>
            </a:lvl7pPr>
            <a:lvl8pPr marL="2230438" indent="-173038" algn="l" rtl="0" eaLnBrk="1" fontAlgn="base" hangingPunct="1">
              <a:spcBef>
                <a:spcPct val="20000"/>
              </a:spcBef>
              <a:spcAft>
                <a:spcPct val="0"/>
              </a:spcAft>
              <a:buFont typeface="Arial" charset="0"/>
              <a:buChar char="-"/>
              <a:defRPr sz="1600">
                <a:solidFill>
                  <a:schemeClr val="tx1"/>
                </a:solidFill>
                <a:latin typeface="+mn-lt"/>
                <a:cs typeface="+mn-cs"/>
              </a:defRPr>
            </a:lvl8pPr>
            <a:lvl9pPr marL="2687638" indent="-173038" algn="l" rtl="0" eaLnBrk="1" fontAlgn="base" hangingPunct="1">
              <a:spcBef>
                <a:spcPct val="20000"/>
              </a:spcBef>
              <a:spcAft>
                <a:spcPct val="0"/>
              </a:spcAft>
              <a:buFont typeface="Arial" charset="0"/>
              <a:buChar char="-"/>
              <a:defRPr sz="1600">
                <a:solidFill>
                  <a:schemeClr val="tx1"/>
                </a:solidFill>
                <a:latin typeface="+mn-lt"/>
                <a:cs typeface="+mn-cs"/>
              </a:defRPr>
            </a:lvl9pPr>
          </a:lstStyle>
          <a:p>
            <a:pPr marL="117475" indent="-117475" defTabSz="979488">
              <a:lnSpc>
                <a:spcPct val="110000"/>
              </a:lnSpc>
              <a:spcBef>
                <a:spcPct val="30000"/>
              </a:spcBef>
              <a:spcAft>
                <a:spcPct val="15000"/>
              </a:spcAft>
              <a:buClr>
                <a:schemeClr val="tx1"/>
              </a:buClr>
            </a:pPr>
            <a:r>
              <a:rPr lang="en-GB" sz="1100" dirty="0">
                <a:cs typeface="Arial" pitchFamily="34" charset="0"/>
              </a:rPr>
              <a:t>D</a:t>
            </a:r>
            <a:r>
              <a:rPr lang="en-GB" sz="1100" dirty="0" smtClean="0">
                <a:cs typeface="Arial" pitchFamily="34" charset="0"/>
              </a:rPr>
              <a:t>ecision-making </a:t>
            </a:r>
            <a:r>
              <a:rPr lang="en-GB" sz="1100" dirty="0">
                <a:cs typeface="Arial" pitchFamily="34" charset="0"/>
              </a:rPr>
              <a:t>remains within the Line of Business.</a:t>
            </a:r>
          </a:p>
          <a:p>
            <a:pPr marL="127000" indent="-127000" defTabSz="979488">
              <a:lnSpc>
                <a:spcPct val="100000"/>
              </a:lnSpc>
              <a:spcBef>
                <a:spcPts val="0"/>
              </a:spcBef>
              <a:spcAft>
                <a:spcPts val="400"/>
              </a:spcAft>
            </a:pPr>
            <a:endParaRPr lang="en-US" sz="1100" dirty="0">
              <a:ea typeface="Arial Unicode MS" pitchFamily="34" charset="-128"/>
              <a:cs typeface="Arial" charset="0"/>
            </a:endParaRPr>
          </a:p>
        </p:txBody>
      </p:sp>
      <p:sp>
        <p:nvSpPr>
          <p:cNvPr id="82" name="TextBox 81"/>
          <p:cNvSpPr txBox="1"/>
          <p:nvPr/>
        </p:nvSpPr>
        <p:spPr>
          <a:xfrm>
            <a:off x="5111976" y="1186190"/>
            <a:ext cx="2235640" cy="261610"/>
          </a:xfrm>
          <a:prstGeom prst="rect">
            <a:avLst/>
          </a:prstGeom>
          <a:noFill/>
        </p:spPr>
        <p:txBody>
          <a:bodyPr wrap="square" rtlCol="0" anchor="ctr">
            <a:spAutoFit/>
          </a:bodyPr>
          <a:lstStyle/>
          <a:p>
            <a:pPr lvl="0" algn="l" eaLnBrk="0" hangingPunct="0">
              <a:lnSpc>
                <a:spcPct val="100000"/>
              </a:lnSpc>
            </a:pPr>
            <a:r>
              <a:rPr lang="en-GB" sz="1100" b="1" dirty="0" smtClean="0">
                <a:solidFill>
                  <a:schemeClr val="accent1"/>
                </a:solidFill>
                <a:ea typeface="SimSun" pitchFamily="2" charset="-122"/>
              </a:rPr>
              <a:t>Three potential paths forward</a:t>
            </a:r>
            <a:endParaRPr lang="en-US" sz="1100" b="1" dirty="0">
              <a:solidFill>
                <a:schemeClr val="accent1"/>
              </a:solidFill>
            </a:endParaRPr>
          </a:p>
        </p:txBody>
      </p:sp>
      <p:cxnSp>
        <p:nvCxnSpPr>
          <p:cNvPr id="3" name="Straight Connector 2"/>
          <p:cNvCxnSpPr/>
          <p:nvPr/>
        </p:nvCxnSpPr>
        <p:spPr bwMode="auto">
          <a:xfrm flipV="1">
            <a:off x="3734594" y="2164153"/>
            <a:ext cx="457200" cy="94734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7" name="Straight Connector 36"/>
          <p:cNvCxnSpPr/>
          <p:nvPr/>
        </p:nvCxnSpPr>
        <p:spPr bwMode="auto">
          <a:xfrm>
            <a:off x="3734594" y="3285038"/>
            <a:ext cx="4572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8" name="Straight Connector 37"/>
          <p:cNvCxnSpPr/>
          <p:nvPr/>
        </p:nvCxnSpPr>
        <p:spPr bwMode="auto">
          <a:xfrm>
            <a:off x="3734594" y="3454446"/>
            <a:ext cx="457200" cy="1469184"/>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3" name="TextBox 42"/>
          <p:cNvSpPr txBox="1"/>
          <p:nvPr/>
        </p:nvSpPr>
        <p:spPr>
          <a:xfrm>
            <a:off x="386038" y="6324600"/>
            <a:ext cx="8834956" cy="198196"/>
          </a:xfrm>
          <a:prstGeom prst="rect">
            <a:avLst/>
          </a:prstGeom>
          <a:noFill/>
        </p:spPr>
        <p:txBody>
          <a:bodyPr wrap="square" rtlCol="0">
            <a:spAutoFit/>
          </a:bodyPr>
          <a:lstStyle/>
          <a:p>
            <a:pPr marL="228600" indent="-228600" algn="l">
              <a:buAutoNum type="arabicPeriod"/>
            </a:pPr>
            <a:r>
              <a:rPr lang="en-US" sz="800" smtClean="0">
                <a:solidFill>
                  <a:schemeClr val="bg1"/>
                </a:solidFill>
              </a:rPr>
              <a:t>Proposal </a:t>
            </a:r>
            <a:r>
              <a:rPr lang="en-US" sz="800" dirty="0">
                <a:solidFill>
                  <a:schemeClr val="bg1"/>
                </a:solidFill>
              </a:rPr>
              <a:t>screening form would be a short (2-3 pages) questionnaire to quickly determine </a:t>
            </a:r>
            <a:r>
              <a:rPr lang="en-US" sz="800">
                <a:solidFill>
                  <a:schemeClr val="bg1"/>
                </a:solidFill>
              </a:rPr>
              <a:t>approval </a:t>
            </a:r>
            <a:r>
              <a:rPr lang="en-US" sz="800" smtClean="0">
                <a:solidFill>
                  <a:schemeClr val="bg1"/>
                </a:solidFill>
              </a:rPr>
              <a:t>path</a:t>
            </a:r>
            <a:endParaRPr lang="en-US" sz="800" dirty="0">
              <a:solidFill>
                <a:schemeClr val="bg1"/>
              </a:solidFill>
            </a:endParaRPr>
          </a:p>
        </p:txBody>
      </p:sp>
      <p:graphicFrame>
        <p:nvGraphicFramePr>
          <p:cNvPr id="33" name="CONCLUTION_SHAPE"/>
          <p:cNvGraphicFramePr>
            <a:graphicFrameLocks noGrp="1"/>
          </p:cNvGraphicFramePr>
          <p:nvPr>
            <p:extLst>
              <p:ext uri="{D42A27DB-BD31-4B8C-83A1-F6EECF244321}">
                <p14:modId xmlns:p14="http://schemas.microsoft.com/office/powerpoint/2010/main" val="63420979"/>
              </p:ext>
            </p:extLst>
          </p:nvPr>
        </p:nvGraphicFramePr>
        <p:xfrm>
          <a:off x="381794" y="5608320"/>
          <a:ext cx="8686800" cy="411480"/>
        </p:xfrm>
        <a:graphic>
          <a:graphicData uri="http://schemas.openxmlformats.org/drawingml/2006/table">
            <a:tbl>
              <a:tblPr firstRow="1" bandRow="1">
                <a:tableStyleId>{839DD9DD-9E6C-4910-8AC0-68ADFF6A6AFC}</a:tableStyleId>
              </a:tblPr>
              <a:tblGrid>
                <a:gridCol w="8686800"/>
              </a:tblGrid>
              <a:tr h="411480">
                <a:tc>
                  <a:txBody>
                    <a:bodyPr/>
                    <a:lstStyle/>
                    <a:p>
                      <a:r>
                        <a:rPr kumimoji="0" lang="en-US" sz="1800" b="0" i="1" u="none" baseline="0" dirty="0" smtClean="0">
                          <a:solidFill>
                            <a:schemeClr val="accent1"/>
                          </a:solidFill>
                          <a:latin typeface="Arial"/>
                          <a:cs typeface="Arial"/>
                          <a:sym typeface="Arial"/>
                        </a:rPr>
                        <a:t>Pre-intake steps reduce burden for approver and proponent</a:t>
                      </a:r>
                      <a:endParaRPr kumimoji="0" lang="en-US" sz="1800" b="0" i="1" u="none" baseline="0" dirty="0">
                        <a:solidFill>
                          <a:schemeClr val="accent1"/>
                        </a:solidFill>
                        <a:latin typeface="Arial"/>
                        <a:cs typeface="Arial"/>
                        <a:sym typeface="Arial"/>
                      </a:endParaRPr>
                    </a:p>
                  </a:txBody>
                  <a:tcPr anchor="b">
                    <a:lnT w="9525">
                      <a:solidFill>
                        <a:schemeClr val="folHlink"/>
                      </a:solidFill>
                    </a:lnT>
                    <a:lnB w="9525" cap="flat" cmpd="sng" algn="ctr">
                      <a:solidFill>
                        <a:schemeClr val="folHlink"/>
                      </a:solidFill>
                    </a:lnB>
                  </a:tcPr>
                </a:tc>
              </a:tr>
            </a:tbl>
          </a:graphicData>
        </a:graphic>
      </p:graphicFrame>
      <p:sp>
        <p:nvSpPr>
          <p:cNvPr id="51" name="Oval 50"/>
          <p:cNvSpPr>
            <a:spLocks noChangeAspect="1"/>
          </p:cNvSpPr>
          <p:nvPr/>
        </p:nvSpPr>
        <p:spPr bwMode="auto">
          <a:xfrm>
            <a:off x="400116" y="685800"/>
            <a:ext cx="228600" cy="228600"/>
          </a:xfrm>
          <a:prstGeom prst="ellipse">
            <a:avLst/>
          </a:prstGeom>
          <a:solidFill>
            <a:schemeClr val="bg2"/>
          </a:solidFill>
          <a:ln w="9525" cap="flat" cmpd="sng" algn="ctr">
            <a:no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strike="noStrike" cap="none" normalizeH="0" dirty="0" smtClean="0">
                <a:ln>
                  <a:noFill/>
                </a:ln>
                <a:solidFill>
                  <a:srgbClr val="FFFFFF"/>
                </a:solidFill>
                <a:effectLst/>
                <a:latin typeface="Arial"/>
                <a:ea typeface="ＭＳ Ｐゴシック" pitchFamily="-112" charset="-128"/>
                <a:cs typeface="ＭＳ Ｐゴシック" pitchFamily="-112" charset="-128"/>
                <a:sym typeface="Arial"/>
              </a:rPr>
              <a:t>B</a:t>
            </a:r>
            <a:endParaRPr lang="en-US" b="1" strike="noStrike" cap="none" normalizeH="0" dirty="0">
              <a:ln>
                <a:noFill/>
              </a:ln>
              <a:solidFill>
                <a:srgbClr val="FFFFFF"/>
              </a:solidFill>
              <a:effectLst/>
              <a:latin typeface="Arial"/>
              <a:ea typeface="ＭＳ Ｐゴシック" pitchFamily="-112" charset="-128"/>
              <a:cs typeface="ＭＳ Ｐゴシック" pitchFamily="-112" charset="-128"/>
              <a:sym typeface="Arial"/>
            </a:endParaRPr>
          </a:p>
        </p:txBody>
      </p:sp>
      <p:sp>
        <p:nvSpPr>
          <p:cNvPr id="52" name="Oval 51"/>
          <p:cNvSpPr>
            <a:spLocks noChangeAspect="1"/>
          </p:cNvSpPr>
          <p:nvPr/>
        </p:nvSpPr>
        <p:spPr bwMode="auto">
          <a:xfrm>
            <a:off x="400116" y="381010"/>
            <a:ext cx="228600" cy="228600"/>
          </a:xfrm>
          <a:prstGeom prst="ellipse">
            <a:avLst/>
          </a:prstGeom>
          <a:solidFill>
            <a:schemeClr val="bg2"/>
          </a:solidFill>
          <a:ln w="9525" cap="flat" cmpd="sng" algn="ctr">
            <a:no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b="1" strike="noStrike" cap="none" normalizeH="0" dirty="0" smtClean="0">
                <a:ln>
                  <a:noFill/>
                </a:ln>
                <a:solidFill>
                  <a:srgbClr val="FFFFFF"/>
                </a:solidFill>
                <a:effectLst/>
                <a:latin typeface="Arial"/>
                <a:ea typeface="ＭＳ Ｐゴシック" pitchFamily="-112" charset="-128"/>
                <a:cs typeface="ＭＳ Ｐゴシック" pitchFamily="-112" charset="-128"/>
                <a:sym typeface="Arial"/>
              </a:rPr>
              <a:t>A</a:t>
            </a:r>
            <a:endParaRPr lang="en-US" b="1" strike="noStrike" cap="none" normalizeH="0" dirty="0">
              <a:ln>
                <a:noFill/>
              </a:ln>
              <a:solidFill>
                <a:srgbClr val="FFFFFF"/>
              </a:solidFill>
              <a:effectLst/>
              <a:latin typeface="Arial"/>
              <a:ea typeface="ＭＳ Ｐゴシック" pitchFamily="-112" charset="-128"/>
              <a:cs typeface="ＭＳ Ｐゴシック" pitchFamily="-112" charset="-128"/>
              <a:sym typeface="Arial"/>
            </a:endParaRPr>
          </a:p>
        </p:txBody>
      </p:sp>
      <p:sp>
        <p:nvSpPr>
          <p:cNvPr id="53" name="Content Placeholder 3"/>
          <p:cNvSpPr txBox="1">
            <a:spLocks/>
          </p:cNvSpPr>
          <p:nvPr/>
        </p:nvSpPr>
        <p:spPr>
          <a:xfrm>
            <a:off x="6096794" y="1600200"/>
            <a:ext cx="2514600" cy="728405"/>
          </a:xfrm>
          <a:prstGeom prst="rect">
            <a:avLst/>
          </a:prstGeom>
        </p:spPr>
        <p:txBody>
          <a:bodyPr wrap="square" lIns="0" tIns="0" rIns="0" bIns="0">
            <a:spAutoFit/>
          </a:bodyPr>
          <a:lstStyle>
            <a:lvl1pPr marL="174625" indent="-174625" algn="l" rtl="0" eaLnBrk="1" fontAlgn="base" hangingPunct="1">
              <a:spcBef>
                <a:spcPct val="60000"/>
              </a:spcBef>
              <a:spcAft>
                <a:spcPct val="0"/>
              </a:spcAft>
              <a:buChar char="•"/>
              <a:defRPr sz="1600">
                <a:solidFill>
                  <a:schemeClr val="tx1"/>
                </a:solidFill>
                <a:latin typeface="+mn-lt"/>
                <a:ea typeface="+mn-ea"/>
                <a:cs typeface="+mn-cs"/>
                <a:sym typeface="Arial"/>
              </a:defRPr>
            </a:lvl1pPr>
            <a:lvl2pPr marL="342900"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2pPr>
            <a:lvl3pPr marL="515938" indent="-171450" algn="l" rtl="0" eaLnBrk="1" fontAlgn="base" hangingPunct="1">
              <a:spcBef>
                <a:spcPct val="20000"/>
              </a:spcBef>
              <a:spcAft>
                <a:spcPct val="0"/>
              </a:spcAft>
              <a:buFont typeface="Arial" charset="0"/>
              <a:buChar char="-"/>
              <a:defRPr sz="1600">
                <a:solidFill>
                  <a:schemeClr val="tx1"/>
                </a:solidFill>
                <a:latin typeface="+mn-lt"/>
                <a:cs typeface="+mn-cs"/>
                <a:sym typeface="Arial"/>
              </a:defRPr>
            </a:lvl3pPr>
            <a:lvl4pPr marL="684213"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4pPr>
            <a:lvl5pPr marL="858838" indent="-173038" algn="l" rtl="0" eaLnBrk="1" fontAlgn="base" hangingPunct="1">
              <a:spcBef>
                <a:spcPct val="20000"/>
              </a:spcBef>
              <a:spcAft>
                <a:spcPct val="0"/>
              </a:spcAft>
              <a:buFont typeface="Arial" charset="0"/>
              <a:buChar char="-"/>
              <a:defRPr sz="1600">
                <a:solidFill>
                  <a:schemeClr val="tx1"/>
                </a:solidFill>
                <a:latin typeface="+mn-lt"/>
                <a:cs typeface="+mn-cs"/>
                <a:sym typeface="Arial"/>
              </a:defRPr>
            </a:lvl5pPr>
            <a:lvl6pPr marL="1316038" indent="-173038" algn="l" rtl="0" eaLnBrk="1" fontAlgn="base" hangingPunct="1">
              <a:spcBef>
                <a:spcPct val="20000"/>
              </a:spcBef>
              <a:spcAft>
                <a:spcPct val="0"/>
              </a:spcAft>
              <a:buFont typeface="Arial" charset="0"/>
              <a:buChar char="-"/>
              <a:defRPr sz="1600">
                <a:solidFill>
                  <a:schemeClr val="tx1"/>
                </a:solidFill>
                <a:latin typeface="+mn-lt"/>
                <a:cs typeface="+mn-cs"/>
              </a:defRPr>
            </a:lvl6pPr>
            <a:lvl7pPr marL="1773238" indent="-173038" algn="l" rtl="0" eaLnBrk="1" fontAlgn="base" hangingPunct="1">
              <a:spcBef>
                <a:spcPct val="20000"/>
              </a:spcBef>
              <a:spcAft>
                <a:spcPct val="0"/>
              </a:spcAft>
              <a:buFont typeface="Arial" charset="0"/>
              <a:buChar char="-"/>
              <a:defRPr sz="1600">
                <a:solidFill>
                  <a:schemeClr val="tx1"/>
                </a:solidFill>
                <a:latin typeface="+mn-lt"/>
                <a:cs typeface="+mn-cs"/>
              </a:defRPr>
            </a:lvl7pPr>
            <a:lvl8pPr marL="2230438" indent="-173038" algn="l" rtl="0" eaLnBrk="1" fontAlgn="base" hangingPunct="1">
              <a:spcBef>
                <a:spcPct val="20000"/>
              </a:spcBef>
              <a:spcAft>
                <a:spcPct val="0"/>
              </a:spcAft>
              <a:buFont typeface="Arial" charset="0"/>
              <a:buChar char="-"/>
              <a:defRPr sz="1600">
                <a:solidFill>
                  <a:schemeClr val="tx1"/>
                </a:solidFill>
                <a:latin typeface="+mn-lt"/>
                <a:cs typeface="+mn-cs"/>
              </a:defRPr>
            </a:lvl8pPr>
            <a:lvl9pPr marL="2687638" indent="-173038" algn="l" rtl="0" eaLnBrk="1" fontAlgn="base" hangingPunct="1">
              <a:spcBef>
                <a:spcPct val="20000"/>
              </a:spcBef>
              <a:spcAft>
                <a:spcPct val="0"/>
              </a:spcAft>
              <a:buFont typeface="Arial" charset="0"/>
              <a:buChar char="-"/>
              <a:defRPr sz="1600">
                <a:solidFill>
                  <a:schemeClr val="tx1"/>
                </a:solidFill>
                <a:latin typeface="+mn-lt"/>
                <a:cs typeface="+mn-cs"/>
              </a:defRPr>
            </a:lvl9pPr>
          </a:lstStyle>
          <a:p>
            <a:pPr marL="117475" indent="-117475" defTabSz="979488">
              <a:lnSpc>
                <a:spcPct val="100000"/>
              </a:lnSpc>
              <a:spcBef>
                <a:spcPts val="0"/>
              </a:spcBef>
              <a:spcAft>
                <a:spcPts val="400"/>
              </a:spcAft>
            </a:pPr>
            <a:r>
              <a:rPr lang="en-US" sz="1100" dirty="0">
                <a:ea typeface="Arial Unicode MS" pitchFamily="34" charset="-128"/>
                <a:cs typeface="Arial" charset="0"/>
              </a:rPr>
              <a:t>Proponent completes </a:t>
            </a:r>
            <a:r>
              <a:rPr lang="en-US" sz="1100" dirty="0" smtClean="0">
                <a:ea typeface="Arial Unicode MS" pitchFamily="34" charset="-128"/>
                <a:cs typeface="Arial" charset="0"/>
              </a:rPr>
              <a:t>the streamlined </a:t>
            </a:r>
            <a:r>
              <a:rPr lang="en-US" sz="1100" dirty="0">
                <a:ea typeface="Arial Unicode MS" pitchFamily="34" charset="-128"/>
                <a:cs typeface="Arial" charset="0"/>
              </a:rPr>
              <a:t>proposal form, submits directly to the Subsidiary </a:t>
            </a:r>
            <a:r>
              <a:rPr lang="en-US" sz="1100" dirty="0" smtClean="0">
                <a:ea typeface="Arial Unicode MS" pitchFamily="34" charset="-128"/>
                <a:cs typeface="Arial" charset="0"/>
              </a:rPr>
              <a:t>EMC/NPBA </a:t>
            </a:r>
            <a:r>
              <a:rPr lang="en-US" sz="1100" dirty="0">
                <a:ea typeface="Arial Unicode MS" pitchFamily="34" charset="-128"/>
                <a:cs typeface="Arial" charset="0"/>
              </a:rPr>
              <a:t>committee</a:t>
            </a:r>
          </a:p>
          <a:p>
            <a:pPr marL="127000" indent="-127000" defTabSz="979488">
              <a:lnSpc>
                <a:spcPct val="100000"/>
              </a:lnSpc>
              <a:spcBef>
                <a:spcPts val="0"/>
              </a:spcBef>
              <a:spcAft>
                <a:spcPts val="400"/>
              </a:spcAft>
            </a:pPr>
            <a:endParaRPr lang="en-US" sz="1100" dirty="0">
              <a:ea typeface="Arial Unicode MS" pitchFamily="34" charset="-128"/>
              <a:cs typeface="Arial" charset="0"/>
            </a:endParaRPr>
          </a:p>
        </p:txBody>
      </p:sp>
      <p:sp>
        <p:nvSpPr>
          <p:cNvPr id="57" name="Content Placeholder 3"/>
          <p:cNvSpPr txBox="1">
            <a:spLocks/>
          </p:cNvSpPr>
          <p:nvPr/>
        </p:nvSpPr>
        <p:spPr>
          <a:xfrm>
            <a:off x="6096794" y="2667000"/>
            <a:ext cx="2514600" cy="2015936"/>
          </a:xfrm>
          <a:prstGeom prst="rect">
            <a:avLst/>
          </a:prstGeom>
        </p:spPr>
        <p:txBody>
          <a:bodyPr wrap="square" lIns="0" tIns="0" rIns="0" bIns="0">
            <a:spAutoFit/>
          </a:bodyPr>
          <a:lstStyle>
            <a:lvl1pPr marL="174625" indent="-174625" algn="l" rtl="0" eaLnBrk="1" fontAlgn="base" hangingPunct="1">
              <a:spcBef>
                <a:spcPct val="60000"/>
              </a:spcBef>
              <a:spcAft>
                <a:spcPct val="0"/>
              </a:spcAft>
              <a:buChar char="•"/>
              <a:defRPr sz="1600">
                <a:solidFill>
                  <a:schemeClr val="tx1"/>
                </a:solidFill>
                <a:latin typeface="+mn-lt"/>
                <a:ea typeface="+mn-ea"/>
                <a:cs typeface="+mn-cs"/>
                <a:sym typeface="Arial"/>
              </a:defRPr>
            </a:lvl1pPr>
            <a:lvl2pPr marL="342900"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2pPr>
            <a:lvl3pPr marL="515938" indent="-171450" algn="l" rtl="0" eaLnBrk="1" fontAlgn="base" hangingPunct="1">
              <a:spcBef>
                <a:spcPct val="20000"/>
              </a:spcBef>
              <a:spcAft>
                <a:spcPct val="0"/>
              </a:spcAft>
              <a:buFont typeface="Arial" charset="0"/>
              <a:buChar char="-"/>
              <a:defRPr sz="1600">
                <a:solidFill>
                  <a:schemeClr val="tx1"/>
                </a:solidFill>
                <a:latin typeface="+mn-lt"/>
                <a:cs typeface="+mn-cs"/>
                <a:sym typeface="Arial"/>
              </a:defRPr>
            </a:lvl3pPr>
            <a:lvl4pPr marL="684213"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4pPr>
            <a:lvl5pPr marL="858838" indent="-173038" algn="l" rtl="0" eaLnBrk="1" fontAlgn="base" hangingPunct="1">
              <a:spcBef>
                <a:spcPct val="20000"/>
              </a:spcBef>
              <a:spcAft>
                <a:spcPct val="0"/>
              </a:spcAft>
              <a:buFont typeface="Arial" charset="0"/>
              <a:buChar char="-"/>
              <a:defRPr sz="1600">
                <a:solidFill>
                  <a:schemeClr val="tx1"/>
                </a:solidFill>
                <a:latin typeface="+mn-lt"/>
                <a:cs typeface="+mn-cs"/>
                <a:sym typeface="Arial"/>
              </a:defRPr>
            </a:lvl5pPr>
            <a:lvl6pPr marL="1316038" indent="-173038" algn="l" rtl="0" eaLnBrk="1" fontAlgn="base" hangingPunct="1">
              <a:spcBef>
                <a:spcPct val="20000"/>
              </a:spcBef>
              <a:spcAft>
                <a:spcPct val="0"/>
              </a:spcAft>
              <a:buFont typeface="Arial" charset="0"/>
              <a:buChar char="-"/>
              <a:defRPr sz="1600">
                <a:solidFill>
                  <a:schemeClr val="tx1"/>
                </a:solidFill>
                <a:latin typeface="+mn-lt"/>
                <a:cs typeface="+mn-cs"/>
              </a:defRPr>
            </a:lvl6pPr>
            <a:lvl7pPr marL="1773238" indent="-173038" algn="l" rtl="0" eaLnBrk="1" fontAlgn="base" hangingPunct="1">
              <a:spcBef>
                <a:spcPct val="20000"/>
              </a:spcBef>
              <a:spcAft>
                <a:spcPct val="0"/>
              </a:spcAft>
              <a:buFont typeface="Arial" charset="0"/>
              <a:buChar char="-"/>
              <a:defRPr sz="1600">
                <a:solidFill>
                  <a:schemeClr val="tx1"/>
                </a:solidFill>
                <a:latin typeface="+mn-lt"/>
                <a:cs typeface="+mn-cs"/>
              </a:defRPr>
            </a:lvl7pPr>
            <a:lvl8pPr marL="2230438" indent="-173038" algn="l" rtl="0" eaLnBrk="1" fontAlgn="base" hangingPunct="1">
              <a:spcBef>
                <a:spcPct val="20000"/>
              </a:spcBef>
              <a:spcAft>
                <a:spcPct val="0"/>
              </a:spcAft>
              <a:buFont typeface="Arial" charset="0"/>
              <a:buChar char="-"/>
              <a:defRPr sz="1600">
                <a:solidFill>
                  <a:schemeClr val="tx1"/>
                </a:solidFill>
                <a:latin typeface="+mn-lt"/>
                <a:cs typeface="+mn-cs"/>
              </a:defRPr>
            </a:lvl8pPr>
            <a:lvl9pPr marL="2687638" indent="-173038" algn="l" rtl="0" eaLnBrk="1" fontAlgn="base" hangingPunct="1">
              <a:spcBef>
                <a:spcPct val="20000"/>
              </a:spcBef>
              <a:spcAft>
                <a:spcPct val="0"/>
              </a:spcAft>
              <a:buFont typeface="Arial" charset="0"/>
              <a:buChar char="-"/>
              <a:defRPr sz="1600">
                <a:solidFill>
                  <a:schemeClr val="tx1"/>
                </a:solidFill>
                <a:latin typeface="+mn-lt"/>
                <a:cs typeface="+mn-cs"/>
              </a:defRPr>
            </a:lvl9pPr>
          </a:lstStyle>
          <a:p>
            <a:pPr marL="117475" indent="-117475" defTabSz="979488">
              <a:lnSpc>
                <a:spcPct val="100000"/>
              </a:lnSpc>
              <a:spcBef>
                <a:spcPts val="0"/>
              </a:spcBef>
              <a:spcAft>
                <a:spcPts val="400"/>
              </a:spcAft>
            </a:pPr>
            <a:r>
              <a:rPr lang="en-US" sz="1100" dirty="0">
                <a:ea typeface="Arial Unicode MS" pitchFamily="34" charset="-128"/>
                <a:cs typeface="Arial" charset="0"/>
              </a:rPr>
              <a:t>Proponent completes a </a:t>
            </a:r>
            <a:r>
              <a:rPr lang="en-US" sz="1100" dirty="0" smtClean="0">
                <a:ea typeface="Arial Unicode MS" pitchFamily="34" charset="-128"/>
                <a:cs typeface="Arial" charset="0"/>
              </a:rPr>
              <a:t>reduced documentation proposal </a:t>
            </a:r>
            <a:r>
              <a:rPr lang="en-US" sz="1100" dirty="0">
                <a:ea typeface="Arial Unicode MS" pitchFamily="34" charset="-128"/>
                <a:cs typeface="Arial" charset="0"/>
              </a:rPr>
              <a:t>form and submits to </a:t>
            </a:r>
            <a:r>
              <a:rPr lang="en-US" sz="1100" dirty="0" smtClean="0">
                <a:ea typeface="Arial Unicode MS" pitchFamily="34" charset="-128"/>
                <a:cs typeface="Arial" charset="0"/>
              </a:rPr>
              <a:t>the Subs. EMC/NPBA committee. </a:t>
            </a:r>
          </a:p>
          <a:p>
            <a:pPr marL="117475" indent="-117475" defTabSz="979488">
              <a:lnSpc>
                <a:spcPct val="100000"/>
              </a:lnSpc>
              <a:spcBef>
                <a:spcPts val="0"/>
              </a:spcBef>
              <a:spcAft>
                <a:spcPts val="400"/>
              </a:spcAft>
            </a:pPr>
            <a:r>
              <a:rPr lang="en-US" sz="1100" dirty="0" smtClean="0">
                <a:ea typeface="Arial Unicode MS" pitchFamily="34" charset="-128"/>
                <a:cs typeface="Arial" charset="0"/>
              </a:rPr>
              <a:t>This </a:t>
            </a:r>
            <a:r>
              <a:rPr lang="en-US" sz="1100" dirty="0">
                <a:ea typeface="Arial Unicode MS" pitchFamily="34" charset="-128"/>
                <a:cs typeface="Arial" charset="0"/>
              </a:rPr>
              <a:t>form is only available for proposals </a:t>
            </a:r>
            <a:r>
              <a:rPr lang="en-US" sz="1100" dirty="0" smtClean="0">
                <a:ea typeface="Arial Unicode MS" pitchFamily="34" charset="-128"/>
                <a:cs typeface="Arial" charset="0"/>
              </a:rPr>
              <a:t>deemed a risk </a:t>
            </a:r>
            <a:r>
              <a:rPr lang="en-US" sz="1100" dirty="0">
                <a:ea typeface="Arial Unicode MS" pitchFamily="34" charset="-128"/>
                <a:cs typeface="Arial" charset="0"/>
              </a:rPr>
              <a:t>rating 1, based on results of the screening form. </a:t>
            </a:r>
            <a:endParaRPr lang="en-US" sz="1100" dirty="0" smtClean="0">
              <a:ea typeface="Arial Unicode MS" pitchFamily="34" charset="-128"/>
              <a:cs typeface="Arial" charset="0"/>
            </a:endParaRPr>
          </a:p>
          <a:p>
            <a:pPr marL="117475" indent="-117475" defTabSz="979488">
              <a:lnSpc>
                <a:spcPct val="100000"/>
              </a:lnSpc>
              <a:spcBef>
                <a:spcPts val="0"/>
              </a:spcBef>
              <a:spcAft>
                <a:spcPts val="400"/>
              </a:spcAft>
            </a:pPr>
            <a:r>
              <a:rPr lang="en-US" sz="1100" dirty="0" smtClean="0">
                <a:ea typeface="Arial Unicode MS" pitchFamily="34" charset="-128"/>
                <a:cs typeface="Arial" charset="0"/>
              </a:rPr>
              <a:t>CRO </a:t>
            </a:r>
            <a:r>
              <a:rPr lang="en-US" sz="1100" dirty="0">
                <a:ea typeface="Arial Unicode MS" pitchFamily="34" charset="-128"/>
                <a:cs typeface="Arial" charset="0"/>
              </a:rPr>
              <a:t>may </a:t>
            </a:r>
            <a:r>
              <a:rPr lang="en-US" sz="1100" dirty="0" smtClean="0">
                <a:ea typeface="Arial Unicode MS" pitchFamily="34" charset="-128"/>
                <a:cs typeface="Arial" charset="0"/>
              </a:rPr>
              <a:t>require the </a:t>
            </a:r>
            <a:r>
              <a:rPr lang="en-US" sz="1100" dirty="0">
                <a:ea typeface="Arial Unicode MS" pitchFamily="34" charset="-128"/>
                <a:cs typeface="Arial" charset="0"/>
              </a:rPr>
              <a:t>full proposal process upon review.</a:t>
            </a:r>
          </a:p>
          <a:p>
            <a:pPr marL="127000" indent="-127000" defTabSz="979488">
              <a:lnSpc>
                <a:spcPct val="100000"/>
              </a:lnSpc>
              <a:spcBef>
                <a:spcPts val="0"/>
              </a:spcBef>
              <a:spcAft>
                <a:spcPts val="400"/>
              </a:spcAft>
            </a:pPr>
            <a:endParaRPr lang="en-US" sz="1100" dirty="0">
              <a:ea typeface="Arial Unicode MS" pitchFamily="34" charset="-128"/>
              <a:cs typeface="Arial" charset="0"/>
            </a:endParaRPr>
          </a:p>
        </p:txBody>
      </p:sp>
      <p:grpSp>
        <p:nvGrpSpPr>
          <p:cNvPr id="18" name="Group 17"/>
          <p:cNvGrpSpPr/>
          <p:nvPr/>
        </p:nvGrpSpPr>
        <p:grpSpPr>
          <a:xfrm>
            <a:off x="3963194" y="1468441"/>
            <a:ext cx="4649178" cy="177800"/>
            <a:chOff x="3963194" y="1468441"/>
            <a:chExt cx="4649178" cy="177800"/>
          </a:xfrm>
        </p:grpSpPr>
        <p:cxnSp>
          <p:nvCxnSpPr>
            <p:cNvPr id="54" name="Straight Connector 53"/>
            <p:cNvCxnSpPr/>
            <p:nvPr/>
          </p:nvCxnSpPr>
          <p:spPr bwMode="auto">
            <a:xfrm>
              <a:off x="3963194" y="1468442"/>
              <a:ext cx="4649178"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5" name="Straight Connector 54"/>
            <p:cNvCxnSpPr/>
            <p:nvPr/>
          </p:nvCxnSpPr>
          <p:spPr bwMode="auto">
            <a:xfrm>
              <a:off x="3968640" y="1468441"/>
              <a:ext cx="0" cy="17780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2" name="Straight Connector 61"/>
            <p:cNvCxnSpPr/>
            <p:nvPr/>
          </p:nvCxnSpPr>
          <p:spPr bwMode="auto">
            <a:xfrm>
              <a:off x="8611394" y="1468441"/>
              <a:ext cx="0" cy="177800"/>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spTree>
    <p:extLst>
      <p:ext uri="{BB962C8B-B14F-4D97-AF65-F5344CB8AC3E}">
        <p14:creationId xmlns:p14="http://schemas.microsoft.com/office/powerpoint/2010/main" val="2865536065"/>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21047&quot;&gt;&lt;version val=&quot;22208&quot;/&gt;&lt;CPresentation id=&quot;1&quot;&gt;&lt;m_precDefaultNumber&gt;&lt;m_chMinusSymbol&gt;-&lt;/m_chMinusSymbol&gt;&lt;m_chDecimalSymbol17909&gt;.&lt;/m_chDecimalSymbol17909&gt;&lt;m_nGroupingDigits17909 val=&quot;3&quot;/&gt;&lt;m_chGroupingSymbol17909&gt;,&lt;/m_chGroupingSymbol17909&gt;&lt;/m_precDefaultNumber&gt;&lt;m_precDefaultPercent&gt;&lt;m_chMinusSymbol&gt;-&lt;/m_chMinusSymbol&gt;&lt;m_nDecimalDigits17909 val=&quot;0&quot;/&gt;&lt;m_chDecimalSymbol17909&gt;.&lt;/m_chDecimalSymbol17909&gt;&lt;m_nGroupingDigits17909 val=&quot;3&quot;/&gt;&lt;m_chGroupingSymbol17909&gt;,&lt;/m_chGroupingSymbol17909&gt;&lt;m_strSuffix17909&gt;%&lt;/m_strSuffix17909&gt;&lt;/m_precDefaultPercent&gt;&lt;m_precDefaultDate&gt;&lt;m_strFormatTime&gt;%#m/%#d/%Y&lt;/m_strFormatTime&gt;&lt;/m_precDefaultDate&gt;&lt;m_precDefaultYear&gt;&lt;m_strFormatTime&gt;%Y&lt;/m_strFormatTime&gt;&lt;/m_precDefaultYear&gt;&lt;m_precDefaultQuarter&gt;&lt;m_strFormatTime&gt;Q%5&lt;/m_strFormatTime&gt;&lt;/m_precDefaultQuarter&gt;&lt;m_precDefaultMonth&gt;&lt;m_strFormatTime&gt;%1&lt;/m_strFormatTime&gt;&lt;/m_precDefaultMonth&gt;&lt;m_precDefaultWeek&gt;&lt;m_strFormatTime&gt;%d.&lt;/m_strFormatTime&gt;&lt;/m_precDefaultWeek&gt;&lt;m_precDefaultDay&gt;&lt;m_strFormatTime&gt;%#d&lt;/m_strFormatTime&gt;&lt;/m_precDefaultDay&gt;&lt;m_mruColor&gt;&lt;m_vecMRU length=&quot;1&quot;&gt;&lt;elem m_fUsage=&quot;1.89999999999999990000E+000&quot;&gt;&lt;m_ppcolschidx val=&quot;0&quot;/&gt;&lt;m_rgb r=&quot;ff&quot; g=&quot;aa&quot; b=&quot;aa&quot;/&gt;&lt;m_nBrightness val=&quot;0&quot;/&gt;&lt;/elem&gt;&lt;/m_vecMRU&gt;&lt;/m_mruColor&gt;&lt;m_eweekdayFirstOfWeek val=&quot;1&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MMCOA_SMARTSHAPE" val="Y"/>
  <p:tag name="MMCOA_FONTSIZE_L" val="7"/>
  <p:tag name="MMCOA_FONTSIZE_M" val="7"/>
  <p:tag name="MMCOA_FONTSIZE_S" val="7"/>
  <p:tag name="MMCOA_FONTSIZE_T" val="7"/>
  <p:tag name="MMCOA_POSITION_L" val="335.625;514.5;8.375;85"/>
  <p:tag name="MMCOA_POSITION_M" val="335.625;514.5;8.375;85"/>
  <p:tag name="MMCOA_POSITION_S" val="335.625;514.5;8.375;85"/>
  <p:tag name="MMCOA_POSITION_T" val="335.625;514.5;8.375;85"/>
  <p:tag name="MMCOA_HIDEONCOLOUR" val="N"/>
  <p:tag name="MMCOA_HIDEONWHITE" val="N"/>
  <p:tag name="MMCOA_HIDEONBALLROOM" val="Y"/>
  <p:tag name="MMCOA_HIDEONCLASSIC" val="Y"/>
  <p:tag name="MMCOA_HIDEONTEXT" val="Y"/>
  <p:tag name="MMCOA_HIDEONECO" val="Y"/>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Santander Teme">
  <a:themeElements>
    <a:clrScheme name="SovSan_Template_US 13">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777777"/>
      </a:hlink>
      <a:folHlink>
        <a:srgbClr val="292929"/>
      </a:folHlink>
    </a:clrScheme>
    <a:fontScheme name="Custom 3">
      <a:majorFont>
        <a:latin typeface="Arial Bold"/>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defRPr>
        </a:defPPr>
      </a:lstStyle>
    </a:lnDef>
  </a:objectDefaults>
  <a:extraClrSchemeLst>
    <a:extraClrScheme>
      <a:clrScheme name="SovSan_Template_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ovSan_Template_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ovSan_Template_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ovSan_Template_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ovSan_Template_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ovSan_Template_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ovSan_Template_US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ovSan_Template_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ovSan_Template_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ovSan_Template_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ovSan_Template_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ovSan_Template_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ovSan_Template_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ovSan_Template_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ovSan_Template_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ovSan_Template_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ovSan_Template_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ovSan_Template_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ovSan_Template_US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ovSan_Template_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ovSan_Template_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ovSan_Template_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ovSan_Template_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ovSan_Template_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ovSan_Template_US 13">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777777"/>
        </a:hlink>
        <a:folHlink>
          <a:srgbClr val="292929"/>
        </a:folHlink>
      </a:clrScheme>
      <a:clrMap bg1="lt1" tx1="dk1" bg2="lt2" tx2="dk2" accent1="accent1" accent2="accent2" accent3="accent3" accent4="accent4" accent5="accent5" accent6="accent6" hlink="hlink" folHlink="folHlink"/>
    </a:extraClrScheme>
    <a:extraClrScheme>
      <a:clrScheme name="SovSan_Template_US 14">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969696"/>
        </a:hlink>
        <a:folHlink>
          <a:srgbClr val="4D4D4D"/>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6_Santander Teme">
  <a:themeElements>
    <a:clrScheme name="SovSan_Template_US 13">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777777"/>
      </a:hlink>
      <a:folHlink>
        <a:srgbClr val="292929"/>
      </a:folHlink>
    </a:clrScheme>
    <a:fontScheme name="Custom 3">
      <a:majorFont>
        <a:latin typeface="Arial Bold"/>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defRPr>
        </a:defPPr>
      </a:lstStyle>
    </a:lnDef>
  </a:objectDefaults>
  <a:extraClrSchemeLst>
    <a:extraClrScheme>
      <a:clrScheme name="SovSan_Template_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ovSan_Template_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ovSan_Template_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ovSan_Template_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ovSan_Template_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ovSan_Template_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ovSan_Template_US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ovSan_Template_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ovSan_Template_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ovSan_Template_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ovSan_Template_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ovSan_Template_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ovSan_Template_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ovSan_Template_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ovSan_Template_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ovSan_Template_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ovSan_Template_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ovSan_Template_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ovSan_Template_US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ovSan_Template_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ovSan_Template_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ovSan_Template_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ovSan_Template_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ovSan_Template_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ovSan_Template_US 13">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777777"/>
        </a:hlink>
        <a:folHlink>
          <a:srgbClr val="292929"/>
        </a:folHlink>
      </a:clrScheme>
      <a:clrMap bg1="lt1" tx1="dk1" bg2="lt2" tx2="dk2" accent1="accent1" accent2="accent2" accent3="accent3" accent4="accent4" accent5="accent5" accent6="accent6" hlink="hlink" folHlink="folHlink"/>
    </a:extraClrScheme>
    <a:extraClrScheme>
      <a:clrScheme name="SovSan_Template_US 14">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969696"/>
        </a:hlink>
        <a:folHlink>
          <a:srgbClr val="4D4D4D"/>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7_Santander Teme">
  <a:themeElements>
    <a:clrScheme name="SovSan_Template_US 13">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777777"/>
      </a:hlink>
      <a:folHlink>
        <a:srgbClr val="292929"/>
      </a:folHlink>
    </a:clrScheme>
    <a:fontScheme name="Custom 3">
      <a:majorFont>
        <a:latin typeface="Arial Bold"/>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defRPr>
        </a:defPPr>
      </a:lstStyle>
    </a:lnDef>
  </a:objectDefaults>
  <a:extraClrSchemeLst>
    <a:extraClrScheme>
      <a:clrScheme name="SovSan_Template_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ovSan_Template_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ovSan_Template_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ovSan_Template_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ovSan_Template_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ovSan_Template_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ovSan_Template_US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ovSan_Template_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ovSan_Template_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ovSan_Template_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ovSan_Template_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ovSan_Template_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ovSan_Template_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ovSan_Template_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ovSan_Template_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ovSan_Template_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ovSan_Template_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ovSan_Template_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ovSan_Template_US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ovSan_Template_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ovSan_Template_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ovSan_Template_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ovSan_Template_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ovSan_Template_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ovSan_Template_US 13">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777777"/>
        </a:hlink>
        <a:folHlink>
          <a:srgbClr val="292929"/>
        </a:folHlink>
      </a:clrScheme>
      <a:clrMap bg1="lt1" tx1="dk1" bg2="lt2" tx2="dk2" accent1="accent1" accent2="accent2" accent3="accent3" accent4="accent4" accent5="accent5" accent6="accent6" hlink="hlink" folHlink="folHlink"/>
    </a:extraClrScheme>
    <a:extraClrScheme>
      <a:clrScheme name="SovSan_Template_US 14">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969696"/>
        </a:hlink>
        <a:folHlink>
          <a:srgbClr val="4D4D4D"/>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2_Diseño personalizado">
  <a:themeElements>
    <a:clrScheme name="Diseño personaliz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ersonaliz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ersonaliz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ersonaliz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ersonaliz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ersonaliz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ersonaliz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ersonaliz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ersonaliz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ersonaliz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ersonaliz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ersonaliz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ersonaliz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ersonaliz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8_Santander Teme">
  <a:themeElements>
    <a:clrScheme name="SovSan_Template_US 13">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777777"/>
      </a:hlink>
      <a:folHlink>
        <a:srgbClr val="292929"/>
      </a:folHlink>
    </a:clrScheme>
    <a:fontScheme name="Custom 3">
      <a:majorFont>
        <a:latin typeface="Arial Bold"/>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defRPr>
        </a:defPPr>
      </a:lstStyle>
    </a:lnDef>
  </a:objectDefaults>
  <a:extraClrSchemeLst>
    <a:extraClrScheme>
      <a:clrScheme name="SovSan_Template_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ovSan_Template_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ovSan_Template_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ovSan_Template_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ovSan_Template_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ovSan_Template_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ovSan_Template_US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ovSan_Template_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ovSan_Template_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ovSan_Template_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ovSan_Template_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ovSan_Template_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ovSan_Template_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ovSan_Template_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ovSan_Template_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ovSan_Template_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ovSan_Template_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ovSan_Template_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ovSan_Template_US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ovSan_Template_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ovSan_Template_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ovSan_Template_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ovSan_Template_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ovSan_Template_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ovSan_Template_US 13">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777777"/>
        </a:hlink>
        <a:folHlink>
          <a:srgbClr val="292929"/>
        </a:folHlink>
      </a:clrScheme>
      <a:clrMap bg1="lt1" tx1="dk1" bg2="lt2" tx2="dk2" accent1="accent1" accent2="accent2" accent3="accent3" accent4="accent4" accent5="accent5" accent6="accent6" hlink="hlink" folHlink="folHlink"/>
    </a:extraClrScheme>
    <a:extraClrScheme>
      <a:clrScheme name="SovSan_Template_US 14">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969696"/>
        </a:hlink>
        <a:folHlink>
          <a:srgbClr val="4D4D4D"/>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9_Santander Teme">
  <a:themeElements>
    <a:clrScheme name="SovSan_Template_US 13">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777777"/>
      </a:hlink>
      <a:folHlink>
        <a:srgbClr val="292929"/>
      </a:folHlink>
    </a:clrScheme>
    <a:fontScheme name="Custom 3">
      <a:majorFont>
        <a:latin typeface="Arial Bold"/>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A6E2EF"/>
        </a:solidFill>
        <a:ln w="9525" cap="flat" cmpd="sng" algn="ctr">
          <a:solidFill>
            <a:schemeClr val="tx1"/>
          </a:solidFill>
          <a:prstDash val="solid"/>
          <a:round/>
          <a:headEnd type="none" w="med" len="med"/>
          <a:tailEnd type="none" w="med" len="med"/>
        </a:ln>
        <a:effectLst/>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marL="0" marR="0" indent="0" algn="l" defTabSz="914400" rtl="0" eaLnBrk="0" fontAlgn="base" latinLnBrk="0" hangingPunct="0">
          <a:lnSpc>
            <a:spcPct val="100000"/>
          </a:lnSpc>
          <a:spcBef>
            <a:spcPct val="0"/>
          </a:spcBef>
          <a:spcAft>
            <a:spcPct val="0"/>
          </a:spcAft>
          <a:buClrTx/>
          <a:buSzTx/>
          <a:buFontTx/>
          <a:buNone/>
          <a:tabLst/>
          <a:defRPr kumimoji="0" sz="1200" b="0" i="0" u="none" strike="noStrike" cap="none" normalizeH="0" baseline="0" dirty="0">
            <a:ln>
              <a:noFill/>
            </a:ln>
            <a:solidFill>
              <a:schemeClr val="tx1"/>
            </a:solidFill>
            <a:effectLst/>
            <a:latin typeface="Arial" charset="0"/>
            <a:ea typeface="ＭＳ Ｐゴシック" pitchFamily="-112" charset="-128"/>
            <a:cs typeface="ＭＳ Ｐゴシック" pitchFamily="-1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defRPr>
        </a:defPPr>
      </a:lstStyle>
    </a:lnDef>
  </a:objectDefaults>
  <a:extraClrSchemeLst>
    <a:extraClrScheme>
      <a:clrScheme name="SovSan_Template_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ovSan_Template_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ovSan_Template_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ovSan_Template_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ovSan_Template_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ovSan_Template_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ovSan_Template_US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ovSan_Template_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ovSan_Template_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ovSan_Template_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ovSan_Template_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ovSan_Template_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ovSan_Template_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ovSan_Template_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ovSan_Template_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ovSan_Template_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ovSan_Template_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ovSan_Template_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ovSan_Template_US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ovSan_Template_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ovSan_Template_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ovSan_Template_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ovSan_Template_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ovSan_Template_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ovSan_Template_US 13">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777777"/>
        </a:hlink>
        <a:folHlink>
          <a:srgbClr val="292929"/>
        </a:folHlink>
      </a:clrScheme>
      <a:clrMap bg1="lt1" tx1="dk1" bg2="lt2" tx2="dk2" accent1="accent1" accent2="accent2" accent3="accent3" accent4="accent4" accent5="accent5" accent6="accent6" hlink="hlink" folHlink="folHlink"/>
    </a:extraClrScheme>
    <a:extraClrScheme>
      <a:clrScheme name="SovSan_Template_US 14">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969696"/>
        </a:hlink>
        <a:folHlink>
          <a:srgbClr val="4D4D4D"/>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0_Santander Teme">
  <a:themeElements>
    <a:clrScheme name="SovSan_Template_US 13">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777777"/>
      </a:hlink>
      <a:folHlink>
        <a:srgbClr val="292929"/>
      </a:folHlink>
    </a:clrScheme>
    <a:fontScheme name="Custom 3">
      <a:majorFont>
        <a:latin typeface="Arial Bold"/>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defRPr>
        </a:defPPr>
      </a:lstStyle>
    </a:lnDef>
  </a:objectDefaults>
  <a:extraClrSchemeLst>
    <a:extraClrScheme>
      <a:clrScheme name="SovSan_Template_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ovSan_Template_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ovSan_Template_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ovSan_Template_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ovSan_Template_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ovSan_Template_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ovSan_Template_US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ovSan_Template_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ovSan_Template_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ovSan_Template_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ovSan_Template_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ovSan_Template_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ovSan_Template_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ovSan_Template_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ovSan_Template_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ovSan_Template_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ovSan_Template_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ovSan_Template_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ovSan_Template_US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ovSan_Template_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ovSan_Template_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ovSan_Template_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ovSan_Template_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ovSan_Template_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ovSan_Template_US 13">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777777"/>
        </a:hlink>
        <a:folHlink>
          <a:srgbClr val="292929"/>
        </a:folHlink>
      </a:clrScheme>
      <a:clrMap bg1="lt1" tx1="dk1" bg2="lt2" tx2="dk2" accent1="accent1" accent2="accent2" accent3="accent3" accent4="accent4" accent5="accent5" accent6="accent6" hlink="hlink" folHlink="folHlink"/>
    </a:extraClrScheme>
    <a:extraClrScheme>
      <a:clrScheme name="SovSan_Template_US 14">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969696"/>
        </a:hlink>
        <a:folHlink>
          <a:srgbClr val="4D4D4D"/>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iseño personalizado">
  <a:themeElements>
    <a:clrScheme name="Custom 1">
      <a:dk1>
        <a:sysClr val="windowText" lastClr="000000"/>
      </a:dk1>
      <a:lt1>
        <a:sysClr val="window" lastClr="FFFFFF"/>
      </a:lt1>
      <a:dk2>
        <a:srgbClr val="FF0000"/>
      </a:dk2>
      <a:lt2>
        <a:srgbClr val="FFFFFF"/>
      </a:lt2>
      <a:accent1>
        <a:srgbClr val="262626"/>
      </a:accent1>
      <a:accent2>
        <a:srgbClr val="3F3F3F"/>
      </a:accent2>
      <a:accent3>
        <a:srgbClr val="7F7F7F"/>
      </a:accent3>
      <a:accent4>
        <a:srgbClr val="7F7F7F"/>
      </a:accent4>
      <a:accent5>
        <a:srgbClr val="FFFFFF"/>
      </a:accent5>
      <a:accent6>
        <a:srgbClr val="FF6566"/>
      </a:accent6>
      <a:hlink>
        <a:srgbClr val="FF0000"/>
      </a:hlink>
      <a:folHlink>
        <a:srgbClr val="BF0000"/>
      </a:folHlink>
    </a:clrScheme>
    <a:fontScheme name="Diseño personaliz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ersonaliz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ersonaliz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ersonaliz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ersonaliz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ersonaliz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ersonaliz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ersonaliz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ersonaliz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ersonaliz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ersonaliz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ersonaliz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ersonaliz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Diseño personalizado">
  <a:themeElements>
    <a:clrScheme name="Custom 1">
      <a:dk1>
        <a:sysClr val="windowText" lastClr="000000"/>
      </a:dk1>
      <a:lt1>
        <a:sysClr val="window" lastClr="FFFFFF"/>
      </a:lt1>
      <a:dk2>
        <a:srgbClr val="FF0000"/>
      </a:dk2>
      <a:lt2>
        <a:srgbClr val="FFFFFF"/>
      </a:lt2>
      <a:accent1>
        <a:srgbClr val="262626"/>
      </a:accent1>
      <a:accent2>
        <a:srgbClr val="3F3F3F"/>
      </a:accent2>
      <a:accent3>
        <a:srgbClr val="7F7F7F"/>
      </a:accent3>
      <a:accent4>
        <a:srgbClr val="7F7F7F"/>
      </a:accent4>
      <a:accent5>
        <a:srgbClr val="FFFFFF"/>
      </a:accent5>
      <a:accent6>
        <a:srgbClr val="FF6566"/>
      </a:accent6>
      <a:hlink>
        <a:srgbClr val="FF0000"/>
      </a:hlink>
      <a:folHlink>
        <a:srgbClr val="BF0000"/>
      </a:folHlink>
    </a:clrScheme>
    <a:fontScheme name="Diseño personaliz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ersonaliz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ersonaliz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ersonaliz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ersonaliz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ersonaliz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ersonaliz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ersonaliz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ersonaliz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ersonaliz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ersonaliz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ersonaliz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ersonaliz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Santander Teme">
  <a:themeElements>
    <a:clrScheme name="SovSan_Template_US 13">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777777"/>
      </a:hlink>
      <a:folHlink>
        <a:srgbClr val="292929"/>
      </a:folHlink>
    </a:clrScheme>
    <a:fontScheme name="Custom 3">
      <a:majorFont>
        <a:latin typeface="Arial Bold"/>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defRPr>
        </a:defPPr>
      </a:lstStyle>
    </a:lnDef>
  </a:objectDefaults>
  <a:extraClrSchemeLst>
    <a:extraClrScheme>
      <a:clrScheme name="SovSan_Template_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ovSan_Template_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ovSan_Template_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ovSan_Template_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ovSan_Template_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ovSan_Template_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ovSan_Template_US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ovSan_Template_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ovSan_Template_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ovSan_Template_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ovSan_Template_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ovSan_Template_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ovSan_Template_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ovSan_Template_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ovSan_Template_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ovSan_Template_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ovSan_Template_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ovSan_Template_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ovSan_Template_US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ovSan_Template_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ovSan_Template_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ovSan_Template_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ovSan_Template_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ovSan_Template_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ovSan_Template_US 13">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777777"/>
        </a:hlink>
        <a:folHlink>
          <a:srgbClr val="292929"/>
        </a:folHlink>
      </a:clrScheme>
      <a:clrMap bg1="lt1" tx1="dk1" bg2="lt2" tx2="dk2" accent1="accent1" accent2="accent2" accent3="accent3" accent4="accent4" accent5="accent5" accent6="accent6" hlink="hlink" folHlink="folHlink"/>
    </a:extraClrScheme>
    <a:extraClrScheme>
      <a:clrScheme name="SovSan_Template_US 14">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969696"/>
        </a:hlink>
        <a:folHlink>
          <a:srgbClr val="4D4D4D"/>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Santander Teme">
  <a:themeElements>
    <a:clrScheme name="SovSan_Template_US 13">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777777"/>
      </a:hlink>
      <a:folHlink>
        <a:srgbClr val="292929"/>
      </a:folHlink>
    </a:clrScheme>
    <a:fontScheme name="Custom 3">
      <a:majorFont>
        <a:latin typeface="Arial Bold"/>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defRPr>
        </a:defPPr>
      </a:lstStyle>
    </a:lnDef>
  </a:objectDefaults>
  <a:extraClrSchemeLst>
    <a:extraClrScheme>
      <a:clrScheme name="SovSan_Template_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ovSan_Template_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ovSan_Template_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ovSan_Template_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ovSan_Template_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ovSan_Template_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ovSan_Template_US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ovSan_Template_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ovSan_Template_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ovSan_Template_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ovSan_Template_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ovSan_Template_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ovSan_Template_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ovSan_Template_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ovSan_Template_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ovSan_Template_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ovSan_Template_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ovSan_Template_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ovSan_Template_US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ovSan_Template_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ovSan_Template_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ovSan_Template_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ovSan_Template_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ovSan_Template_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ovSan_Template_US 13">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777777"/>
        </a:hlink>
        <a:folHlink>
          <a:srgbClr val="292929"/>
        </a:folHlink>
      </a:clrScheme>
      <a:clrMap bg1="lt1" tx1="dk1" bg2="lt2" tx2="dk2" accent1="accent1" accent2="accent2" accent3="accent3" accent4="accent4" accent5="accent5" accent6="accent6" hlink="hlink" folHlink="folHlink"/>
    </a:extraClrScheme>
    <a:extraClrScheme>
      <a:clrScheme name="SovSan_Template_US 14">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969696"/>
        </a:hlink>
        <a:folHlink>
          <a:srgbClr val="4D4D4D"/>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3_Santander Teme">
  <a:themeElements>
    <a:clrScheme name="SovSan_Template_US 13">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777777"/>
      </a:hlink>
      <a:folHlink>
        <a:srgbClr val="292929"/>
      </a:folHlink>
    </a:clrScheme>
    <a:fontScheme name="Custom 3">
      <a:majorFont>
        <a:latin typeface="Arial Bold"/>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defRPr>
        </a:defPPr>
      </a:lstStyle>
    </a:lnDef>
  </a:objectDefaults>
  <a:extraClrSchemeLst>
    <a:extraClrScheme>
      <a:clrScheme name="SovSan_Template_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ovSan_Template_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ovSan_Template_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ovSan_Template_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ovSan_Template_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ovSan_Template_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ovSan_Template_US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ovSan_Template_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ovSan_Template_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ovSan_Template_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ovSan_Template_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ovSan_Template_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ovSan_Template_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ovSan_Template_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ovSan_Template_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ovSan_Template_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ovSan_Template_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ovSan_Template_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ovSan_Template_US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ovSan_Template_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ovSan_Template_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ovSan_Template_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ovSan_Template_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ovSan_Template_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ovSan_Template_US 13">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777777"/>
        </a:hlink>
        <a:folHlink>
          <a:srgbClr val="292929"/>
        </a:folHlink>
      </a:clrScheme>
      <a:clrMap bg1="lt1" tx1="dk1" bg2="lt2" tx2="dk2" accent1="accent1" accent2="accent2" accent3="accent3" accent4="accent4" accent5="accent5" accent6="accent6" hlink="hlink" folHlink="folHlink"/>
    </a:extraClrScheme>
    <a:extraClrScheme>
      <a:clrScheme name="SovSan_Template_US 14">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969696"/>
        </a:hlink>
        <a:folHlink>
          <a:srgbClr val="4D4D4D"/>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4_Santander Teme">
  <a:themeElements>
    <a:clrScheme name="SovSan_Template_US 13">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777777"/>
      </a:hlink>
      <a:folHlink>
        <a:srgbClr val="292929"/>
      </a:folHlink>
    </a:clrScheme>
    <a:fontScheme name="Custom 3">
      <a:majorFont>
        <a:latin typeface="Arial Bold"/>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defRPr>
        </a:defPPr>
      </a:lstStyle>
    </a:lnDef>
  </a:objectDefaults>
  <a:extraClrSchemeLst>
    <a:extraClrScheme>
      <a:clrScheme name="SovSan_Template_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ovSan_Template_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ovSan_Template_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ovSan_Template_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ovSan_Template_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ovSan_Template_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ovSan_Template_US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ovSan_Template_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ovSan_Template_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ovSan_Template_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ovSan_Template_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ovSan_Template_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ovSan_Template_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ovSan_Template_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ovSan_Template_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ovSan_Template_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ovSan_Template_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ovSan_Template_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ovSan_Template_US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ovSan_Template_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ovSan_Template_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ovSan_Template_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ovSan_Template_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ovSan_Template_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ovSan_Template_US 13">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777777"/>
        </a:hlink>
        <a:folHlink>
          <a:srgbClr val="292929"/>
        </a:folHlink>
      </a:clrScheme>
      <a:clrMap bg1="lt1" tx1="dk1" bg2="lt2" tx2="dk2" accent1="accent1" accent2="accent2" accent3="accent3" accent4="accent4" accent5="accent5" accent6="accent6" hlink="hlink" folHlink="folHlink"/>
    </a:extraClrScheme>
    <a:extraClrScheme>
      <a:clrScheme name="SovSan_Template_US 14">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969696"/>
        </a:hlink>
        <a:folHlink>
          <a:srgbClr val="4D4D4D"/>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Santander_CUF_HCS218">
  <a:themeElements>
    <a:clrScheme name="">
      <a:dk1>
        <a:srgbClr val="000000"/>
      </a:dk1>
      <a:lt1>
        <a:srgbClr val="FFFFFF"/>
      </a:lt1>
      <a:dk2>
        <a:srgbClr val="707277"/>
      </a:dk2>
      <a:lt2>
        <a:srgbClr val="929497"/>
      </a:lt2>
      <a:accent1>
        <a:srgbClr val="FF0000"/>
      </a:accent1>
      <a:accent2>
        <a:srgbClr val="DDDDDD"/>
      </a:accent2>
      <a:accent3>
        <a:srgbClr val="000000"/>
      </a:accent3>
      <a:accent4>
        <a:srgbClr val="000000"/>
      </a:accent4>
      <a:accent5>
        <a:srgbClr val="FF6600"/>
      </a:accent5>
      <a:accent6>
        <a:srgbClr val="808080"/>
      </a:accent6>
      <a:hlink>
        <a:srgbClr val="000000"/>
      </a:hlink>
      <a:folHlink>
        <a:srgbClr val="000000"/>
      </a:folHlink>
    </a:clrScheme>
    <a:fontScheme name="14_1">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CF9B6"/>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lIns="54000" tIns="18000" rIns="18000" anchor="ctr"/>
      <a:lstStyle>
        <a:defPPr marL="265113" indent="-258763" defTabSz="952500" eaLnBrk="0" hangingPunct="0">
          <a:lnSpc>
            <a:spcPct val="95000"/>
          </a:lnSpc>
          <a:spcBef>
            <a:spcPts val="500"/>
          </a:spcBef>
          <a:spcAft>
            <a:spcPts val="600"/>
          </a:spcAft>
          <a:buFont typeface="+mj-lt"/>
          <a:buAutoNum type="arabicPeriod"/>
          <a:defRPr b="1" dirty="0" smtClean="0">
            <a:solidFill>
              <a:srgbClr val="000000"/>
            </a:solidFill>
            <a:effectLst>
              <a:outerShdw blurRad="38100" dist="38100" dir="2700000" algn="tl">
                <a:srgbClr val="FFFFFF"/>
              </a:outerShdw>
            </a:effectLst>
            <a:latin typeface="Arial" pitchFamily="34" charset="0"/>
            <a:cs typeface="Arial" pitchFamily="34" charset="0"/>
          </a:defRPr>
        </a:defPPr>
      </a:lstStyle>
    </a:spDef>
    <a:lnDef>
      <a:spPr bwMode="auto">
        <a:xfrm>
          <a:off x="0" y="0"/>
          <a:ext cx="1" cy="1"/>
        </a:xfrm>
        <a:custGeom>
          <a:avLst/>
          <a:gdLst/>
          <a:ahLst/>
          <a:cxnLst/>
          <a:rect l="0" t="0" r="0" b="0"/>
          <a:pathLst/>
        </a:custGeom>
        <a:noFill/>
        <a:ln w="9525" cap="flat" cmpd="sng" algn="ctr">
          <a:solidFill>
            <a:srgbClr val="FF0000"/>
          </a:solidFill>
          <a:prstDash val="solid"/>
          <a:round/>
          <a:headEnd type="none" w="med" len="med"/>
          <a:tailEnd type="none" w="med" len="med"/>
        </a:ln>
        <a:effectLst/>
      </a:spPr>
      <a:bodyPr vert="horz" wrap="none" lIns="18000" tIns="45720" rIns="1800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s-ES" sz="1400" b="0" i="0" u="none" strike="noStrike" cap="none" normalizeH="0" baseline="0" smtClean="0">
            <a:ln>
              <a:noFill/>
            </a:ln>
            <a:solidFill>
              <a:schemeClr val="tx1"/>
            </a:solidFill>
            <a:effectLst/>
            <a:latin typeface="Arial" charset="0"/>
          </a:defRPr>
        </a:defPPr>
      </a:lstStyle>
    </a:lnDef>
  </a:objectDefaults>
  <a:extraClrSchemeLst>
    <a:extraClrScheme>
      <a:clrScheme name="14_1 1">
        <a:dk1>
          <a:srgbClr val="000000"/>
        </a:dk1>
        <a:lt1>
          <a:srgbClr val="FFFFFF"/>
        </a:lt1>
        <a:dk2>
          <a:srgbClr val="000000"/>
        </a:dk2>
        <a:lt2>
          <a:srgbClr val="808080"/>
        </a:lt2>
        <a:accent1>
          <a:srgbClr val="BBE0E3"/>
        </a:accent1>
        <a:accent2>
          <a:srgbClr val="333399"/>
        </a:accent2>
        <a:accent3>
          <a:srgbClr val="009999"/>
        </a:accent3>
        <a:accent4>
          <a:srgbClr val="99CC00"/>
        </a:accent4>
        <a:accent5>
          <a:srgbClr val="FF6600"/>
        </a:accent5>
        <a:accent6>
          <a:srgbClr val="808080"/>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4_1 2">
        <a:dk1>
          <a:srgbClr val="000000"/>
        </a:dk1>
        <a:lt1>
          <a:srgbClr val="FFFFFF"/>
        </a:lt1>
        <a:dk2>
          <a:srgbClr val="000000"/>
        </a:dk2>
        <a:lt2>
          <a:srgbClr val="969696"/>
        </a:lt2>
        <a:accent1>
          <a:srgbClr val="FBDF53"/>
        </a:accent1>
        <a:accent2>
          <a:srgbClr val="FF9966"/>
        </a:accent2>
        <a:accent3>
          <a:srgbClr val="CC3300"/>
        </a:accent3>
        <a:accent4>
          <a:srgbClr val="996600"/>
        </a:accent4>
        <a:accent5>
          <a:srgbClr val="FF6600"/>
        </a:accent5>
        <a:accent6>
          <a:srgbClr val="808080"/>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4_1 3">
        <a:dk1>
          <a:srgbClr val="000000"/>
        </a:dk1>
        <a:lt1>
          <a:srgbClr val="FFFFFF"/>
        </a:lt1>
        <a:dk2>
          <a:srgbClr val="000000"/>
        </a:dk2>
        <a:lt2>
          <a:srgbClr val="808080"/>
        </a:lt2>
        <a:accent1>
          <a:srgbClr val="99CCFF"/>
        </a:accent1>
        <a:accent2>
          <a:srgbClr val="CCCCFF"/>
        </a:accent2>
        <a:accent3>
          <a:srgbClr val="3333CC"/>
        </a:accent3>
        <a:accent4>
          <a:srgbClr val="AF67FF"/>
        </a:accent4>
        <a:accent5>
          <a:srgbClr val="FF6600"/>
        </a:accent5>
        <a:accent6>
          <a:srgbClr val="808080"/>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4_1 4">
        <a:dk1>
          <a:srgbClr val="000000"/>
        </a:dk1>
        <a:lt1>
          <a:srgbClr val="DEF6F1"/>
        </a:lt1>
        <a:dk2>
          <a:srgbClr val="000000"/>
        </a:dk2>
        <a:lt2>
          <a:srgbClr val="969696"/>
        </a:lt2>
        <a:accent1>
          <a:srgbClr val="FFFFFF"/>
        </a:accent1>
        <a:accent2>
          <a:srgbClr val="8DC6FF"/>
        </a:accent2>
        <a:accent3>
          <a:srgbClr val="0066CC"/>
        </a:accent3>
        <a:accent4>
          <a:srgbClr val="00A800"/>
        </a:accent4>
        <a:accent5>
          <a:srgbClr val="FF6600"/>
        </a:accent5>
        <a:accent6>
          <a:srgbClr val="808080"/>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4_1 5">
        <a:dk1>
          <a:srgbClr val="000000"/>
        </a:dk1>
        <a:lt1>
          <a:srgbClr val="FFFFD9"/>
        </a:lt1>
        <a:dk2>
          <a:srgbClr val="000000"/>
        </a:dk2>
        <a:lt2>
          <a:srgbClr val="777777"/>
        </a:lt2>
        <a:accent1>
          <a:srgbClr val="FFFFF7"/>
        </a:accent1>
        <a:accent2>
          <a:srgbClr val="33CCCC"/>
        </a:accent2>
        <a:accent3>
          <a:srgbClr val="FF5050"/>
        </a:accent3>
        <a:accent4>
          <a:srgbClr val="FF9900"/>
        </a:accent4>
        <a:accent5>
          <a:srgbClr val="FF6600"/>
        </a:accent5>
        <a:accent6>
          <a:srgbClr val="808080"/>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4_1 6">
        <a:dk1>
          <a:srgbClr val="005A58"/>
        </a:dk1>
        <a:lt1>
          <a:srgbClr val="FFFFFF"/>
        </a:lt1>
        <a:dk2>
          <a:srgbClr val="008080"/>
        </a:dk2>
        <a:lt2>
          <a:srgbClr val="FFFF99"/>
        </a:lt2>
        <a:accent1>
          <a:srgbClr val="006462"/>
        </a:accent1>
        <a:accent2>
          <a:srgbClr val="6D6FC7"/>
        </a:accent2>
        <a:accent3>
          <a:srgbClr val="00FFFF"/>
        </a:accent3>
        <a:accent4>
          <a:srgbClr val="00FF00"/>
        </a:accent4>
        <a:accent5>
          <a:srgbClr val="FF6600"/>
        </a:accent5>
        <a:accent6>
          <a:srgbClr val="808080"/>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4_1 7">
        <a:dk1>
          <a:srgbClr val="5C1F00"/>
        </a:dk1>
        <a:lt1>
          <a:srgbClr val="FFFFFF"/>
        </a:lt1>
        <a:dk2>
          <a:srgbClr val="800000"/>
        </a:dk2>
        <a:lt2>
          <a:srgbClr val="DFD293"/>
        </a:lt2>
        <a:accent1>
          <a:srgbClr val="CC3300"/>
        </a:accent1>
        <a:accent2>
          <a:srgbClr val="BE7960"/>
        </a:accent2>
        <a:accent3>
          <a:srgbClr val="FFFF99"/>
        </a:accent3>
        <a:accent4>
          <a:srgbClr val="D3A219"/>
        </a:accent4>
        <a:accent5>
          <a:srgbClr val="FF6600"/>
        </a:accent5>
        <a:accent6>
          <a:srgbClr val="808080"/>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4_1 8">
        <a:dk1>
          <a:srgbClr val="003366"/>
        </a:dk1>
        <a:lt1>
          <a:srgbClr val="FFFFFF"/>
        </a:lt1>
        <a:dk2>
          <a:srgbClr val="000099"/>
        </a:dk2>
        <a:lt2>
          <a:srgbClr val="CCFFFF"/>
        </a:lt2>
        <a:accent1>
          <a:srgbClr val="3366CC"/>
        </a:accent1>
        <a:accent2>
          <a:srgbClr val="00B000"/>
        </a:accent2>
        <a:accent3>
          <a:srgbClr val="66CCFF"/>
        </a:accent3>
        <a:accent4>
          <a:srgbClr val="FFE701"/>
        </a:accent4>
        <a:accent5>
          <a:srgbClr val="FF6600"/>
        </a:accent5>
        <a:accent6>
          <a:srgbClr val="80808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4_1 9">
        <a:dk1>
          <a:srgbClr val="336699"/>
        </a:dk1>
        <a:lt1>
          <a:srgbClr val="FFFFFF"/>
        </a:lt1>
        <a:dk2>
          <a:srgbClr val="000000"/>
        </a:dk2>
        <a:lt2>
          <a:srgbClr val="E3EBF1"/>
        </a:lt2>
        <a:accent1>
          <a:srgbClr val="003399"/>
        </a:accent1>
        <a:accent2>
          <a:srgbClr val="468A4B"/>
        </a:accent2>
        <a:accent3>
          <a:srgbClr val="66CCFF"/>
        </a:accent3>
        <a:accent4>
          <a:srgbClr val="F0E500"/>
        </a:accent4>
        <a:accent5>
          <a:srgbClr val="FF6600"/>
        </a:accent5>
        <a:accent6>
          <a:srgbClr val="808080"/>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4_1 10">
        <a:dk1>
          <a:srgbClr val="777777"/>
        </a:dk1>
        <a:lt1>
          <a:srgbClr val="FFFFFF"/>
        </a:lt1>
        <a:dk2>
          <a:srgbClr val="686B5D"/>
        </a:dk2>
        <a:lt2>
          <a:srgbClr val="D1D1CB"/>
        </a:lt2>
        <a:accent1>
          <a:srgbClr val="909082"/>
        </a:accent1>
        <a:accent2>
          <a:srgbClr val="809EA8"/>
        </a:accent2>
        <a:accent3>
          <a:srgbClr val="FFCC66"/>
        </a:accent3>
        <a:accent4>
          <a:srgbClr val="E9DCB9"/>
        </a:accent4>
        <a:accent5>
          <a:srgbClr val="FF6600"/>
        </a:accent5>
        <a:accent6>
          <a:srgbClr val="808080"/>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4_1 11">
        <a:dk1>
          <a:srgbClr val="3E3E5C"/>
        </a:dk1>
        <a:lt1>
          <a:srgbClr val="FFFFFF"/>
        </a:lt1>
        <a:dk2>
          <a:srgbClr val="666699"/>
        </a:dk2>
        <a:lt2>
          <a:srgbClr val="FFFFFF"/>
        </a:lt2>
        <a:accent1>
          <a:srgbClr val="60597B"/>
        </a:accent1>
        <a:accent2>
          <a:srgbClr val="6666FF"/>
        </a:accent2>
        <a:accent3>
          <a:srgbClr val="99CCFF"/>
        </a:accent3>
        <a:accent4>
          <a:srgbClr val="FFFF99"/>
        </a:accent4>
        <a:accent5>
          <a:srgbClr val="FF6600"/>
        </a:accent5>
        <a:accent6>
          <a:srgbClr val="808080"/>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4_1 12">
        <a:dk1>
          <a:srgbClr val="2D2015"/>
        </a:dk1>
        <a:lt1>
          <a:srgbClr val="FFFFFF"/>
        </a:lt1>
        <a:dk2>
          <a:srgbClr val="523E26"/>
        </a:dk2>
        <a:lt2>
          <a:srgbClr val="DFC08D"/>
        </a:lt2>
        <a:accent1>
          <a:srgbClr val="8C7B70"/>
        </a:accent1>
        <a:accent2>
          <a:srgbClr val="8F5F2F"/>
        </a:accent2>
        <a:accent3>
          <a:srgbClr val="CCB400"/>
        </a:accent3>
        <a:accent4>
          <a:srgbClr val="8C9EA0"/>
        </a:accent4>
        <a:accent5>
          <a:srgbClr val="FF6600"/>
        </a:accent5>
        <a:accent6>
          <a:srgbClr val="808080"/>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4_1 13">
        <a:dk1>
          <a:srgbClr val="000000"/>
        </a:dk1>
        <a:lt1>
          <a:srgbClr val="FFFFFF"/>
        </a:lt1>
        <a:dk2>
          <a:srgbClr val="000000"/>
        </a:dk2>
        <a:lt2>
          <a:srgbClr val="808080"/>
        </a:lt2>
        <a:accent1>
          <a:srgbClr val="FF0000"/>
        </a:accent1>
        <a:accent2>
          <a:srgbClr val="DDDDDD"/>
        </a:accent2>
        <a:accent3>
          <a:srgbClr val="C0C0C0"/>
        </a:accent3>
        <a:accent4>
          <a:srgbClr val="99CC00"/>
        </a:accent4>
        <a:accent5>
          <a:srgbClr val="FF6600"/>
        </a:accent5>
        <a:accent6>
          <a:srgbClr val="808080"/>
        </a:accent6>
        <a:hlink>
          <a:srgbClr val="C0C0C0"/>
        </a:hlink>
        <a:folHlink>
          <a:srgbClr val="99CC00"/>
        </a:folHlink>
      </a:clrScheme>
      <a:clrMap bg1="lt1" tx1="dk1" bg2="lt2" tx2="dk2" accent1="accent1" accent2="accent2" accent3="accent3" accent4="accent4" accent5="accent5" accent6="accent6" hlink="hlink" folHlink="folHlink"/>
    </a:extraClrScheme>
    <a:extraClrScheme>
      <a:clrScheme name="14_1 14">
        <a:dk1>
          <a:srgbClr val="000000"/>
        </a:dk1>
        <a:lt1>
          <a:srgbClr val="FFFFFF"/>
        </a:lt1>
        <a:dk2>
          <a:srgbClr val="7A6C7A"/>
        </a:dk2>
        <a:lt2>
          <a:srgbClr val="808080"/>
        </a:lt2>
        <a:accent1>
          <a:srgbClr val="FF0000"/>
        </a:accent1>
        <a:accent2>
          <a:srgbClr val="DDDDDD"/>
        </a:accent2>
        <a:accent3>
          <a:srgbClr val="C0C0C0"/>
        </a:accent3>
        <a:accent4>
          <a:srgbClr val="99CC00"/>
        </a:accent4>
        <a:accent5>
          <a:srgbClr val="FF6600"/>
        </a:accent5>
        <a:accent6>
          <a:srgbClr val="808080"/>
        </a:accent6>
        <a:hlink>
          <a:srgbClr val="C0C0C0"/>
        </a:hlink>
        <a:folHlink>
          <a:srgbClr val="99CC00"/>
        </a:folHlink>
      </a:clrScheme>
      <a:clrMap bg1="lt1" tx1="dk1" bg2="lt2" tx2="dk2" accent1="accent1" accent2="accent2" accent3="accent3" accent4="accent4" accent5="accent5" accent6="accent6" hlink="hlink" folHlink="folHlink"/>
    </a:extraClrScheme>
    <a:extraClrScheme>
      <a:clrScheme name="14_1 15">
        <a:dk1>
          <a:srgbClr val="000000"/>
        </a:dk1>
        <a:lt1>
          <a:srgbClr val="FFFFFF"/>
        </a:lt1>
        <a:dk2>
          <a:srgbClr val="7A6C7A"/>
        </a:dk2>
        <a:lt2>
          <a:srgbClr val="DDDDDD"/>
        </a:lt2>
        <a:accent1>
          <a:srgbClr val="FF0000"/>
        </a:accent1>
        <a:accent2>
          <a:srgbClr val="EAEAEA"/>
        </a:accent2>
        <a:accent3>
          <a:srgbClr val="C0C0C0"/>
        </a:accent3>
        <a:accent4>
          <a:srgbClr val="99CC00"/>
        </a:accent4>
        <a:accent5>
          <a:srgbClr val="FF6600"/>
        </a:accent5>
        <a:accent6>
          <a:srgbClr val="808080"/>
        </a:accent6>
        <a:hlink>
          <a:srgbClr val="C0C0C0"/>
        </a:hlink>
        <a:folHlink>
          <a:srgbClr val="99CC00"/>
        </a:folHlink>
      </a:clrScheme>
      <a:clrMap bg1="lt1" tx1="dk1" bg2="lt2" tx2="dk2" accent1="accent1" accent2="accent2" accent3="accent3" accent4="accent4" accent5="accent5" accent6="accent6" hlink="hlink" folHlink="folHlink"/>
    </a:extraClrScheme>
    <a:extraClrScheme>
      <a:clrScheme name="14_1 16">
        <a:dk1>
          <a:srgbClr val="000000"/>
        </a:dk1>
        <a:lt1>
          <a:srgbClr val="FFFFFF"/>
        </a:lt1>
        <a:dk2>
          <a:srgbClr val="7A6C7A"/>
        </a:dk2>
        <a:lt2>
          <a:srgbClr val="DDDDDD"/>
        </a:lt2>
        <a:accent1>
          <a:srgbClr val="FF0000"/>
        </a:accent1>
        <a:accent2>
          <a:srgbClr val="B2B2B2"/>
        </a:accent2>
        <a:accent3>
          <a:srgbClr val="C0C0C0"/>
        </a:accent3>
        <a:accent4>
          <a:srgbClr val="CC0000"/>
        </a:accent4>
        <a:accent5>
          <a:srgbClr val="FF6600"/>
        </a:accent5>
        <a:accent6>
          <a:srgbClr val="808080"/>
        </a:accent6>
        <a:hlink>
          <a:srgbClr val="C0C0C0"/>
        </a:hlink>
        <a:folHlink>
          <a:srgbClr val="CC000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5_Santander Teme">
  <a:themeElements>
    <a:clrScheme name="SovSan_Template_US 13">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777777"/>
      </a:hlink>
      <a:folHlink>
        <a:srgbClr val="292929"/>
      </a:folHlink>
    </a:clrScheme>
    <a:fontScheme name="Custom 3">
      <a:majorFont>
        <a:latin typeface="Arial Bold"/>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defRPr>
        </a:defPPr>
      </a:lstStyle>
    </a:lnDef>
  </a:objectDefaults>
  <a:extraClrSchemeLst>
    <a:extraClrScheme>
      <a:clrScheme name="SovSan_Template_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ovSan_Template_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ovSan_Template_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ovSan_Template_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ovSan_Template_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ovSan_Template_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ovSan_Template_US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ovSan_Template_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ovSan_Template_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ovSan_Template_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ovSan_Template_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ovSan_Template_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ovSan_Template_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ovSan_Template_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ovSan_Template_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ovSan_Template_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ovSan_Template_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ovSan_Template_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ovSan_Template_US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ovSan_Template_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ovSan_Template_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ovSan_Template_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ovSan_Template_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ovSan_Template_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ovSan_Template_US 13">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777777"/>
        </a:hlink>
        <a:folHlink>
          <a:srgbClr val="292929"/>
        </a:folHlink>
      </a:clrScheme>
      <a:clrMap bg1="lt1" tx1="dk1" bg2="lt2" tx2="dk2" accent1="accent1" accent2="accent2" accent3="accent3" accent4="accent4" accent5="accent5" accent6="accent6" hlink="hlink" folHlink="folHlink"/>
    </a:extraClrScheme>
    <a:extraClrScheme>
      <a:clrScheme name="SovSan_Template_US 14">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969696"/>
        </a:hlink>
        <a:folHlink>
          <a:srgbClr val="4D4D4D"/>
        </a:folHlink>
      </a:clrScheme>
      <a:clrMap bg1="lt1" tx1="dk1" bg2="lt2" tx2="dk2" accent1="accent1" accent2="accent2" accent3="accent3" accent4="accent4" accent5="accent5" accent6="accent6" hlink="hlink" folHlink="folHlink"/>
    </a:extraClrScheme>
  </a:extraClrSchemeLst>
</a:theme>
</file>

<file path=customUI/customUI14.xml><?xml version="1.0" encoding="utf-8"?>
<mso:customUI xmlns:mso="http://schemas.microsoft.com/office/2009/07/customui">
  <mso:ribbon>
    <mso:contextualTabs>
      <mso:tabSet idMso="TabSetTableTools">
        <mso:tab idQ="mso:TabTableToolsDesign">
          <mso:group idQ="mso:GroupTableStylesPowerPoint" visible="false"/>
          <mso:group id="OWTable" label="Table" autoScale="true">
            <mso:gallery idQ="mso:ShadingColorPicker" showInRibbon="false" visible="true"/>
            <mso:control idQ="mso:TableBordersMenu" visible="true"/>
          </mso:group>
        </mso:tab>
      </mso:tabSet>
    </mso:contextualTabs>
  </mso:ribbon>
</mso:customUI>
</file>

<file path=docProps/app.xml><?xml version="1.0" encoding="utf-8"?>
<Properties xmlns="http://schemas.openxmlformats.org/officeDocument/2006/extended-properties" xmlns:vt="http://schemas.openxmlformats.org/officeDocument/2006/docPropsVTypes">
  <Template>blank</Template>
  <TotalTime>37573</TotalTime>
  <Words>2345</Words>
  <Application>Microsoft Office PowerPoint</Application>
  <PresentationFormat>Custom</PresentationFormat>
  <Paragraphs>319</Paragraphs>
  <Slides>15</Slides>
  <Notes>2</Notes>
  <HiddenSlides>0</HiddenSlides>
  <MMClips>0</MMClips>
  <ScaleCrop>false</ScaleCrop>
  <HeadingPairs>
    <vt:vector size="6" baseType="variant">
      <vt:variant>
        <vt:lpstr>Theme</vt:lpstr>
      </vt:variant>
      <vt:variant>
        <vt:i4>15</vt:i4>
      </vt:variant>
      <vt:variant>
        <vt:lpstr>Embedded OLE Servers</vt:lpstr>
      </vt:variant>
      <vt:variant>
        <vt:i4>1</vt:i4>
      </vt:variant>
      <vt:variant>
        <vt:lpstr>Slide Titles</vt:lpstr>
      </vt:variant>
      <vt:variant>
        <vt:i4>15</vt:i4>
      </vt:variant>
    </vt:vector>
  </HeadingPairs>
  <TitlesOfParts>
    <vt:vector size="31" baseType="lpstr">
      <vt:lpstr>Santander Teme</vt:lpstr>
      <vt:lpstr>Diseño personalizado</vt:lpstr>
      <vt:lpstr>1_Diseño personalizado</vt:lpstr>
      <vt:lpstr>1_Santander Teme</vt:lpstr>
      <vt:lpstr>2_Santander Teme</vt:lpstr>
      <vt:lpstr>3_Santander Teme</vt:lpstr>
      <vt:lpstr>4_Santander Teme</vt:lpstr>
      <vt:lpstr>7_Santander_CUF_HCS218</vt:lpstr>
      <vt:lpstr>5_Santander Teme</vt:lpstr>
      <vt:lpstr>6_Santander Teme</vt:lpstr>
      <vt:lpstr>7_Santander Teme</vt:lpstr>
      <vt:lpstr>2_Diseño personalizado</vt:lpstr>
      <vt:lpstr>8_Santander Teme</vt:lpstr>
      <vt:lpstr>9_Santander Teme</vt:lpstr>
      <vt:lpstr>10_Santander Teme</vt:lpstr>
      <vt:lpstr>think-cell Slide</vt:lpstr>
      <vt:lpstr>New Product &amp; Business Activity approval process</vt:lpstr>
      <vt:lpstr>Context and background of the current New Product Approval Process</vt:lpstr>
      <vt:lpstr>Overview of the current New Product &amp; Business Activity (NPBA) approval process</vt:lpstr>
      <vt:lpstr>We reviewed the effectiveness and efficiency of the current NPBA approval process along five key dimensions</vt:lpstr>
      <vt:lpstr>Our initial review of the current process has shown some potential complications and challenges</vt:lpstr>
      <vt:lpstr>Scope Regulators support the broad scope of NPBA definition, but it should also explicitly capture new “business strategies” that introduce risk</vt:lpstr>
      <vt:lpstr>Practicality The current proposal form is complex, creating significant checks and barriers to new product approval</vt:lpstr>
      <vt:lpstr>Practicality Lack of versioning and process flow control present major roadblocks to proposals</vt:lpstr>
      <vt:lpstr>Scope and practicality A pre intake filter screens proposals into processes with different levels of documentation</vt:lpstr>
      <vt:lpstr>Socialization There exists employee training on the New Product Approval Process, but not all employees are well aware of the associated templates and forms</vt:lpstr>
      <vt:lpstr>Level of approval The approval path differs by product risk rating, but even the lowest rated proposals still require SHUSA-level approval</vt:lpstr>
      <vt:lpstr>Level of approval Approval authority is de-escalated, and documentation requirements are reduced for low risk proposals,  reducing burdens on all parties   </vt:lpstr>
      <vt:lpstr>Calibration To date, the risk assessment process has led to a narrow range of highly conservative ratings for all products</vt:lpstr>
      <vt:lpstr>Cases of “Business strategies” at peers</vt:lpstr>
      <vt:lpstr>Business strategies can have significant risk implications and should be included in the scope of NPBA review</vt:lpstr>
    </vt:vector>
  </TitlesOfParts>
  <Company>Oliver Wyman</Company>
  <LinksUpToDate>false</LinksUpToDate>
  <SharedDoc>false</SharedDoc>
  <HyperlinkBase>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Kislak, Jane</dc:creator>
  <cp:keywords>Version 27/12/11</cp:keywords>
  <cp:lastModifiedBy>Mou, Tony</cp:lastModifiedBy>
  <cp:revision>3073</cp:revision>
  <cp:lastPrinted>2015-10-01T18:33:00Z</cp:lastPrinted>
  <dcterms:created xsi:type="dcterms:W3CDTF">2014-10-09T14:12:00Z</dcterms:created>
  <dcterms:modified xsi:type="dcterms:W3CDTF">2015-11-02T14:31:06Z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TemplateVersion">
    <vt:lpwstr>5.0</vt:lpwstr>
  </property>
  <property fmtid="{D5CDD505-2E9C-101B-9397-08002B2CF9AE}" pid="4" name="MMCOA_FontSize">
    <vt:lpwstr>Medium</vt:lpwstr>
  </property>
  <property fmtid="{D5CDD505-2E9C-101B-9397-08002B2CF9AE}" pid="5" name="MMCOA_PresentationType">
    <vt:lpwstr>Classic</vt:lpwstr>
  </property>
  <property fmtid="{D5CDD505-2E9C-101B-9397-08002B2CF9AE}" pid="6" name="MMCOA_SlideStyle">
    <vt:lpwstr>Plain</vt:lpwstr>
  </property>
  <property fmtid="{D5CDD505-2E9C-101B-9397-08002B2CF9AE}" pid="7" name="MMCOA_PaletteName">
    <vt:lpwstr>Sapphire</vt:lpwstr>
  </property>
  <property fmtid="{D5CDD505-2E9C-101B-9397-08002B2CF9AE}" pid="8" name="MMCOA_PaletteNumber">
    <vt:lpwstr>0</vt:lpwstr>
  </property>
  <property fmtid="{D5CDD505-2E9C-101B-9397-08002B2CF9AE}" pid="9" name="MMCOA_Source">
    <vt:lpwstr>1</vt:lpwstr>
  </property>
</Properties>
</file>