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7b8273dd61f5437a" Type="http://schemas.microsoft.com/office/2007/relationships/ui/extensibility" Target="customUI/customUI14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68" r:id="rId1"/>
  </p:sldMasterIdLst>
  <p:notesMasterIdLst>
    <p:notesMasterId r:id="rId3"/>
  </p:notesMasterIdLst>
  <p:handoutMasterIdLst>
    <p:handoutMasterId r:id="rId4"/>
  </p:handoutMasterIdLst>
  <p:sldIdLst>
    <p:sldId id="1109" r:id="rId2"/>
  </p:sldIdLst>
  <p:sldSz cx="9602788" cy="6858000"/>
  <p:notesSz cx="6973888" cy="9236075"/>
  <p:custDataLst>
    <p:tags r:id="rId5"/>
  </p:custDataLst>
  <p:defaultTextStyle>
    <a:defPPr>
      <a:defRPr lang="en-GB"/>
    </a:defPPr>
    <a:lvl1pPr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6" userDrawn="1">
          <p15:clr>
            <a:srgbClr val="A4A3A4"/>
          </p15:clr>
        </p15:guide>
        <p15:guide id="2" orient="horz" pos="881" userDrawn="1">
          <p15:clr>
            <a:srgbClr val="A4A3A4"/>
          </p15:clr>
        </p15:guide>
        <p15:guide id="3" orient="horz" pos="3992" userDrawn="1">
          <p15:clr>
            <a:srgbClr val="A4A3A4"/>
          </p15:clr>
        </p15:guide>
        <p15:guide id="4" orient="horz" pos="4319">
          <p15:clr>
            <a:srgbClr val="A4A3A4"/>
          </p15:clr>
        </p15:guide>
        <p15:guide id="5" pos="288">
          <p15:clr>
            <a:srgbClr val="A4A3A4"/>
          </p15:clr>
        </p15:guide>
        <p15:guide id="6" pos="5765" userDrawn="1">
          <p15:clr>
            <a:srgbClr val="A4A3A4"/>
          </p15:clr>
        </p15:guide>
        <p15:guide id="7" orient="horz" pos="20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8AB3"/>
    <a:srgbClr val="FFCCCC"/>
    <a:srgbClr val="BFBFBF"/>
    <a:srgbClr val="A6E2EF"/>
    <a:srgbClr val="E8F6E6"/>
    <a:srgbClr val="CCFFCC"/>
    <a:srgbClr val="FCE0E2"/>
    <a:srgbClr val="00A8C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39DD9DD-9E6C-4910-8AC0-68ADFF6A6AFC}">
  <a:tblStyle styleId="{839DD9DD-9E6C-4910-8AC0-68ADFF6A6AFC}" styleName="Oliver Wyman - defaul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9525" cap="flat" cmpd="sng" algn="ctr">
              <a:solidFill>
                <a:schemeClr val="accent4"/>
              </a:solidFill>
            </a:ln>
          </a:bottom>
          <a:insideH>
            <a:ln w="9525" cap="flat" cmpd="sng" algn="ctr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</a:tcStyle>
    </a:band2H>
    <a:band1V>
      <a:tcStyle>
        <a:tcBdr/>
        <a:fill>
          <a:noFill/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/>
        <a:fill>
          <a:noFill/>
        </a:fill>
      </a:tcStyle>
    </a:lastRow>
    <a:firstRow>
      <a:tcTxStyle b="on"/>
      <a:tcStyle>
        <a:tcBdr>
          <a:bottom>
            <a:ln w="9525" cap="flat" cmpd="sng" algn="ctr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7" autoAdjust="0"/>
    <p:restoredTop sz="99864" autoAdjust="0"/>
  </p:normalViewPr>
  <p:slideViewPr>
    <p:cSldViewPr snapToGrid="0" showGuides="1">
      <p:cViewPr>
        <p:scale>
          <a:sx n="100" d="100"/>
          <a:sy n="100" d="100"/>
        </p:scale>
        <p:origin x="-552" y="504"/>
      </p:cViewPr>
      <p:guideLst>
        <p:guide orient="horz" pos="1052"/>
        <p:guide orient="horz" pos="187"/>
        <p:guide orient="horz" pos="1306"/>
        <p:guide orient="horz" pos="3952"/>
        <p:guide pos="231"/>
        <p:guide pos="5322"/>
        <p:guide pos="3213"/>
        <p:guide pos="2799"/>
      </p:guideLst>
    </p:cSldViewPr>
  </p:slideViewPr>
  <p:outlineViewPr>
    <p:cViewPr>
      <p:scale>
        <a:sx n="33" d="100"/>
        <a:sy n="33" d="100"/>
      </p:scale>
      <p:origin x="0" y="56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5160"/>
    </p:cViewPr>
  </p:sorterViewPr>
  <p:notesViewPr>
    <p:cSldViewPr snapToGrid="0" showGuides="1">
      <p:cViewPr>
        <p:scale>
          <a:sx n="75" d="100"/>
          <a:sy n="75" d="100"/>
        </p:scale>
        <p:origin x="-2802" y="-72"/>
      </p:cViewPr>
      <p:guideLst>
        <p:guide orient="horz" pos="2909"/>
        <p:guide pos="219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t" anchorCtr="0" compatLnSpc="1">
            <a:prstTxWarp prst="textNoShape">
              <a:avLst/>
            </a:prstTxWarp>
          </a:bodyPr>
          <a:lstStyle>
            <a:lvl1pPr algn="l" defTabSz="939424">
              <a:lnSpc>
                <a:spcPct val="100000"/>
              </a:lnSpc>
              <a:defRPr sz="1200"/>
            </a:lvl1pPr>
          </a:lstStyle>
          <a:p>
            <a:endParaRPr lang="en-GB" dirty="0">
              <a:latin typeface="+mn-lt"/>
              <a:ea typeface="+mn-lt"/>
              <a:sym typeface="Arial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0401" y="0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t" anchorCtr="0" compatLnSpc="1">
            <a:prstTxWarp prst="textNoShape">
              <a:avLst/>
            </a:prstTxWarp>
          </a:bodyPr>
          <a:lstStyle>
            <a:lvl1pPr algn="r" defTabSz="939424">
              <a:lnSpc>
                <a:spcPct val="100000"/>
              </a:lnSpc>
              <a:defRPr sz="1200"/>
            </a:lvl1pPr>
          </a:lstStyle>
          <a:p>
            <a:endParaRPr lang="en-GB" dirty="0">
              <a:latin typeface="+mn-lt"/>
              <a:ea typeface="+mn-lt"/>
              <a:sym typeface="Arial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73012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b" anchorCtr="0" compatLnSpc="1">
            <a:prstTxWarp prst="textNoShape">
              <a:avLst/>
            </a:prstTxWarp>
          </a:bodyPr>
          <a:lstStyle>
            <a:lvl1pPr algn="l" defTabSz="939424">
              <a:lnSpc>
                <a:spcPct val="100000"/>
              </a:lnSpc>
              <a:defRPr sz="1200"/>
            </a:lvl1pPr>
          </a:lstStyle>
          <a:p>
            <a:endParaRPr lang="en-GB" dirty="0">
              <a:solidFill>
                <a:schemeClr val="accent3"/>
              </a:solidFill>
              <a:latin typeface="+mn-lt"/>
              <a:ea typeface="+mn-lt"/>
              <a:sym typeface="Arial"/>
            </a:endParaRP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0401" y="8773012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b" anchorCtr="0" compatLnSpc="1">
            <a:prstTxWarp prst="textNoShape">
              <a:avLst/>
            </a:prstTxWarp>
          </a:bodyPr>
          <a:lstStyle>
            <a:lvl1pPr algn="r" defTabSz="939424">
              <a:lnSpc>
                <a:spcPct val="100000"/>
              </a:lnSpc>
              <a:defRPr sz="1200"/>
            </a:lvl1pPr>
          </a:lstStyle>
          <a:p>
            <a:fld id="{9BBE641A-A38A-4199-A515-2A762F6E34D5}" type="slidenum">
              <a:rPr lang="en-GB" smtClean="0">
                <a:solidFill>
                  <a:schemeClr val="accent3"/>
                </a:solidFill>
                <a:latin typeface="+mn-lt"/>
                <a:ea typeface="+mn-lt"/>
                <a:sym typeface="Arial"/>
              </a:rPr>
              <a:pPr/>
              <a:t>‹#›</a:t>
            </a:fld>
            <a:endParaRPr lang="en-GB" dirty="0">
              <a:solidFill>
                <a:schemeClr val="accent3"/>
              </a:solidFill>
              <a:latin typeface="+mn-lt"/>
              <a:ea typeface="+mn-lt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3503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t" anchorCtr="0" compatLnSpc="1">
            <a:prstTxWarp prst="textNoShape">
              <a:avLst/>
            </a:prstTxWarp>
          </a:bodyPr>
          <a:lstStyle>
            <a:lvl1pPr algn="l" defTabSz="939424">
              <a:lnSpc>
                <a:spcPct val="100000"/>
              </a:lnSpc>
              <a:defRPr sz="1200">
                <a:latin typeface="+mn-lt"/>
                <a:ea typeface="+mn-ea"/>
                <a:sym typeface="+mn-lt"/>
              </a:defRPr>
            </a:lvl1pPr>
          </a:lstStyle>
          <a:p>
            <a:endParaRPr lang="en-GB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0401" y="0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t" anchorCtr="0" compatLnSpc="1">
            <a:prstTxWarp prst="textNoShape">
              <a:avLst/>
            </a:prstTxWarp>
          </a:bodyPr>
          <a:lstStyle>
            <a:lvl1pPr algn="r" defTabSz="939424">
              <a:lnSpc>
                <a:spcPct val="100000"/>
              </a:lnSpc>
              <a:defRPr sz="1200">
                <a:latin typeface="+mn-lt"/>
                <a:ea typeface="+mn-ea"/>
                <a:sym typeface="+mn-lt"/>
              </a:defRPr>
            </a:lvl1pPr>
          </a:lstStyle>
          <a:p>
            <a:endParaRPr lang="en-GB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2038" y="692150"/>
            <a:ext cx="4851400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761" y="4386507"/>
            <a:ext cx="5580371" cy="4156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600" lvl="0" indent="-228600" eaLnBrk="1" hangingPunct="1">
              <a:spcBef>
                <a:spcPct val="60000"/>
              </a:spcBef>
              <a:spcAft>
                <a:spcPts val="600"/>
              </a:spcAft>
              <a:buChar char="•"/>
            </a:pPr>
            <a:r>
              <a:rPr lang="en-GB" dirty="0" smtClean="0"/>
              <a:t>Click to edit Master text styles</a:t>
            </a:r>
          </a:p>
          <a:p>
            <a:pPr lvl="1" indent="-228600" eaLnBrk="1" hangingPunct="1">
              <a:spcBef>
                <a:spcPts val="0"/>
              </a:spcBef>
              <a:spcAft>
                <a:spcPts val="600"/>
              </a:spcAft>
              <a:buFont typeface="Arial" charset="0"/>
              <a:buChar char="–"/>
            </a:pPr>
            <a:r>
              <a:rPr lang="en-GB" dirty="0" smtClean="0"/>
              <a:t>2nd level</a:t>
            </a:r>
          </a:p>
          <a:p>
            <a:pPr marL="685800" lvl="2" indent="-228600" eaLnBrk="1" hangingPunct="1">
              <a:spcBef>
                <a:spcPts val="0"/>
              </a:spcBef>
              <a:spcAft>
                <a:spcPts val="600"/>
              </a:spcAft>
              <a:buFont typeface="Arial" charset="0"/>
              <a:buChar char="-"/>
            </a:pPr>
            <a:r>
              <a:rPr lang="en-GB" dirty="0" smtClean="0"/>
              <a:t>3rd level</a:t>
            </a:r>
          </a:p>
          <a:p>
            <a:pPr marL="914400" lvl="3" indent="-228600" eaLnBrk="1" hangingPunct="1">
              <a:spcBef>
                <a:spcPts val="0"/>
              </a:spcBef>
              <a:spcAft>
                <a:spcPts val="600"/>
              </a:spcAft>
              <a:buFont typeface="Arial" charset="0"/>
              <a:buChar char="-"/>
            </a:pPr>
            <a:r>
              <a:rPr lang="en-GB" dirty="0" smtClean="0"/>
              <a:t>4th level</a:t>
            </a:r>
          </a:p>
          <a:p>
            <a:pPr marL="1143000" lvl="4" indent="-2286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GB" dirty="0" smtClean="0"/>
              <a:t>5th level</a:t>
            </a:r>
          </a:p>
          <a:p>
            <a:pPr marL="1371600" lvl="5" indent="-228600" fontAlgn="base">
              <a:spcBef>
                <a:spcPts val="0"/>
              </a:spcBef>
              <a:spcAft>
                <a:spcPts val="600"/>
              </a:spcAft>
              <a:buFont typeface="Arial" charset="0"/>
              <a:buChar char="-"/>
            </a:pPr>
            <a:r>
              <a:rPr lang="en-GB" dirty="0" smtClean="0"/>
              <a:t>6th level</a:t>
            </a:r>
          </a:p>
          <a:p>
            <a:pPr marL="1600200" lvl="6" indent="-228600" fontAlgn="base">
              <a:spcBef>
                <a:spcPts val="0"/>
              </a:spcBef>
              <a:spcAft>
                <a:spcPts val="600"/>
              </a:spcAft>
              <a:buFont typeface="Arial" charset="0"/>
              <a:buChar char="-"/>
            </a:pPr>
            <a:r>
              <a:rPr lang="en-GB" dirty="0" smtClean="0"/>
              <a:t>7th level</a:t>
            </a:r>
          </a:p>
          <a:p>
            <a:pPr marL="1828800" lvl="7" indent="-228600" fontAlgn="base">
              <a:spcBef>
                <a:spcPts val="0"/>
              </a:spcBef>
              <a:spcAft>
                <a:spcPts val="600"/>
              </a:spcAft>
              <a:buFont typeface="Arial" charset="0"/>
              <a:buChar char="-"/>
            </a:pPr>
            <a:r>
              <a:rPr lang="en-GB" dirty="0" smtClean="0"/>
              <a:t>8th level</a:t>
            </a:r>
          </a:p>
          <a:p>
            <a:pPr marL="2057400" lvl="8" indent="-228600" fontAlgn="base">
              <a:spcBef>
                <a:spcPts val="0"/>
              </a:spcBef>
              <a:spcAft>
                <a:spcPts val="600"/>
              </a:spcAft>
              <a:buFont typeface="Arial" charset="0"/>
              <a:buChar char="-"/>
            </a:pPr>
            <a:r>
              <a:rPr lang="en-GB" dirty="0" smtClean="0"/>
              <a:t>9th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73012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b" anchorCtr="0" compatLnSpc="1">
            <a:prstTxWarp prst="textNoShape">
              <a:avLst/>
            </a:prstTxWarp>
          </a:bodyPr>
          <a:lstStyle>
            <a:lvl1pPr algn="l" defTabSz="939424">
              <a:lnSpc>
                <a:spcPct val="100000"/>
              </a:lnSpc>
              <a:defRPr sz="1200">
                <a:solidFill>
                  <a:schemeClr val="accent3"/>
                </a:solidFill>
                <a:latin typeface="+mn-lt"/>
                <a:ea typeface="+mn-ea"/>
                <a:sym typeface="+mn-lt"/>
              </a:defRPr>
            </a:lvl1pPr>
          </a:lstStyle>
          <a:p>
            <a:endParaRPr lang="en-GB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0401" y="8773012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b" anchorCtr="0" compatLnSpc="1">
            <a:prstTxWarp prst="textNoShape">
              <a:avLst/>
            </a:prstTxWarp>
          </a:bodyPr>
          <a:lstStyle>
            <a:lvl1pPr algn="r" defTabSz="939424">
              <a:lnSpc>
                <a:spcPct val="100000"/>
              </a:lnSpc>
              <a:defRPr sz="1200">
                <a:solidFill>
                  <a:schemeClr val="accent3"/>
                </a:solidFill>
                <a:latin typeface="+mn-lt"/>
                <a:ea typeface="+mn-ea"/>
                <a:sym typeface="+mn-lt"/>
              </a:defRPr>
            </a:lvl1pPr>
          </a:lstStyle>
          <a:p>
            <a:fld id="{26BEA98B-8E54-4CD0-82BB-B61F2ACC55F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1269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1pPr>
    <a:lvl2pPr marL="4572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2pPr>
    <a:lvl3pPr marL="9144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3pPr>
    <a:lvl4pPr marL="13716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4pPr>
    <a:lvl5pPr marL="18288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5pPr>
    <a:lvl6pPr marL="2286000" algn="l" defTabSz="914400" rtl="0" eaLnBrk="1" latinLnBrk="0" hangingPunct="1">
      <a:defRPr lang="en-GB" sz="1400" kern="1200" baseline="0" dirty="0" smtClean="0">
        <a:solidFill>
          <a:schemeClr val="tx1"/>
        </a:solidFill>
        <a:latin typeface="+mn-lt"/>
        <a:ea typeface="+mn-ea"/>
        <a:cs typeface="+mn-cs"/>
        <a:sym typeface="+mn-lt"/>
      </a:defRPr>
    </a:lvl6pPr>
    <a:lvl7pPr marL="2743200" algn="l" defTabSz="914400" rtl="0" eaLnBrk="1" latinLnBrk="0" hangingPunct="1"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7pPr>
    <a:lvl8pPr marL="3200400" algn="l" defTabSz="914400" rtl="0" eaLnBrk="1" latinLnBrk="0" hangingPunct="1"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8pPr>
    <a:lvl9pPr marL="3657600" algn="l" defTabSz="914400" rtl="0" eaLnBrk="1" latinLnBrk="0" hangingPunct="1">
      <a:defRPr lang="en-GB" sz="1400" kern="1200" baseline="0" dirty="0" smtClean="0">
        <a:solidFill>
          <a:schemeClr val="tx1"/>
        </a:solidFill>
        <a:latin typeface="+mn-lt"/>
        <a:ea typeface="+mn-ea"/>
        <a:cs typeface="+mn-cs"/>
        <a:sym typeface="+mn-l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5938" y="3327400"/>
            <a:ext cx="8541647" cy="349250"/>
          </a:xfrm>
          <a:prstGeom prst="rect">
            <a:avLst/>
          </a:prstGeom>
        </p:spPr>
        <p:txBody>
          <a:bodyPr lIns="0" rIns="199453" anchor="ctr"/>
          <a:lstStyle>
            <a:lvl1pPr marL="0" indent="0">
              <a:buNone/>
              <a:defRPr sz="3200" b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 smtClean="0"/>
              <a:t>Section 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1625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9"/>
          <p:cNvSpPr>
            <a:spLocks noChangeShapeType="1"/>
          </p:cNvSpPr>
          <p:nvPr userDrawn="1"/>
        </p:nvSpPr>
        <p:spPr bwMode="auto">
          <a:xfrm>
            <a:off x="348435" y="2802939"/>
            <a:ext cx="1791588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ln w="9525" cmpd="sng">
                <a:solidFill>
                  <a:srgbClr val="000000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MS PGothic" pitchFamily="34" charset="-128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8437" y="2897188"/>
            <a:ext cx="8549149" cy="349250"/>
          </a:xfrm>
          <a:prstGeom prst="rect">
            <a:avLst/>
          </a:prstGeom>
        </p:spPr>
        <p:txBody>
          <a:bodyPr lIns="0" rIns="163449"/>
          <a:lstStyle>
            <a:lvl1pPr marL="0" indent="0">
              <a:buNone/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1" dirty="0" smtClean="0">
                <a:solidFill>
                  <a:srgbClr val="FF0000"/>
                </a:solidFill>
                <a:latin typeface="Arial"/>
                <a:cs typeface="Arial"/>
              </a:rPr>
              <a:t>SHUSA COMMITTEE/BOARD (Arial 24pt Bold/Red)</a:t>
            </a:r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5938" y="3275665"/>
            <a:ext cx="8541647" cy="349250"/>
          </a:xfrm>
          <a:prstGeom prst="rect">
            <a:avLst/>
          </a:prstGeom>
        </p:spPr>
        <p:txBody>
          <a:bodyPr lIns="0" rIns="199453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 smtClean="0"/>
              <a:t>Title of Presentation </a:t>
            </a: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(Must match Agenda, Arial 20pt Bold/Black)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355938" y="3706427"/>
            <a:ext cx="4547155" cy="43021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Date (Arial 18pt Black)</a:t>
            </a:r>
            <a:endParaRPr lang="en-GB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55935" y="4339840"/>
            <a:ext cx="8541648" cy="43021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Presenter: Name and Title (Arial 18pt Gray)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795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48435" y="1460500"/>
            <a:ext cx="8829230" cy="4992687"/>
          </a:xfrm>
          <a:prstGeom prst="rect">
            <a:avLst/>
          </a:prstGeom>
        </p:spPr>
        <p:txBody>
          <a:bodyPr lIns="19431"/>
          <a:lstStyle>
            <a:lvl1pPr marL="285750" indent="-285750" algn="l" defTabSz="914400" rtl="0" eaLnBrk="1" latinLnBrk="0" hangingPunct="1">
              <a:buFont typeface="Arial" panose="020B0604020202020204" pitchFamily="34" charset="0"/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285750" algn="l" defTabSz="914400" rtl="0" eaLnBrk="1" latinLnBrk="0" hangingPunct="1">
              <a:buFont typeface="Arial" panose="020B0604020202020204" pitchFamily="34" charset="0"/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85750" algn="l" defTabSz="914400" rtl="0" eaLnBrk="1" latinLnBrk="0" hangingPunct="1">
              <a:buFont typeface="Arial" panose="020B0604020202020204" pitchFamily="34" charset="0"/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1550" indent="-285750" algn="l" defTabSz="914400" rtl="0" eaLnBrk="1" latinLnBrk="0" hangingPunct="1">
              <a:buFont typeface="Arial" panose="020B0604020202020204" pitchFamily="34" charset="0"/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 algn="l" defTabSz="914400" rtl="0" eaLnBrk="1" latinLnBrk="0" hangingPunct="1">
              <a:buFont typeface="Arial" panose="020B0604020202020204" pitchFamily="34" charset="0"/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457200" lvl="1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</a:pPr>
            <a:r>
              <a:rPr lang="en-US" dirty="0" smtClean="0"/>
              <a:t>Second level</a:t>
            </a:r>
          </a:p>
          <a:p>
            <a:pPr marL="685800" lvl="2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</a:pPr>
            <a:r>
              <a:rPr lang="en-US" dirty="0" smtClean="0"/>
              <a:t>Third level</a:t>
            </a:r>
          </a:p>
          <a:p>
            <a:pPr marL="914400" lvl="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</a:pPr>
            <a:r>
              <a:rPr lang="en-US" dirty="0" smtClean="0"/>
              <a:t>Fourth level</a:t>
            </a:r>
          </a:p>
          <a:p>
            <a:pPr marL="1143000" lvl="4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</a:pPr>
            <a:r>
              <a:rPr lang="en-US" dirty="0" smtClean="0"/>
              <a:t>Fifth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</p:spTree>
    <p:extLst>
      <p:ext uri="{BB962C8B-B14F-4D97-AF65-F5344CB8AC3E}">
        <p14:creationId xmlns:p14="http://schemas.microsoft.com/office/powerpoint/2010/main" val="1171577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50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/>
          </p:nvPr>
        </p:nvSpPr>
        <p:spPr>
          <a:xfrm>
            <a:off x="348435" y="2163204"/>
            <a:ext cx="4091188" cy="3921683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28575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8575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1550" indent="-28575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457200" lvl="1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</a:pPr>
            <a:r>
              <a:rPr lang="en-US" dirty="0" smtClean="0"/>
              <a:t>Second level</a:t>
            </a:r>
          </a:p>
          <a:p>
            <a:pPr marL="685800" lvl="2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</a:pPr>
            <a:r>
              <a:rPr lang="en-US" dirty="0" smtClean="0"/>
              <a:t>Third level</a:t>
            </a:r>
          </a:p>
          <a:p>
            <a:pPr marL="914400" lvl="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</a:pPr>
            <a:r>
              <a:rPr lang="en-US" dirty="0" smtClean="0"/>
              <a:t>Fourth level</a:t>
            </a:r>
          </a:p>
          <a:p>
            <a:pPr marL="1143000" lvl="4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</a:pPr>
            <a:r>
              <a:rPr lang="en-US" dirty="0" smtClean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348435" y="1460500"/>
            <a:ext cx="4091188" cy="487361"/>
          </a:xfrm>
          <a:prstGeom prst="rect">
            <a:avLst/>
          </a:prstGeom>
        </p:spPr>
        <p:txBody>
          <a:bodyPr lIns="19431" tIns="0" bIns="153733"/>
          <a:lstStyle>
            <a:lvl1pPr marL="0" indent="0">
              <a:buNone/>
              <a:defRPr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101374" y="1460500"/>
            <a:ext cx="4091188" cy="487361"/>
          </a:xfrm>
          <a:prstGeom prst="rect">
            <a:avLst/>
          </a:prstGeom>
        </p:spPr>
        <p:txBody>
          <a:bodyPr lIns="19431" tIns="0" bIns="153733"/>
          <a:lstStyle>
            <a:lvl1pPr marL="0" indent="0">
              <a:buNone/>
              <a:defRPr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5"/>
          </p:nvPr>
        </p:nvSpPr>
        <p:spPr>
          <a:xfrm>
            <a:off x="5095546" y="2163204"/>
            <a:ext cx="4091188" cy="3921683"/>
          </a:xfrm>
          <a:prstGeom prst="rect">
            <a:avLst/>
          </a:prstGeom>
        </p:spPr>
        <p:txBody>
          <a:bodyPr lIns="19431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lvl="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457200" lvl="1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</a:pPr>
            <a:r>
              <a:rPr lang="en-US" dirty="0" smtClean="0"/>
              <a:t>Second level</a:t>
            </a:r>
          </a:p>
          <a:p>
            <a:pPr marL="685800" lvl="2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</a:pPr>
            <a:r>
              <a:rPr lang="en-US" dirty="0" smtClean="0"/>
              <a:t>Third level</a:t>
            </a:r>
          </a:p>
          <a:p>
            <a:pPr marL="914400" lvl="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</a:pPr>
            <a:r>
              <a:rPr lang="en-US" dirty="0" smtClean="0"/>
              <a:t>Fourth level</a:t>
            </a:r>
          </a:p>
          <a:p>
            <a:pPr marL="1143000" lvl="4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</a:pPr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7768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785970" y="1457159"/>
            <a:ext cx="2391695" cy="4614865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48435" y="1457159"/>
            <a:ext cx="5837361" cy="4614865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 </a:t>
            </a:r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</p:spTree>
    <p:extLst>
      <p:ext uri="{BB962C8B-B14F-4D97-AF65-F5344CB8AC3E}">
        <p14:creationId xmlns:p14="http://schemas.microsoft.com/office/powerpoint/2010/main" val="1360059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348435" y="3804460"/>
            <a:ext cx="1791588" cy="0"/>
          </a:xfrm>
          <a:prstGeom prst="line">
            <a:avLst/>
          </a:prstGeom>
          <a:noFill/>
          <a:ln w="12700" cmpd="sng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ln w="9525" cmpd="sng">
                <a:solidFill>
                  <a:srgbClr val="000000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MS PGothic" pitchFamily="34" charset="-128"/>
            </a:endParaRP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8437" y="2897188"/>
            <a:ext cx="8549149" cy="907272"/>
          </a:xfrm>
          <a:prstGeom prst="rect">
            <a:avLst/>
          </a:prstGeom>
        </p:spPr>
        <p:txBody>
          <a:bodyPr lIns="0" rIns="163449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 smtClean="0"/>
              <a:t>Appendix #</a:t>
            </a:r>
          </a:p>
        </p:txBody>
      </p:sp>
    </p:spTree>
    <p:extLst>
      <p:ext uri="{BB962C8B-B14F-4D97-AF65-F5344CB8AC3E}">
        <p14:creationId xmlns:p14="http://schemas.microsoft.com/office/powerpoint/2010/main" val="3922657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1" y="99784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/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/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9488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780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3779389699"/>
              </p:ext>
            </p:extLst>
          </p:nvPr>
        </p:nvGraphicFramePr>
        <p:xfrm>
          <a:off x="1670" y="1592"/>
          <a:ext cx="166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75" name="think-cell Slide" r:id="rId13" imgW="270" imgH="270" progId="TCLayout.ActiveDocument.1">
                  <p:embed/>
                </p:oleObj>
              </mc:Choice>
              <mc:Fallback>
                <p:oleObj name="think-cell Slide" r:id="rId1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70" y="1592"/>
                        <a:ext cx="166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7454130" y="6632624"/>
            <a:ext cx="199208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baseline="30000" dirty="0">
                <a:solidFill>
                  <a:schemeClr val="tx1"/>
                </a:solidFill>
              </a:rPr>
              <a:t>Proprietary &amp; Confidential</a:t>
            </a:r>
            <a:endParaRPr lang="en-US" sz="1500" b="1" dirty="0">
              <a:solidFill>
                <a:schemeClr val="tx1"/>
              </a:solidFill>
            </a:endParaRPr>
          </a:p>
        </p:txBody>
      </p:sp>
      <p:pic>
        <p:nvPicPr>
          <p:cNvPr id="8" name="Picture 2" descr="C:\Users\n610821\Desktop\sant-MReg_positivo_RGB.300.jp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469" y="6166951"/>
            <a:ext cx="1707505" cy="49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235909" y="6321262"/>
            <a:ext cx="174765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baseline="30000" dirty="0" smtClean="0">
                <a:solidFill>
                  <a:schemeClr val="tx1"/>
                </a:solidFill>
              </a:rPr>
              <a:t>Santander Holdings USA</a:t>
            </a:r>
            <a:r>
              <a:rPr lang="en-US" sz="1500" b="1" baseline="0" dirty="0" smtClean="0">
                <a:solidFill>
                  <a:schemeClr val="tx1"/>
                </a:solidFill>
              </a:rPr>
              <a:t> </a:t>
            </a:r>
            <a:endParaRPr 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57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4" r:id="rId5"/>
    <p:sldLayoutId id="2147483775" r:id="rId6"/>
    <p:sldLayoutId id="2147483776" r:id="rId7"/>
    <p:sldLayoutId id="2147483784" r:id="rId8"/>
    <p:sldLayoutId id="2147483816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RAS scorecard overview</a:t>
            </a:r>
            <a:endParaRPr lang="en-GB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gray">
          <a:xfrm>
            <a:off x="367487" y="1160370"/>
            <a:ext cx="8824138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180000" indent="-180000" algn="l" ea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har char="•"/>
              <a:defRPr sz="1200" kern="0">
                <a:latin typeface="+mn-lt"/>
              </a:defRPr>
            </a:lvl1pPr>
            <a:lvl2pPr marL="360000" lvl="1" indent="-180000" algn="l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–"/>
              <a:defRPr sz="1200" kern="0" baseline="0">
                <a:latin typeface="+mn-lt"/>
              </a:defRPr>
            </a:lvl2pPr>
            <a:lvl3pPr marL="540000" lvl="2" indent="-179388" algn="l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200" kern="0">
                <a:latin typeface="+mn-lt"/>
              </a:defRPr>
            </a:lvl3pPr>
            <a:lvl4pPr marL="720000" lvl="3" indent="-179388" algn="l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200" kern="0">
                <a:latin typeface="+mn-lt"/>
              </a:defRPr>
            </a:lvl4pPr>
            <a:lvl5pPr marL="900000" lvl="4" indent="-180000" algn="l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-"/>
              <a:defRPr sz="1200" kern="0">
                <a:latin typeface="+mn-lt"/>
              </a:defRPr>
            </a:lvl5pPr>
            <a:lvl6pPr marL="1080000" indent="-180000" fontAlgn="base"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400" baseline="0">
                <a:latin typeface="+mn-lt"/>
              </a:defRPr>
            </a:lvl6pPr>
            <a:lvl7pPr marL="1260000" indent="-180000" fontAlgn="base"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400">
                <a:latin typeface="+mn-lt"/>
              </a:defRPr>
            </a:lvl7pPr>
            <a:lvl8pPr marL="1440000" indent="-180000" fontAlgn="base"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400">
                <a:latin typeface="+mn-lt"/>
              </a:defRPr>
            </a:lvl8pPr>
            <a:lvl9pPr marL="1620000" indent="-180000" fontAlgn="base"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400" baseline="0">
                <a:latin typeface="+mn-lt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GB" sz="1600" u="sng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nalysis and findings</a:t>
            </a:r>
          </a:p>
          <a:p>
            <a:pPr>
              <a:spcBef>
                <a:spcPts val="1200"/>
              </a:spcBef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All SHUSA and SBNA monthly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from Jun-15 to May-16 are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used to analyze breach behavior</a:t>
            </a:r>
          </a:p>
          <a:p>
            <a:pPr>
              <a:spcBef>
                <a:spcPts val="1200"/>
              </a:spcBef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Discounting compensation by numbers of breaches is not recommended due to reasons below: </a:t>
            </a:r>
          </a:p>
          <a:p>
            <a:pPr lvl="1">
              <a:spcBef>
                <a:spcPts val="1200"/>
              </a:spcBef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New businesses don’t have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historical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data to analyse to set limits;</a:t>
            </a:r>
          </a:p>
          <a:p>
            <a:pPr lvl="1">
              <a:spcBef>
                <a:spcPts val="1200"/>
              </a:spcBef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Some businesses set tight amber and red limits to align business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strategy;</a:t>
            </a:r>
          </a:p>
          <a:p>
            <a:pPr lvl="1">
              <a:spcBef>
                <a:spcPts val="1200"/>
              </a:spcBef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Risk stripes sometimes are not real business owners of </a:t>
            </a:r>
            <a:r>
              <a:rPr lang="en-GB" sz="1400" smtClean="0">
                <a:latin typeface="Arial" panose="020B0604020202020204" pitchFamily="34" charset="0"/>
                <a:cs typeface="Arial" panose="020B0604020202020204" pitchFamily="34" charset="0"/>
              </a:rPr>
              <a:t>RA metrics</a:t>
            </a:r>
            <a:endParaRPr lang="en-GB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Delay in action plan and % of breaches in 12 months are recommended to use for scorecard</a:t>
            </a:r>
          </a:p>
          <a:p>
            <a:pPr marL="0" indent="0">
              <a:spcBef>
                <a:spcPts val="1200"/>
              </a:spcBef>
              <a:buNone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GB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Next steps:</a:t>
            </a:r>
            <a:endParaRPr lang="en-GB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Further discuss weight of discount to reflect appropriate compensation scheme</a:t>
            </a:r>
          </a:p>
          <a:p>
            <a:pPr>
              <a:spcBef>
                <a:spcPts val="1200"/>
              </a:spcBef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Further identify applied candidates and ownership for each metric</a:t>
            </a:r>
          </a:p>
          <a:p>
            <a:pPr>
              <a:spcBef>
                <a:spcPts val="1200"/>
              </a:spcBef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Include quarterly metrics in the scorecard</a:t>
            </a:r>
          </a:p>
          <a:p>
            <a:pPr>
              <a:spcBef>
                <a:spcPts val="1200"/>
              </a:spcBef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Consider exceptional cases, e.g. Compliance</a:t>
            </a:r>
          </a:p>
          <a:p>
            <a:pPr>
              <a:spcBef>
                <a:spcPts val="1200"/>
              </a:spcBef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Refine the scorecard based on feedback</a:t>
            </a:r>
          </a:p>
          <a:p>
            <a:pPr marL="0" indent="0">
              <a:spcBef>
                <a:spcPts val="1200"/>
              </a:spcBef>
              <a:buNone/>
            </a:pPr>
            <a:endParaRPr lang="en-GB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54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f19bde990ad741f46f5ea7ce4e19f2444f18fb"/>
  <p:tag name="THINKCELLPRESENTATIONDONOTDELETE" val="&lt;?xml version=&quot;1.0&quot; encoding=&quot;UTF-16&quot; standalone=&quot;yes&quot;?&gt;&#10;&lt;root reqver=&quot;21047&quot;&gt;&lt;version val=&quot;23263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/%m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/&gt;&lt;m_precDefaultDay&gt;&lt;m_bNumberIsYear val=&quot;0&quot;/&gt;&lt;m_strFormatTime&gt;%#d&lt;/m_strFormatTime&gt;&lt;/m_precDefaultDay&gt;&lt;m_mruColor&gt;&lt;m_vecMRU length=&quot;4&quot;&gt;&lt;elem m_fUsage=&quot;5.10345556720985890000E+000&quot;&gt;&lt;m_msothmcolidx val=&quot;0&quot;/&gt;&lt;m_rgb r=&quot;ff&quot; g=&quot;bf&quot; b=&quot;27&quot;/&gt;&lt;m_ppcolschidx tagver0=&quot;23004&quot; tagname0=&quot;m_ppcolschidxUNRECOGNIZED&quot; val=&quot;0&quot;/&gt;&lt;m_nBrightness val=&quot;0&quot;/&gt;&lt;/elem&gt;&lt;elem m_fUsage=&quot;2.94169829509000010000E+000&quot;&gt;&lt;m_msothmcolidx val=&quot;0&quot;/&gt;&lt;m_rgb r=&quot;ff&quot; g=&quot;0&quot; b=&quot;0&quot;/&gt;&lt;m_ppcolschidx tagver0=&quot;23004&quot; tagname0=&quot;m_ppcolschidxUNRECOGNIZED&quot; val=&quot;0&quot;/&gt;&lt;m_nBrightness val=&quot;0&quot;/&gt;&lt;/elem&gt;&lt;elem m_fUsage=&quot;1.87549554668257110000E+000&quot;&gt;&lt;m_msothmcolidx val=&quot;0&quot;/&gt;&lt;m_rgb r=&quot;eb&quot; g=&quot;3&quot; b=&quot;26&quot;/&gt;&lt;m_ppcolschidx tagver0=&quot;23004&quot; tagname0=&quot;m_ppcolschidxUNRECOGNIZED&quot; val=&quot;0&quot;/&gt;&lt;m_nBrightness val=&quot;0&quot;/&gt;&lt;/elem&gt;&lt;elem m_fUsage=&quot;2.78128389443693810000E-002&quot;&gt;&lt;m_msothmcolidx val=&quot;0&quot;/&gt;&lt;m_rgb r=&quot;ff&quot; g=&quot;fa&quot; b=&quot;26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Body Slide">
  <a:themeElements>
    <a:clrScheme name="Colour Theme propossal">
      <a:dk1>
        <a:srgbClr val="000000"/>
      </a:dk1>
      <a:lt1>
        <a:sysClr val="window" lastClr="FFFFFF"/>
      </a:lt1>
      <a:dk2>
        <a:srgbClr val="000000"/>
      </a:dk2>
      <a:lt2>
        <a:srgbClr val="7F7F7F"/>
      </a:lt2>
      <a:accent1>
        <a:srgbClr val="FF0000"/>
      </a:accent1>
      <a:accent2>
        <a:srgbClr val="A5A5A5"/>
      </a:accent2>
      <a:accent3>
        <a:srgbClr val="FFFFFF"/>
      </a:accent3>
      <a:accent4>
        <a:srgbClr val="3F3F3F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sz="12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14.xml><?xml version="1.0" encoding="utf-8"?>
<mso:customUI xmlns:mso="http://schemas.microsoft.com/office/2009/07/customui">
  <mso:ribbon>
    <mso:contextualTabs>
      <mso:tabSet idMso="TabSetTableTools">
        <mso:tab idQ="mso:TabTableToolsDesign">
          <mso:group idQ="mso:GroupTableStylesPowerPoint" visible="false"/>
          <mso:group id="OWTable" label="Table" autoScale="true">
            <mso:gallery idQ="mso:ShadingColorPicker" showInRibbon="false" visible="true"/>
            <mso:control idQ="mso:TableBordersMenu" visible="true"/>
          </mso:group>
        </mso:tab>
      </mso:tabSet>
    </mso:contextualTabs>
  </mso:ribbon>
</mso: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32238</TotalTime>
  <Words>130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1_Body Slide</vt:lpstr>
      <vt:lpstr>think-cell Slide</vt:lpstr>
      <vt:lpstr>PowerPoint Presentation</vt:lpstr>
    </vt:vector>
  </TitlesOfParts>
  <Company>Oliver Wyman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Cheng, Wanxin</dc:creator>
  <cp:keywords>Template version: 2015/07/23;Update Pack: 2015/09/15</cp:keywords>
  <cp:lastModifiedBy>Zhang, Zhiyi</cp:lastModifiedBy>
  <cp:revision>1481</cp:revision>
  <cp:lastPrinted>2016-04-01T20:38:17Z</cp:lastPrinted>
  <dcterms:created xsi:type="dcterms:W3CDTF">2016-03-28T17:49:32Z</dcterms:created>
  <dcterms:modified xsi:type="dcterms:W3CDTF">2016-08-17T17:55:15Z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Version">
    <vt:lpwstr>2015/07/23</vt:lpwstr>
  </property>
  <property fmtid="{D5CDD505-2E9C-101B-9397-08002B2CF9AE}" pid="3" name="DocumentMSOLanguageID">
    <vt:lpwstr>msoLanguageIDEnglishUK</vt:lpwstr>
  </property>
  <property fmtid="{D5CDD505-2E9C-101B-9397-08002B2CF9AE}" pid="4" name="LogoName">
    <vt:lpwstr>Oliver Wyman</vt:lpwstr>
  </property>
</Properties>
</file>