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wdp" ContentType="image/vnd.ms-photo"/>
  <Default Extension="vml" ContentType="application/vnd.openxmlformats-officedocument.vmlDrawing"/>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bookmarkIdSeed="6">
  <p:sldMasterIdLst>
    <p:sldMasterId id="2147483672" r:id="rId1"/>
  </p:sldMasterIdLst>
  <p:notesMasterIdLst>
    <p:notesMasterId r:id="rId47"/>
  </p:notesMasterIdLst>
  <p:handoutMasterIdLst>
    <p:handoutMasterId r:id="rId48"/>
  </p:handoutMasterIdLst>
  <p:sldIdLst>
    <p:sldId id="276" r:id="rId2"/>
    <p:sldId id="386" r:id="rId3"/>
    <p:sldId id="517" r:id="rId4"/>
    <p:sldId id="498" r:id="rId5"/>
    <p:sldId id="479" r:id="rId6"/>
    <p:sldId id="519" r:id="rId7"/>
    <p:sldId id="491" r:id="rId8"/>
    <p:sldId id="500" r:id="rId9"/>
    <p:sldId id="481" r:id="rId10"/>
    <p:sldId id="523" r:id="rId11"/>
    <p:sldId id="502" r:id="rId12"/>
    <p:sldId id="499" r:id="rId13"/>
    <p:sldId id="485" r:id="rId14"/>
    <p:sldId id="520" r:id="rId15"/>
    <p:sldId id="512" r:id="rId16"/>
    <p:sldId id="513" r:id="rId17"/>
    <p:sldId id="528" r:id="rId18"/>
    <p:sldId id="529" r:id="rId19"/>
    <p:sldId id="530" r:id="rId20"/>
    <p:sldId id="531" r:id="rId21"/>
    <p:sldId id="532" r:id="rId22"/>
    <p:sldId id="533" r:id="rId23"/>
    <p:sldId id="534" r:id="rId24"/>
    <p:sldId id="535" r:id="rId25"/>
    <p:sldId id="536" r:id="rId26"/>
    <p:sldId id="537" r:id="rId27"/>
    <p:sldId id="538" r:id="rId28"/>
    <p:sldId id="516" r:id="rId29"/>
    <p:sldId id="486" r:id="rId30"/>
    <p:sldId id="495" r:id="rId31"/>
    <p:sldId id="527" r:id="rId32"/>
    <p:sldId id="522" r:id="rId33"/>
    <p:sldId id="524" r:id="rId34"/>
    <p:sldId id="525" r:id="rId35"/>
    <p:sldId id="503" r:id="rId36"/>
    <p:sldId id="504" r:id="rId37"/>
    <p:sldId id="494" r:id="rId38"/>
    <p:sldId id="505" r:id="rId39"/>
    <p:sldId id="508" r:id="rId40"/>
    <p:sldId id="506" r:id="rId41"/>
    <p:sldId id="514" r:id="rId42"/>
    <p:sldId id="515" r:id="rId43"/>
    <p:sldId id="509" r:id="rId44"/>
    <p:sldId id="526" r:id="rId45"/>
    <p:sldId id="489" r:id="rId46"/>
  </p:sldIdLst>
  <p:sldSz cx="9144000" cy="6858000" type="screen4x3"/>
  <p:notesSz cx="7010400" cy="9296400"/>
  <p:defaultTextStyle>
    <a:defPPr>
      <a:defRPr lang="en-US"/>
    </a:defPPr>
    <a:lvl1pPr algn="l" rtl="0" fontAlgn="base">
      <a:spcBef>
        <a:spcPct val="0"/>
      </a:spcBef>
      <a:spcAft>
        <a:spcPct val="0"/>
      </a:spcAft>
      <a:defRPr sz="2000" kern="1200">
        <a:solidFill>
          <a:schemeClr val="tx1"/>
        </a:solidFill>
        <a:latin typeface="Arial" charset="0"/>
        <a:ea typeface="+mn-ea"/>
        <a:cs typeface="+mn-cs"/>
      </a:defRPr>
    </a:lvl1pPr>
    <a:lvl2pPr marL="457200" algn="l" rtl="0" fontAlgn="base">
      <a:spcBef>
        <a:spcPct val="0"/>
      </a:spcBef>
      <a:spcAft>
        <a:spcPct val="0"/>
      </a:spcAft>
      <a:defRPr sz="2000" kern="1200">
        <a:solidFill>
          <a:schemeClr val="tx1"/>
        </a:solidFill>
        <a:latin typeface="Arial" charset="0"/>
        <a:ea typeface="+mn-ea"/>
        <a:cs typeface="+mn-cs"/>
      </a:defRPr>
    </a:lvl2pPr>
    <a:lvl3pPr marL="914400" algn="l" rtl="0" fontAlgn="base">
      <a:spcBef>
        <a:spcPct val="0"/>
      </a:spcBef>
      <a:spcAft>
        <a:spcPct val="0"/>
      </a:spcAft>
      <a:defRPr sz="2000" kern="1200">
        <a:solidFill>
          <a:schemeClr val="tx1"/>
        </a:solidFill>
        <a:latin typeface="Arial" charset="0"/>
        <a:ea typeface="+mn-ea"/>
        <a:cs typeface="+mn-cs"/>
      </a:defRPr>
    </a:lvl3pPr>
    <a:lvl4pPr marL="1371600" algn="l" rtl="0" fontAlgn="base">
      <a:spcBef>
        <a:spcPct val="0"/>
      </a:spcBef>
      <a:spcAft>
        <a:spcPct val="0"/>
      </a:spcAft>
      <a:defRPr sz="2000" kern="1200">
        <a:solidFill>
          <a:schemeClr val="tx1"/>
        </a:solidFill>
        <a:latin typeface="Arial" charset="0"/>
        <a:ea typeface="+mn-ea"/>
        <a:cs typeface="+mn-cs"/>
      </a:defRPr>
    </a:lvl4pPr>
    <a:lvl5pPr marL="1828800" algn="l" rtl="0" fontAlgn="base">
      <a:spcBef>
        <a:spcPct val="0"/>
      </a:spcBef>
      <a:spcAft>
        <a:spcPct val="0"/>
      </a:spcAft>
      <a:defRPr sz="2000" kern="1200">
        <a:solidFill>
          <a:schemeClr val="tx1"/>
        </a:solidFill>
        <a:latin typeface="Arial" charset="0"/>
        <a:ea typeface="+mn-ea"/>
        <a:cs typeface="+mn-cs"/>
      </a:defRPr>
    </a:lvl5pPr>
    <a:lvl6pPr marL="2286000" algn="l" defTabSz="914400" rtl="0" eaLnBrk="1" latinLnBrk="0" hangingPunct="1">
      <a:defRPr sz="2000" kern="1200">
        <a:solidFill>
          <a:schemeClr val="tx1"/>
        </a:solidFill>
        <a:latin typeface="Arial" charset="0"/>
        <a:ea typeface="+mn-ea"/>
        <a:cs typeface="+mn-cs"/>
      </a:defRPr>
    </a:lvl6pPr>
    <a:lvl7pPr marL="2743200" algn="l" defTabSz="914400" rtl="0" eaLnBrk="1" latinLnBrk="0" hangingPunct="1">
      <a:defRPr sz="2000" kern="1200">
        <a:solidFill>
          <a:schemeClr val="tx1"/>
        </a:solidFill>
        <a:latin typeface="Arial" charset="0"/>
        <a:ea typeface="+mn-ea"/>
        <a:cs typeface="+mn-cs"/>
      </a:defRPr>
    </a:lvl7pPr>
    <a:lvl8pPr marL="3200400" algn="l" defTabSz="914400" rtl="0" eaLnBrk="1" latinLnBrk="0" hangingPunct="1">
      <a:defRPr sz="2000" kern="1200">
        <a:solidFill>
          <a:schemeClr val="tx1"/>
        </a:solidFill>
        <a:latin typeface="Arial" charset="0"/>
        <a:ea typeface="+mn-ea"/>
        <a:cs typeface="+mn-cs"/>
      </a:defRPr>
    </a:lvl8pPr>
    <a:lvl9pPr marL="3657600" algn="l" defTabSz="914400" rtl="0" eaLnBrk="1" latinLnBrk="0" hangingPunct="1">
      <a:defRPr sz="2000"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FFFF00"/>
    <a:srgbClr val="33CC33"/>
    <a:srgbClr val="00A6D6"/>
    <a:srgbClr val="22374A"/>
    <a:srgbClr val="000000"/>
    <a:srgbClr val="E3EBF1"/>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324" autoAdjust="0"/>
    <p:restoredTop sz="77565" autoAdjust="0"/>
  </p:normalViewPr>
  <p:slideViewPr>
    <p:cSldViewPr snapToGrid="0">
      <p:cViewPr>
        <p:scale>
          <a:sx n="50" d="100"/>
          <a:sy n="50" d="100"/>
        </p:scale>
        <p:origin x="-2046" y="-174"/>
      </p:cViewPr>
      <p:guideLst>
        <p:guide orient="horz" pos="216"/>
        <p:guide orient="horz" pos="4104"/>
        <p:guide orient="horz" pos="864"/>
        <p:guide pos="201"/>
        <p:guide pos="5559"/>
        <p:guide pos="582"/>
        <p:guide pos="5328"/>
      </p:guideLst>
    </p:cSldViewPr>
  </p:slideViewPr>
  <p:notesTextViewPr>
    <p:cViewPr>
      <p:scale>
        <a:sx n="100" d="100"/>
        <a:sy n="100" d="100"/>
      </p:scale>
      <p:origin x="0" y="0"/>
    </p:cViewPr>
  </p:notesTextViewPr>
  <p:sorterViewPr>
    <p:cViewPr>
      <p:scale>
        <a:sx n="70" d="100"/>
        <a:sy n="70" d="100"/>
      </p:scale>
      <p:origin x="0" y="0"/>
    </p:cViewPr>
  </p:sorterViewPr>
  <p:notesViewPr>
    <p:cSldViewPr snapToGrid="0">
      <p:cViewPr varScale="1">
        <p:scale>
          <a:sx n="62" d="100"/>
          <a:sy n="62" d="100"/>
        </p:scale>
        <p:origin x="-2586" y="-90"/>
      </p:cViewPr>
      <p:guideLst>
        <p:guide orient="horz" pos="2928"/>
        <p:guide pos="2209"/>
      </p:guideLst>
    </p:cSldViewPr>
  </p:notesViewPr>
  <p:gridSpacing cx="114300" cy="1143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3037840" cy="46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265" tIns="46134" rIns="92265" bIns="46134" numCol="1" anchor="t" anchorCtr="0" compatLnSpc="1">
            <a:prstTxWarp prst="textNoShape">
              <a:avLst/>
            </a:prstTxWarp>
          </a:bodyPr>
          <a:lstStyle>
            <a:lvl1pPr defTabSz="922338">
              <a:defRPr sz="1200" smtClean="0">
                <a:latin typeface="Arial" pitchFamily="34" charset="0"/>
              </a:defRPr>
            </a:lvl1pPr>
          </a:lstStyle>
          <a:p>
            <a:pPr>
              <a:defRPr/>
            </a:pPr>
            <a:endParaRPr lang="en-US" altLang="en-US" dirty="0"/>
          </a:p>
        </p:txBody>
      </p:sp>
      <p:sp>
        <p:nvSpPr>
          <p:cNvPr id="8195" name="Rectangle 3"/>
          <p:cNvSpPr>
            <a:spLocks noGrp="1" noChangeArrowheads="1"/>
          </p:cNvSpPr>
          <p:nvPr>
            <p:ph type="dt" sz="quarter" idx="1"/>
          </p:nvPr>
        </p:nvSpPr>
        <p:spPr bwMode="auto">
          <a:xfrm>
            <a:off x="3972560" y="0"/>
            <a:ext cx="3036218" cy="46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265" tIns="46134" rIns="92265" bIns="46134" numCol="1" anchor="t" anchorCtr="0" compatLnSpc="1">
            <a:prstTxWarp prst="textNoShape">
              <a:avLst/>
            </a:prstTxWarp>
          </a:bodyPr>
          <a:lstStyle>
            <a:lvl1pPr algn="r" defTabSz="922338">
              <a:defRPr sz="1200" smtClean="0">
                <a:latin typeface="Arial" pitchFamily="34" charset="0"/>
              </a:defRPr>
            </a:lvl1pPr>
          </a:lstStyle>
          <a:p>
            <a:pPr>
              <a:defRPr/>
            </a:pPr>
            <a:endParaRPr lang="en-US" altLang="en-US" dirty="0"/>
          </a:p>
        </p:txBody>
      </p:sp>
      <p:sp>
        <p:nvSpPr>
          <p:cNvPr id="8196" name="Rectangle 4"/>
          <p:cNvSpPr>
            <a:spLocks noGrp="1" noChangeArrowheads="1"/>
          </p:cNvSpPr>
          <p:nvPr>
            <p:ph type="ftr" sz="quarter" idx="2"/>
          </p:nvPr>
        </p:nvSpPr>
        <p:spPr bwMode="auto">
          <a:xfrm>
            <a:off x="0" y="8828089"/>
            <a:ext cx="3037840" cy="46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265" tIns="46134" rIns="92265" bIns="46134" numCol="1" anchor="b" anchorCtr="0" compatLnSpc="1">
            <a:prstTxWarp prst="textNoShape">
              <a:avLst/>
            </a:prstTxWarp>
          </a:bodyPr>
          <a:lstStyle>
            <a:lvl1pPr defTabSz="922338">
              <a:defRPr sz="1200" smtClean="0">
                <a:latin typeface="Arial" pitchFamily="34" charset="0"/>
              </a:defRPr>
            </a:lvl1pPr>
          </a:lstStyle>
          <a:p>
            <a:pPr>
              <a:defRPr/>
            </a:pPr>
            <a:endParaRPr lang="en-US" altLang="en-US" dirty="0"/>
          </a:p>
        </p:txBody>
      </p:sp>
      <p:sp>
        <p:nvSpPr>
          <p:cNvPr id="8197" name="Rectangle 5"/>
          <p:cNvSpPr>
            <a:spLocks noGrp="1" noChangeArrowheads="1"/>
          </p:cNvSpPr>
          <p:nvPr>
            <p:ph type="sldNum" sz="quarter" idx="3"/>
          </p:nvPr>
        </p:nvSpPr>
        <p:spPr bwMode="auto">
          <a:xfrm>
            <a:off x="3972560" y="8828089"/>
            <a:ext cx="3036218" cy="46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265" tIns="46134" rIns="92265" bIns="46134" numCol="1" anchor="b" anchorCtr="0" compatLnSpc="1">
            <a:prstTxWarp prst="textNoShape">
              <a:avLst/>
            </a:prstTxWarp>
          </a:bodyPr>
          <a:lstStyle>
            <a:lvl1pPr algn="r" defTabSz="922338">
              <a:defRPr sz="1200" smtClean="0">
                <a:latin typeface="Arial" pitchFamily="34" charset="0"/>
              </a:defRPr>
            </a:lvl1pPr>
          </a:lstStyle>
          <a:p>
            <a:pPr>
              <a:defRPr/>
            </a:pPr>
            <a:fld id="{EDBA77C3-D6E9-420F-AC08-E198DC4BBDB3}" type="slidenum">
              <a:rPr lang="en-US" altLang="en-US"/>
              <a:pPr>
                <a:defRPr/>
              </a:pPr>
              <a:t>‹#›</a:t>
            </a:fld>
            <a:endParaRPr lang="en-US" altLang="en-US" dirty="0"/>
          </a:p>
        </p:txBody>
      </p:sp>
    </p:spTree>
    <p:extLst>
      <p:ext uri="{BB962C8B-B14F-4D97-AF65-F5344CB8AC3E}">
        <p14:creationId xmlns:p14="http://schemas.microsoft.com/office/powerpoint/2010/main" val="75477967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482" name="Rectangle 2"/>
          <p:cNvSpPr>
            <a:spLocks noGrp="1" noChangeArrowheads="1"/>
          </p:cNvSpPr>
          <p:nvPr>
            <p:ph type="hdr" sz="quarter"/>
          </p:nvPr>
        </p:nvSpPr>
        <p:spPr bwMode="auto">
          <a:xfrm>
            <a:off x="0" y="0"/>
            <a:ext cx="3037840"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9500" tIns="44750" rIns="89500" bIns="44750" numCol="1" anchor="t" anchorCtr="0" compatLnSpc="1">
            <a:prstTxWarp prst="textNoShape">
              <a:avLst/>
            </a:prstTxWarp>
          </a:bodyPr>
          <a:lstStyle>
            <a:lvl1pPr defTabSz="895350">
              <a:defRPr sz="1200" smtClean="0">
                <a:latin typeface="Arial" pitchFamily="34" charset="0"/>
              </a:defRPr>
            </a:lvl1pPr>
          </a:lstStyle>
          <a:p>
            <a:pPr>
              <a:defRPr/>
            </a:pPr>
            <a:endParaRPr lang="en-US" altLang="en-US" dirty="0"/>
          </a:p>
        </p:txBody>
      </p:sp>
      <p:sp>
        <p:nvSpPr>
          <p:cNvPr id="20483" name="Rectangle 3"/>
          <p:cNvSpPr>
            <a:spLocks noGrp="1" noChangeArrowheads="1"/>
          </p:cNvSpPr>
          <p:nvPr>
            <p:ph type="dt" idx="1"/>
          </p:nvPr>
        </p:nvSpPr>
        <p:spPr bwMode="auto">
          <a:xfrm>
            <a:off x="3970938" y="0"/>
            <a:ext cx="3037840"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9500" tIns="44750" rIns="89500" bIns="44750" numCol="1" anchor="t" anchorCtr="0" compatLnSpc="1">
            <a:prstTxWarp prst="textNoShape">
              <a:avLst/>
            </a:prstTxWarp>
          </a:bodyPr>
          <a:lstStyle>
            <a:lvl1pPr algn="r" defTabSz="895350">
              <a:defRPr sz="1200" smtClean="0">
                <a:latin typeface="Arial" pitchFamily="34" charset="0"/>
              </a:defRPr>
            </a:lvl1pPr>
          </a:lstStyle>
          <a:p>
            <a:pPr>
              <a:defRPr/>
            </a:pPr>
            <a:endParaRPr lang="en-US" altLang="en-US" dirty="0"/>
          </a:p>
        </p:txBody>
      </p:sp>
      <p:sp>
        <p:nvSpPr>
          <p:cNvPr id="21508"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0485" name="Rectangle 5"/>
          <p:cNvSpPr>
            <a:spLocks noGrp="1" noChangeArrowheads="1"/>
          </p:cNvSpPr>
          <p:nvPr>
            <p:ph type="body" sz="quarter" idx="3"/>
          </p:nvPr>
        </p:nvSpPr>
        <p:spPr bwMode="auto">
          <a:xfrm>
            <a:off x="701040" y="4416426"/>
            <a:ext cx="5608320" cy="4183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9500" tIns="44750" rIns="89500" bIns="44750" numCol="1" anchor="t" anchorCtr="0" compatLnSpc="1">
            <a:prstTxWarp prst="textNoShape">
              <a:avLst/>
            </a:prstTxWarp>
          </a:bodyPr>
          <a:lstStyle/>
          <a:p>
            <a:pPr lvl="0"/>
            <a:r>
              <a:rPr lang="en-US" altLang="en-US" noProof="0" smtClean="0"/>
              <a:t>Click to edit Master text styles</a:t>
            </a:r>
          </a:p>
          <a:p>
            <a:pPr lvl="1"/>
            <a:r>
              <a:rPr lang="en-US" altLang="en-US" noProof="0" smtClean="0"/>
              <a:t>Second level</a:t>
            </a:r>
          </a:p>
          <a:p>
            <a:pPr lvl="2"/>
            <a:r>
              <a:rPr lang="en-US" altLang="en-US" noProof="0" smtClean="0"/>
              <a:t>Third level</a:t>
            </a:r>
          </a:p>
          <a:p>
            <a:pPr lvl="3"/>
            <a:r>
              <a:rPr lang="en-US" altLang="en-US" noProof="0" smtClean="0"/>
              <a:t>Fourth level</a:t>
            </a:r>
          </a:p>
          <a:p>
            <a:pPr lvl="4"/>
            <a:r>
              <a:rPr lang="en-US" altLang="en-US" noProof="0" smtClean="0"/>
              <a:t>Fifth level</a:t>
            </a:r>
          </a:p>
        </p:txBody>
      </p:sp>
      <p:sp>
        <p:nvSpPr>
          <p:cNvPr id="20486" name="Rectangle 6"/>
          <p:cNvSpPr>
            <a:spLocks noGrp="1" noChangeArrowheads="1"/>
          </p:cNvSpPr>
          <p:nvPr>
            <p:ph type="ftr" sz="quarter" idx="4"/>
          </p:nvPr>
        </p:nvSpPr>
        <p:spPr bwMode="auto">
          <a:xfrm>
            <a:off x="0" y="8829675"/>
            <a:ext cx="3037840"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9500" tIns="44750" rIns="89500" bIns="44750" numCol="1" anchor="b" anchorCtr="0" compatLnSpc="1">
            <a:prstTxWarp prst="textNoShape">
              <a:avLst/>
            </a:prstTxWarp>
          </a:bodyPr>
          <a:lstStyle>
            <a:lvl1pPr defTabSz="895350">
              <a:defRPr sz="1200" smtClean="0">
                <a:latin typeface="Arial" pitchFamily="34" charset="0"/>
              </a:defRPr>
            </a:lvl1pPr>
          </a:lstStyle>
          <a:p>
            <a:pPr>
              <a:defRPr/>
            </a:pPr>
            <a:endParaRPr lang="en-US" altLang="en-US" dirty="0"/>
          </a:p>
        </p:txBody>
      </p:sp>
      <p:sp>
        <p:nvSpPr>
          <p:cNvPr id="20487" name="Rectangle 7"/>
          <p:cNvSpPr>
            <a:spLocks noGrp="1" noChangeArrowheads="1"/>
          </p:cNvSpPr>
          <p:nvPr>
            <p:ph type="sldNum" sz="quarter" idx="5"/>
          </p:nvPr>
        </p:nvSpPr>
        <p:spPr bwMode="auto">
          <a:xfrm>
            <a:off x="3970938" y="8829675"/>
            <a:ext cx="3037840"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9500" tIns="44750" rIns="89500" bIns="44750" numCol="1" anchor="b" anchorCtr="0" compatLnSpc="1">
            <a:prstTxWarp prst="textNoShape">
              <a:avLst/>
            </a:prstTxWarp>
          </a:bodyPr>
          <a:lstStyle>
            <a:lvl1pPr algn="r" defTabSz="895350">
              <a:defRPr sz="1200" smtClean="0">
                <a:latin typeface="Arial" pitchFamily="34" charset="0"/>
              </a:defRPr>
            </a:lvl1pPr>
          </a:lstStyle>
          <a:p>
            <a:pPr>
              <a:defRPr/>
            </a:pPr>
            <a:fld id="{359DB7D5-ACF8-4DB2-8999-D178B8223442}" type="slidenum">
              <a:rPr lang="en-US" altLang="en-US"/>
              <a:pPr>
                <a:defRPr/>
              </a:pPr>
              <a:t>‹#›</a:t>
            </a:fld>
            <a:endParaRPr lang="en-US" altLang="en-US" dirty="0"/>
          </a:p>
        </p:txBody>
      </p:sp>
    </p:spTree>
    <p:extLst>
      <p:ext uri="{BB962C8B-B14F-4D97-AF65-F5344CB8AC3E}">
        <p14:creationId xmlns:p14="http://schemas.microsoft.com/office/powerpoint/2010/main" val="252749025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p:spPr>
        <p:txBody>
          <a:bodyPr/>
          <a:lstStyle>
            <a:lvl1pPr defTabSz="895350" eaLnBrk="0" hangingPunct="0">
              <a:defRPr sz="2000">
                <a:solidFill>
                  <a:schemeClr val="tx1"/>
                </a:solidFill>
                <a:latin typeface="Arial" charset="0"/>
              </a:defRPr>
            </a:lvl1pPr>
            <a:lvl2pPr marL="742950" indent="-285750" defTabSz="895350" eaLnBrk="0" hangingPunct="0">
              <a:defRPr sz="2000">
                <a:solidFill>
                  <a:schemeClr val="tx1"/>
                </a:solidFill>
                <a:latin typeface="Arial" charset="0"/>
              </a:defRPr>
            </a:lvl2pPr>
            <a:lvl3pPr marL="1143000" indent="-228600" defTabSz="895350" eaLnBrk="0" hangingPunct="0">
              <a:defRPr sz="2000">
                <a:solidFill>
                  <a:schemeClr val="tx1"/>
                </a:solidFill>
                <a:latin typeface="Arial" charset="0"/>
              </a:defRPr>
            </a:lvl3pPr>
            <a:lvl4pPr marL="1600200" indent="-228600" defTabSz="895350" eaLnBrk="0" hangingPunct="0">
              <a:defRPr sz="2000">
                <a:solidFill>
                  <a:schemeClr val="tx1"/>
                </a:solidFill>
                <a:latin typeface="Arial" charset="0"/>
              </a:defRPr>
            </a:lvl4pPr>
            <a:lvl5pPr marL="2057400" indent="-228600" defTabSz="895350" eaLnBrk="0" hangingPunct="0">
              <a:defRPr sz="2000">
                <a:solidFill>
                  <a:schemeClr val="tx1"/>
                </a:solidFill>
                <a:latin typeface="Arial" charset="0"/>
              </a:defRPr>
            </a:lvl5pPr>
            <a:lvl6pPr marL="2514600" indent="-228600" defTabSz="895350" eaLnBrk="0" fontAlgn="base" hangingPunct="0">
              <a:spcBef>
                <a:spcPct val="0"/>
              </a:spcBef>
              <a:spcAft>
                <a:spcPct val="0"/>
              </a:spcAft>
              <a:defRPr sz="2000">
                <a:solidFill>
                  <a:schemeClr val="tx1"/>
                </a:solidFill>
                <a:latin typeface="Arial" charset="0"/>
              </a:defRPr>
            </a:lvl6pPr>
            <a:lvl7pPr marL="2971800" indent="-228600" defTabSz="895350" eaLnBrk="0" fontAlgn="base" hangingPunct="0">
              <a:spcBef>
                <a:spcPct val="0"/>
              </a:spcBef>
              <a:spcAft>
                <a:spcPct val="0"/>
              </a:spcAft>
              <a:defRPr sz="2000">
                <a:solidFill>
                  <a:schemeClr val="tx1"/>
                </a:solidFill>
                <a:latin typeface="Arial" charset="0"/>
              </a:defRPr>
            </a:lvl7pPr>
            <a:lvl8pPr marL="3429000" indent="-228600" defTabSz="895350" eaLnBrk="0" fontAlgn="base" hangingPunct="0">
              <a:spcBef>
                <a:spcPct val="0"/>
              </a:spcBef>
              <a:spcAft>
                <a:spcPct val="0"/>
              </a:spcAft>
              <a:defRPr sz="2000">
                <a:solidFill>
                  <a:schemeClr val="tx1"/>
                </a:solidFill>
                <a:latin typeface="Arial" charset="0"/>
              </a:defRPr>
            </a:lvl8pPr>
            <a:lvl9pPr marL="3886200" indent="-228600" defTabSz="895350" eaLnBrk="0" fontAlgn="base" hangingPunct="0">
              <a:spcBef>
                <a:spcPct val="0"/>
              </a:spcBef>
              <a:spcAft>
                <a:spcPct val="0"/>
              </a:spcAft>
              <a:defRPr sz="2000">
                <a:solidFill>
                  <a:schemeClr val="tx1"/>
                </a:solidFill>
                <a:latin typeface="Arial" charset="0"/>
              </a:defRPr>
            </a:lvl9pPr>
          </a:lstStyle>
          <a:p>
            <a:pPr eaLnBrk="1" hangingPunct="1"/>
            <a:fld id="{BCA29596-FF62-4E33-AC48-5B60B173269E}" type="slidenum">
              <a:rPr lang="en-US" altLang="en-US" sz="1200"/>
              <a:pPr eaLnBrk="1" hangingPunct="1"/>
              <a:t>1</a:t>
            </a:fld>
            <a:endParaRPr lang="en-US" altLang="en-US" sz="1200" dirty="0"/>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p:spPr>
        <p:txBody>
          <a:bodyPr/>
          <a:lstStyle/>
          <a:p>
            <a:pPr eaLnBrk="1" hangingPunct="1"/>
            <a:r>
              <a:rPr lang="en-US" altLang="en-US" dirty="0" smtClean="0">
                <a:latin typeface="Arial" charset="0"/>
              </a:rPr>
              <a:t>This is the material risk program training deck to be delivered</a:t>
            </a:r>
            <a:r>
              <a:rPr lang="en-US" altLang="en-US" baseline="0" dirty="0" smtClean="0">
                <a:latin typeface="Arial" charset="0"/>
              </a:rPr>
              <a:t> to the 1</a:t>
            </a:r>
            <a:r>
              <a:rPr lang="en-US" altLang="en-US" baseline="30000" dirty="0" smtClean="0">
                <a:latin typeface="Arial" charset="0"/>
              </a:rPr>
              <a:t>st</a:t>
            </a:r>
            <a:r>
              <a:rPr lang="en-US" altLang="en-US" baseline="0" dirty="0" smtClean="0">
                <a:latin typeface="Arial" charset="0"/>
              </a:rPr>
              <a:t> and 2</a:t>
            </a:r>
            <a:r>
              <a:rPr lang="en-US" altLang="en-US" baseline="30000" dirty="0" smtClean="0">
                <a:latin typeface="Arial" charset="0"/>
              </a:rPr>
              <a:t>nd</a:t>
            </a:r>
            <a:r>
              <a:rPr lang="en-US" altLang="en-US" baseline="0" dirty="0" smtClean="0">
                <a:latin typeface="Arial" charset="0"/>
              </a:rPr>
              <a:t> Lines of Defense</a:t>
            </a:r>
            <a:endParaRPr lang="en-US" altLang="en-US" dirty="0" smtClean="0">
              <a:latin typeface="Arial"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lvl1pPr defTabSz="895350" eaLnBrk="0" hangingPunct="0">
              <a:defRPr sz="2000">
                <a:solidFill>
                  <a:schemeClr val="tx1"/>
                </a:solidFill>
                <a:latin typeface="Arial" charset="0"/>
              </a:defRPr>
            </a:lvl1pPr>
            <a:lvl2pPr marL="742950" indent="-285750" defTabSz="895350" eaLnBrk="0" hangingPunct="0">
              <a:defRPr sz="2000">
                <a:solidFill>
                  <a:schemeClr val="tx1"/>
                </a:solidFill>
                <a:latin typeface="Arial" charset="0"/>
              </a:defRPr>
            </a:lvl2pPr>
            <a:lvl3pPr marL="1143000" indent="-228600" defTabSz="895350" eaLnBrk="0" hangingPunct="0">
              <a:defRPr sz="2000">
                <a:solidFill>
                  <a:schemeClr val="tx1"/>
                </a:solidFill>
                <a:latin typeface="Arial" charset="0"/>
              </a:defRPr>
            </a:lvl3pPr>
            <a:lvl4pPr marL="1600200" indent="-228600" defTabSz="895350" eaLnBrk="0" hangingPunct="0">
              <a:defRPr sz="2000">
                <a:solidFill>
                  <a:schemeClr val="tx1"/>
                </a:solidFill>
                <a:latin typeface="Arial" charset="0"/>
              </a:defRPr>
            </a:lvl4pPr>
            <a:lvl5pPr marL="2057400" indent="-228600" defTabSz="895350" eaLnBrk="0" hangingPunct="0">
              <a:defRPr sz="2000">
                <a:solidFill>
                  <a:schemeClr val="tx1"/>
                </a:solidFill>
                <a:latin typeface="Arial" charset="0"/>
              </a:defRPr>
            </a:lvl5pPr>
            <a:lvl6pPr marL="2514600" indent="-228600" defTabSz="895350" eaLnBrk="0" fontAlgn="base" hangingPunct="0">
              <a:spcBef>
                <a:spcPct val="0"/>
              </a:spcBef>
              <a:spcAft>
                <a:spcPct val="0"/>
              </a:spcAft>
              <a:defRPr sz="2000">
                <a:solidFill>
                  <a:schemeClr val="tx1"/>
                </a:solidFill>
                <a:latin typeface="Arial" charset="0"/>
              </a:defRPr>
            </a:lvl6pPr>
            <a:lvl7pPr marL="2971800" indent="-228600" defTabSz="895350" eaLnBrk="0" fontAlgn="base" hangingPunct="0">
              <a:spcBef>
                <a:spcPct val="0"/>
              </a:spcBef>
              <a:spcAft>
                <a:spcPct val="0"/>
              </a:spcAft>
              <a:defRPr sz="2000">
                <a:solidFill>
                  <a:schemeClr val="tx1"/>
                </a:solidFill>
                <a:latin typeface="Arial" charset="0"/>
              </a:defRPr>
            </a:lvl7pPr>
            <a:lvl8pPr marL="3429000" indent="-228600" defTabSz="895350" eaLnBrk="0" fontAlgn="base" hangingPunct="0">
              <a:spcBef>
                <a:spcPct val="0"/>
              </a:spcBef>
              <a:spcAft>
                <a:spcPct val="0"/>
              </a:spcAft>
              <a:defRPr sz="2000">
                <a:solidFill>
                  <a:schemeClr val="tx1"/>
                </a:solidFill>
                <a:latin typeface="Arial" charset="0"/>
              </a:defRPr>
            </a:lvl8pPr>
            <a:lvl9pPr marL="3886200" indent="-228600" defTabSz="895350" eaLnBrk="0" fontAlgn="base" hangingPunct="0">
              <a:spcBef>
                <a:spcPct val="0"/>
              </a:spcBef>
              <a:spcAft>
                <a:spcPct val="0"/>
              </a:spcAft>
              <a:defRPr sz="2000">
                <a:solidFill>
                  <a:schemeClr val="tx1"/>
                </a:solidFill>
                <a:latin typeface="Arial" charset="0"/>
              </a:defRPr>
            </a:lvl9pPr>
          </a:lstStyle>
          <a:p>
            <a:pPr eaLnBrk="1" hangingPunct="1"/>
            <a:fld id="{AE0E1C7E-539C-4958-845F-8FCE5C3FD1D3}" type="slidenum">
              <a:rPr lang="en-US" altLang="en-US" sz="1200"/>
              <a:pPr eaLnBrk="1" hangingPunct="1"/>
              <a:t>10</a:t>
            </a:fld>
            <a:endParaRPr lang="en-US" altLang="en-US" sz="1200" dirty="0"/>
          </a:p>
        </p:txBody>
      </p:sp>
      <p:sp>
        <p:nvSpPr>
          <p:cNvPr id="27651" name="Rectangle 2"/>
          <p:cNvSpPr>
            <a:spLocks noGrp="1" noRot="1" noChangeAspect="1" noChangeArrowheads="1" noTextEdit="1"/>
          </p:cNvSpPr>
          <p:nvPr>
            <p:ph type="sldImg"/>
          </p:nvPr>
        </p:nvSpPr>
        <p:spPr>
          <a:xfrm>
            <a:off x="1181100" y="695325"/>
            <a:ext cx="4648200" cy="3486150"/>
          </a:xfrm>
          <a:ln/>
        </p:spPr>
      </p:sp>
      <p:sp>
        <p:nvSpPr>
          <p:cNvPr id="27652" name="Rectangle 3"/>
          <p:cNvSpPr>
            <a:spLocks noGrp="1" noChangeArrowheads="1"/>
          </p:cNvSpPr>
          <p:nvPr>
            <p:ph type="body" idx="1"/>
          </p:nvPr>
        </p:nvSpPr>
        <p:spPr>
          <a:xfrm>
            <a:off x="701040" y="4416425"/>
            <a:ext cx="5608320" cy="4184650"/>
          </a:xfrm>
          <a:noFill/>
        </p:spPr>
        <p:txBody>
          <a:bodyPr/>
          <a:lstStyle/>
          <a:p>
            <a:pPr eaLnBrk="1" hangingPunct="1"/>
            <a:r>
              <a:rPr lang="en-US" altLang="en-US" dirty="0" smtClean="0">
                <a:latin typeface="Arial" charset="0"/>
              </a:rPr>
              <a:t>Business Entity Risk Managers are discipline</a:t>
            </a:r>
            <a:r>
              <a:rPr lang="en-US" altLang="en-US" baseline="0" dirty="0" smtClean="0">
                <a:latin typeface="Arial" charset="0"/>
              </a:rPr>
              <a:t> specific and </a:t>
            </a:r>
            <a:r>
              <a:rPr lang="en-US" altLang="en-US" dirty="0" smtClean="0">
                <a:latin typeface="Arial" charset="0"/>
              </a:rPr>
              <a:t>consist of the</a:t>
            </a:r>
            <a:r>
              <a:rPr lang="en-US" altLang="en-US" baseline="0" dirty="0" smtClean="0">
                <a:latin typeface="Arial" charset="0"/>
              </a:rPr>
              <a:t> Ops Risk team, Credit Risk Team, Liquidity, etc. They will be an invaluable resource for gathering information on each risk type, such as historical loss data, relevant metrics, risk specific assessments, etc.</a:t>
            </a:r>
            <a:endParaRPr lang="en-US" altLang="en-US" dirty="0" smtClean="0">
              <a:latin typeface="Arial"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lvl1pPr defTabSz="895350" eaLnBrk="0" hangingPunct="0">
              <a:defRPr sz="2000">
                <a:solidFill>
                  <a:schemeClr val="tx1"/>
                </a:solidFill>
                <a:latin typeface="Arial" charset="0"/>
              </a:defRPr>
            </a:lvl1pPr>
            <a:lvl2pPr marL="742950" indent="-285750" defTabSz="895350" eaLnBrk="0" hangingPunct="0">
              <a:defRPr sz="2000">
                <a:solidFill>
                  <a:schemeClr val="tx1"/>
                </a:solidFill>
                <a:latin typeface="Arial" charset="0"/>
              </a:defRPr>
            </a:lvl2pPr>
            <a:lvl3pPr marL="1143000" indent="-228600" defTabSz="895350" eaLnBrk="0" hangingPunct="0">
              <a:defRPr sz="2000">
                <a:solidFill>
                  <a:schemeClr val="tx1"/>
                </a:solidFill>
                <a:latin typeface="Arial" charset="0"/>
              </a:defRPr>
            </a:lvl3pPr>
            <a:lvl4pPr marL="1600200" indent="-228600" defTabSz="895350" eaLnBrk="0" hangingPunct="0">
              <a:defRPr sz="2000">
                <a:solidFill>
                  <a:schemeClr val="tx1"/>
                </a:solidFill>
                <a:latin typeface="Arial" charset="0"/>
              </a:defRPr>
            </a:lvl4pPr>
            <a:lvl5pPr marL="2057400" indent="-228600" defTabSz="895350" eaLnBrk="0" hangingPunct="0">
              <a:defRPr sz="2000">
                <a:solidFill>
                  <a:schemeClr val="tx1"/>
                </a:solidFill>
                <a:latin typeface="Arial" charset="0"/>
              </a:defRPr>
            </a:lvl5pPr>
            <a:lvl6pPr marL="2514600" indent="-228600" defTabSz="895350" eaLnBrk="0" fontAlgn="base" hangingPunct="0">
              <a:spcBef>
                <a:spcPct val="0"/>
              </a:spcBef>
              <a:spcAft>
                <a:spcPct val="0"/>
              </a:spcAft>
              <a:defRPr sz="2000">
                <a:solidFill>
                  <a:schemeClr val="tx1"/>
                </a:solidFill>
                <a:latin typeface="Arial" charset="0"/>
              </a:defRPr>
            </a:lvl6pPr>
            <a:lvl7pPr marL="2971800" indent="-228600" defTabSz="895350" eaLnBrk="0" fontAlgn="base" hangingPunct="0">
              <a:spcBef>
                <a:spcPct val="0"/>
              </a:spcBef>
              <a:spcAft>
                <a:spcPct val="0"/>
              </a:spcAft>
              <a:defRPr sz="2000">
                <a:solidFill>
                  <a:schemeClr val="tx1"/>
                </a:solidFill>
                <a:latin typeface="Arial" charset="0"/>
              </a:defRPr>
            </a:lvl7pPr>
            <a:lvl8pPr marL="3429000" indent="-228600" defTabSz="895350" eaLnBrk="0" fontAlgn="base" hangingPunct="0">
              <a:spcBef>
                <a:spcPct val="0"/>
              </a:spcBef>
              <a:spcAft>
                <a:spcPct val="0"/>
              </a:spcAft>
              <a:defRPr sz="2000">
                <a:solidFill>
                  <a:schemeClr val="tx1"/>
                </a:solidFill>
                <a:latin typeface="Arial" charset="0"/>
              </a:defRPr>
            </a:lvl8pPr>
            <a:lvl9pPr marL="3886200" indent="-228600" defTabSz="895350" eaLnBrk="0" fontAlgn="base" hangingPunct="0">
              <a:spcBef>
                <a:spcPct val="0"/>
              </a:spcBef>
              <a:spcAft>
                <a:spcPct val="0"/>
              </a:spcAft>
              <a:defRPr sz="2000">
                <a:solidFill>
                  <a:schemeClr val="tx1"/>
                </a:solidFill>
                <a:latin typeface="Arial" charset="0"/>
              </a:defRPr>
            </a:lvl9pPr>
          </a:lstStyle>
          <a:p>
            <a:pPr eaLnBrk="1" hangingPunct="1"/>
            <a:fld id="{AE0E1C7E-539C-4958-845F-8FCE5C3FD1D3}" type="slidenum">
              <a:rPr lang="en-US" altLang="en-US" sz="1200"/>
              <a:pPr eaLnBrk="1" hangingPunct="1"/>
              <a:t>11</a:t>
            </a:fld>
            <a:endParaRPr lang="en-US" altLang="en-US" sz="1200" dirty="0"/>
          </a:p>
        </p:txBody>
      </p:sp>
      <p:sp>
        <p:nvSpPr>
          <p:cNvPr id="27651" name="Rectangle 2"/>
          <p:cNvSpPr>
            <a:spLocks noGrp="1" noRot="1" noChangeAspect="1" noChangeArrowheads="1" noTextEdit="1"/>
          </p:cNvSpPr>
          <p:nvPr>
            <p:ph type="sldImg"/>
          </p:nvPr>
        </p:nvSpPr>
        <p:spPr>
          <a:xfrm>
            <a:off x="1181100" y="695325"/>
            <a:ext cx="4648200" cy="3486150"/>
          </a:xfrm>
          <a:ln/>
        </p:spPr>
      </p:sp>
      <p:sp>
        <p:nvSpPr>
          <p:cNvPr id="27652" name="Rectangle 3"/>
          <p:cNvSpPr>
            <a:spLocks noGrp="1" noChangeArrowheads="1"/>
          </p:cNvSpPr>
          <p:nvPr>
            <p:ph type="body" idx="1"/>
          </p:nvPr>
        </p:nvSpPr>
        <p:spPr>
          <a:xfrm>
            <a:off x="701040" y="4416425"/>
            <a:ext cx="5608320" cy="4184650"/>
          </a:xfrm>
          <a:noFill/>
        </p:spPr>
        <p:txBody>
          <a:bodyPr/>
          <a:lstStyle/>
          <a:p>
            <a:pPr eaLnBrk="1" hangingPunct="1"/>
            <a:r>
              <a:rPr lang="en-US" altLang="en-US" dirty="0" smtClean="0">
                <a:latin typeface="Arial" charset="0"/>
              </a:rPr>
              <a:t>Notes:</a:t>
            </a:r>
            <a:r>
              <a:rPr lang="en-US" altLang="en-US" baseline="0" dirty="0" smtClean="0">
                <a:latin typeface="Arial" charset="0"/>
              </a:rPr>
              <a:t> Business Entity ERM should be as involved as their bandwidth allows, at a minimum they should be tracking each assessment to ensure it is being conducted per program guidelines and is on target for completion</a:t>
            </a:r>
            <a:endParaRPr lang="en-US" altLang="en-US" dirty="0" smtClean="0">
              <a:latin typeface="Arial"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lvl1pPr defTabSz="895350" eaLnBrk="0" hangingPunct="0">
              <a:defRPr sz="2000">
                <a:solidFill>
                  <a:schemeClr val="tx1"/>
                </a:solidFill>
                <a:latin typeface="Arial" charset="0"/>
              </a:defRPr>
            </a:lvl1pPr>
            <a:lvl2pPr marL="742950" indent="-285750" defTabSz="895350" eaLnBrk="0" hangingPunct="0">
              <a:defRPr sz="2000">
                <a:solidFill>
                  <a:schemeClr val="tx1"/>
                </a:solidFill>
                <a:latin typeface="Arial" charset="0"/>
              </a:defRPr>
            </a:lvl2pPr>
            <a:lvl3pPr marL="1143000" indent="-228600" defTabSz="895350" eaLnBrk="0" hangingPunct="0">
              <a:defRPr sz="2000">
                <a:solidFill>
                  <a:schemeClr val="tx1"/>
                </a:solidFill>
                <a:latin typeface="Arial" charset="0"/>
              </a:defRPr>
            </a:lvl3pPr>
            <a:lvl4pPr marL="1600200" indent="-228600" defTabSz="895350" eaLnBrk="0" hangingPunct="0">
              <a:defRPr sz="2000">
                <a:solidFill>
                  <a:schemeClr val="tx1"/>
                </a:solidFill>
                <a:latin typeface="Arial" charset="0"/>
              </a:defRPr>
            </a:lvl4pPr>
            <a:lvl5pPr marL="2057400" indent="-228600" defTabSz="895350" eaLnBrk="0" hangingPunct="0">
              <a:defRPr sz="2000">
                <a:solidFill>
                  <a:schemeClr val="tx1"/>
                </a:solidFill>
                <a:latin typeface="Arial" charset="0"/>
              </a:defRPr>
            </a:lvl5pPr>
            <a:lvl6pPr marL="2514600" indent="-228600" defTabSz="895350" eaLnBrk="0" fontAlgn="base" hangingPunct="0">
              <a:spcBef>
                <a:spcPct val="0"/>
              </a:spcBef>
              <a:spcAft>
                <a:spcPct val="0"/>
              </a:spcAft>
              <a:defRPr sz="2000">
                <a:solidFill>
                  <a:schemeClr val="tx1"/>
                </a:solidFill>
                <a:latin typeface="Arial" charset="0"/>
              </a:defRPr>
            </a:lvl6pPr>
            <a:lvl7pPr marL="2971800" indent="-228600" defTabSz="895350" eaLnBrk="0" fontAlgn="base" hangingPunct="0">
              <a:spcBef>
                <a:spcPct val="0"/>
              </a:spcBef>
              <a:spcAft>
                <a:spcPct val="0"/>
              </a:spcAft>
              <a:defRPr sz="2000">
                <a:solidFill>
                  <a:schemeClr val="tx1"/>
                </a:solidFill>
                <a:latin typeface="Arial" charset="0"/>
              </a:defRPr>
            </a:lvl7pPr>
            <a:lvl8pPr marL="3429000" indent="-228600" defTabSz="895350" eaLnBrk="0" fontAlgn="base" hangingPunct="0">
              <a:spcBef>
                <a:spcPct val="0"/>
              </a:spcBef>
              <a:spcAft>
                <a:spcPct val="0"/>
              </a:spcAft>
              <a:defRPr sz="2000">
                <a:solidFill>
                  <a:schemeClr val="tx1"/>
                </a:solidFill>
                <a:latin typeface="Arial" charset="0"/>
              </a:defRPr>
            </a:lvl8pPr>
            <a:lvl9pPr marL="3886200" indent="-228600" defTabSz="895350" eaLnBrk="0" fontAlgn="base" hangingPunct="0">
              <a:spcBef>
                <a:spcPct val="0"/>
              </a:spcBef>
              <a:spcAft>
                <a:spcPct val="0"/>
              </a:spcAft>
              <a:defRPr sz="2000">
                <a:solidFill>
                  <a:schemeClr val="tx1"/>
                </a:solidFill>
                <a:latin typeface="Arial" charset="0"/>
              </a:defRPr>
            </a:lvl9pPr>
          </a:lstStyle>
          <a:p>
            <a:pPr eaLnBrk="1" hangingPunct="1"/>
            <a:fld id="{6AE73529-7BD6-41CF-96BF-02C656FD3AB0}" type="slidenum">
              <a:rPr lang="en-US" altLang="en-US" sz="1200"/>
              <a:pPr eaLnBrk="1" hangingPunct="1"/>
              <a:t>12</a:t>
            </a:fld>
            <a:endParaRPr lang="en-US" altLang="en-US" sz="1200" dirty="0"/>
          </a:p>
        </p:txBody>
      </p:sp>
      <p:sp>
        <p:nvSpPr>
          <p:cNvPr id="31747" name="Rectangle 2"/>
          <p:cNvSpPr>
            <a:spLocks noGrp="1" noRot="1" noChangeAspect="1" noChangeArrowheads="1" noTextEdit="1"/>
          </p:cNvSpPr>
          <p:nvPr>
            <p:ph type="sldImg"/>
          </p:nvPr>
        </p:nvSpPr>
        <p:spPr>
          <a:xfrm>
            <a:off x="1181100" y="695325"/>
            <a:ext cx="4648200" cy="3486150"/>
          </a:xfrm>
          <a:ln/>
        </p:spPr>
      </p:sp>
      <p:sp>
        <p:nvSpPr>
          <p:cNvPr id="31748" name="Rectangle 3"/>
          <p:cNvSpPr>
            <a:spLocks noGrp="1" noChangeArrowheads="1"/>
          </p:cNvSpPr>
          <p:nvPr>
            <p:ph type="body" idx="1"/>
          </p:nvPr>
        </p:nvSpPr>
        <p:spPr>
          <a:xfrm>
            <a:off x="701040" y="4416425"/>
            <a:ext cx="5608320" cy="4184650"/>
          </a:xfrm>
          <a:noFill/>
        </p:spPr>
        <p:txBody>
          <a:bodyPr/>
          <a:lstStyle/>
          <a:p>
            <a:pPr eaLnBrk="1" hangingPunct="1"/>
            <a:r>
              <a:rPr lang="en-US" altLang="en-US" dirty="0" smtClean="0">
                <a:latin typeface="Arial" charset="0"/>
              </a:rPr>
              <a:t>This slide (not intended</a:t>
            </a:r>
            <a:r>
              <a:rPr lang="en-US" altLang="en-US" baseline="0" dirty="0" smtClean="0">
                <a:latin typeface="Arial" charset="0"/>
              </a:rPr>
              <a:t> to be prescriptive)</a:t>
            </a:r>
            <a:r>
              <a:rPr lang="en-US" altLang="en-US" dirty="0" smtClean="0">
                <a:latin typeface="Arial" charset="0"/>
              </a:rPr>
              <a:t> provides</a:t>
            </a:r>
            <a:r>
              <a:rPr lang="en-US" altLang="en-US" baseline="0" dirty="0" smtClean="0">
                <a:latin typeface="Arial" charset="0"/>
              </a:rPr>
              <a:t> some recommendations on approach including who to include and the number of participants.</a:t>
            </a:r>
          </a:p>
          <a:p>
            <a:pPr eaLnBrk="1" hangingPunct="1"/>
            <a:r>
              <a:rPr lang="en-US" altLang="en-US" b="1" baseline="0" dirty="0" smtClean="0">
                <a:latin typeface="Arial" charset="0"/>
              </a:rPr>
              <a:t>Minimum requirements </a:t>
            </a:r>
            <a:r>
              <a:rPr lang="en-US" altLang="en-US" baseline="0" dirty="0" smtClean="0">
                <a:latin typeface="Arial" charset="0"/>
              </a:rPr>
              <a:t>- the Line of Business and Business Segment assessments must include First Line Management and where available, First Line Risk. </a:t>
            </a:r>
          </a:p>
          <a:p>
            <a:pPr eaLnBrk="1" hangingPunct="1"/>
            <a:r>
              <a:rPr lang="en-US" altLang="en-US" b="1" baseline="0" dirty="0" smtClean="0">
                <a:latin typeface="Arial" charset="0"/>
              </a:rPr>
              <a:t>NOTE</a:t>
            </a:r>
            <a:r>
              <a:rPr lang="en-US" altLang="en-US" baseline="0" dirty="0" smtClean="0">
                <a:latin typeface="Arial" charset="0"/>
              </a:rPr>
              <a:t> - Having a single high level executive or a Compliance or Risk function complete the inventory in a vacuum would bring to question the completeness/accuracy of the exercise by Enterprise Risk, internal / external audit and our regulators.</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lvl1pPr defTabSz="895350" eaLnBrk="0" hangingPunct="0">
              <a:defRPr sz="2000">
                <a:solidFill>
                  <a:schemeClr val="tx1"/>
                </a:solidFill>
                <a:latin typeface="Arial" charset="0"/>
              </a:defRPr>
            </a:lvl1pPr>
            <a:lvl2pPr marL="742950" indent="-285750" defTabSz="895350" eaLnBrk="0" hangingPunct="0">
              <a:defRPr sz="2000">
                <a:solidFill>
                  <a:schemeClr val="tx1"/>
                </a:solidFill>
                <a:latin typeface="Arial" charset="0"/>
              </a:defRPr>
            </a:lvl2pPr>
            <a:lvl3pPr marL="1143000" indent="-228600" defTabSz="895350" eaLnBrk="0" hangingPunct="0">
              <a:defRPr sz="2000">
                <a:solidFill>
                  <a:schemeClr val="tx1"/>
                </a:solidFill>
                <a:latin typeface="Arial" charset="0"/>
              </a:defRPr>
            </a:lvl3pPr>
            <a:lvl4pPr marL="1600200" indent="-228600" defTabSz="895350" eaLnBrk="0" hangingPunct="0">
              <a:defRPr sz="2000">
                <a:solidFill>
                  <a:schemeClr val="tx1"/>
                </a:solidFill>
                <a:latin typeface="Arial" charset="0"/>
              </a:defRPr>
            </a:lvl4pPr>
            <a:lvl5pPr marL="2057400" indent="-228600" defTabSz="895350" eaLnBrk="0" hangingPunct="0">
              <a:defRPr sz="2000">
                <a:solidFill>
                  <a:schemeClr val="tx1"/>
                </a:solidFill>
                <a:latin typeface="Arial" charset="0"/>
              </a:defRPr>
            </a:lvl5pPr>
            <a:lvl6pPr marL="2514600" indent="-228600" defTabSz="895350" eaLnBrk="0" fontAlgn="base" hangingPunct="0">
              <a:spcBef>
                <a:spcPct val="0"/>
              </a:spcBef>
              <a:spcAft>
                <a:spcPct val="0"/>
              </a:spcAft>
              <a:defRPr sz="2000">
                <a:solidFill>
                  <a:schemeClr val="tx1"/>
                </a:solidFill>
                <a:latin typeface="Arial" charset="0"/>
              </a:defRPr>
            </a:lvl6pPr>
            <a:lvl7pPr marL="2971800" indent="-228600" defTabSz="895350" eaLnBrk="0" fontAlgn="base" hangingPunct="0">
              <a:spcBef>
                <a:spcPct val="0"/>
              </a:spcBef>
              <a:spcAft>
                <a:spcPct val="0"/>
              </a:spcAft>
              <a:defRPr sz="2000">
                <a:solidFill>
                  <a:schemeClr val="tx1"/>
                </a:solidFill>
                <a:latin typeface="Arial" charset="0"/>
              </a:defRPr>
            </a:lvl7pPr>
            <a:lvl8pPr marL="3429000" indent="-228600" defTabSz="895350" eaLnBrk="0" fontAlgn="base" hangingPunct="0">
              <a:spcBef>
                <a:spcPct val="0"/>
              </a:spcBef>
              <a:spcAft>
                <a:spcPct val="0"/>
              </a:spcAft>
              <a:defRPr sz="2000">
                <a:solidFill>
                  <a:schemeClr val="tx1"/>
                </a:solidFill>
                <a:latin typeface="Arial" charset="0"/>
              </a:defRPr>
            </a:lvl8pPr>
            <a:lvl9pPr marL="3886200" indent="-228600" defTabSz="895350" eaLnBrk="0" fontAlgn="base" hangingPunct="0">
              <a:spcBef>
                <a:spcPct val="0"/>
              </a:spcBef>
              <a:spcAft>
                <a:spcPct val="0"/>
              </a:spcAft>
              <a:defRPr sz="2000">
                <a:solidFill>
                  <a:schemeClr val="tx1"/>
                </a:solidFill>
                <a:latin typeface="Arial" charset="0"/>
              </a:defRPr>
            </a:lvl9pPr>
          </a:lstStyle>
          <a:p>
            <a:pPr eaLnBrk="1" hangingPunct="1"/>
            <a:fld id="{77AF006E-CB50-498C-A27E-1BC75B2B06A3}" type="slidenum">
              <a:rPr lang="en-US" altLang="en-US" sz="1200"/>
              <a:pPr eaLnBrk="1" hangingPunct="1"/>
              <a:t>13</a:t>
            </a:fld>
            <a:endParaRPr lang="en-US" altLang="en-US" sz="1200" dirty="0"/>
          </a:p>
        </p:txBody>
      </p:sp>
      <p:sp>
        <p:nvSpPr>
          <p:cNvPr id="32771" name="Rectangle 2"/>
          <p:cNvSpPr>
            <a:spLocks noGrp="1" noRot="1" noChangeAspect="1" noChangeArrowheads="1" noTextEdit="1"/>
          </p:cNvSpPr>
          <p:nvPr>
            <p:ph type="sldImg"/>
          </p:nvPr>
        </p:nvSpPr>
        <p:spPr>
          <a:xfrm>
            <a:off x="1181100" y="695325"/>
            <a:ext cx="4648200" cy="3486150"/>
          </a:xfrm>
          <a:ln/>
        </p:spPr>
      </p:sp>
      <p:sp>
        <p:nvSpPr>
          <p:cNvPr id="32772" name="Rectangle 3"/>
          <p:cNvSpPr>
            <a:spLocks noGrp="1" noChangeArrowheads="1"/>
          </p:cNvSpPr>
          <p:nvPr>
            <p:ph type="body" idx="1"/>
          </p:nvPr>
        </p:nvSpPr>
        <p:spPr>
          <a:xfrm>
            <a:off x="701040" y="4416425"/>
            <a:ext cx="5608320" cy="4184650"/>
          </a:xfrm>
          <a:noFill/>
        </p:spPr>
        <p:txBody>
          <a:bodyPr/>
          <a:lstStyle/>
          <a:p>
            <a:pPr eaLnBrk="1" hangingPunct="1"/>
            <a:r>
              <a:rPr lang="en-US" altLang="en-US" dirty="0" smtClean="0">
                <a:latin typeface="Arial" charset="0"/>
              </a:rPr>
              <a:t>This</a:t>
            </a:r>
            <a:r>
              <a:rPr lang="en-US" altLang="en-US" baseline="0" dirty="0" smtClean="0">
                <a:latin typeface="Arial" charset="0"/>
              </a:rPr>
              <a:t> slide provides guidance on how Facilitators </a:t>
            </a:r>
            <a:r>
              <a:rPr lang="en-US" altLang="en-US" i="1" baseline="0" dirty="0" smtClean="0">
                <a:latin typeface="Arial" charset="0"/>
              </a:rPr>
              <a:t>should</a:t>
            </a:r>
            <a:r>
              <a:rPr lang="en-US" altLang="en-US" baseline="0" dirty="0" smtClean="0">
                <a:latin typeface="Arial" charset="0"/>
              </a:rPr>
              <a:t> communicate with participants and what to include in the initial communications. </a:t>
            </a:r>
            <a:endParaRPr lang="en-US" altLang="en-US" dirty="0" smtClean="0">
              <a:latin typeface="Arial"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lvl1pPr defTabSz="895350" eaLnBrk="0" hangingPunct="0">
              <a:defRPr sz="2000">
                <a:solidFill>
                  <a:schemeClr val="tx1"/>
                </a:solidFill>
                <a:latin typeface="Arial" charset="0"/>
              </a:defRPr>
            </a:lvl1pPr>
            <a:lvl2pPr marL="742950" indent="-285750" defTabSz="895350" eaLnBrk="0" hangingPunct="0">
              <a:defRPr sz="2000">
                <a:solidFill>
                  <a:schemeClr val="tx1"/>
                </a:solidFill>
                <a:latin typeface="Arial" charset="0"/>
              </a:defRPr>
            </a:lvl2pPr>
            <a:lvl3pPr marL="1143000" indent="-228600" defTabSz="895350" eaLnBrk="0" hangingPunct="0">
              <a:defRPr sz="2000">
                <a:solidFill>
                  <a:schemeClr val="tx1"/>
                </a:solidFill>
                <a:latin typeface="Arial" charset="0"/>
              </a:defRPr>
            </a:lvl3pPr>
            <a:lvl4pPr marL="1600200" indent="-228600" defTabSz="895350" eaLnBrk="0" hangingPunct="0">
              <a:defRPr sz="2000">
                <a:solidFill>
                  <a:schemeClr val="tx1"/>
                </a:solidFill>
                <a:latin typeface="Arial" charset="0"/>
              </a:defRPr>
            </a:lvl4pPr>
            <a:lvl5pPr marL="2057400" indent="-228600" defTabSz="895350" eaLnBrk="0" hangingPunct="0">
              <a:defRPr sz="2000">
                <a:solidFill>
                  <a:schemeClr val="tx1"/>
                </a:solidFill>
                <a:latin typeface="Arial" charset="0"/>
              </a:defRPr>
            </a:lvl5pPr>
            <a:lvl6pPr marL="2514600" indent="-228600" defTabSz="895350" eaLnBrk="0" fontAlgn="base" hangingPunct="0">
              <a:spcBef>
                <a:spcPct val="0"/>
              </a:spcBef>
              <a:spcAft>
                <a:spcPct val="0"/>
              </a:spcAft>
              <a:defRPr sz="2000">
                <a:solidFill>
                  <a:schemeClr val="tx1"/>
                </a:solidFill>
                <a:latin typeface="Arial" charset="0"/>
              </a:defRPr>
            </a:lvl6pPr>
            <a:lvl7pPr marL="2971800" indent="-228600" defTabSz="895350" eaLnBrk="0" fontAlgn="base" hangingPunct="0">
              <a:spcBef>
                <a:spcPct val="0"/>
              </a:spcBef>
              <a:spcAft>
                <a:spcPct val="0"/>
              </a:spcAft>
              <a:defRPr sz="2000">
                <a:solidFill>
                  <a:schemeClr val="tx1"/>
                </a:solidFill>
                <a:latin typeface="Arial" charset="0"/>
              </a:defRPr>
            </a:lvl7pPr>
            <a:lvl8pPr marL="3429000" indent="-228600" defTabSz="895350" eaLnBrk="0" fontAlgn="base" hangingPunct="0">
              <a:spcBef>
                <a:spcPct val="0"/>
              </a:spcBef>
              <a:spcAft>
                <a:spcPct val="0"/>
              </a:spcAft>
              <a:defRPr sz="2000">
                <a:solidFill>
                  <a:schemeClr val="tx1"/>
                </a:solidFill>
                <a:latin typeface="Arial" charset="0"/>
              </a:defRPr>
            </a:lvl8pPr>
            <a:lvl9pPr marL="3886200" indent="-228600" defTabSz="895350" eaLnBrk="0" fontAlgn="base" hangingPunct="0">
              <a:spcBef>
                <a:spcPct val="0"/>
              </a:spcBef>
              <a:spcAft>
                <a:spcPct val="0"/>
              </a:spcAft>
              <a:defRPr sz="2000">
                <a:solidFill>
                  <a:schemeClr val="tx1"/>
                </a:solidFill>
                <a:latin typeface="Arial" charset="0"/>
              </a:defRPr>
            </a:lvl9pPr>
          </a:lstStyle>
          <a:p>
            <a:pPr eaLnBrk="1" hangingPunct="1"/>
            <a:fld id="{2B2C557D-7AD5-49CF-99A8-20AF3C40D151}" type="slidenum">
              <a:rPr lang="en-US" altLang="en-US" sz="1200"/>
              <a:pPr eaLnBrk="1" hangingPunct="1"/>
              <a:t>14</a:t>
            </a:fld>
            <a:endParaRPr lang="en-US" altLang="en-US" sz="1200" dirty="0"/>
          </a:p>
        </p:txBody>
      </p:sp>
      <p:sp>
        <p:nvSpPr>
          <p:cNvPr id="33795" name="Rectangle 2"/>
          <p:cNvSpPr>
            <a:spLocks noGrp="1" noRot="1" noChangeAspect="1" noChangeArrowheads="1" noTextEdit="1"/>
          </p:cNvSpPr>
          <p:nvPr>
            <p:ph type="sldImg"/>
          </p:nvPr>
        </p:nvSpPr>
        <p:spPr>
          <a:xfrm>
            <a:off x="1181100" y="695325"/>
            <a:ext cx="4648200" cy="3486150"/>
          </a:xfrm>
          <a:ln/>
        </p:spPr>
      </p:sp>
      <p:sp>
        <p:nvSpPr>
          <p:cNvPr id="33796" name="Rectangle 3"/>
          <p:cNvSpPr>
            <a:spLocks noGrp="1" noChangeArrowheads="1"/>
          </p:cNvSpPr>
          <p:nvPr>
            <p:ph type="body" idx="1"/>
          </p:nvPr>
        </p:nvSpPr>
        <p:spPr>
          <a:xfrm>
            <a:off x="701040" y="4416425"/>
            <a:ext cx="5608320" cy="4184650"/>
          </a:xfrm>
          <a:noFill/>
        </p:spPr>
        <p:txBody>
          <a:bodyPr/>
          <a:lstStyle/>
          <a:p>
            <a:pPr eaLnBrk="1" hangingPunct="1"/>
            <a:r>
              <a:rPr lang="en-US" altLang="en-US" dirty="0" smtClean="0">
                <a:latin typeface="Arial" charset="0"/>
              </a:rPr>
              <a:t>Business units should have some</a:t>
            </a:r>
            <a:r>
              <a:rPr lang="en-US" altLang="en-US" baseline="0" dirty="0" smtClean="0">
                <a:latin typeface="Arial" charset="0"/>
              </a:rPr>
              <a:t> of this data but much of it will likely be requested from their Second Line Risk teams</a:t>
            </a:r>
            <a:endParaRPr lang="en-US" altLang="en-US" dirty="0" smtClean="0">
              <a:latin typeface="Arial"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lvl1pPr defTabSz="895350" eaLnBrk="0" hangingPunct="0">
              <a:defRPr sz="2000">
                <a:solidFill>
                  <a:schemeClr val="tx1"/>
                </a:solidFill>
                <a:latin typeface="Arial" charset="0"/>
              </a:defRPr>
            </a:lvl1pPr>
            <a:lvl2pPr marL="742950" indent="-285750" defTabSz="895350" eaLnBrk="0" hangingPunct="0">
              <a:defRPr sz="2000">
                <a:solidFill>
                  <a:schemeClr val="tx1"/>
                </a:solidFill>
                <a:latin typeface="Arial" charset="0"/>
              </a:defRPr>
            </a:lvl2pPr>
            <a:lvl3pPr marL="1143000" indent="-228600" defTabSz="895350" eaLnBrk="0" hangingPunct="0">
              <a:defRPr sz="2000">
                <a:solidFill>
                  <a:schemeClr val="tx1"/>
                </a:solidFill>
                <a:latin typeface="Arial" charset="0"/>
              </a:defRPr>
            </a:lvl3pPr>
            <a:lvl4pPr marL="1600200" indent="-228600" defTabSz="895350" eaLnBrk="0" hangingPunct="0">
              <a:defRPr sz="2000">
                <a:solidFill>
                  <a:schemeClr val="tx1"/>
                </a:solidFill>
                <a:latin typeface="Arial" charset="0"/>
              </a:defRPr>
            </a:lvl4pPr>
            <a:lvl5pPr marL="2057400" indent="-228600" defTabSz="895350" eaLnBrk="0" hangingPunct="0">
              <a:defRPr sz="2000">
                <a:solidFill>
                  <a:schemeClr val="tx1"/>
                </a:solidFill>
                <a:latin typeface="Arial" charset="0"/>
              </a:defRPr>
            </a:lvl5pPr>
            <a:lvl6pPr marL="2514600" indent="-228600" defTabSz="895350" eaLnBrk="0" fontAlgn="base" hangingPunct="0">
              <a:spcBef>
                <a:spcPct val="0"/>
              </a:spcBef>
              <a:spcAft>
                <a:spcPct val="0"/>
              </a:spcAft>
              <a:defRPr sz="2000">
                <a:solidFill>
                  <a:schemeClr val="tx1"/>
                </a:solidFill>
                <a:latin typeface="Arial" charset="0"/>
              </a:defRPr>
            </a:lvl6pPr>
            <a:lvl7pPr marL="2971800" indent="-228600" defTabSz="895350" eaLnBrk="0" fontAlgn="base" hangingPunct="0">
              <a:spcBef>
                <a:spcPct val="0"/>
              </a:spcBef>
              <a:spcAft>
                <a:spcPct val="0"/>
              </a:spcAft>
              <a:defRPr sz="2000">
                <a:solidFill>
                  <a:schemeClr val="tx1"/>
                </a:solidFill>
                <a:latin typeface="Arial" charset="0"/>
              </a:defRPr>
            </a:lvl7pPr>
            <a:lvl8pPr marL="3429000" indent="-228600" defTabSz="895350" eaLnBrk="0" fontAlgn="base" hangingPunct="0">
              <a:spcBef>
                <a:spcPct val="0"/>
              </a:spcBef>
              <a:spcAft>
                <a:spcPct val="0"/>
              </a:spcAft>
              <a:defRPr sz="2000">
                <a:solidFill>
                  <a:schemeClr val="tx1"/>
                </a:solidFill>
                <a:latin typeface="Arial" charset="0"/>
              </a:defRPr>
            </a:lvl8pPr>
            <a:lvl9pPr marL="3886200" indent="-228600" defTabSz="895350" eaLnBrk="0" fontAlgn="base" hangingPunct="0">
              <a:spcBef>
                <a:spcPct val="0"/>
              </a:spcBef>
              <a:spcAft>
                <a:spcPct val="0"/>
              </a:spcAft>
              <a:defRPr sz="2000">
                <a:solidFill>
                  <a:schemeClr val="tx1"/>
                </a:solidFill>
                <a:latin typeface="Arial" charset="0"/>
              </a:defRPr>
            </a:lvl9pPr>
          </a:lstStyle>
          <a:p>
            <a:pPr eaLnBrk="1" hangingPunct="1"/>
            <a:fld id="{2B2C557D-7AD5-49CF-99A8-20AF3C40D151}" type="slidenum">
              <a:rPr lang="en-US" altLang="en-US" sz="1200"/>
              <a:pPr eaLnBrk="1" hangingPunct="1"/>
              <a:t>15</a:t>
            </a:fld>
            <a:endParaRPr lang="en-US" altLang="en-US" sz="1200" dirty="0"/>
          </a:p>
        </p:txBody>
      </p:sp>
      <p:sp>
        <p:nvSpPr>
          <p:cNvPr id="33795" name="Rectangle 2"/>
          <p:cNvSpPr>
            <a:spLocks noGrp="1" noRot="1" noChangeAspect="1" noChangeArrowheads="1" noTextEdit="1"/>
          </p:cNvSpPr>
          <p:nvPr>
            <p:ph type="sldImg"/>
          </p:nvPr>
        </p:nvSpPr>
        <p:spPr>
          <a:xfrm>
            <a:off x="1181100" y="695325"/>
            <a:ext cx="4648200" cy="3486150"/>
          </a:xfrm>
          <a:ln/>
        </p:spPr>
      </p:sp>
      <p:sp>
        <p:nvSpPr>
          <p:cNvPr id="33796" name="Rectangle 3"/>
          <p:cNvSpPr>
            <a:spLocks noGrp="1" noChangeArrowheads="1"/>
          </p:cNvSpPr>
          <p:nvPr>
            <p:ph type="body" idx="1"/>
          </p:nvPr>
        </p:nvSpPr>
        <p:spPr>
          <a:xfrm>
            <a:off x="701040" y="4416425"/>
            <a:ext cx="5608320" cy="4184650"/>
          </a:xfrm>
          <a:noFill/>
        </p:spPr>
        <p:txBody>
          <a:bodyPr/>
          <a:lstStyle/>
          <a:p>
            <a:pPr eaLnBrk="1" hangingPunct="1"/>
            <a:r>
              <a:rPr lang="en-US" altLang="en-US" dirty="0" smtClean="0">
                <a:latin typeface="Arial" charset="0"/>
              </a:rPr>
              <a:t>This slide</a:t>
            </a:r>
            <a:r>
              <a:rPr lang="en-US" altLang="en-US" baseline="0" dirty="0" smtClean="0">
                <a:latin typeface="Arial" charset="0"/>
              </a:rPr>
              <a:t> refers to the Excel file used in 2015 to record the Material Risk assessment, capture documentation used to inform the assessment and document the approval and challenge process. (subsequent slides cover this report in greater detail but it will be useful to have the Excel report on hand and review it with participants)</a:t>
            </a:r>
            <a:endParaRPr lang="en-US" altLang="en-US" dirty="0" smtClean="0">
              <a:latin typeface="Arial"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lvl1pPr defTabSz="895350" eaLnBrk="0" hangingPunct="0">
              <a:defRPr sz="2000">
                <a:solidFill>
                  <a:schemeClr val="tx1"/>
                </a:solidFill>
                <a:latin typeface="Arial" charset="0"/>
              </a:defRPr>
            </a:lvl1pPr>
            <a:lvl2pPr marL="742950" indent="-285750" defTabSz="895350" eaLnBrk="0" hangingPunct="0">
              <a:defRPr sz="2000">
                <a:solidFill>
                  <a:schemeClr val="tx1"/>
                </a:solidFill>
                <a:latin typeface="Arial" charset="0"/>
              </a:defRPr>
            </a:lvl2pPr>
            <a:lvl3pPr marL="1143000" indent="-228600" defTabSz="895350" eaLnBrk="0" hangingPunct="0">
              <a:defRPr sz="2000">
                <a:solidFill>
                  <a:schemeClr val="tx1"/>
                </a:solidFill>
                <a:latin typeface="Arial" charset="0"/>
              </a:defRPr>
            </a:lvl3pPr>
            <a:lvl4pPr marL="1600200" indent="-228600" defTabSz="895350" eaLnBrk="0" hangingPunct="0">
              <a:defRPr sz="2000">
                <a:solidFill>
                  <a:schemeClr val="tx1"/>
                </a:solidFill>
                <a:latin typeface="Arial" charset="0"/>
              </a:defRPr>
            </a:lvl4pPr>
            <a:lvl5pPr marL="2057400" indent="-228600" defTabSz="895350" eaLnBrk="0" hangingPunct="0">
              <a:defRPr sz="2000">
                <a:solidFill>
                  <a:schemeClr val="tx1"/>
                </a:solidFill>
                <a:latin typeface="Arial" charset="0"/>
              </a:defRPr>
            </a:lvl5pPr>
            <a:lvl6pPr marL="2514600" indent="-228600" defTabSz="895350" eaLnBrk="0" fontAlgn="base" hangingPunct="0">
              <a:spcBef>
                <a:spcPct val="0"/>
              </a:spcBef>
              <a:spcAft>
                <a:spcPct val="0"/>
              </a:spcAft>
              <a:defRPr sz="2000">
                <a:solidFill>
                  <a:schemeClr val="tx1"/>
                </a:solidFill>
                <a:latin typeface="Arial" charset="0"/>
              </a:defRPr>
            </a:lvl6pPr>
            <a:lvl7pPr marL="2971800" indent="-228600" defTabSz="895350" eaLnBrk="0" fontAlgn="base" hangingPunct="0">
              <a:spcBef>
                <a:spcPct val="0"/>
              </a:spcBef>
              <a:spcAft>
                <a:spcPct val="0"/>
              </a:spcAft>
              <a:defRPr sz="2000">
                <a:solidFill>
                  <a:schemeClr val="tx1"/>
                </a:solidFill>
                <a:latin typeface="Arial" charset="0"/>
              </a:defRPr>
            </a:lvl7pPr>
            <a:lvl8pPr marL="3429000" indent="-228600" defTabSz="895350" eaLnBrk="0" fontAlgn="base" hangingPunct="0">
              <a:spcBef>
                <a:spcPct val="0"/>
              </a:spcBef>
              <a:spcAft>
                <a:spcPct val="0"/>
              </a:spcAft>
              <a:defRPr sz="2000">
                <a:solidFill>
                  <a:schemeClr val="tx1"/>
                </a:solidFill>
                <a:latin typeface="Arial" charset="0"/>
              </a:defRPr>
            </a:lvl8pPr>
            <a:lvl9pPr marL="3886200" indent="-228600" defTabSz="895350" eaLnBrk="0" fontAlgn="base" hangingPunct="0">
              <a:spcBef>
                <a:spcPct val="0"/>
              </a:spcBef>
              <a:spcAft>
                <a:spcPct val="0"/>
              </a:spcAft>
              <a:defRPr sz="2000">
                <a:solidFill>
                  <a:schemeClr val="tx1"/>
                </a:solidFill>
                <a:latin typeface="Arial" charset="0"/>
              </a:defRPr>
            </a:lvl9pPr>
          </a:lstStyle>
          <a:p>
            <a:pPr eaLnBrk="1" hangingPunct="1"/>
            <a:fld id="{2B2C557D-7AD5-49CF-99A8-20AF3C40D151}" type="slidenum">
              <a:rPr lang="en-US" altLang="en-US" sz="1200"/>
              <a:pPr eaLnBrk="1" hangingPunct="1"/>
              <a:t>16</a:t>
            </a:fld>
            <a:endParaRPr lang="en-US" altLang="en-US" sz="1200" dirty="0"/>
          </a:p>
        </p:txBody>
      </p:sp>
      <p:sp>
        <p:nvSpPr>
          <p:cNvPr id="33795" name="Rectangle 2"/>
          <p:cNvSpPr>
            <a:spLocks noGrp="1" noRot="1" noChangeAspect="1" noChangeArrowheads="1" noTextEdit="1"/>
          </p:cNvSpPr>
          <p:nvPr>
            <p:ph type="sldImg"/>
          </p:nvPr>
        </p:nvSpPr>
        <p:spPr>
          <a:xfrm>
            <a:off x="1181100" y="695325"/>
            <a:ext cx="4648200" cy="3486150"/>
          </a:xfrm>
          <a:ln/>
        </p:spPr>
      </p:sp>
      <p:sp>
        <p:nvSpPr>
          <p:cNvPr id="33796" name="Rectangle 3"/>
          <p:cNvSpPr>
            <a:spLocks noGrp="1" noChangeArrowheads="1"/>
          </p:cNvSpPr>
          <p:nvPr>
            <p:ph type="body" idx="1"/>
          </p:nvPr>
        </p:nvSpPr>
        <p:spPr>
          <a:xfrm>
            <a:off x="701040" y="4416425"/>
            <a:ext cx="5608320" cy="4184650"/>
          </a:xfrm>
          <a:noFill/>
        </p:spPr>
        <p:txBody>
          <a:bodyPr/>
          <a:lstStyle/>
          <a:p>
            <a:pPr eaLnBrk="1" hangingPunct="1"/>
            <a:r>
              <a:rPr lang="en-US" altLang="en-US" dirty="0" smtClean="0">
                <a:latin typeface="Arial" charset="0"/>
              </a:rPr>
              <a:t>Presenter should review the sections</a:t>
            </a:r>
            <a:r>
              <a:rPr lang="en-US" altLang="en-US" baseline="0" dirty="0" smtClean="0">
                <a:latin typeface="Arial" charset="0"/>
              </a:rPr>
              <a:t> specifically calling out the Approval &amp; Documentation section which captures approval by management</a:t>
            </a:r>
            <a:endParaRPr lang="en-US" altLang="en-US" dirty="0" smtClean="0">
              <a:latin typeface="Arial"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lvl1pPr defTabSz="895350" eaLnBrk="0" hangingPunct="0">
              <a:defRPr sz="2000">
                <a:solidFill>
                  <a:schemeClr val="tx1"/>
                </a:solidFill>
                <a:latin typeface="Arial" charset="0"/>
              </a:defRPr>
            </a:lvl1pPr>
            <a:lvl2pPr marL="742950" indent="-285750" defTabSz="895350" eaLnBrk="0" hangingPunct="0">
              <a:defRPr sz="2000">
                <a:solidFill>
                  <a:schemeClr val="tx1"/>
                </a:solidFill>
                <a:latin typeface="Arial" charset="0"/>
              </a:defRPr>
            </a:lvl2pPr>
            <a:lvl3pPr marL="1143000" indent="-228600" defTabSz="895350" eaLnBrk="0" hangingPunct="0">
              <a:defRPr sz="2000">
                <a:solidFill>
                  <a:schemeClr val="tx1"/>
                </a:solidFill>
                <a:latin typeface="Arial" charset="0"/>
              </a:defRPr>
            </a:lvl3pPr>
            <a:lvl4pPr marL="1600200" indent="-228600" defTabSz="895350" eaLnBrk="0" hangingPunct="0">
              <a:defRPr sz="2000">
                <a:solidFill>
                  <a:schemeClr val="tx1"/>
                </a:solidFill>
                <a:latin typeface="Arial" charset="0"/>
              </a:defRPr>
            </a:lvl4pPr>
            <a:lvl5pPr marL="2057400" indent="-228600" defTabSz="895350" eaLnBrk="0" hangingPunct="0">
              <a:defRPr sz="2000">
                <a:solidFill>
                  <a:schemeClr val="tx1"/>
                </a:solidFill>
                <a:latin typeface="Arial" charset="0"/>
              </a:defRPr>
            </a:lvl5pPr>
            <a:lvl6pPr marL="2514600" indent="-228600" defTabSz="895350" eaLnBrk="0" fontAlgn="base" hangingPunct="0">
              <a:spcBef>
                <a:spcPct val="0"/>
              </a:spcBef>
              <a:spcAft>
                <a:spcPct val="0"/>
              </a:spcAft>
              <a:defRPr sz="2000">
                <a:solidFill>
                  <a:schemeClr val="tx1"/>
                </a:solidFill>
                <a:latin typeface="Arial" charset="0"/>
              </a:defRPr>
            </a:lvl6pPr>
            <a:lvl7pPr marL="2971800" indent="-228600" defTabSz="895350" eaLnBrk="0" fontAlgn="base" hangingPunct="0">
              <a:spcBef>
                <a:spcPct val="0"/>
              </a:spcBef>
              <a:spcAft>
                <a:spcPct val="0"/>
              </a:spcAft>
              <a:defRPr sz="2000">
                <a:solidFill>
                  <a:schemeClr val="tx1"/>
                </a:solidFill>
                <a:latin typeface="Arial" charset="0"/>
              </a:defRPr>
            </a:lvl7pPr>
            <a:lvl8pPr marL="3429000" indent="-228600" defTabSz="895350" eaLnBrk="0" fontAlgn="base" hangingPunct="0">
              <a:spcBef>
                <a:spcPct val="0"/>
              </a:spcBef>
              <a:spcAft>
                <a:spcPct val="0"/>
              </a:spcAft>
              <a:defRPr sz="2000">
                <a:solidFill>
                  <a:schemeClr val="tx1"/>
                </a:solidFill>
                <a:latin typeface="Arial" charset="0"/>
              </a:defRPr>
            </a:lvl8pPr>
            <a:lvl9pPr marL="3886200" indent="-228600" defTabSz="895350" eaLnBrk="0" fontAlgn="base" hangingPunct="0">
              <a:spcBef>
                <a:spcPct val="0"/>
              </a:spcBef>
              <a:spcAft>
                <a:spcPct val="0"/>
              </a:spcAft>
              <a:defRPr sz="2000">
                <a:solidFill>
                  <a:schemeClr val="tx1"/>
                </a:solidFill>
                <a:latin typeface="Arial" charset="0"/>
              </a:defRPr>
            </a:lvl9pPr>
          </a:lstStyle>
          <a:p>
            <a:pPr eaLnBrk="1" hangingPunct="1"/>
            <a:fld id="{2B2C557D-7AD5-49CF-99A8-20AF3C40D151}" type="slidenum">
              <a:rPr lang="en-US" altLang="en-US" sz="1200"/>
              <a:pPr eaLnBrk="1" hangingPunct="1"/>
              <a:t>17</a:t>
            </a:fld>
            <a:endParaRPr lang="en-US" altLang="en-US" sz="1200" dirty="0"/>
          </a:p>
        </p:txBody>
      </p:sp>
      <p:sp>
        <p:nvSpPr>
          <p:cNvPr id="33795" name="Rectangle 2"/>
          <p:cNvSpPr>
            <a:spLocks noGrp="1" noRot="1" noChangeAspect="1" noChangeArrowheads="1" noTextEdit="1"/>
          </p:cNvSpPr>
          <p:nvPr>
            <p:ph type="sldImg"/>
          </p:nvPr>
        </p:nvSpPr>
        <p:spPr>
          <a:xfrm>
            <a:off x="1181100" y="695325"/>
            <a:ext cx="4648200" cy="3486150"/>
          </a:xfrm>
          <a:ln/>
        </p:spPr>
      </p:sp>
      <p:sp>
        <p:nvSpPr>
          <p:cNvPr id="33796" name="Rectangle 3"/>
          <p:cNvSpPr>
            <a:spLocks noGrp="1" noChangeArrowheads="1"/>
          </p:cNvSpPr>
          <p:nvPr>
            <p:ph type="body" idx="1"/>
          </p:nvPr>
        </p:nvSpPr>
        <p:spPr>
          <a:xfrm>
            <a:off x="701040" y="4416425"/>
            <a:ext cx="5608320" cy="4184650"/>
          </a:xfrm>
          <a:noFill/>
        </p:spPr>
        <p:txBody>
          <a:bodyPr/>
          <a:lstStyle/>
          <a:p>
            <a:pPr eaLnBrk="1" hangingPunct="1"/>
            <a:r>
              <a:rPr lang="en-US" altLang="en-US" dirty="0" smtClean="0">
                <a:latin typeface="Arial" charset="0"/>
              </a:rPr>
              <a:t>Presenter should review the sections</a:t>
            </a:r>
            <a:r>
              <a:rPr lang="en-US" altLang="en-US" baseline="0" dirty="0" smtClean="0">
                <a:latin typeface="Arial" charset="0"/>
              </a:rPr>
              <a:t> specifically calling out the Approval &amp; Documentation section which captures approval by management</a:t>
            </a:r>
            <a:endParaRPr lang="en-US" altLang="en-US" dirty="0" smtClean="0">
              <a:latin typeface="Arial"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lvl1pPr defTabSz="895350" eaLnBrk="0" hangingPunct="0">
              <a:defRPr sz="2000">
                <a:solidFill>
                  <a:schemeClr val="tx1"/>
                </a:solidFill>
                <a:latin typeface="Arial" charset="0"/>
              </a:defRPr>
            </a:lvl1pPr>
            <a:lvl2pPr marL="742950" indent="-285750" defTabSz="895350" eaLnBrk="0" hangingPunct="0">
              <a:defRPr sz="2000">
                <a:solidFill>
                  <a:schemeClr val="tx1"/>
                </a:solidFill>
                <a:latin typeface="Arial" charset="0"/>
              </a:defRPr>
            </a:lvl2pPr>
            <a:lvl3pPr marL="1143000" indent="-228600" defTabSz="895350" eaLnBrk="0" hangingPunct="0">
              <a:defRPr sz="2000">
                <a:solidFill>
                  <a:schemeClr val="tx1"/>
                </a:solidFill>
                <a:latin typeface="Arial" charset="0"/>
              </a:defRPr>
            </a:lvl3pPr>
            <a:lvl4pPr marL="1600200" indent="-228600" defTabSz="895350" eaLnBrk="0" hangingPunct="0">
              <a:defRPr sz="2000">
                <a:solidFill>
                  <a:schemeClr val="tx1"/>
                </a:solidFill>
                <a:latin typeface="Arial" charset="0"/>
              </a:defRPr>
            </a:lvl4pPr>
            <a:lvl5pPr marL="2057400" indent="-228600" defTabSz="895350" eaLnBrk="0" hangingPunct="0">
              <a:defRPr sz="2000">
                <a:solidFill>
                  <a:schemeClr val="tx1"/>
                </a:solidFill>
                <a:latin typeface="Arial" charset="0"/>
              </a:defRPr>
            </a:lvl5pPr>
            <a:lvl6pPr marL="2514600" indent="-228600" defTabSz="895350" eaLnBrk="0" fontAlgn="base" hangingPunct="0">
              <a:spcBef>
                <a:spcPct val="0"/>
              </a:spcBef>
              <a:spcAft>
                <a:spcPct val="0"/>
              </a:spcAft>
              <a:defRPr sz="2000">
                <a:solidFill>
                  <a:schemeClr val="tx1"/>
                </a:solidFill>
                <a:latin typeface="Arial" charset="0"/>
              </a:defRPr>
            </a:lvl6pPr>
            <a:lvl7pPr marL="2971800" indent="-228600" defTabSz="895350" eaLnBrk="0" fontAlgn="base" hangingPunct="0">
              <a:spcBef>
                <a:spcPct val="0"/>
              </a:spcBef>
              <a:spcAft>
                <a:spcPct val="0"/>
              </a:spcAft>
              <a:defRPr sz="2000">
                <a:solidFill>
                  <a:schemeClr val="tx1"/>
                </a:solidFill>
                <a:latin typeface="Arial" charset="0"/>
              </a:defRPr>
            </a:lvl7pPr>
            <a:lvl8pPr marL="3429000" indent="-228600" defTabSz="895350" eaLnBrk="0" fontAlgn="base" hangingPunct="0">
              <a:spcBef>
                <a:spcPct val="0"/>
              </a:spcBef>
              <a:spcAft>
                <a:spcPct val="0"/>
              </a:spcAft>
              <a:defRPr sz="2000">
                <a:solidFill>
                  <a:schemeClr val="tx1"/>
                </a:solidFill>
                <a:latin typeface="Arial" charset="0"/>
              </a:defRPr>
            </a:lvl8pPr>
            <a:lvl9pPr marL="3886200" indent="-228600" defTabSz="895350" eaLnBrk="0" fontAlgn="base" hangingPunct="0">
              <a:spcBef>
                <a:spcPct val="0"/>
              </a:spcBef>
              <a:spcAft>
                <a:spcPct val="0"/>
              </a:spcAft>
              <a:defRPr sz="2000">
                <a:solidFill>
                  <a:schemeClr val="tx1"/>
                </a:solidFill>
                <a:latin typeface="Arial" charset="0"/>
              </a:defRPr>
            </a:lvl9pPr>
          </a:lstStyle>
          <a:p>
            <a:pPr eaLnBrk="1" hangingPunct="1"/>
            <a:fld id="{2B2C557D-7AD5-49CF-99A8-20AF3C40D151}" type="slidenum">
              <a:rPr lang="en-US" altLang="en-US" sz="1200"/>
              <a:pPr eaLnBrk="1" hangingPunct="1"/>
              <a:t>18</a:t>
            </a:fld>
            <a:endParaRPr lang="en-US" altLang="en-US" sz="1200" dirty="0"/>
          </a:p>
        </p:txBody>
      </p:sp>
      <p:sp>
        <p:nvSpPr>
          <p:cNvPr id="33795" name="Rectangle 2"/>
          <p:cNvSpPr>
            <a:spLocks noGrp="1" noRot="1" noChangeAspect="1" noChangeArrowheads="1" noTextEdit="1"/>
          </p:cNvSpPr>
          <p:nvPr>
            <p:ph type="sldImg"/>
          </p:nvPr>
        </p:nvSpPr>
        <p:spPr>
          <a:xfrm>
            <a:off x="1181100" y="695325"/>
            <a:ext cx="4648200" cy="3486150"/>
          </a:xfrm>
          <a:ln/>
        </p:spPr>
      </p:sp>
      <p:sp>
        <p:nvSpPr>
          <p:cNvPr id="33796" name="Rectangle 3"/>
          <p:cNvSpPr>
            <a:spLocks noGrp="1" noChangeArrowheads="1"/>
          </p:cNvSpPr>
          <p:nvPr>
            <p:ph type="body" idx="1"/>
          </p:nvPr>
        </p:nvSpPr>
        <p:spPr>
          <a:xfrm>
            <a:off x="701040" y="4416425"/>
            <a:ext cx="5608320" cy="4184650"/>
          </a:xfrm>
          <a:noFill/>
        </p:spPr>
        <p:txBody>
          <a:bodyPr/>
          <a:lstStyle/>
          <a:p>
            <a:pPr eaLnBrk="1" hangingPunct="1"/>
            <a:r>
              <a:rPr lang="en-US" altLang="en-US" dirty="0" smtClean="0">
                <a:latin typeface="Arial" charset="0"/>
              </a:rPr>
              <a:t>Presenter should review the sections</a:t>
            </a:r>
            <a:r>
              <a:rPr lang="en-US" altLang="en-US" baseline="0" dirty="0" smtClean="0">
                <a:latin typeface="Arial" charset="0"/>
              </a:rPr>
              <a:t> specifically calling out the Approval &amp; Documentation section which captures approval by management</a:t>
            </a:r>
            <a:endParaRPr lang="en-US" altLang="en-US" dirty="0" smtClean="0">
              <a:latin typeface="Arial"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lvl1pPr defTabSz="895350" eaLnBrk="0" hangingPunct="0">
              <a:defRPr sz="2000">
                <a:solidFill>
                  <a:schemeClr val="tx1"/>
                </a:solidFill>
                <a:latin typeface="Arial" charset="0"/>
              </a:defRPr>
            </a:lvl1pPr>
            <a:lvl2pPr marL="742950" indent="-285750" defTabSz="895350" eaLnBrk="0" hangingPunct="0">
              <a:defRPr sz="2000">
                <a:solidFill>
                  <a:schemeClr val="tx1"/>
                </a:solidFill>
                <a:latin typeface="Arial" charset="0"/>
              </a:defRPr>
            </a:lvl2pPr>
            <a:lvl3pPr marL="1143000" indent="-228600" defTabSz="895350" eaLnBrk="0" hangingPunct="0">
              <a:defRPr sz="2000">
                <a:solidFill>
                  <a:schemeClr val="tx1"/>
                </a:solidFill>
                <a:latin typeface="Arial" charset="0"/>
              </a:defRPr>
            </a:lvl3pPr>
            <a:lvl4pPr marL="1600200" indent="-228600" defTabSz="895350" eaLnBrk="0" hangingPunct="0">
              <a:defRPr sz="2000">
                <a:solidFill>
                  <a:schemeClr val="tx1"/>
                </a:solidFill>
                <a:latin typeface="Arial" charset="0"/>
              </a:defRPr>
            </a:lvl4pPr>
            <a:lvl5pPr marL="2057400" indent="-228600" defTabSz="895350" eaLnBrk="0" hangingPunct="0">
              <a:defRPr sz="2000">
                <a:solidFill>
                  <a:schemeClr val="tx1"/>
                </a:solidFill>
                <a:latin typeface="Arial" charset="0"/>
              </a:defRPr>
            </a:lvl5pPr>
            <a:lvl6pPr marL="2514600" indent="-228600" defTabSz="895350" eaLnBrk="0" fontAlgn="base" hangingPunct="0">
              <a:spcBef>
                <a:spcPct val="0"/>
              </a:spcBef>
              <a:spcAft>
                <a:spcPct val="0"/>
              </a:spcAft>
              <a:defRPr sz="2000">
                <a:solidFill>
                  <a:schemeClr val="tx1"/>
                </a:solidFill>
                <a:latin typeface="Arial" charset="0"/>
              </a:defRPr>
            </a:lvl6pPr>
            <a:lvl7pPr marL="2971800" indent="-228600" defTabSz="895350" eaLnBrk="0" fontAlgn="base" hangingPunct="0">
              <a:spcBef>
                <a:spcPct val="0"/>
              </a:spcBef>
              <a:spcAft>
                <a:spcPct val="0"/>
              </a:spcAft>
              <a:defRPr sz="2000">
                <a:solidFill>
                  <a:schemeClr val="tx1"/>
                </a:solidFill>
                <a:latin typeface="Arial" charset="0"/>
              </a:defRPr>
            </a:lvl7pPr>
            <a:lvl8pPr marL="3429000" indent="-228600" defTabSz="895350" eaLnBrk="0" fontAlgn="base" hangingPunct="0">
              <a:spcBef>
                <a:spcPct val="0"/>
              </a:spcBef>
              <a:spcAft>
                <a:spcPct val="0"/>
              </a:spcAft>
              <a:defRPr sz="2000">
                <a:solidFill>
                  <a:schemeClr val="tx1"/>
                </a:solidFill>
                <a:latin typeface="Arial" charset="0"/>
              </a:defRPr>
            </a:lvl8pPr>
            <a:lvl9pPr marL="3886200" indent="-228600" defTabSz="895350" eaLnBrk="0" fontAlgn="base" hangingPunct="0">
              <a:spcBef>
                <a:spcPct val="0"/>
              </a:spcBef>
              <a:spcAft>
                <a:spcPct val="0"/>
              </a:spcAft>
              <a:defRPr sz="2000">
                <a:solidFill>
                  <a:schemeClr val="tx1"/>
                </a:solidFill>
                <a:latin typeface="Arial" charset="0"/>
              </a:defRPr>
            </a:lvl9pPr>
          </a:lstStyle>
          <a:p>
            <a:pPr eaLnBrk="1" hangingPunct="1"/>
            <a:fld id="{2B2C557D-7AD5-49CF-99A8-20AF3C40D151}" type="slidenum">
              <a:rPr lang="en-US" altLang="en-US" sz="1200"/>
              <a:pPr eaLnBrk="1" hangingPunct="1"/>
              <a:t>19</a:t>
            </a:fld>
            <a:endParaRPr lang="en-US" altLang="en-US" sz="1200" dirty="0"/>
          </a:p>
        </p:txBody>
      </p:sp>
      <p:sp>
        <p:nvSpPr>
          <p:cNvPr id="33795" name="Rectangle 2"/>
          <p:cNvSpPr>
            <a:spLocks noGrp="1" noRot="1" noChangeAspect="1" noChangeArrowheads="1" noTextEdit="1"/>
          </p:cNvSpPr>
          <p:nvPr>
            <p:ph type="sldImg"/>
          </p:nvPr>
        </p:nvSpPr>
        <p:spPr>
          <a:xfrm>
            <a:off x="1181100" y="695325"/>
            <a:ext cx="4648200" cy="3486150"/>
          </a:xfrm>
          <a:ln/>
        </p:spPr>
      </p:sp>
      <p:sp>
        <p:nvSpPr>
          <p:cNvPr id="33796" name="Rectangle 3"/>
          <p:cNvSpPr>
            <a:spLocks noGrp="1" noChangeArrowheads="1"/>
          </p:cNvSpPr>
          <p:nvPr>
            <p:ph type="body" idx="1"/>
          </p:nvPr>
        </p:nvSpPr>
        <p:spPr>
          <a:xfrm>
            <a:off x="701040" y="4416425"/>
            <a:ext cx="5608320" cy="4184650"/>
          </a:xfrm>
          <a:noFill/>
        </p:spPr>
        <p:txBody>
          <a:bodyPr/>
          <a:lstStyle/>
          <a:p>
            <a:pPr eaLnBrk="1" hangingPunct="1"/>
            <a:r>
              <a:rPr lang="en-US" altLang="en-US" dirty="0" smtClean="0">
                <a:latin typeface="Arial" charset="0"/>
              </a:rPr>
              <a:t>Presenter should review the sections</a:t>
            </a:r>
            <a:r>
              <a:rPr lang="en-US" altLang="en-US" baseline="0" dirty="0" smtClean="0">
                <a:latin typeface="Arial" charset="0"/>
              </a:rPr>
              <a:t> specifically calling out the Approval &amp; Documentation section which captures approval by management</a:t>
            </a:r>
            <a:endParaRPr lang="en-US" altLang="en-US" dirty="0" smtClean="0">
              <a:latin typeface="Arial"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lvl1pPr defTabSz="895350" eaLnBrk="0" hangingPunct="0">
              <a:defRPr sz="2000">
                <a:solidFill>
                  <a:schemeClr val="tx1"/>
                </a:solidFill>
                <a:latin typeface="Arial" charset="0"/>
              </a:defRPr>
            </a:lvl1pPr>
            <a:lvl2pPr marL="742950" indent="-285750" defTabSz="895350" eaLnBrk="0" hangingPunct="0">
              <a:defRPr sz="2000">
                <a:solidFill>
                  <a:schemeClr val="tx1"/>
                </a:solidFill>
                <a:latin typeface="Arial" charset="0"/>
              </a:defRPr>
            </a:lvl2pPr>
            <a:lvl3pPr marL="1143000" indent="-228600" defTabSz="895350" eaLnBrk="0" hangingPunct="0">
              <a:defRPr sz="2000">
                <a:solidFill>
                  <a:schemeClr val="tx1"/>
                </a:solidFill>
                <a:latin typeface="Arial" charset="0"/>
              </a:defRPr>
            </a:lvl3pPr>
            <a:lvl4pPr marL="1600200" indent="-228600" defTabSz="895350" eaLnBrk="0" hangingPunct="0">
              <a:defRPr sz="2000">
                <a:solidFill>
                  <a:schemeClr val="tx1"/>
                </a:solidFill>
                <a:latin typeface="Arial" charset="0"/>
              </a:defRPr>
            </a:lvl4pPr>
            <a:lvl5pPr marL="2057400" indent="-228600" defTabSz="895350" eaLnBrk="0" hangingPunct="0">
              <a:defRPr sz="2000">
                <a:solidFill>
                  <a:schemeClr val="tx1"/>
                </a:solidFill>
                <a:latin typeface="Arial" charset="0"/>
              </a:defRPr>
            </a:lvl5pPr>
            <a:lvl6pPr marL="2514600" indent="-228600" defTabSz="895350" eaLnBrk="0" fontAlgn="base" hangingPunct="0">
              <a:spcBef>
                <a:spcPct val="0"/>
              </a:spcBef>
              <a:spcAft>
                <a:spcPct val="0"/>
              </a:spcAft>
              <a:defRPr sz="2000">
                <a:solidFill>
                  <a:schemeClr val="tx1"/>
                </a:solidFill>
                <a:latin typeface="Arial" charset="0"/>
              </a:defRPr>
            </a:lvl6pPr>
            <a:lvl7pPr marL="2971800" indent="-228600" defTabSz="895350" eaLnBrk="0" fontAlgn="base" hangingPunct="0">
              <a:spcBef>
                <a:spcPct val="0"/>
              </a:spcBef>
              <a:spcAft>
                <a:spcPct val="0"/>
              </a:spcAft>
              <a:defRPr sz="2000">
                <a:solidFill>
                  <a:schemeClr val="tx1"/>
                </a:solidFill>
                <a:latin typeface="Arial" charset="0"/>
              </a:defRPr>
            </a:lvl7pPr>
            <a:lvl8pPr marL="3429000" indent="-228600" defTabSz="895350" eaLnBrk="0" fontAlgn="base" hangingPunct="0">
              <a:spcBef>
                <a:spcPct val="0"/>
              </a:spcBef>
              <a:spcAft>
                <a:spcPct val="0"/>
              </a:spcAft>
              <a:defRPr sz="2000">
                <a:solidFill>
                  <a:schemeClr val="tx1"/>
                </a:solidFill>
                <a:latin typeface="Arial" charset="0"/>
              </a:defRPr>
            </a:lvl8pPr>
            <a:lvl9pPr marL="3886200" indent="-228600" defTabSz="895350" eaLnBrk="0" fontAlgn="base" hangingPunct="0">
              <a:spcBef>
                <a:spcPct val="0"/>
              </a:spcBef>
              <a:spcAft>
                <a:spcPct val="0"/>
              </a:spcAft>
              <a:defRPr sz="2000">
                <a:solidFill>
                  <a:schemeClr val="tx1"/>
                </a:solidFill>
                <a:latin typeface="Arial" charset="0"/>
              </a:defRPr>
            </a:lvl9pPr>
          </a:lstStyle>
          <a:p>
            <a:pPr eaLnBrk="1" hangingPunct="1"/>
            <a:fld id="{EFDF7831-E18C-45DF-B53C-848FB60EECB8}" type="slidenum">
              <a:rPr lang="en-US" altLang="en-US" sz="1200"/>
              <a:pPr eaLnBrk="1" hangingPunct="1"/>
              <a:t>2</a:t>
            </a:fld>
            <a:endParaRPr lang="en-US" altLang="en-US" sz="1200" dirty="0"/>
          </a:p>
        </p:txBody>
      </p:sp>
      <p:sp>
        <p:nvSpPr>
          <p:cNvPr id="23555" name="Rectangle 2"/>
          <p:cNvSpPr>
            <a:spLocks noGrp="1" noRot="1" noChangeAspect="1" noChangeArrowheads="1" noTextEdit="1"/>
          </p:cNvSpPr>
          <p:nvPr>
            <p:ph type="sldImg"/>
          </p:nvPr>
        </p:nvSpPr>
        <p:spPr>
          <a:xfrm>
            <a:off x="1181100" y="695325"/>
            <a:ext cx="4648200" cy="3486150"/>
          </a:xfrm>
          <a:ln/>
        </p:spPr>
      </p:sp>
      <p:sp>
        <p:nvSpPr>
          <p:cNvPr id="23556" name="Rectangle 3"/>
          <p:cNvSpPr>
            <a:spLocks noGrp="1" noChangeArrowheads="1"/>
          </p:cNvSpPr>
          <p:nvPr>
            <p:ph type="body" idx="1"/>
          </p:nvPr>
        </p:nvSpPr>
        <p:spPr>
          <a:xfrm>
            <a:off x="701040" y="4416425"/>
            <a:ext cx="5608320" cy="4184650"/>
          </a:xfrm>
          <a:noFill/>
        </p:spPr>
        <p:txBody>
          <a:bodyPr/>
          <a:lstStyle/>
          <a:p>
            <a:pPr eaLnBrk="1" hangingPunct="1"/>
            <a:r>
              <a:rPr lang="en-US" altLang="en-US" dirty="0" smtClean="0">
                <a:latin typeface="Arial" charset="0"/>
              </a:rPr>
              <a:t>The training includes</a:t>
            </a:r>
            <a:r>
              <a:rPr lang="en-US" altLang="en-US" baseline="0" dirty="0" smtClean="0">
                <a:latin typeface="Arial" charset="0"/>
              </a:rPr>
              <a:t> the program scope and overview, Roles and Responsibilities, Recommended approach as well as the key steps to creating a comprehensive Material Risk inventory, as you can see here on the Agenda slide. For instructional purposes, the program has been broken down here into 7 segments, or ‘steps’</a:t>
            </a:r>
            <a:endParaRPr lang="en-US" altLang="en-US" dirty="0" smtClean="0">
              <a:latin typeface="Arial"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lvl1pPr defTabSz="895350" eaLnBrk="0" hangingPunct="0">
              <a:defRPr sz="2000">
                <a:solidFill>
                  <a:schemeClr val="tx1"/>
                </a:solidFill>
                <a:latin typeface="Arial" charset="0"/>
              </a:defRPr>
            </a:lvl1pPr>
            <a:lvl2pPr marL="742950" indent="-285750" defTabSz="895350" eaLnBrk="0" hangingPunct="0">
              <a:defRPr sz="2000">
                <a:solidFill>
                  <a:schemeClr val="tx1"/>
                </a:solidFill>
                <a:latin typeface="Arial" charset="0"/>
              </a:defRPr>
            </a:lvl2pPr>
            <a:lvl3pPr marL="1143000" indent="-228600" defTabSz="895350" eaLnBrk="0" hangingPunct="0">
              <a:defRPr sz="2000">
                <a:solidFill>
                  <a:schemeClr val="tx1"/>
                </a:solidFill>
                <a:latin typeface="Arial" charset="0"/>
              </a:defRPr>
            </a:lvl3pPr>
            <a:lvl4pPr marL="1600200" indent="-228600" defTabSz="895350" eaLnBrk="0" hangingPunct="0">
              <a:defRPr sz="2000">
                <a:solidFill>
                  <a:schemeClr val="tx1"/>
                </a:solidFill>
                <a:latin typeface="Arial" charset="0"/>
              </a:defRPr>
            </a:lvl4pPr>
            <a:lvl5pPr marL="2057400" indent="-228600" defTabSz="895350" eaLnBrk="0" hangingPunct="0">
              <a:defRPr sz="2000">
                <a:solidFill>
                  <a:schemeClr val="tx1"/>
                </a:solidFill>
                <a:latin typeface="Arial" charset="0"/>
              </a:defRPr>
            </a:lvl5pPr>
            <a:lvl6pPr marL="2514600" indent="-228600" defTabSz="895350" eaLnBrk="0" fontAlgn="base" hangingPunct="0">
              <a:spcBef>
                <a:spcPct val="0"/>
              </a:spcBef>
              <a:spcAft>
                <a:spcPct val="0"/>
              </a:spcAft>
              <a:defRPr sz="2000">
                <a:solidFill>
                  <a:schemeClr val="tx1"/>
                </a:solidFill>
                <a:latin typeface="Arial" charset="0"/>
              </a:defRPr>
            </a:lvl6pPr>
            <a:lvl7pPr marL="2971800" indent="-228600" defTabSz="895350" eaLnBrk="0" fontAlgn="base" hangingPunct="0">
              <a:spcBef>
                <a:spcPct val="0"/>
              </a:spcBef>
              <a:spcAft>
                <a:spcPct val="0"/>
              </a:spcAft>
              <a:defRPr sz="2000">
                <a:solidFill>
                  <a:schemeClr val="tx1"/>
                </a:solidFill>
                <a:latin typeface="Arial" charset="0"/>
              </a:defRPr>
            </a:lvl7pPr>
            <a:lvl8pPr marL="3429000" indent="-228600" defTabSz="895350" eaLnBrk="0" fontAlgn="base" hangingPunct="0">
              <a:spcBef>
                <a:spcPct val="0"/>
              </a:spcBef>
              <a:spcAft>
                <a:spcPct val="0"/>
              </a:spcAft>
              <a:defRPr sz="2000">
                <a:solidFill>
                  <a:schemeClr val="tx1"/>
                </a:solidFill>
                <a:latin typeface="Arial" charset="0"/>
              </a:defRPr>
            </a:lvl8pPr>
            <a:lvl9pPr marL="3886200" indent="-228600" defTabSz="895350" eaLnBrk="0" fontAlgn="base" hangingPunct="0">
              <a:spcBef>
                <a:spcPct val="0"/>
              </a:spcBef>
              <a:spcAft>
                <a:spcPct val="0"/>
              </a:spcAft>
              <a:defRPr sz="2000">
                <a:solidFill>
                  <a:schemeClr val="tx1"/>
                </a:solidFill>
                <a:latin typeface="Arial" charset="0"/>
              </a:defRPr>
            </a:lvl9pPr>
          </a:lstStyle>
          <a:p>
            <a:pPr eaLnBrk="1" hangingPunct="1"/>
            <a:fld id="{2B2C557D-7AD5-49CF-99A8-20AF3C40D151}" type="slidenum">
              <a:rPr lang="en-US" altLang="en-US" sz="1200"/>
              <a:pPr eaLnBrk="1" hangingPunct="1"/>
              <a:t>20</a:t>
            </a:fld>
            <a:endParaRPr lang="en-US" altLang="en-US" sz="1200" dirty="0"/>
          </a:p>
        </p:txBody>
      </p:sp>
      <p:sp>
        <p:nvSpPr>
          <p:cNvPr id="33795" name="Rectangle 2"/>
          <p:cNvSpPr>
            <a:spLocks noGrp="1" noRot="1" noChangeAspect="1" noChangeArrowheads="1" noTextEdit="1"/>
          </p:cNvSpPr>
          <p:nvPr>
            <p:ph type="sldImg"/>
          </p:nvPr>
        </p:nvSpPr>
        <p:spPr>
          <a:xfrm>
            <a:off x="1181100" y="695325"/>
            <a:ext cx="4648200" cy="3486150"/>
          </a:xfrm>
          <a:ln/>
        </p:spPr>
      </p:sp>
      <p:sp>
        <p:nvSpPr>
          <p:cNvPr id="33796" name="Rectangle 3"/>
          <p:cNvSpPr>
            <a:spLocks noGrp="1" noChangeArrowheads="1"/>
          </p:cNvSpPr>
          <p:nvPr>
            <p:ph type="body" idx="1"/>
          </p:nvPr>
        </p:nvSpPr>
        <p:spPr>
          <a:xfrm>
            <a:off x="701040" y="4416425"/>
            <a:ext cx="5608320" cy="4184650"/>
          </a:xfrm>
          <a:noFill/>
        </p:spPr>
        <p:txBody>
          <a:bodyPr/>
          <a:lstStyle/>
          <a:p>
            <a:pPr eaLnBrk="1" hangingPunct="1"/>
            <a:r>
              <a:rPr lang="en-US" altLang="en-US" dirty="0" smtClean="0">
                <a:latin typeface="Arial" charset="0"/>
              </a:rPr>
              <a:t>Presenter should review the sections</a:t>
            </a:r>
            <a:r>
              <a:rPr lang="en-US" altLang="en-US" baseline="0" dirty="0" smtClean="0">
                <a:latin typeface="Arial" charset="0"/>
              </a:rPr>
              <a:t> specifically calling out the Approval &amp; Documentation section which captures approval by management</a:t>
            </a:r>
            <a:endParaRPr lang="en-US" altLang="en-US" dirty="0" smtClean="0">
              <a:latin typeface="Arial"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lvl1pPr defTabSz="895350" eaLnBrk="0" hangingPunct="0">
              <a:defRPr sz="2000">
                <a:solidFill>
                  <a:schemeClr val="tx1"/>
                </a:solidFill>
                <a:latin typeface="Arial" charset="0"/>
              </a:defRPr>
            </a:lvl1pPr>
            <a:lvl2pPr marL="742950" indent="-285750" defTabSz="895350" eaLnBrk="0" hangingPunct="0">
              <a:defRPr sz="2000">
                <a:solidFill>
                  <a:schemeClr val="tx1"/>
                </a:solidFill>
                <a:latin typeface="Arial" charset="0"/>
              </a:defRPr>
            </a:lvl2pPr>
            <a:lvl3pPr marL="1143000" indent="-228600" defTabSz="895350" eaLnBrk="0" hangingPunct="0">
              <a:defRPr sz="2000">
                <a:solidFill>
                  <a:schemeClr val="tx1"/>
                </a:solidFill>
                <a:latin typeface="Arial" charset="0"/>
              </a:defRPr>
            </a:lvl3pPr>
            <a:lvl4pPr marL="1600200" indent="-228600" defTabSz="895350" eaLnBrk="0" hangingPunct="0">
              <a:defRPr sz="2000">
                <a:solidFill>
                  <a:schemeClr val="tx1"/>
                </a:solidFill>
                <a:latin typeface="Arial" charset="0"/>
              </a:defRPr>
            </a:lvl4pPr>
            <a:lvl5pPr marL="2057400" indent="-228600" defTabSz="895350" eaLnBrk="0" hangingPunct="0">
              <a:defRPr sz="2000">
                <a:solidFill>
                  <a:schemeClr val="tx1"/>
                </a:solidFill>
                <a:latin typeface="Arial" charset="0"/>
              </a:defRPr>
            </a:lvl5pPr>
            <a:lvl6pPr marL="2514600" indent="-228600" defTabSz="895350" eaLnBrk="0" fontAlgn="base" hangingPunct="0">
              <a:spcBef>
                <a:spcPct val="0"/>
              </a:spcBef>
              <a:spcAft>
                <a:spcPct val="0"/>
              </a:spcAft>
              <a:defRPr sz="2000">
                <a:solidFill>
                  <a:schemeClr val="tx1"/>
                </a:solidFill>
                <a:latin typeface="Arial" charset="0"/>
              </a:defRPr>
            </a:lvl6pPr>
            <a:lvl7pPr marL="2971800" indent="-228600" defTabSz="895350" eaLnBrk="0" fontAlgn="base" hangingPunct="0">
              <a:spcBef>
                <a:spcPct val="0"/>
              </a:spcBef>
              <a:spcAft>
                <a:spcPct val="0"/>
              </a:spcAft>
              <a:defRPr sz="2000">
                <a:solidFill>
                  <a:schemeClr val="tx1"/>
                </a:solidFill>
                <a:latin typeface="Arial" charset="0"/>
              </a:defRPr>
            </a:lvl7pPr>
            <a:lvl8pPr marL="3429000" indent="-228600" defTabSz="895350" eaLnBrk="0" fontAlgn="base" hangingPunct="0">
              <a:spcBef>
                <a:spcPct val="0"/>
              </a:spcBef>
              <a:spcAft>
                <a:spcPct val="0"/>
              </a:spcAft>
              <a:defRPr sz="2000">
                <a:solidFill>
                  <a:schemeClr val="tx1"/>
                </a:solidFill>
                <a:latin typeface="Arial" charset="0"/>
              </a:defRPr>
            </a:lvl8pPr>
            <a:lvl9pPr marL="3886200" indent="-228600" defTabSz="895350" eaLnBrk="0" fontAlgn="base" hangingPunct="0">
              <a:spcBef>
                <a:spcPct val="0"/>
              </a:spcBef>
              <a:spcAft>
                <a:spcPct val="0"/>
              </a:spcAft>
              <a:defRPr sz="2000">
                <a:solidFill>
                  <a:schemeClr val="tx1"/>
                </a:solidFill>
                <a:latin typeface="Arial" charset="0"/>
              </a:defRPr>
            </a:lvl9pPr>
          </a:lstStyle>
          <a:p>
            <a:pPr eaLnBrk="1" hangingPunct="1"/>
            <a:fld id="{2B2C557D-7AD5-49CF-99A8-20AF3C40D151}" type="slidenum">
              <a:rPr lang="en-US" altLang="en-US" sz="1200"/>
              <a:pPr eaLnBrk="1" hangingPunct="1"/>
              <a:t>21</a:t>
            </a:fld>
            <a:endParaRPr lang="en-US" altLang="en-US" sz="1200" dirty="0"/>
          </a:p>
        </p:txBody>
      </p:sp>
      <p:sp>
        <p:nvSpPr>
          <p:cNvPr id="33795" name="Rectangle 2"/>
          <p:cNvSpPr>
            <a:spLocks noGrp="1" noRot="1" noChangeAspect="1" noChangeArrowheads="1" noTextEdit="1"/>
          </p:cNvSpPr>
          <p:nvPr>
            <p:ph type="sldImg"/>
          </p:nvPr>
        </p:nvSpPr>
        <p:spPr>
          <a:xfrm>
            <a:off x="1181100" y="695325"/>
            <a:ext cx="4648200" cy="3486150"/>
          </a:xfrm>
          <a:ln/>
        </p:spPr>
      </p:sp>
      <p:sp>
        <p:nvSpPr>
          <p:cNvPr id="33796" name="Rectangle 3"/>
          <p:cNvSpPr>
            <a:spLocks noGrp="1" noChangeArrowheads="1"/>
          </p:cNvSpPr>
          <p:nvPr>
            <p:ph type="body" idx="1"/>
          </p:nvPr>
        </p:nvSpPr>
        <p:spPr>
          <a:xfrm>
            <a:off x="701040" y="4416425"/>
            <a:ext cx="5608320" cy="4184650"/>
          </a:xfrm>
          <a:noFill/>
        </p:spPr>
        <p:txBody>
          <a:bodyPr/>
          <a:lstStyle/>
          <a:p>
            <a:pPr eaLnBrk="1" hangingPunct="1"/>
            <a:r>
              <a:rPr lang="en-US" altLang="en-US" dirty="0" smtClean="0">
                <a:latin typeface="Arial" charset="0"/>
              </a:rPr>
              <a:t>Presenter should review the sections</a:t>
            </a:r>
            <a:r>
              <a:rPr lang="en-US" altLang="en-US" baseline="0" dirty="0" smtClean="0">
                <a:latin typeface="Arial" charset="0"/>
              </a:rPr>
              <a:t> specifically calling out the Approval &amp; Documentation section which captures approval by management</a:t>
            </a:r>
            <a:endParaRPr lang="en-US" altLang="en-US" dirty="0" smtClean="0">
              <a:latin typeface="Arial"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lvl1pPr defTabSz="895350" eaLnBrk="0" hangingPunct="0">
              <a:defRPr sz="2000">
                <a:solidFill>
                  <a:schemeClr val="tx1"/>
                </a:solidFill>
                <a:latin typeface="Arial" charset="0"/>
              </a:defRPr>
            </a:lvl1pPr>
            <a:lvl2pPr marL="742950" indent="-285750" defTabSz="895350" eaLnBrk="0" hangingPunct="0">
              <a:defRPr sz="2000">
                <a:solidFill>
                  <a:schemeClr val="tx1"/>
                </a:solidFill>
                <a:latin typeface="Arial" charset="0"/>
              </a:defRPr>
            </a:lvl2pPr>
            <a:lvl3pPr marL="1143000" indent="-228600" defTabSz="895350" eaLnBrk="0" hangingPunct="0">
              <a:defRPr sz="2000">
                <a:solidFill>
                  <a:schemeClr val="tx1"/>
                </a:solidFill>
                <a:latin typeface="Arial" charset="0"/>
              </a:defRPr>
            </a:lvl3pPr>
            <a:lvl4pPr marL="1600200" indent="-228600" defTabSz="895350" eaLnBrk="0" hangingPunct="0">
              <a:defRPr sz="2000">
                <a:solidFill>
                  <a:schemeClr val="tx1"/>
                </a:solidFill>
                <a:latin typeface="Arial" charset="0"/>
              </a:defRPr>
            </a:lvl4pPr>
            <a:lvl5pPr marL="2057400" indent="-228600" defTabSz="895350" eaLnBrk="0" hangingPunct="0">
              <a:defRPr sz="2000">
                <a:solidFill>
                  <a:schemeClr val="tx1"/>
                </a:solidFill>
                <a:latin typeface="Arial" charset="0"/>
              </a:defRPr>
            </a:lvl5pPr>
            <a:lvl6pPr marL="2514600" indent="-228600" defTabSz="895350" eaLnBrk="0" fontAlgn="base" hangingPunct="0">
              <a:spcBef>
                <a:spcPct val="0"/>
              </a:spcBef>
              <a:spcAft>
                <a:spcPct val="0"/>
              </a:spcAft>
              <a:defRPr sz="2000">
                <a:solidFill>
                  <a:schemeClr val="tx1"/>
                </a:solidFill>
                <a:latin typeface="Arial" charset="0"/>
              </a:defRPr>
            </a:lvl6pPr>
            <a:lvl7pPr marL="2971800" indent="-228600" defTabSz="895350" eaLnBrk="0" fontAlgn="base" hangingPunct="0">
              <a:spcBef>
                <a:spcPct val="0"/>
              </a:spcBef>
              <a:spcAft>
                <a:spcPct val="0"/>
              </a:spcAft>
              <a:defRPr sz="2000">
                <a:solidFill>
                  <a:schemeClr val="tx1"/>
                </a:solidFill>
                <a:latin typeface="Arial" charset="0"/>
              </a:defRPr>
            </a:lvl7pPr>
            <a:lvl8pPr marL="3429000" indent="-228600" defTabSz="895350" eaLnBrk="0" fontAlgn="base" hangingPunct="0">
              <a:spcBef>
                <a:spcPct val="0"/>
              </a:spcBef>
              <a:spcAft>
                <a:spcPct val="0"/>
              </a:spcAft>
              <a:defRPr sz="2000">
                <a:solidFill>
                  <a:schemeClr val="tx1"/>
                </a:solidFill>
                <a:latin typeface="Arial" charset="0"/>
              </a:defRPr>
            </a:lvl8pPr>
            <a:lvl9pPr marL="3886200" indent="-228600" defTabSz="895350" eaLnBrk="0" fontAlgn="base" hangingPunct="0">
              <a:spcBef>
                <a:spcPct val="0"/>
              </a:spcBef>
              <a:spcAft>
                <a:spcPct val="0"/>
              </a:spcAft>
              <a:defRPr sz="2000">
                <a:solidFill>
                  <a:schemeClr val="tx1"/>
                </a:solidFill>
                <a:latin typeface="Arial" charset="0"/>
              </a:defRPr>
            </a:lvl9pPr>
          </a:lstStyle>
          <a:p>
            <a:pPr eaLnBrk="1" hangingPunct="1"/>
            <a:fld id="{2B2C557D-7AD5-49CF-99A8-20AF3C40D151}" type="slidenum">
              <a:rPr lang="en-US" altLang="en-US" sz="1200"/>
              <a:pPr eaLnBrk="1" hangingPunct="1"/>
              <a:t>22</a:t>
            </a:fld>
            <a:endParaRPr lang="en-US" altLang="en-US" sz="1200" dirty="0"/>
          </a:p>
        </p:txBody>
      </p:sp>
      <p:sp>
        <p:nvSpPr>
          <p:cNvPr id="33795" name="Rectangle 2"/>
          <p:cNvSpPr>
            <a:spLocks noGrp="1" noRot="1" noChangeAspect="1" noChangeArrowheads="1" noTextEdit="1"/>
          </p:cNvSpPr>
          <p:nvPr>
            <p:ph type="sldImg"/>
          </p:nvPr>
        </p:nvSpPr>
        <p:spPr>
          <a:xfrm>
            <a:off x="1181100" y="695325"/>
            <a:ext cx="4648200" cy="3486150"/>
          </a:xfrm>
          <a:ln/>
        </p:spPr>
      </p:sp>
      <p:sp>
        <p:nvSpPr>
          <p:cNvPr id="33796" name="Rectangle 3"/>
          <p:cNvSpPr>
            <a:spLocks noGrp="1" noChangeArrowheads="1"/>
          </p:cNvSpPr>
          <p:nvPr>
            <p:ph type="body" idx="1"/>
          </p:nvPr>
        </p:nvSpPr>
        <p:spPr>
          <a:xfrm>
            <a:off x="701040" y="4416425"/>
            <a:ext cx="5608320" cy="4184650"/>
          </a:xfrm>
          <a:noFill/>
        </p:spPr>
        <p:txBody>
          <a:bodyPr/>
          <a:lstStyle/>
          <a:p>
            <a:pPr eaLnBrk="1" hangingPunct="1"/>
            <a:r>
              <a:rPr lang="en-US" altLang="en-US" dirty="0" smtClean="0">
                <a:latin typeface="Arial" charset="0"/>
              </a:rPr>
              <a:t>Presenter should review the sections</a:t>
            </a:r>
            <a:r>
              <a:rPr lang="en-US" altLang="en-US" baseline="0" dirty="0" smtClean="0">
                <a:latin typeface="Arial" charset="0"/>
              </a:rPr>
              <a:t> specifically calling out the Approval &amp; Documentation section which captures approval by management</a:t>
            </a:r>
            <a:endParaRPr lang="en-US" altLang="en-US" dirty="0" smtClean="0">
              <a:latin typeface="Arial"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lvl1pPr defTabSz="895350" eaLnBrk="0" hangingPunct="0">
              <a:defRPr sz="2000">
                <a:solidFill>
                  <a:schemeClr val="tx1"/>
                </a:solidFill>
                <a:latin typeface="Arial" charset="0"/>
              </a:defRPr>
            </a:lvl1pPr>
            <a:lvl2pPr marL="742950" indent="-285750" defTabSz="895350" eaLnBrk="0" hangingPunct="0">
              <a:defRPr sz="2000">
                <a:solidFill>
                  <a:schemeClr val="tx1"/>
                </a:solidFill>
                <a:latin typeface="Arial" charset="0"/>
              </a:defRPr>
            </a:lvl2pPr>
            <a:lvl3pPr marL="1143000" indent="-228600" defTabSz="895350" eaLnBrk="0" hangingPunct="0">
              <a:defRPr sz="2000">
                <a:solidFill>
                  <a:schemeClr val="tx1"/>
                </a:solidFill>
                <a:latin typeface="Arial" charset="0"/>
              </a:defRPr>
            </a:lvl3pPr>
            <a:lvl4pPr marL="1600200" indent="-228600" defTabSz="895350" eaLnBrk="0" hangingPunct="0">
              <a:defRPr sz="2000">
                <a:solidFill>
                  <a:schemeClr val="tx1"/>
                </a:solidFill>
                <a:latin typeface="Arial" charset="0"/>
              </a:defRPr>
            </a:lvl4pPr>
            <a:lvl5pPr marL="2057400" indent="-228600" defTabSz="895350" eaLnBrk="0" hangingPunct="0">
              <a:defRPr sz="2000">
                <a:solidFill>
                  <a:schemeClr val="tx1"/>
                </a:solidFill>
                <a:latin typeface="Arial" charset="0"/>
              </a:defRPr>
            </a:lvl5pPr>
            <a:lvl6pPr marL="2514600" indent="-228600" defTabSz="895350" eaLnBrk="0" fontAlgn="base" hangingPunct="0">
              <a:spcBef>
                <a:spcPct val="0"/>
              </a:spcBef>
              <a:spcAft>
                <a:spcPct val="0"/>
              </a:spcAft>
              <a:defRPr sz="2000">
                <a:solidFill>
                  <a:schemeClr val="tx1"/>
                </a:solidFill>
                <a:latin typeface="Arial" charset="0"/>
              </a:defRPr>
            </a:lvl6pPr>
            <a:lvl7pPr marL="2971800" indent="-228600" defTabSz="895350" eaLnBrk="0" fontAlgn="base" hangingPunct="0">
              <a:spcBef>
                <a:spcPct val="0"/>
              </a:spcBef>
              <a:spcAft>
                <a:spcPct val="0"/>
              </a:spcAft>
              <a:defRPr sz="2000">
                <a:solidFill>
                  <a:schemeClr val="tx1"/>
                </a:solidFill>
                <a:latin typeface="Arial" charset="0"/>
              </a:defRPr>
            </a:lvl7pPr>
            <a:lvl8pPr marL="3429000" indent="-228600" defTabSz="895350" eaLnBrk="0" fontAlgn="base" hangingPunct="0">
              <a:spcBef>
                <a:spcPct val="0"/>
              </a:spcBef>
              <a:spcAft>
                <a:spcPct val="0"/>
              </a:spcAft>
              <a:defRPr sz="2000">
                <a:solidFill>
                  <a:schemeClr val="tx1"/>
                </a:solidFill>
                <a:latin typeface="Arial" charset="0"/>
              </a:defRPr>
            </a:lvl8pPr>
            <a:lvl9pPr marL="3886200" indent="-228600" defTabSz="895350" eaLnBrk="0" fontAlgn="base" hangingPunct="0">
              <a:spcBef>
                <a:spcPct val="0"/>
              </a:spcBef>
              <a:spcAft>
                <a:spcPct val="0"/>
              </a:spcAft>
              <a:defRPr sz="2000">
                <a:solidFill>
                  <a:schemeClr val="tx1"/>
                </a:solidFill>
                <a:latin typeface="Arial" charset="0"/>
              </a:defRPr>
            </a:lvl9pPr>
          </a:lstStyle>
          <a:p>
            <a:pPr eaLnBrk="1" hangingPunct="1"/>
            <a:fld id="{2B2C557D-7AD5-49CF-99A8-20AF3C40D151}" type="slidenum">
              <a:rPr lang="en-US" altLang="en-US" sz="1200"/>
              <a:pPr eaLnBrk="1" hangingPunct="1"/>
              <a:t>23</a:t>
            </a:fld>
            <a:endParaRPr lang="en-US" altLang="en-US" sz="1200" dirty="0"/>
          </a:p>
        </p:txBody>
      </p:sp>
      <p:sp>
        <p:nvSpPr>
          <p:cNvPr id="33795" name="Rectangle 2"/>
          <p:cNvSpPr>
            <a:spLocks noGrp="1" noRot="1" noChangeAspect="1" noChangeArrowheads="1" noTextEdit="1"/>
          </p:cNvSpPr>
          <p:nvPr>
            <p:ph type="sldImg"/>
          </p:nvPr>
        </p:nvSpPr>
        <p:spPr>
          <a:xfrm>
            <a:off x="1181100" y="695325"/>
            <a:ext cx="4648200" cy="3486150"/>
          </a:xfrm>
          <a:ln/>
        </p:spPr>
      </p:sp>
      <p:sp>
        <p:nvSpPr>
          <p:cNvPr id="33796" name="Rectangle 3"/>
          <p:cNvSpPr>
            <a:spLocks noGrp="1" noChangeArrowheads="1"/>
          </p:cNvSpPr>
          <p:nvPr>
            <p:ph type="body" idx="1"/>
          </p:nvPr>
        </p:nvSpPr>
        <p:spPr>
          <a:xfrm>
            <a:off x="701040" y="4416425"/>
            <a:ext cx="5608320" cy="4184650"/>
          </a:xfrm>
          <a:noFill/>
        </p:spPr>
        <p:txBody>
          <a:bodyPr/>
          <a:lstStyle/>
          <a:p>
            <a:pPr eaLnBrk="1" hangingPunct="1"/>
            <a:r>
              <a:rPr lang="en-US" altLang="en-US" dirty="0" smtClean="0">
                <a:latin typeface="Arial" charset="0"/>
              </a:rPr>
              <a:t>Presenter should review the sections</a:t>
            </a:r>
            <a:r>
              <a:rPr lang="en-US" altLang="en-US" baseline="0" dirty="0" smtClean="0">
                <a:latin typeface="Arial" charset="0"/>
              </a:rPr>
              <a:t> specifically calling out the Approval &amp; Documentation section which captures approval by management</a:t>
            </a:r>
            <a:endParaRPr lang="en-US" altLang="en-US" dirty="0" smtClean="0">
              <a:latin typeface="Arial"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lvl1pPr defTabSz="895350" eaLnBrk="0" hangingPunct="0">
              <a:defRPr sz="2000">
                <a:solidFill>
                  <a:schemeClr val="tx1"/>
                </a:solidFill>
                <a:latin typeface="Arial" charset="0"/>
              </a:defRPr>
            </a:lvl1pPr>
            <a:lvl2pPr marL="742950" indent="-285750" defTabSz="895350" eaLnBrk="0" hangingPunct="0">
              <a:defRPr sz="2000">
                <a:solidFill>
                  <a:schemeClr val="tx1"/>
                </a:solidFill>
                <a:latin typeface="Arial" charset="0"/>
              </a:defRPr>
            </a:lvl2pPr>
            <a:lvl3pPr marL="1143000" indent="-228600" defTabSz="895350" eaLnBrk="0" hangingPunct="0">
              <a:defRPr sz="2000">
                <a:solidFill>
                  <a:schemeClr val="tx1"/>
                </a:solidFill>
                <a:latin typeface="Arial" charset="0"/>
              </a:defRPr>
            </a:lvl3pPr>
            <a:lvl4pPr marL="1600200" indent="-228600" defTabSz="895350" eaLnBrk="0" hangingPunct="0">
              <a:defRPr sz="2000">
                <a:solidFill>
                  <a:schemeClr val="tx1"/>
                </a:solidFill>
                <a:latin typeface="Arial" charset="0"/>
              </a:defRPr>
            </a:lvl4pPr>
            <a:lvl5pPr marL="2057400" indent="-228600" defTabSz="895350" eaLnBrk="0" hangingPunct="0">
              <a:defRPr sz="2000">
                <a:solidFill>
                  <a:schemeClr val="tx1"/>
                </a:solidFill>
                <a:latin typeface="Arial" charset="0"/>
              </a:defRPr>
            </a:lvl5pPr>
            <a:lvl6pPr marL="2514600" indent="-228600" defTabSz="895350" eaLnBrk="0" fontAlgn="base" hangingPunct="0">
              <a:spcBef>
                <a:spcPct val="0"/>
              </a:spcBef>
              <a:spcAft>
                <a:spcPct val="0"/>
              </a:spcAft>
              <a:defRPr sz="2000">
                <a:solidFill>
                  <a:schemeClr val="tx1"/>
                </a:solidFill>
                <a:latin typeface="Arial" charset="0"/>
              </a:defRPr>
            </a:lvl6pPr>
            <a:lvl7pPr marL="2971800" indent="-228600" defTabSz="895350" eaLnBrk="0" fontAlgn="base" hangingPunct="0">
              <a:spcBef>
                <a:spcPct val="0"/>
              </a:spcBef>
              <a:spcAft>
                <a:spcPct val="0"/>
              </a:spcAft>
              <a:defRPr sz="2000">
                <a:solidFill>
                  <a:schemeClr val="tx1"/>
                </a:solidFill>
                <a:latin typeface="Arial" charset="0"/>
              </a:defRPr>
            </a:lvl7pPr>
            <a:lvl8pPr marL="3429000" indent="-228600" defTabSz="895350" eaLnBrk="0" fontAlgn="base" hangingPunct="0">
              <a:spcBef>
                <a:spcPct val="0"/>
              </a:spcBef>
              <a:spcAft>
                <a:spcPct val="0"/>
              </a:spcAft>
              <a:defRPr sz="2000">
                <a:solidFill>
                  <a:schemeClr val="tx1"/>
                </a:solidFill>
                <a:latin typeface="Arial" charset="0"/>
              </a:defRPr>
            </a:lvl8pPr>
            <a:lvl9pPr marL="3886200" indent="-228600" defTabSz="895350" eaLnBrk="0" fontAlgn="base" hangingPunct="0">
              <a:spcBef>
                <a:spcPct val="0"/>
              </a:spcBef>
              <a:spcAft>
                <a:spcPct val="0"/>
              </a:spcAft>
              <a:defRPr sz="2000">
                <a:solidFill>
                  <a:schemeClr val="tx1"/>
                </a:solidFill>
                <a:latin typeface="Arial" charset="0"/>
              </a:defRPr>
            </a:lvl9pPr>
          </a:lstStyle>
          <a:p>
            <a:pPr eaLnBrk="1" hangingPunct="1"/>
            <a:fld id="{2B2C557D-7AD5-49CF-99A8-20AF3C40D151}" type="slidenum">
              <a:rPr lang="en-US" altLang="en-US" sz="1200"/>
              <a:pPr eaLnBrk="1" hangingPunct="1"/>
              <a:t>24</a:t>
            </a:fld>
            <a:endParaRPr lang="en-US" altLang="en-US" sz="1200" dirty="0"/>
          </a:p>
        </p:txBody>
      </p:sp>
      <p:sp>
        <p:nvSpPr>
          <p:cNvPr id="33795" name="Rectangle 2"/>
          <p:cNvSpPr>
            <a:spLocks noGrp="1" noRot="1" noChangeAspect="1" noChangeArrowheads="1" noTextEdit="1"/>
          </p:cNvSpPr>
          <p:nvPr>
            <p:ph type="sldImg"/>
          </p:nvPr>
        </p:nvSpPr>
        <p:spPr>
          <a:xfrm>
            <a:off x="1181100" y="695325"/>
            <a:ext cx="4648200" cy="3486150"/>
          </a:xfrm>
          <a:ln/>
        </p:spPr>
      </p:sp>
      <p:sp>
        <p:nvSpPr>
          <p:cNvPr id="33796" name="Rectangle 3"/>
          <p:cNvSpPr>
            <a:spLocks noGrp="1" noChangeArrowheads="1"/>
          </p:cNvSpPr>
          <p:nvPr>
            <p:ph type="body" idx="1"/>
          </p:nvPr>
        </p:nvSpPr>
        <p:spPr>
          <a:xfrm>
            <a:off x="701040" y="4416425"/>
            <a:ext cx="5608320" cy="4184650"/>
          </a:xfrm>
          <a:noFill/>
        </p:spPr>
        <p:txBody>
          <a:bodyPr/>
          <a:lstStyle/>
          <a:p>
            <a:pPr eaLnBrk="1" hangingPunct="1"/>
            <a:r>
              <a:rPr lang="en-US" altLang="en-US" dirty="0" smtClean="0">
                <a:latin typeface="Arial" charset="0"/>
              </a:rPr>
              <a:t>Presenter should review the sections</a:t>
            </a:r>
            <a:r>
              <a:rPr lang="en-US" altLang="en-US" baseline="0" dirty="0" smtClean="0">
                <a:latin typeface="Arial" charset="0"/>
              </a:rPr>
              <a:t> specifically calling out the Approval &amp; Documentation section which captures approval by management</a:t>
            </a:r>
            <a:endParaRPr lang="en-US" altLang="en-US" dirty="0" smtClean="0">
              <a:latin typeface="Arial"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lvl1pPr defTabSz="895350" eaLnBrk="0" hangingPunct="0">
              <a:defRPr sz="2000">
                <a:solidFill>
                  <a:schemeClr val="tx1"/>
                </a:solidFill>
                <a:latin typeface="Arial" charset="0"/>
              </a:defRPr>
            </a:lvl1pPr>
            <a:lvl2pPr marL="742950" indent="-285750" defTabSz="895350" eaLnBrk="0" hangingPunct="0">
              <a:defRPr sz="2000">
                <a:solidFill>
                  <a:schemeClr val="tx1"/>
                </a:solidFill>
                <a:latin typeface="Arial" charset="0"/>
              </a:defRPr>
            </a:lvl2pPr>
            <a:lvl3pPr marL="1143000" indent="-228600" defTabSz="895350" eaLnBrk="0" hangingPunct="0">
              <a:defRPr sz="2000">
                <a:solidFill>
                  <a:schemeClr val="tx1"/>
                </a:solidFill>
                <a:latin typeface="Arial" charset="0"/>
              </a:defRPr>
            </a:lvl3pPr>
            <a:lvl4pPr marL="1600200" indent="-228600" defTabSz="895350" eaLnBrk="0" hangingPunct="0">
              <a:defRPr sz="2000">
                <a:solidFill>
                  <a:schemeClr val="tx1"/>
                </a:solidFill>
                <a:latin typeface="Arial" charset="0"/>
              </a:defRPr>
            </a:lvl4pPr>
            <a:lvl5pPr marL="2057400" indent="-228600" defTabSz="895350" eaLnBrk="0" hangingPunct="0">
              <a:defRPr sz="2000">
                <a:solidFill>
                  <a:schemeClr val="tx1"/>
                </a:solidFill>
                <a:latin typeface="Arial" charset="0"/>
              </a:defRPr>
            </a:lvl5pPr>
            <a:lvl6pPr marL="2514600" indent="-228600" defTabSz="895350" eaLnBrk="0" fontAlgn="base" hangingPunct="0">
              <a:spcBef>
                <a:spcPct val="0"/>
              </a:spcBef>
              <a:spcAft>
                <a:spcPct val="0"/>
              </a:spcAft>
              <a:defRPr sz="2000">
                <a:solidFill>
                  <a:schemeClr val="tx1"/>
                </a:solidFill>
                <a:latin typeface="Arial" charset="0"/>
              </a:defRPr>
            </a:lvl6pPr>
            <a:lvl7pPr marL="2971800" indent="-228600" defTabSz="895350" eaLnBrk="0" fontAlgn="base" hangingPunct="0">
              <a:spcBef>
                <a:spcPct val="0"/>
              </a:spcBef>
              <a:spcAft>
                <a:spcPct val="0"/>
              </a:spcAft>
              <a:defRPr sz="2000">
                <a:solidFill>
                  <a:schemeClr val="tx1"/>
                </a:solidFill>
                <a:latin typeface="Arial" charset="0"/>
              </a:defRPr>
            </a:lvl7pPr>
            <a:lvl8pPr marL="3429000" indent="-228600" defTabSz="895350" eaLnBrk="0" fontAlgn="base" hangingPunct="0">
              <a:spcBef>
                <a:spcPct val="0"/>
              </a:spcBef>
              <a:spcAft>
                <a:spcPct val="0"/>
              </a:spcAft>
              <a:defRPr sz="2000">
                <a:solidFill>
                  <a:schemeClr val="tx1"/>
                </a:solidFill>
                <a:latin typeface="Arial" charset="0"/>
              </a:defRPr>
            </a:lvl8pPr>
            <a:lvl9pPr marL="3886200" indent="-228600" defTabSz="895350" eaLnBrk="0" fontAlgn="base" hangingPunct="0">
              <a:spcBef>
                <a:spcPct val="0"/>
              </a:spcBef>
              <a:spcAft>
                <a:spcPct val="0"/>
              </a:spcAft>
              <a:defRPr sz="2000">
                <a:solidFill>
                  <a:schemeClr val="tx1"/>
                </a:solidFill>
                <a:latin typeface="Arial" charset="0"/>
              </a:defRPr>
            </a:lvl9pPr>
          </a:lstStyle>
          <a:p>
            <a:pPr eaLnBrk="1" hangingPunct="1"/>
            <a:fld id="{2B2C557D-7AD5-49CF-99A8-20AF3C40D151}" type="slidenum">
              <a:rPr lang="en-US" altLang="en-US" sz="1200"/>
              <a:pPr eaLnBrk="1" hangingPunct="1"/>
              <a:t>25</a:t>
            </a:fld>
            <a:endParaRPr lang="en-US" altLang="en-US" sz="1200" dirty="0"/>
          </a:p>
        </p:txBody>
      </p:sp>
      <p:sp>
        <p:nvSpPr>
          <p:cNvPr id="33795" name="Rectangle 2"/>
          <p:cNvSpPr>
            <a:spLocks noGrp="1" noRot="1" noChangeAspect="1" noChangeArrowheads="1" noTextEdit="1"/>
          </p:cNvSpPr>
          <p:nvPr>
            <p:ph type="sldImg"/>
          </p:nvPr>
        </p:nvSpPr>
        <p:spPr>
          <a:xfrm>
            <a:off x="1181100" y="695325"/>
            <a:ext cx="4648200" cy="3486150"/>
          </a:xfrm>
          <a:ln/>
        </p:spPr>
      </p:sp>
      <p:sp>
        <p:nvSpPr>
          <p:cNvPr id="33796" name="Rectangle 3"/>
          <p:cNvSpPr>
            <a:spLocks noGrp="1" noChangeArrowheads="1"/>
          </p:cNvSpPr>
          <p:nvPr>
            <p:ph type="body" idx="1"/>
          </p:nvPr>
        </p:nvSpPr>
        <p:spPr>
          <a:xfrm>
            <a:off x="701040" y="4416425"/>
            <a:ext cx="5608320" cy="4184650"/>
          </a:xfrm>
          <a:noFill/>
        </p:spPr>
        <p:txBody>
          <a:bodyPr/>
          <a:lstStyle/>
          <a:p>
            <a:pPr eaLnBrk="1" hangingPunct="1"/>
            <a:r>
              <a:rPr lang="en-US" altLang="en-US" dirty="0" smtClean="0">
                <a:latin typeface="Arial" charset="0"/>
              </a:rPr>
              <a:t>Presenter should review the sections</a:t>
            </a:r>
            <a:r>
              <a:rPr lang="en-US" altLang="en-US" baseline="0" dirty="0" smtClean="0">
                <a:latin typeface="Arial" charset="0"/>
              </a:rPr>
              <a:t> specifically calling out the Approval &amp; Documentation section which captures approval by management</a:t>
            </a:r>
            <a:endParaRPr lang="en-US" altLang="en-US" dirty="0" smtClean="0">
              <a:latin typeface="Arial"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lvl1pPr defTabSz="895350" eaLnBrk="0" hangingPunct="0">
              <a:defRPr sz="2000">
                <a:solidFill>
                  <a:schemeClr val="tx1"/>
                </a:solidFill>
                <a:latin typeface="Arial" charset="0"/>
              </a:defRPr>
            </a:lvl1pPr>
            <a:lvl2pPr marL="742950" indent="-285750" defTabSz="895350" eaLnBrk="0" hangingPunct="0">
              <a:defRPr sz="2000">
                <a:solidFill>
                  <a:schemeClr val="tx1"/>
                </a:solidFill>
                <a:latin typeface="Arial" charset="0"/>
              </a:defRPr>
            </a:lvl2pPr>
            <a:lvl3pPr marL="1143000" indent="-228600" defTabSz="895350" eaLnBrk="0" hangingPunct="0">
              <a:defRPr sz="2000">
                <a:solidFill>
                  <a:schemeClr val="tx1"/>
                </a:solidFill>
                <a:latin typeface="Arial" charset="0"/>
              </a:defRPr>
            </a:lvl3pPr>
            <a:lvl4pPr marL="1600200" indent="-228600" defTabSz="895350" eaLnBrk="0" hangingPunct="0">
              <a:defRPr sz="2000">
                <a:solidFill>
                  <a:schemeClr val="tx1"/>
                </a:solidFill>
                <a:latin typeface="Arial" charset="0"/>
              </a:defRPr>
            </a:lvl4pPr>
            <a:lvl5pPr marL="2057400" indent="-228600" defTabSz="895350" eaLnBrk="0" hangingPunct="0">
              <a:defRPr sz="2000">
                <a:solidFill>
                  <a:schemeClr val="tx1"/>
                </a:solidFill>
                <a:latin typeface="Arial" charset="0"/>
              </a:defRPr>
            </a:lvl5pPr>
            <a:lvl6pPr marL="2514600" indent="-228600" defTabSz="895350" eaLnBrk="0" fontAlgn="base" hangingPunct="0">
              <a:spcBef>
                <a:spcPct val="0"/>
              </a:spcBef>
              <a:spcAft>
                <a:spcPct val="0"/>
              </a:spcAft>
              <a:defRPr sz="2000">
                <a:solidFill>
                  <a:schemeClr val="tx1"/>
                </a:solidFill>
                <a:latin typeface="Arial" charset="0"/>
              </a:defRPr>
            </a:lvl6pPr>
            <a:lvl7pPr marL="2971800" indent="-228600" defTabSz="895350" eaLnBrk="0" fontAlgn="base" hangingPunct="0">
              <a:spcBef>
                <a:spcPct val="0"/>
              </a:spcBef>
              <a:spcAft>
                <a:spcPct val="0"/>
              </a:spcAft>
              <a:defRPr sz="2000">
                <a:solidFill>
                  <a:schemeClr val="tx1"/>
                </a:solidFill>
                <a:latin typeface="Arial" charset="0"/>
              </a:defRPr>
            </a:lvl7pPr>
            <a:lvl8pPr marL="3429000" indent="-228600" defTabSz="895350" eaLnBrk="0" fontAlgn="base" hangingPunct="0">
              <a:spcBef>
                <a:spcPct val="0"/>
              </a:spcBef>
              <a:spcAft>
                <a:spcPct val="0"/>
              </a:spcAft>
              <a:defRPr sz="2000">
                <a:solidFill>
                  <a:schemeClr val="tx1"/>
                </a:solidFill>
                <a:latin typeface="Arial" charset="0"/>
              </a:defRPr>
            </a:lvl8pPr>
            <a:lvl9pPr marL="3886200" indent="-228600" defTabSz="895350" eaLnBrk="0" fontAlgn="base" hangingPunct="0">
              <a:spcBef>
                <a:spcPct val="0"/>
              </a:spcBef>
              <a:spcAft>
                <a:spcPct val="0"/>
              </a:spcAft>
              <a:defRPr sz="2000">
                <a:solidFill>
                  <a:schemeClr val="tx1"/>
                </a:solidFill>
                <a:latin typeface="Arial" charset="0"/>
              </a:defRPr>
            </a:lvl9pPr>
          </a:lstStyle>
          <a:p>
            <a:pPr eaLnBrk="1" hangingPunct="1"/>
            <a:fld id="{2B2C557D-7AD5-49CF-99A8-20AF3C40D151}" type="slidenum">
              <a:rPr lang="en-US" altLang="en-US" sz="1200"/>
              <a:pPr eaLnBrk="1" hangingPunct="1"/>
              <a:t>26</a:t>
            </a:fld>
            <a:endParaRPr lang="en-US" altLang="en-US" sz="1200" dirty="0"/>
          </a:p>
        </p:txBody>
      </p:sp>
      <p:sp>
        <p:nvSpPr>
          <p:cNvPr id="33795" name="Rectangle 2"/>
          <p:cNvSpPr>
            <a:spLocks noGrp="1" noRot="1" noChangeAspect="1" noChangeArrowheads="1" noTextEdit="1"/>
          </p:cNvSpPr>
          <p:nvPr>
            <p:ph type="sldImg"/>
          </p:nvPr>
        </p:nvSpPr>
        <p:spPr>
          <a:xfrm>
            <a:off x="1181100" y="695325"/>
            <a:ext cx="4648200" cy="3486150"/>
          </a:xfrm>
          <a:ln/>
        </p:spPr>
      </p:sp>
      <p:sp>
        <p:nvSpPr>
          <p:cNvPr id="33796" name="Rectangle 3"/>
          <p:cNvSpPr>
            <a:spLocks noGrp="1" noChangeArrowheads="1"/>
          </p:cNvSpPr>
          <p:nvPr>
            <p:ph type="body" idx="1"/>
          </p:nvPr>
        </p:nvSpPr>
        <p:spPr>
          <a:xfrm>
            <a:off x="701040" y="4416425"/>
            <a:ext cx="5608320" cy="4184650"/>
          </a:xfrm>
          <a:noFill/>
        </p:spPr>
        <p:txBody>
          <a:bodyPr/>
          <a:lstStyle/>
          <a:p>
            <a:pPr eaLnBrk="1" hangingPunct="1"/>
            <a:r>
              <a:rPr lang="en-US" altLang="en-US" dirty="0" smtClean="0">
                <a:latin typeface="Arial" charset="0"/>
              </a:rPr>
              <a:t>Presenter should review the sections</a:t>
            </a:r>
            <a:r>
              <a:rPr lang="en-US" altLang="en-US" baseline="0" dirty="0" smtClean="0">
                <a:latin typeface="Arial" charset="0"/>
              </a:rPr>
              <a:t> specifically calling out the Approval &amp; Documentation section which captures approval by management</a:t>
            </a:r>
            <a:endParaRPr lang="en-US" altLang="en-US" dirty="0" smtClean="0">
              <a:latin typeface="Arial"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lvl1pPr defTabSz="895350" eaLnBrk="0" hangingPunct="0">
              <a:defRPr sz="2000">
                <a:solidFill>
                  <a:schemeClr val="tx1"/>
                </a:solidFill>
                <a:latin typeface="Arial" charset="0"/>
              </a:defRPr>
            </a:lvl1pPr>
            <a:lvl2pPr marL="742950" indent="-285750" defTabSz="895350" eaLnBrk="0" hangingPunct="0">
              <a:defRPr sz="2000">
                <a:solidFill>
                  <a:schemeClr val="tx1"/>
                </a:solidFill>
                <a:latin typeface="Arial" charset="0"/>
              </a:defRPr>
            </a:lvl2pPr>
            <a:lvl3pPr marL="1143000" indent="-228600" defTabSz="895350" eaLnBrk="0" hangingPunct="0">
              <a:defRPr sz="2000">
                <a:solidFill>
                  <a:schemeClr val="tx1"/>
                </a:solidFill>
                <a:latin typeface="Arial" charset="0"/>
              </a:defRPr>
            </a:lvl3pPr>
            <a:lvl4pPr marL="1600200" indent="-228600" defTabSz="895350" eaLnBrk="0" hangingPunct="0">
              <a:defRPr sz="2000">
                <a:solidFill>
                  <a:schemeClr val="tx1"/>
                </a:solidFill>
                <a:latin typeface="Arial" charset="0"/>
              </a:defRPr>
            </a:lvl4pPr>
            <a:lvl5pPr marL="2057400" indent="-228600" defTabSz="895350" eaLnBrk="0" hangingPunct="0">
              <a:defRPr sz="2000">
                <a:solidFill>
                  <a:schemeClr val="tx1"/>
                </a:solidFill>
                <a:latin typeface="Arial" charset="0"/>
              </a:defRPr>
            </a:lvl5pPr>
            <a:lvl6pPr marL="2514600" indent="-228600" defTabSz="895350" eaLnBrk="0" fontAlgn="base" hangingPunct="0">
              <a:spcBef>
                <a:spcPct val="0"/>
              </a:spcBef>
              <a:spcAft>
                <a:spcPct val="0"/>
              </a:spcAft>
              <a:defRPr sz="2000">
                <a:solidFill>
                  <a:schemeClr val="tx1"/>
                </a:solidFill>
                <a:latin typeface="Arial" charset="0"/>
              </a:defRPr>
            </a:lvl6pPr>
            <a:lvl7pPr marL="2971800" indent="-228600" defTabSz="895350" eaLnBrk="0" fontAlgn="base" hangingPunct="0">
              <a:spcBef>
                <a:spcPct val="0"/>
              </a:spcBef>
              <a:spcAft>
                <a:spcPct val="0"/>
              </a:spcAft>
              <a:defRPr sz="2000">
                <a:solidFill>
                  <a:schemeClr val="tx1"/>
                </a:solidFill>
                <a:latin typeface="Arial" charset="0"/>
              </a:defRPr>
            </a:lvl7pPr>
            <a:lvl8pPr marL="3429000" indent="-228600" defTabSz="895350" eaLnBrk="0" fontAlgn="base" hangingPunct="0">
              <a:spcBef>
                <a:spcPct val="0"/>
              </a:spcBef>
              <a:spcAft>
                <a:spcPct val="0"/>
              </a:spcAft>
              <a:defRPr sz="2000">
                <a:solidFill>
                  <a:schemeClr val="tx1"/>
                </a:solidFill>
                <a:latin typeface="Arial" charset="0"/>
              </a:defRPr>
            </a:lvl8pPr>
            <a:lvl9pPr marL="3886200" indent="-228600" defTabSz="895350" eaLnBrk="0" fontAlgn="base" hangingPunct="0">
              <a:spcBef>
                <a:spcPct val="0"/>
              </a:spcBef>
              <a:spcAft>
                <a:spcPct val="0"/>
              </a:spcAft>
              <a:defRPr sz="2000">
                <a:solidFill>
                  <a:schemeClr val="tx1"/>
                </a:solidFill>
                <a:latin typeface="Arial" charset="0"/>
              </a:defRPr>
            </a:lvl9pPr>
          </a:lstStyle>
          <a:p>
            <a:pPr eaLnBrk="1" hangingPunct="1"/>
            <a:fld id="{2B2C557D-7AD5-49CF-99A8-20AF3C40D151}" type="slidenum">
              <a:rPr lang="en-US" altLang="en-US" sz="1200"/>
              <a:pPr eaLnBrk="1" hangingPunct="1"/>
              <a:t>27</a:t>
            </a:fld>
            <a:endParaRPr lang="en-US" altLang="en-US" sz="1200" dirty="0"/>
          </a:p>
        </p:txBody>
      </p:sp>
      <p:sp>
        <p:nvSpPr>
          <p:cNvPr id="33795" name="Rectangle 2"/>
          <p:cNvSpPr>
            <a:spLocks noGrp="1" noRot="1" noChangeAspect="1" noChangeArrowheads="1" noTextEdit="1"/>
          </p:cNvSpPr>
          <p:nvPr>
            <p:ph type="sldImg"/>
          </p:nvPr>
        </p:nvSpPr>
        <p:spPr>
          <a:xfrm>
            <a:off x="1181100" y="695325"/>
            <a:ext cx="4648200" cy="3486150"/>
          </a:xfrm>
          <a:ln/>
        </p:spPr>
      </p:sp>
      <p:sp>
        <p:nvSpPr>
          <p:cNvPr id="33796" name="Rectangle 3"/>
          <p:cNvSpPr>
            <a:spLocks noGrp="1" noChangeArrowheads="1"/>
          </p:cNvSpPr>
          <p:nvPr>
            <p:ph type="body" idx="1"/>
          </p:nvPr>
        </p:nvSpPr>
        <p:spPr>
          <a:xfrm>
            <a:off x="701040" y="4416425"/>
            <a:ext cx="5608320" cy="4184650"/>
          </a:xfrm>
          <a:noFill/>
        </p:spPr>
        <p:txBody>
          <a:bodyPr/>
          <a:lstStyle/>
          <a:p>
            <a:pPr eaLnBrk="1" hangingPunct="1"/>
            <a:r>
              <a:rPr lang="en-US" altLang="en-US" dirty="0" smtClean="0">
                <a:latin typeface="Arial" charset="0"/>
              </a:rPr>
              <a:t>Presenter should review the sections</a:t>
            </a:r>
            <a:r>
              <a:rPr lang="en-US" altLang="en-US" baseline="0" dirty="0" smtClean="0">
                <a:latin typeface="Arial" charset="0"/>
              </a:rPr>
              <a:t> specifically calling out the Approval &amp; Documentation section which captures approval by management</a:t>
            </a:r>
            <a:endParaRPr lang="en-US" altLang="en-US" dirty="0" smtClean="0">
              <a:latin typeface="Arial"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lvl1pPr defTabSz="895350" eaLnBrk="0" hangingPunct="0">
              <a:defRPr sz="2000">
                <a:solidFill>
                  <a:schemeClr val="tx1"/>
                </a:solidFill>
                <a:latin typeface="Arial" charset="0"/>
              </a:defRPr>
            </a:lvl1pPr>
            <a:lvl2pPr marL="742950" indent="-285750" defTabSz="895350" eaLnBrk="0" hangingPunct="0">
              <a:defRPr sz="2000">
                <a:solidFill>
                  <a:schemeClr val="tx1"/>
                </a:solidFill>
                <a:latin typeface="Arial" charset="0"/>
              </a:defRPr>
            </a:lvl2pPr>
            <a:lvl3pPr marL="1143000" indent="-228600" defTabSz="895350" eaLnBrk="0" hangingPunct="0">
              <a:defRPr sz="2000">
                <a:solidFill>
                  <a:schemeClr val="tx1"/>
                </a:solidFill>
                <a:latin typeface="Arial" charset="0"/>
              </a:defRPr>
            </a:lvl3pPr>
            <a:lvl4pPr marL="1600200" indent="-228600" defTabSz="895350" eaLnBrk="0" hangingPunct="0">
              <a:defRPr sz="2000">
                <a:solidFill>
                  <a:schemeClr val="tx1"/>
                </a:solidFill>
                <a:latin typeface="Arial" charset="0"/>
              </a:defRPr>
            </a:lvl4pPr>
            <a:lvl5pPr marL="2057400" indent="-228600" defTabSz="895350" eaLnBrk="0" hangingPunct="0">
              <a:defRPr sz="2000">
                <a:solidFill>
                  <a:schemeClr val="tx1"/>
                </a:solidFill>
                <a:latin typeface="Arial" charset="0"/>
              </a:defRPr>
            </a:lvl5pPr>
            <a:lvl6pPr marL="2514600" indent="-228600" defTabSz="895350" eaLnBrk="0" fontAlgn="base" hangingPunct="0">
              <a:spcBef>
                <a:spcPct val="0"/>
              </a:spcBef>
              <a:spcAft>
                <a:spcPct val="0"/>
              </a:spcAft>
              <a:defRPr sz="2000">
                <a:solidFill>
                  <a:schemeClr val="tx1"/>
                </a:solidFill>
                <a:latin typeface="Arial" charset="0"/>
              </a:defRPr>
            </a:lvl6pPr>
            <a:lvl7pPr marL="2971800" indent="-228600" defTabSz="895350" eaLnBrk="0" fontAlgn="base" hangingPunct="0">
              <a:spcBef>
                <a:spcPct val="0"/>
              </a:spcBef>
              <a:spcAft>
                <a:spcPct val="0"/>
              </a:spcAft>
              <a:defRPr sz="2000">
                <a:solidFill>
                  <a:schemeClr val="tx1"/>
                </a:solidFill>
                <a:latin typeface="Arial" charset="0"/>
              </a:defRPr>
            </a:lvl7pPr>
            <a:lvl8pPr marL="3429000" indent="-228600" defTabSz="895350" eaLnBrk="0" fontAlgn="base" hangingPunct="0">
              <a:spcBef>
                <a:spcPct val="0"/>
              </a:spcBef>
              <a:spcAft>
                <a:spcPct val="0"/>
              </a:spcAft>
              <a:defRPr sz="2000">
                <a:solidFill>
                  <a:schemeClr val="tx1"/>
                </a:solidFill>
                <a:latin typeface="Arial" charset="0"/>
              </a:defRPr>
            </a:lvl8pPr>
            <a:lvl9pPr marL="3886200" indent="-228600" defTabSz="895350" eaLnBrk="0" fontAlgn="base" hangingPunct="0">
              <a:spcBef>
                <a:spcPct val="0"/>
              </a:spcBef>
              <a:spcAft>
                <a:spcPct val="0"/>
              </a:spcAft>
              <a:defRPr sz="2000">
                <a:solidFill>
                  <a:schemeClr val="tx1"/>
                </a:solidFill>
                <a:latin typeface="Arial" charset="0"/>
              </a:defRPr>
            </a:lvl9pPr>
          </a:lstStyle>
          <a:p>
            <a:pPr eaLnBrk="1" hangingPunct="1"/>
            <a:fld id="{37141A64-2D6D-4B63-A012-1824B3823F87}" type="slidenum">
              <a:rPr lang="en-US" altLang="en-US" sz="1200"/>
              <a:pPr eaLnBrk="1" hangingPunct="1"/>
              <a:t>28</a:t>
            </a:fld>
            <a:endParaRPr lang="en-US" altLang="en-US" sz="1200" dirty="0"/>
          </a:p>
        </p:txBody>
      </p:sp>
      <p:sp>
        <p:nvSpPr>
          <p:cNvPr id="25603" name="Rectangle 2"/>
          <p:cNvSpPr>
            <a:spLocks noGrp="1" noRot="1" noChangeAspect="1" noChangeArrowheads="1" noTextEdit="1"/>
          </p:cNvSpPr>
          <p:nvPr>
            <p:ph type="sldImg"/>
          </p:nvPr>
        </p:nvSpPr>
        <p:spPr>
          <a:xfrm>
            <a:off x="1181100" y="695325"/>
            <a:ext cx="4648200" cy="3486150"/>
          </a:xfrm>
          <a:ln/>
        </p:spPr>
      </p:sp>
      <p:sp>
        <p:nvSpPr>
          <p:cNvPr id="25604" name="Rectangle 3"/>
          <p:cNvSpPr>
            <a:spLocks noGrp="1" noChangeArrowheads="1"/>
          </p:cNvSpPr>
          <p:nvPr>
            <p:ph type="body" idx="1"/>
          </p:nvPr>
        </p:nvSpPr>
        <p:spPr>
          <a:xfrm>
            <a:off x="701040" y="4416425"/>
            <a:ext cx="5608320" cy="4184650"/>
          </a:xfrm>
          <a:noFill/>
        </p:spPr>
        <p:txBody>
          <a:bodyPr/>
          <a:lstStyle/>
          <a:p>
            <a:pPr eaLnBrk="1" hangingPunct="1"/>
            <a:endParaRPr lang="en-US" altLang="en-US" dirty="0" smtClean="0">
              <a:latin typeface="Arial"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lvl1pPr defTabSz="895350" eaLnBrk="0" hangingPunct="0">
              <a:defRPr sz="2000">
                <a:solidFill>
                  <a:schemeClr val="tx1"/>
                </a:solidFill>
                <a:latin typeface="Arial" charset="0"/>
              </a:defRPr>
            </a:lvl1pPr>
            <a:lvl2pPr marL="742950" indent="-285750" defTabSz="895350" eaLnBrk="0" hangingPunct="0">
              <a:defRPr sz="2000">
                <a:solidFill>
                  <a:schemeClr val="tx1"/>
                </a:solidFill>
                <a:latin typeface="Arial" charset="0"/>
              </a:defRPr>
            </a:lvl2pPr>
            <a:lvl3pPr marL="1143000" indent="-228600" defTabSz="895350" eaLnBrk="0" hangingPunct="0">
              <a:defRPr sz="2000">
                <a:solidFill>
                  <a:schemeClr val="tx1"/>
                </a:solidFill>
                <a:latin typeface="Arial" charset="0"/>
              </a:defRPr>
            </a:lvl3pPr>
            <a:lvl4pPr marL="1600200" indent="-228600" defTabSz="895350" eaLnBrk="0" hangingPunct="0">
              <a:defRPr sz="2000">
                <a:solidFill>
                  <a:schemeClr val="tx1"/>
                </a:solidFill>
                <a:latin typeface="Arial" charset="0"/>
              </a:defRPr>
            </a:lvl4pPr>
            <a:lvl5pPr marL="2057400" indent="-228600" defTabSz="895350" eaLnBrk="0" hangingPunct="0">
              <a:defRPr sz="2000">
                <a:solidFill>
                  <a:schemeClr val="tx1"/>
                </a:solidFill>
                <a:latin typeface="Arial" charset="0"/>
              </a:defRPr>
            </a:lvl5pPr>
            <a:lvl6pPr marL="2514600" indent="-228600" defTabSz="895350" eaLnBrk="0" fontAlgn="base" hangingPunct="0">
              <a:spcBef>
                <a:spcPct val="0"/>
              </a:spcBef>
              <a:spcAft>
                <a:spcPct val="0"/>
              </a:spcAft>
              <a:defRPr sz="2000">
                <a:solidFill>
                  <a:schemeClr val="tx1"/>
                </a:solidFill>
                <a:latin typeface="Arial" charset="0"/>
              </a:defRPr>
            </a:lvl6pPr>
            <a:lvl7pPr marL="2971800" indent="-228600" defTabSz="895350" eaLnBrk="0" fontAlgn="base" hangingPunct="0">
              <a:spcBef>
                <a:spcPct val="0"/>
              </a:spcBef>
              <a:spcAft>
                <a:spcPct val="0"/>
              </a:spcAft>
              <a:defRPr sz="2000">
                <a:solidFill>
                  <a:schemeClr val="tx1"/>
                </a:solidFill>
                <a:latin typeface="Arial" charset="0"/>
              </a:defRPr>
            </a:lvl7pPr>
            <a:lvl8pPr marL="3429000" indent="-228600" defTabSz="895350" eaLnBrk="0" fontAlgn="base" hangingPunct="0">
              <a:spcBef>
                <a:spcPct val="0"/>
              </a:spcBef>
              <a:spcAft>
                <a:spcPct val="0"/>
              </a:spcAft>
              <a:defRPr sz="2000">
                <a:solidFill>
                  <a:schemeClr val="tx1"/>
                </a:solidFill>
                <a:latin typeface="Arial" charset="0"/>
              </a:defRPr>
            </a:lvl8pPr>
            <a:lvl9pPr marL="3886200" indent="-228600" defTabSz="895350" eaLnBrk="0" fontAlgn="base" hangingPunct="0">
              <a:spcBef>
                <a:spcPct val="0"/>
              </a:spcBef>
              <a:spcAft>
                <a:spcPct val="0"/>
              </a:spcAft>
              <a:defRPr sz="2000">
                <a:solidFill>
                  <a:schemeClr val="tx1"/>
                </a:solidFill>
                <a:latin typeface="Arial" charset="0"/>
              </a:defRPr>
            </a:lvl9pPr>
          </a:lstStyle>
          <a:p>
            <a:pPr eaLnBrk="1" hangingPunct="1"/>
            <a:fld id="{2B2C557D-7AD5-49CF-99A8-20AF3C40D151}" type="slidenum">
              <a:rPr lang="en-US" altLang="en-US" sz="1200"/>
              <a:pPr eaLnBrk="1" hangingPunct="1"/>
              <a:t>29</a:t>
            </a:fld>
            <a:endParaRPr lang="en-US" altLang="en-US" sz="1200" dirty="0"/>
          </a:p>
        </p:txBody>
      </p:sp>
      <p:sp>
        <p:nvSpPr>
          <p:cNvPr id="33795" name="Rectangle 2"/>
          <p:cNvSpPr>
            <a:spLocks noGrp="1" noRot="1" noChangeAspect="1" noChangeArrowheads="1" noTextEdit="1"/>
          </p:cNvSpPr>
          <p:nvPr>
            <p:ph type="sldImg"/>
          </p:nvPr>
        </p:nvSpPr>
        <p:spPr>
          <a:xfrm>
            <a:off x="1181100" y="695325"/>
            <a:ext cx="4648200" cy="3486150"/>
          </a:xfrm>
          <a:ln/>
        </p:spPr>
      </p:sp>
      <p:sp>
        <p:nvSpPr>
          <p:cNvPr id="33796" name="Rectangle 3"/>
          <p:cNvSpPr>
            <a:spLocks noGrp="1" noChangeArrowheads="1"/>
          </p:cNvSpPr>
          <p:nvPr>
            <p:ph type="body" idx="1"/>
          </p:nvPr>
        </p:nvSpPr>
        <p:spPr>
          <a:xfrm>
            <a:off x="701040" y="4416425"/>
            <a:ext cx="5608320" cy="4184650"/>
          </a:xfrm>
          <a:noFill/>
        </p:spPr>
        <p:txBody>
          <a:bodyPr/>
          <a:lstStyle/>
          <a:p>
            <a:pPr eaLnBrk="1" hangingPunct="1"/>
            <a:endParaRPr lang="en-US" altLang="en-US" dirty="0" smtClean="0">
              <a:latin typeface="Arial"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lvl1pPr defTabSz="895350" eaLnBrk="0" hangingPunct="0">
              <a:defRPr sz="2000">
                <a:solidFill>
                  <a:schemeClr val="tx1"/>
                </a:solidFill>
                <a:latin typeface="Arial" charset="0"/>
              </a:defRPr>
            </a:lvl1pPr>
            <a:lvl2pPr marL="742950" indent="-285750" defTabSz="895350" eaLnBrk="0" hangingPunct="0">
              <a:defRPr sz="2000">
                <a:solidFill>
                  <a:schemeClr val="tx1"/>
                </a:solidFill>
                <a:latin typeface="Arial" charset="0"/>
              </a:defRPr>
            </a:lvl2pPr>
            <a:lvl3pPr marL="1143000" indent="-228600" defTabSz="895350" eaLnBrk="0" hangingPunct="0">
              <a:defRPr sz="2000">
                <a:solidFill>
                  <a:schemeClr val="tx1"/>
                </a:solidFill>
                <a:latin typeface="Arial" charset="0"/>
              </a:defRPr>
            </a:lvl3pPr>
            <a:lvl4pPr marL="1600200" indent="-228600" defTabSz="895350" eaLnBrk="0" hangingPunct="0">
              <a:defRPr sz="2000">
                <a:solidFill>
                  <a:schemeClr val="tx1"/>
                </a:solidFill>
                <a:latin typeface="Arial" charset="0"/>
              </a:defRPr>
            </a:lvl4pPr>
            <a:lvl5pPr marL="2057400" indent="-228600" defTabSz="895350" eaLnBrk="0" hangingPunct="0">
              <a:defRPr sz="2000">
                <a:solidFill>
                  <a:schemeClr val="tx1"/>
                </a:solidFill>
                <a:latin typeface="Arial" charset="0"/>
              </a:defRPr>
            </a:lvl5pPr>
            <a:lvl6pPr marL="2514600" indent="-228600" defTabSz="895350" eaLnBrk="0" fontAlgn="base" hangingPunct="0">
              <a:spcBef>
                <a:spcPct val="0"/>
              </a:spcBef>
              <a:spcAft>
                <a:spcPct val="0"/>
              </a:spcAft>
              <a:defRPr sz="2000">
                <a:solidFill>
                  <a:schemeClr val="tx1"/>
                </a:solidFill>
                <a:latin typeface="Arial" charset="0"/>
              </a:defRPr>
            </a:lvl6pPr>
            <a:lvl7pPr marL="2971800" indent="-228600" defTabSz="895350" eaLnBrk="0" fontAlgn="base" hangingPunct="0">
              <a:spcBef>
                <a:spcPct val="0"/>
              </a:spcBef>
              <a:spcAft>
                <a:spcPct val="0"/>
              </a:spcAft>
              <a:defRPr sz="2000">
                <a:solidFill>
                  <a:schemeClr val="tx1"/>
                </a:solidFill>
                <a:latin typeface="Arial" charset="0"/>
              </a:defRPr>
            </a:lvl7pPr>
            <a:lvl8pPr marL="3429000" indent="-228600" defTabSz="895350" eaLnBrk="0" fontAlgn="base" hangingPunct="0">
              <a:spcBef>
                <a:spcPct val="0"/>
              </a:spcBef>
              <a:spcAft>
                <a:spcPct val="0"/>
              </a:spcAft>
              <a:defRPr sz="2000">
                <a:solidFill>
                  <a:schemeClr val="tx1"/>
                </a:solidFill>
                <a:latin typeface="Arial" charset="0"/>
              </a:defRPr>
            </a:lvl8pPr>
            <a:lvl9pPr marL="3886200" indent="-228600" defTabSz="895350" eaLnBrk="0" fontAlgn="base" hangingPunct="0">
              <a:spcBef>
                <a:spcPct val="0"/>
              </a:spcBef>
              <a:spcAft>
                <a:spcPct val="0"/>
              </a:spcAft>
              <a:defRPr sz="2000">
                <a:solidFill>
                  <a:schemeClr val="tx1"/>
                </a:solidFill>
                <a:latin typeface="Arial" charset="0"/>
              </a:defRPr>
            </a:lvl9pPr>
          </a:lstStyle>
          <a:p>
            <a:pPr eaLnBrk="1" hangingPunct="1"/>
            <a:fld id="{EFDF7831-E18C-45DF-B53C-848FB60EECB8}" type="slidenum">
              <a:rPr lang="en-US" altLang="en-US" sz="1200"/>
              <a:pPr eaLnBrk="1" hangingPunct="1"/>
              <a:t>3</a:t>
            </a:fld>
            <a:endParaRPr lang="en-US" altLang="en-US" sz="1200" dirty="0"/>
          </a:p>
        </p:txBody>
      </p:sp>
      <p:sp>
        <p:nvSpPr>
          <p:cNvPr id="23555" name="Rectangle 2"/>
          <p:cNvSpPr>
            <a:spLocks noGrp="1" noRot="1" noChangeAspect="1" noChangeArrowheads="1" noTextEdit="1"/>
          </p:cNvSpPr>
          <p:nvPr>
            <p:ph type="sldImg"/>
          </p:nvPr>
        </p:nvSpPr>
        <p:spPr>
          <a:xfrm>
            <a:off x="1181100" y="695325"/>
            <a:ext cx="4648200" cy="3486150"/>
          </a:xfrm>
          <a:ln/>
        </p:spPr>
      </p:sp>
      <p:sp>
        <p:nvSpPr>
          <p:cNvPr id="23556" name="Rectangle 3"/>
          <p:cNvSpPr>
            <a:spLocks noGrp="1" noChangeArrowheads="1"/>
          </p:cNvSpPr>
          <p:nvPr>
            <p:ph type="body" idx="1"/>
          </p:nvPr>
        </p:nvSpPr>
        <p:spPr>
          <a:xfrm>
            <a:off x="701040" y="4416425"/>
            <a:ext cx="5608320" cy="4184650"/>
          </a:xfrm>
          <a:noFill/>
        </p:spPr>
        <p:txBody>
          <a:bodyPr/>
          <a:lstStyle/>
          <a:p>
            <a:pPr eaLnBrk="1" hangingPunct="1"/>
            <a:r>
              <a:rPr lang="en-US" altLang="en-US" dirty="0" smtClean="0">
                <a:latin typeface="Arial" charset="0"/>
              </a:rPr>
              <a:t>These</a:t>
            </a:r>
            <a:r>
              <a:rPr lang="en-US" altLang="en-US" baseline="0" dirty="0" smtClean="0">
                <a:latin typeface="Arial" charset="0"/>
              </a:rPr>
              <a:t> are today’s training objectives </a:t>
            </a:r>
            <a:r>
              <a:rPr lang="en-US" altLang="en-US" i="1" baseline="0" dirty="0" smtClean="0">
                <a:latin typeface="Arial" charset="0"/>
              </a:rPr>
              <a:t>[read the objectives to audience]</a:t>
            </a:r>
            <a:endParaRPr lang="en-US" altLang="en-US" i="1" dirty="0" smtClean="0">
              <a:latin typeface="Arial"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p:spPr>
        <p:txBody>
          <a:bodyPr/>
          <a:lstStyle>
            <a:lvl1pPr defTabSz="895350" eaLnBrk="0" hangingPunct="0">
              <a:defRPr sz="2000">
                <a:solidFill>
                  <a:schemeClr val="tx1"/>
                </a:solidFill>
                <a:latin typeface="Arial" charset="0"/>
              </a:defRPr>
            </a:lvl1pPr>
            <a:lvl2pPr marL="742950" indent="-285750" defTabSz="895350" eaLnBrk="0" hangingPunct="0">
              <a:defRPr sz="2000">
                <a:solidFill>
                  <a:schemeClr val="tx1"/>
                </a:solidFill>
                <a:latin typeface="Arial" charset="0"/>
              </a:defRPr>
            </a:lvl2pPr>
            <a:lvl3pPr marL="1143000" indent="-228600" defTabSz="895350" eaLnBrk="0" hangingPunct="0">
              <a:defRPr sz="2000">
                <a:solidFill>
                  <a:schemeClr val="tx1"/>
                </a:solidFill>
                <a:latin typeface="Arial" charset="0"/>
              </a:defRPr>
            </a:lvl3pPr>
            <a:lvl4pPr marL="1600200" indent="-228600" defTabSz="895350" eaLnBrk="0" hangingPunct="0">
              <a:defRPr sz="2000">
                <a:solidFill>
                  <a:schemeClr val="tx1"/>
                </a:solidFill>
                <a:latin typeface="Arial" charset="0"/>
              </a:defRPr>
            </a:lvl4pPr>
            <a:lvl5pPr marL="2057400" indent="-228600" defTabSz="895350" eaLnBrk="0" hangingPunct="0">
              <a:defRPr sz="2000">
                <a:solidFill>
                  <a:schemeClr val="tx1"/>
                </a:solidFill>
                <a:latin typeface="Arial" charset="0"/>
              </a:defRPr>
            </a:lvl5pPr>
            <a:lvl6pPr marL="2514600" indent="-228600" defTabSz="895350" eaLnBrk="0" fontAlgn="base" hangingPunct="0">
              <a:spcBef>
                <a:spcPct val="0"/>
              </a:spcBef>
              <a:spcAft>
                <a:spcPct val="0"/>
              </a:spcAft>
              <a:defRPr sz="2000">
                <a:solidFill>
                  <a:schemeClr val="tx1"/>
                </a:solidFill>
                <a:latin typeface="Arial" charset="0"/>
              </a:defRPr>
            </a:lvl6pPr>
            <a:lvl7pPr marL="2971800" indent="-228600" defTabSz="895350" eaLnBrk="0" fontAlgn="base" hangingPunct="0">
              <a:spcBef>
                <a:spcPct val="0"/>
              </a:spcBef>
              <a:spcAft>
                <a:spcPct val="0"/>
              </a:spcAft>
              <a:defRPr sz="2000">
                <a:solidFill>
                  <a:schemeClr val="tx1"/>
                </a:solidFill>
                <a:latin typeface="Arial" charset="0"/>
              </a:defRPr>
            </a:lvl7pPr>
            <a:lvl8pPr marL="3429000" indent="-228600" defTabSz="895350" eaLnBrk="0" fontAlgn="base" hangingPunct="0">
              <a:spcBef>
                <a:spcPct val="0"/>
              </a:spcBef>
              <a:spcAft>
                <a:spcPct val="0"/>
              </a:spcAft>
              <a:defRPr sz="2000">
                <a:solidFill>
                  <a:schemeClr val="tx1"/>
                </a:solidFill>
                <a:latin typeface="Arial" charset="0"/>
              </a:defRPr>
            </a:lvl8pPr>
            <a:lvl9pPr marL="3886200" indent="-228600" defTabSz="895350" eaLnBrk="0" fontAlgn="base" hangingPunct="0">
              <a:spcBef>
                <a:spcPct val="0"/>
              </a:spcBef>
              <a:spcAft>
                <a:spcPct val="0"/>
              </a:spcAft>
              <a:defRPr sz="2000">
                <a:solidFill>
                  <a:schemeClr val="tx1"/>
                </a:solidFill>
                <a:latin typeface="Arial" charset="0"/>
              </a:defRPr>
            </a:lvl9pPr>
          </a:lstStyle>
          <a:p>
            <a:pPr eaLnBrk="1" hangingPunct="1"/>
            <a:fld id="{111F9DFD-857A-4002-8314-F847D9CF263D}" type="slidenum">
              <a:rPr lang="en-US" altLang="en-US" sz="1200"/>
              <a:pPr eaLnBrk="1" hangingPunct="1"/>
              <a:t>30</a:t>
            </a:fld>
            <a:endParaRPr lang="en-US" altLang="en-US" sz="1200" dirty="0"/>
          </a:p>
        </p:txBody>
      </p:sp>
      <p:sp>
        <p:nvSpPr>
          <p:cNvPr id="34819" name="Rectangle 2"/>
          <p:cNvSpPr>
            <a:spLocks noGrp="1" noRot="1" noChangeAspect="1" noChangeArrowheads="1" noTextEdit="1"/>
          </p:cNvSpPr>
          <p:nvPr>
            <p:ph type="sldImg"/>
          </p:nvPr>
        </p:nvSpPr>
        <p:spPr>
          <a:xfrm>
            <a:off x="1181100" y="695325"/>
            <a:ext cx="4648200" cy="3486150"/>
          </a:xfrm>
          <a:ln/>
        </p:spPr>
      </p:sp>
      <p:sp>
        <p:nvSpPr>
          <p:cNvPr id="34820" name="Rectangle 3"/>
          <p:cNvSpPr>
            <a:spLocks noGrp="1" noChangeArrowheads="1"/>
          </p:cNvSpPr>
          <p:nvPr>
            <p:ph type="body" idx="1"/>
          </p:nvPr>
        </p:nvSpPr>
        <p:spPr>
          <a:xfrm>
            <a:off x="701040" y="4416425"/>
            <a:ext cx="5608320" cy="4184650"/>
          </a:xfrm>
          <a:noFill/>
        </p:spPr>
        <p:txBody>
          <a:bodyPr/>
          <a:lstStyle/>
          <a:p>
            <a:pPr eaLnBrk="1" hangingPunct="1"/>
            <a:endParaRPr lang="en-US" altLang="en-US" dirty="0" smtClean="0">
              <a:latin typeface="Arial"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359DB7D5-ACF8-4DB2-8999-D178B8223442}" type="slidenum">
              <a:rPr lang="en-US" altLang="en-US" smtClean="0"/>
              <a:pPr>
                <a:defRPr/>
              </a:pPr>
              <a:t>31</a:t>
            </a:fld>
            <a:endParaRPr lang="en-US" altLang="en-US" dirty="0"/>
          </a:p>
        </p:txBody>
      </p:sp>
    </p:spTree>
    <p:extLst>
      <p:ext uri="{BB962C8B-B14F-4D97-AF65-F5344CB8AC3E}">
        <p14:creationId xmlns:p14="http://schemas.microsoft.com/office/powerpoint/2010/main" val="15722036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lvl1pPr defTabSz="895350" eaLnBrk="0" hangingPunct="0">
              <a:defRPr sz="2000">
                <a:solidFill>
                  <a:schemeClr val="tx1"/>
                </a:solidFill>
                <a:latin typeface="Arial" charset="0"/>
              </a:defRPr>
            </a:lvl1pPr>
            <a:lvl2pPr marL="742950" indent="-285750" defTabSz="895350" eaLnBrk="0" hangingPunct="0">
              <a:defRPr sz="2000">
                <a:solidFill>
                  <a:schemeClr val="tx1"/>
                </a:solidFill>
                <a:latin typeface="Arial" charset="0"/>
              </a:defRPr>
            </a:lvl2pPr>
            <a:lvl3pPr marL="1143000" indent="-228600" defTabSz="895350" eaLnBrk="0" hangingPunct="0">
              <a:defRPr sz="2000">
                <a:solidFill>
                  <a:schemeClr val="tx1"/>
                </a:solidFill>
                <a:latin typeface="Arial" charset="0"/>
              </a:defRPr>
            </a:lvl3pPr>
            <a:lvl4pPr marL="1600200" indent="-228600" defTabSz="895350" eaLnBrk="0" hangingPunct="0">
              <a:defRPr sz="2000">
                <a:solidFill>
                  <a:schemeClr val="tx1"/>
                </a:solidFill>
                <a:latin typeface="Arial" charset="0"/>
              </a:defRPr>
            </a:lvl4pPr>
            <a:lvl5pPr marL="2057400" indent="-228600" defTabSz="895350" eaLnBrk="0" hangingPunct="0">
              <a:defRPr sz="2000">
                <a:solidFill>
                  <a:schemeClr val="tx1"/>
                </a:solidFill>
                <a:latin typeface="Arial" charset="0"/>
              </a:defRPr>
            </a:lvl5pPr>
            <a:lvl6pPr marL="2514600" indent="-228600" defTabSz="895350" eaLnBrk="0" fontAlgn="base" hangingPunct="0">
              <a:spcBef>
                <a:spcPct val="0"/>
              </a:spcBef>
              <a:spcAft>
                <a:spcPct val="0"/>
              </a:spcAft>
              <a:defRPr sz="2000">
                <a:solidFill>
                  <a:schemeClr val="tx1"/>
                </a:solidFill>
                <a:latin typeface="Arial" charset="0"/>
              </a:defRPr>
            </a:lvl6pPr>
            <a:lvl7pPr marL="2971800" indent="-228600" defTabSz="895350" eaLnBrk="0" fontAlgn="base" hangingPunct="0">
              <a:spcBef>
                <a:spcPct val="0"/>
              </a:spcBef>
              <a:spcAft>
                <a:spcPct val="0"/>
              </a:spcAft>
              <a:defRPr sz="2000">
                <a:solidFill>
                  <a:schemeClr val="tx1"/>
                </a:solidFill>
                <a:latin typeface="Arial" charset="0"/>
              </a:defRPr>
            </a:lvl7pPr>
            <a:lvl8pPr marL="3429000" indent="-228600" defTabSz="895350" eaLnBrk="0" fontAlgn="base" hangingPunct="0">
              <a:spcBef>
                <a:spcPct val="0"/>
              </a:spcBef>
              <a:spcAft>
                <a:spcPct val="0"/>
              </a:spcAft>
              <a:defRPr sz="2000">
                <a:solidFill>
                  <a:schemeClr val="tx1"/>
                </a:solidFill>
                <a:latin typeface="Arial" charset="0"/>
              </a:defRPr>
            </a:lvl8pPr>
            <a:lvl9pPr marL="3886200" indent="-228600" defTabSz="895350" eaLnBrk="0" fontAlgn="base" hangingPunct="0">
              <a:spcBef>
                <a:spcPct val="0"/>
              </a:spcBef>
              <a:spcAft>
                <a:spcPct val="0"/>
              </a:spcAft>
              <a:defRPr sz="2000">
                <a:solidFill>
                  <a:schemeClr val="tx1"/>
                </a:solidFill>
                <a:latin typeface="Arial" charset="0"/>
              </a:defRPr>
            </a:lvl9pPr>
          </a:lstStyle>
          <a:p>
            <a:pPr eaLnBrk="1" hangingPunct="1"/>
            <a:fld id="{2B2C557D-7AD5-49CF-99A8-20AF3C40D151}" type="slidenum">
              <a:rPr lang="en-US" altLang="en-US" sz="1200"/>
              <a:pPr eaLnBrk="1" hangingPunct="1"/>
              <a:t>32</a:t>
            </a:fld>
            <a:endParaRPr lang="en-US" altLang="en-US" sz="1200" dirty="0"/>
          </a:p>
        </p:txBody>
      </p:sp>
      <p:sp>
        <p:nvSpPr>
          <p:cNvPr id="33795" name="Rectangle 2"/>
          <p:cNvSpPr>
            <a:spLocks noGrp="1" noRot="1" noChangeAspect="1" noChangeArrowheads="1" noTextEdit="1"/>
          </p:cNvSpPr>
          <p:nvPr>
            <p:ph type="sldImg"/>
          </p:nvPr>
        </p:nvSpPr>
        <p:spPr>
          <a:xfrm>
            <a:off x="1181100" y="695325"/>
            <a:ext cx="4648200" cy="3486150"/>
          </a:xfrm>
          <a:ln/>
        </p:spPr>
      </p:sp>
      <p:sp>
        <p:nvSpPr>
          <p:cNvPr id="33796" name="Rectangle 3"/>
          <p:cNvSpPr>
            <a:spLocks noGrp="1" noChangeArrowheads="1"/>
          </p:cNvSpPr>
          <p:nvPr>
            <p:ph type="body" idx="1"/>
          </p:nvPr>
        </p:nvSpPr>
        <p:spPr>
          <a:xfrm>
            <a:off x="701040" y="4416425"/>
            <a:ext cx="5608320" cy="4184650"/>
          </a:xfrm>
          <a:noFill/>
        </p:spPr>
        <p:txBody>
          <a:bodyPr/>
          <a:lstStyle/>
          <a:p>
            <a:pPr eaLnBrk="1" hangingPunct="1"/>
            <a:endParaRPr lang="en-US" altLang="en-US" dirty="0" smtClean="0">
              <a:latin typeface="Arial"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tool is used to</a:t>
            </a:r>
            <a:r>
              <a:rPr lang="en-US" baseline="0" dirty="0" smtClean="0"/>
              <a:t> confirm all risks were considered and capture rationale used for inclusion/exclusion</a:t>
            </a:r>
            <a:endParaRPr lang="en-US" dirty="0"/>
          </a:p>
        </p:txBody>
      </p:sp>
      <p:sp>
        <p:nvSpPr>
          <p:cNvPr id="4" name="Slide Number Placeholder 3"/>
          <p:cNvSpPr>
            <a:spLocks noGrp="1"/>
          </p:cNvSpPr>
          <p:nvPr>
            <p:ph type="sldNum" sz="quarter" idx="10"/>
          </p:nvPr>
        </p:nvSpPr>
        <p:spPr/>
        <p:txBody>
          <a:bodyPr/>
          <a:lstStyle/>
          <a:p>
            <a:pPr>
              <a:defRPr/>
            </a:pPr>
            <a:fld id="{359DB7D5-ACF8-4DB2-8999-D178B8223442}" type="slidenum">
              <a:rPr lang="en-US" altLang="en-US" smtClean="0"/>
              <a:pPr>
                <a:defRPr/>
              </a:pPr>
              <a:t>33</a:t>
            </a:fld>
            <a:endParaRPr lang="en-US" altLang="en-US" dirty="0"/>
          </a:p>
        </p:txBody>
      </p:sp>
    </p:spTree>
    <p:extLst>
      <p:ext uri="{BB962C8B-B14F-4D97-AF65-F5344CB8AC3E}">
        <p14:creationId xmlns:p14="http://schemas.microsoft.com/office/powerpoint/2010/main" val="128590334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p:spPr>
        <p:txBody>
          <a:bodyPr/>
          <a:lstStyle>
            <a:lvl1pPr defTabSz="895350" eaLnBrk="0" hangingPunct="0">
              <a:defRPr sz="2000">
                <a:solidFill>
                  <a:schemeClr val="tx1"/>
                </a:solidFill>
                <a:latin typeface="Arial" charset="0"/>
              </a:defRPr>
            </a:lvl1pPr>
            <a:lvl2pPr marL="742950" indent="-285750" defTabSz="895350" eaLnBrk="0" hangingPunct="0">
              <a:defRPr sz="2000">
                <a:solidFill>
                  <a:schemeClr val="tx1"/>
                </a:solidFill>
                <a:latin typeface="Arial" charset="0"/>
              </a:defRPr>
            </a:lvl2pPr>
            <a:lvl3pPr marL="1143000" indent="-228600" defTabSz="895350" eaLnBrk="0" hangingPunct="0">
              <a:defRPr sz="2000">
                <a:solidFill>
                  <a:schemeClr val="tx1"/>
                </a:solidFill>
                <a:latin typeface="Arial" charset="0"/>
              </a:defRPr>
            </a:lvl3pPr>
            <a:lvl4pPr marL="1600200" indent="-228600" defTabSz="895350" eaLnBrk="0" hangingPunct="0">
              <a:defRPr sz="2000">
                <a:solidFill>
                  <a:schemeClr val="tx1"/>
                </a:solidFill>
                <a:latin typeface="Arial" charset="0"/>
              </a:defRPr>
            </a:lvl4pPr>
            <a:lvl5pPr marL="2057400" indent="-228600" defTabSz="895350" eaLnBrk="0" hangingPunct="0">
              <a:defRPr sz="2000">
                <a:solidFill>
                  <a:schemeClr val="tx1"/>
                </a:solidFill>
                <a:latin typeface="Arial" charset="0"/>
              </a:defRPr>
            </a:lvl5pPr>
            <a:lvl6pPr marL="2514600" indent="-228600" defTabSz="895350" eaLnBrk="0" fontAlgn="base" hangingPunct="0">
              <a:spcBef>
                <a:spcPct val="0"/>
              </a:spcBef>
              <a:spcAft>
                <a:spcPct val="0"/>
              </a:spcAft>
              <a:defRPr sz="2000">
                <a:solidFill>
                  <a:schemeClr val="tx1"/>
                </a:solidFill>
                <a:latin typeface="Arial" charset="0"/>
              </a:defRPr>
            </a:lvl6pPr>
            <a:lvl7pPr marL="2971800" indent="-228600" defTabSz="895350" eaLnBrk="0" fontAlgn="base" hangingPunct="0">
              <a:spcBef>
                <a:spcPct val="0"/>
              </a:spcBef>
              <a:spcAft>
                <a:spcPct val="0"/>
              </a:spcAft>
              <a:defRPr sz="2000">
                <a:solidFill>
                  <a:schemeClr val="tx1"/>
                </a:solidFill>
                <a:latin typeface="Arial" charset="0"/>
              </a:defRPr>
            </a:lvl7pPr>
            <a:lvl8pPr marL="3429000" indent="-228600" defTabSz="895350" eaLnBrk="0" fontAlgn="base" hangingPunct="0">
              <a:spcBef>
                <a:spcPct val="0"/>
              </a:spcBef>
              <a:spcAft>
                <a:spcPct val="0"/>
              </a:spcAft>
              <a:defRPr sz="2000">
                <a:solidFill>
                  <a:schemeClr val="tx1"/>
                </a:solidFill>
                <a:latin typeface="Arial" charset="0"/>
              </a:defRPr>
            </a:lvl8pPr>
            <a:lvl9pPr marL="3886200" indent="-228600" defTabSz="895350" eaLnBrk="0" fontAlgn="base" hangingPunct="0">
              <a:spcBef>
                <a:spcPct val="0"/>
              </a:spcBef>
              <a:spcAft>
                <a:spcPct val="0"/>
              </a:spcAft>
              <a:defRPr sz="2000">
                <a:solidFill>
                  <a:schemeClr val="tx1"/>
                </a:solidFill>
                <a:latin typeface="Arial" charset="0"/>
              </a:defRPr>
            </a:lvl9pPr>
          </a:lstStyle>
          <a:p>
            <a:pPr eaLnBrk="1" hangingPunct="1"/>
            <a:fld id="{98E29EAE-ED1B-46EC-89FB-9EC2D9EDE5C7}" type="slidenum">
              <a:rPr lang="en-US" altLang="en-US" sz="1200"/>
              <a:pPr eaLnBrk="1" hangingPunct="1"/>
              <a:t>34</a:t>
            </a:fld>
            <a:endParaRPr lang="en-US" altLang="en-US" sz="1200" dirty="0"/>
          </a:p>
        </p:txBody>
      </p:sp>
      <p:sp>
        <p:nvSpPr>
          <p:cNvPr id="36867" name="Rectangle 2"/>
          <p:cNvSpPr>
            <a:spLocks noGrp="1" noRot="1" noChangeAspect="1" noChangeArrowheads="1" noTextEdit="1"/>
          </p:cNvSpPr>
          <p:nvPr>
            <p:ph type="sldImg"/>
          </p:nvPr>
        </p:nvSpPr>
        <p:spPr>
          <a:xfrm>
            <a:off x="1181100" y="695325"/>
            <a:ext cx="4648200" cy="3486150"/>
          </a:xfrm>
          <a:ln/>
        </p:spPr>
      </p:sp>
      <p:sp>
        <p:nvSpPr>
          <p:cNvPr id="36868" name="Rectangle 3"/>
          <p:cNvSpPr>
            <a:spLocks noGrp="1" noChangeArrowheads="1"/>
          </p:cNvSpPr>
          <p:nvPr>
            <p:ph type="body" idx="1"/>
          </p:nvPr>
        </p:nvSpPr>
        <p:spPr>
          <a:xfrm>
            <a:off x="701040" y="4416425"/>
            <a:ext cx="5608320" cy="4184650"/>
          </a:xfrm>
          <a:noFill/>
        </p:spPr>
        <p:txBody>
          <a:bodyPr/>
          <a:lstStyle/>
          <a:p>
            <a:pPr eaLnBrk="1" hangingPunct="1"/>
            <a:endParaRPr lang="en-US" altLang="en-US" dirty="0" smtClean="0">
              <a:latin typeface="Arial"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lvl1pPr defTabSz="895350" eaLnBrk="0" hangingPunct="0">
              <a:defRPr sz="2000">
                <a:solidFill>
                  <a:schemeClr val="tx1"/>
                </a:solidFill>
                <a:latin typeface="Arial" charset="0"/>
              </a:defRPr>
            </a:lvl1pPr>
            <a:lvl2pPr marL="742950" indent="-285750" defTabSz="895350" eaLnBrk="0" hangingPunct="0">
              <a:defRPr sz="2000">
                <a:solidFill>
                  <a:schemeClr val="tx1"/>
                </a:solidFill>
                <a:latin typeface="Arial" charset="0"/>
              </a:defRPr>
            </a:lvl2pPr>
            <a:lvl3pPr marL="1143000" indent="-228600" defTabSz="895350" eaLnBrk="0" hangingPunct="0">
              <a:defRPr sz="2000">
                <a:solidFill>
                  <a:schemeClr val="tx1"/>
                </a:solidFill>
                <a:latin typeface="Arial" charset="0"/>
              </a:defRPr>
            </a:lvl3pPr>
            <a:lvl4pPr marL="1600200" indent="-228600" defTabSz="895350" eaLnBrk="0" hangingPunct="0">
              <a:defRPr sz="2000">
                <a:solidFill>
                  <a:schemeClr val="tx1"/>
                </a:solidFill>
                <a:latin typeface="Arial" charset="0"/>
              </a:defRPr>
            </a:lvl4pPr>
            <a:lvl5pPr marL="2057400" indent="-228600" defTabSz="895350" eaLnBrk="0" hangingPunct="0">
              <a:defRPr sz="2000">
                <a:solidFill>
                  <a:schemeClr val="tx1"/>
                </a:solidFill>
                <a:latin typeface="Arial" charset="0"/>
              </a:defRPr>
            </a:lvl5pPr>
            <a:lvl6pPr marL="2514600" indent="-228600" defTabSz="895350" eaLnBrk="0" fontAlgn="base" hangingPunct="0">
              <a:spcBef>
                <a:spcPct val="0"/>
              </a:spcBef>
              <a:spcAft>
                <a:spcPct val="0"/>
              </a:spcAft>
              <a:defRPr sz="2000">
                <a:solidFill>
                  <a:schemeClr val="tx1"/>
                </a:solidFill>
                <a:latin typeface="Arial" charset="0"/>
              </a:defRPr>
            </a:lvl6pPr>
            <a:lvl7pPr marL="2971800" indent="-228600" defTabSz="895350" eaLnBrk="0" fontAlgn="base" hangingPunct="0">
              <a:spcBef>
                <a:spcPct val="0"/>
              </a:spcBef>
              <a:spcAft>
                <a:spcPct val="0"/>
              </a:spcAft>
              <a:defRPr sz="2000">
                <a:solidFill>
                  <a:schemeClr val="tx1"/>
                </a:solidFill>
                <a:latin typeface="Arial" charset="0"/>
              </a:defRPr>
            </a:lvl7pPr>
            <a:lvl8pPr marL="3429000" indent="-228600" defTabSz="895350" eaLnBrk="0" fontAlgn="base" hangingPunct="0">
              <a:spcBef>
                <a:spcPct val="0"/>
              </a:spcBef>
              <a:spcAft>
                <a:spcPct val="0"/>
              </a:spcAft>
              <a:defRPr sz="2000">
                <a:solidFill>
                  <a:schemeClr val="tx1"/>
                </a:solidFill>
                <a:latin typeface="Arial" charset="0"/>
              </a:defRPr>
            </a:lvl8pPr>
            <a:lvl9pPr marL="3886200" indent="-228600" defTabSz="895350" eaLnBrk="0" fontAlgn="base" hangingPunct="0">
              <a:spcBef>
                <a:spcPct val="0"/>
              </a:spcBef>
              <a:spcAft>
                <a:spcPct val="0"/>
              </a:spcAft>
              <a:defRPr sz="2000">
                <a:solidFill>
                  <a:schemeClr val="tx1"/>
                </a:solidFill>
                <a:latin typeface="Arial" charset="0"/>
              </a:defRPr>
            </a:lvl9pPr>
          </a:lstStyle>
          <a:p>
            <a:pPr eaLnBrk="1" hangingPunct="1"/>
            <a:fld id="{37141A64-2D6D-4B63-A012-1824B3823F87}" type="slidenum">
              <a:rPr lang="en-US" altLang="en-US" sz="1200"/>
              <a:pPr eaLnBrk="1" hangingPunct="1"/>
              <a:t>35</a:t>
            </a:fld>
            <a:endParaRPr lang="en-US" altLang="en-US" sz="1200" dirty="0"/>
          </a:p>
        </p:txBody>
      </p:sp>
      <p:sp>
        <p:nvSpPr>
          <p:cNvPr id="25603" name="Rectangle 2"/>
          <p:cNvSpPr>
            <a:spLocks noGrp="1" noRot="1" noChangeAspect="1" noChangeArrowheads="1" noTextEdit="1"/>
          </p:cNvSpPr>
          <p:nvPr>
            <p:ph type="sldImg"/>
          </p:nvPr>
        </p:nvSpPr>
        <p:spPr>
          <a:xfrm>
            <a:off x="1181100" y="695325"/>
            <a:ext cx="4648200" cy="3486150"/>
          </a:xfrm>
          <a:ln/>
        </p:spPr>
      </p:sp>
      <p:sp>
        <p:nvSpPr>
          <p:cNvPr id="25604" name="Rectangle 3"/>
          <p:cNvSpPr>
            <a:spLocks noGrp="1" noChangeArrowheads="1"/>
          </p:cNvSpPr>
          <p:nvPr>
            <p:ph type="body" idx="1"/>
          </p:nvPr>
        </p:nvSpPr>
        <p:spPr>
          <a:xfrm>
            <a:off x="701040" y="4416425"/>
            <a:ext cx="5608320" cy="4184650"/>
          </a:xfrm>
          <a:noFill/>
        </p:spPr>
        <p:txBody>
          <a:bodyPr/>
          <a:lstStyle/>
          <a:p>
            <a:pPr eaLnBrk="1" hangingPunct="1"/>
            <a:r>
              <a:rPr lang="en-US" altLang="en-US" dirty="0" smtClean="0">
                <a:latin typeface="Arial" charset="0"/>
              </a:rPr>
              <a:t>A review of</a:t>
            </a:r>
            <a:r>
              <a:rPr lang="en-US" altLang="en-US" baseline="0" dirty="0" smtClean="0">
                <a:latin typeface="Arial" charset="0"/>
              </a:rPr>
              <a:t> the full risk taxonomy may be useful at this point or at the end of the presentation</a:t>
            </a:r>
            <a:endParaRPr lang="en-US" altLang="en-US" dirty="0" smtClean="0">
              <a:latin typeface="Arial"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lvl1pPr defTabSz="895350" eaLnBrk="0" hangingPunct="0">
              <a:defRPr sz="2000">
                <a:solidFill>
                  <a:schemeClr val="tx1"/>
                </a:solidFill>
                <a:latin typeface="Arial" charset="0"/>
              </a:defRPr>
            </a:lvl1pPr>
            <a:lvl2pPr marL="742950" indent="-285750" defTabSz="895350" eaLnBrk="0" hangingPunct="0">
              <a:defRPr sz="2000">
                <a:solidFill>
                  <a:schemeClr val="tx1"/>
                </a:solidFill>
                <a:latin typeface="Arial" charset="0"/>
              </a:defRPr>
            </a:lvl2pPr>
            <a:lvl3pPr marL="1143000" indent="-228600" defTabSz="895350" eaLnBrk="0" hangingPunct="0">
              <a:defRPr sz="2000">
                <a:solidFill>
                  <a:schemeClr val="tx1"/>
                </a:solidFill>
                <a:latin typeface="Arial" charset="0"/>
              </a:defRPr>
            </a:lvl3pPr>
            <a:lvl4pPr marL="1600200" indent="-228600" defTabSz="895350" eaLnBrk="0" hangingPunct="0">
              <a:defRPr sz="2000">
                <a:solidFill>
                  <a:schemeClr val="tx1"/>
                </a:solidFill>
                <a:latin typeface="Arial" charset="0"/>
              </a:defRPr>
            </a:lvl4pPr>
            <a:lvl5pPr marL="2057400" indent="-228600" defTabSz="895350" eaLnBrk="0" hangingPunct="0">
              <a:defRPr sz="2000">
                <a:solidFill>
                  <a:schemeClr val="tx1"/>
                </a:solidFill>
                <a:latin typeface="Arial" charset="0"/>
              </a:defRPr>
            </a:lvl5pPr>
            <a:lvl6pPr marL="2514600" indent="-228600" defTabSz="895350" eaLnBrk="0" fontAlgn="base" hangingPunct="0">
              <a:spcBef>
                <a:spcPct val="0"/>
              </a:spcBef>
              <a:spcAft>
                <a:spcPct val="0"/>
              </a:spcAft>
              <a:defRPr sz="2000">
                <a:solidFill>
                  <a:schemeClr val="tx1"/>
                </a:solidFill>
                <a:latin typeface="Arial" charset="0"/>
              </a:defRPr>
            </a:lvl6pPr>
            <a:lvl7pPr marL="2971800" indent="-228600" defTabSz="895350" eaLnBrk="0" fontAlgn="base" hangingPunct="0">
              <a:spcBef>
                <a:spcPct val="0"/>
              </a:spcBef>
              <a:spcAft>
                <a:spcPct val="0"/>
              </a:spcAft>
              <a:defRPr sz="2000">
                <a:solidFill>
                  <a:schemeClr val="tx1"/>
                </a:solidFill>
                <a:latin typeface="Arial" charset="0"/>
              </a:defRPr>
            </a:lvl7pPr>
            <a:lvl8pPr marL="3429000" indent="-228600" defTabSz="895350" eaLnBrk="0" fontAlgn="base" hangingPunct="0">
              <a:spcBef>
                <a:spcPct val="0"/>
              </a:spcBef>
              <a:spcAft>
                <a:spcPct val="0"/>
              </a:spcAft>
              <a:defRPr sz="2000">
                <a:solidFill>
                  <a:schemeClr val="tx1"/>
                </a:solidFill>
                <a:latin typeface="Arial" charset="0"/>
              </a:defRPr>
            </a:lvl8pPr>
            <a:lvl9pPr marL="3886200" indent="-228600" defTabSz="895350" eaLnBrk="0" fontAlgn="base" hangingPunct="0">
              <a:spcBef>
                <a:spcPct val="0"/>
              </a:spcBef>
              <a:spcAft>
                <a:spcPct val="0"/>
              </a:spcAft>
              <a:defRPr sz="2000">
                <a:solidFill>
                  <a:schemeClr val="tx1"/>
                </a:solidFill>
                <a:latin typeface="Arial" charset="0"/>
              </a:defRPr>
            </a:lvl9pPr>
          </a:lstStyle>
          <a:p>
            <a:pPr eaLnBrk="1" hangingPunct="1"/>
            <a:fld id="{37141A64-2D6D-4B63-A012-1824B3823F87}" type="slidenum">
              <a:rPr lang="en-US" altLang="en-US" sz="1200"/>
              <a:pPr eaLnBrk="1" hangingPunct="1"/>
              <a:t>36</a:t>
            </a:fld>
            <a:endParaRPr lang="en-US" altLang="en-US" sz="1200" dirty="0"/>
          </a:p>
        </p:txBody>
      </p:sp>
      <p:sp>
        <p:nvSpPr>
          <p:cNvPr id="25603" name="Rectangle 2"/>
          <p:cNvSpPr>
            <a:spLocks noGrp="1" noRot="1" noChangeAspect="1" noChangeArrowheads="1" noTextEdit="1"/>
          </p:cNvSpPr>
          <p:nvPr>
            <p:ph type="sldImg"/>
          </p:nvPr>
        </p:nvSpPr>
        <p:spPr>
          <a:xfrm>
            <a:off x="1181100" y="695325"/>
            <a:ext cx="4648200" cy="3486150"/>
          </a:xfrm>
          <a:ln/>
        </p:spPr>
      </p:sp>
      <p:sp>
        <p:nvSpPr>
          <p:cNvPr id="25604" name="Rectangle 3"/>
          <p:cNvSpPr>
            <a:spLocks noGrp="1" noChangeArrowheads="1"/>
          </p:cNvSpPr>
          <p:nvPr>
            <p:ph type="body" idx="1"/>
          </p:nvPr>
        </p:nvSpPr>
        <p:spPr>
          <a:xfrm>
            <a:off x="701040" y="4416425"/>
            <a:ext cx="5608320" cy="4184650"/>
          </a:xfrm>
          <a:noFill/>
        </p:spPr>
        <p:txBody>
          <a:bodyPr/>
          <a:lstStyle/>
          <a:p>
            <a:pPr eaLnBrk="1" hangingPunct="1"/>
            <a:endParaRPr lang="en-US" altLang="en-US" dirty="0" smtClean="0">
              <a:latin typeface="Arial"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p:spPr>
        <p:txBody>
          <a:bodyPr/>
          <a:lstStyle>
            <a:lvl1pPr defTabSz="895350" eaLnBrk="0" hangingPunct="0">
              <a:defRPr sz="2000">
                <a:solidFill>
                  <a:schemeClr val="tx1"/>
                </a:solidFill>
                <a:latin typeface="Arial" charset="0"/>
              </a:defRPr>
            </a:lvl1pPr>
            <a:lvl2pPr marL="742950" indent="-285750" defTabSz="895350" eaLnBrk="0" hangingPunct="0">
              <a:defRPr sz="2000">
                <a:solidFill>
                  <a:schemeClr val="tx1"/>
                </a:solidFill>
                <a:latin typeface="Arial" charset="0"/>
              </a:defRPr>
            </a:lvl2pPr>
            <a:lvl3pPr marL="1143000" indent="-228600" defTabSz="895350" eaLnBrk="0" hangingPunct="0">
              <a:defRPr sz="2000">
                <a:solidFill>
                  <a:schemeClr val="tx1"/>
                </a:solidFill>
                <a:latin typeface="Arial" charset="0"/>
              </a:defRPr>
            </a:lvl3pPr>
            <a:lvl4pPr marL="1600200" indent="-228600" defTabSz="895350" eaLnBrk="0" hangingPunct="0">
              <a:defRPr sz="2000">
                <a:solidFill>
                  <a:schemeClr val="tx1"/>
                </a:solidFill>
                <a:latin typeface="Arial" charset="0"/>
              </a:defRPr>
            </a:lvl4pPr>
            <a:lvl5pPr marL="2057400" indent="-228600" defTabSz="895350" eaLnBrk="0" hangingPunct="0">
              <a:defRPr sz="2000">
                <a:solidFill>
                  <a:schemeClr val="tx1"/>
                </a:solidFill>
                <a:latin typeface="Arial" charset="0"/>
              </a:defRPr>
            </a:lvl5pPr>
            <a:lvl6pPr marL="2514600" indent="-228600" defTabSz="895350" eaLnBrk="0" fontAlgn="base" hangingPunct="0">
              <a:spcBef>
                <a:spcPct val="0"/>
              </a:spcBef>
              <a:spcAft>
                <a:spcPct val="0"/>
              </a:spcAft>
              <a:defRPr sz="2000">
                <a:solidFill>
                  <a:schemeClr val="tx1"/>
                </a:solidFill>
                <a:latin typeface="Arial" charset="0"/>
              </a:defRPr>
            </a:lvl6pPr>
            <a:lvl7pPr marL="2971800" indent="-228600" defTabSz="895350" eaLnBrk="0" fontAlgn="base" hangingPunct="0">
              <a:spcBef>
                <a:spcPct val="0"/>
              </a:spcBef>
              <a:spcAft>
                <a:spcPct val="0"/>
              </a:spcAft>
              <a:defRPr sz="2000">
                <a:solidFill>
                  <a:schemeClr val="tx1"/>
                </a:solidFill>
                <a:latin typeface="Arial" charset="0"/>
              </a:defRPr>
            </a:lvl7pPr>
            <a:lvl8pPr marL="3429000" indent="-228600" defTabSz="895350" eaLnBrk="0" fontAlgn="base" hangingPunct="0">
              <a:spcBef>
                <a:spcPct val="0"/>
              </a:spcBef>
              <a:spcAft>
                <a:spcPct val="0"/>
              </a:spcAft>
              <a:defRPr sz="2000">
                <a:solidFill>
                  <a:schemeClr val="tx1"/>
                </a:solidFill>
                <a:latin typeface="Arial" charset="0"/>
              </a:defRPr>
            </a:lvl8pPr>
            <a:lvl9pPr marL="3886200" indent="-228600" defTabSz="895350" eaLnBrk="0" fontAlgn="base" hangingPunct="0">
              <a:spcBef>
                <a:spcPct val="0"/>
              </a:spcBef>
              <a:spcAft>
                <a:spcPct val="0"/>
              </a:spcAft>
              <a:defRPr sz="2000">
                <a:solidFill>
                  <a:schemeClr val="tx1"/>
                </a:solidFill>
                <a:latin typeface="Arial" charset="0"/>
              </a:defRPr>
            </a:lvl9pPr>
          </a:lstStyle>
          <a:p>
            <a:pPr eaLnBrk="1" hangingPunct="1"/>
            <a:fld id="{98E29EAE-ED1B-46EC-89FB-9EC2D9EDE5C7}" type="slidenum">
              <a:rPr lang="en-US" altLang="en-US" sz="1200"/>
              <a:pPr eaLnBrk="1" hangingPunct="1"/>
              <a:t>37</a:t>
            </a:fld>
            <a:endParaRPr lang="en-US" altLang="en-US" sz="1200" dirty="0"/>
          </a:p>
        </p:txBody>
      </p:sp>
      <p:sp>
        <p:nvSpPr>
          <p:cNvPr id="36867" name="Rectangle 2"/>
          <p:cNvSpPr>
            <a:spLocks noGrp="1" noRot="1" noChangeAspect="1" noChangeArrowheads="1" noTextEdit="1"/>
          </p:cNvSpPr>
          <p:nvPr>
            <p:ph type="sldImg"/>
          </p:nvPr>
        </p:nvSpPr>
        <p:spPr>
          <a:xfrm>
            <a:off x="1181100" y="695325"/>
            <a:ext cx="4648200" cy="3486150"/>
          </a:xfrm>
          <a:ln/>
        </p:spPr>
      </p:sp>
      <p:sp>
        <p:nvSpPr>
          <p:cNvPr id="36868" name="Rectangle 3"/>
          <p:cNvSpPr>
            <a:spLocks noGrp="1" noChangeArrowheads="1"/>
          </p:cNvSpPr>
          <p:nvPr>
            <p:ph type="body" idx="1"/>
          </p:nvPr>
        </p:nvSpPr>
        <p:spPr>
          <a:xfrm>
            <a:off x="701040" y="4416425"/>
            <a:ext cx="5608320" cy="4184650"/>
          </a:xfrm>
          <a:noFill/>
        </p:spPr>
        <p:txBody>
          <a:bodyPr/>
          <a:lstStyle/>
          <a:p>
            <a:pPr eaLnBrk="1" hangingPunct="1"/>
            <a:r>
              <a:rPr lang="en-US" altLang="en-US" dirty="0" smtClean="0">
                <a:latin typeface="Arial" charset="0"/>
              </a:rPr>
              <a:t>Make note</a:t>
            </a:r>
            <a:r>
              <a:rPr lang="en-US" altLang="en-US" baseline="0" dirty="0" smtClean="0">
                <a:latin typeface="Arial" charset="0"/>
              </a:rPr>
              <a:t> that historical data on drivers should be leveraged during the assessment process. The Second Line of Defense should easily be able to assist in the case of macroeconomic drivers</a:t>
            </a:r>
            <a:endParaRPr lang="en-US" altLang="en-US" dirty="0" smtClean="0">
              <a:latin typeface="Arial"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lvl1pPr defTabSz="895350" eaLnBrk="0" hangingPunct="0">
              <a:defRPr sz="2000">
                <a:solidFill>
                  <a:schemeClr val="tx1"/>
                </a:solidFill>
                <a:latin typeface="Arial" charset="0"/>
              </a:defRPr>
            </a:lvl1pPr>
            <a:lvl2pPr marL="742950" indent="-285750" defTabSz="895350" eaLnBrk="0" hangingPunct="0">
              <a:defRPr sz="2000">
                <a:solidFill>
                  <a:schemeClr val="tx1"/>
                </a:solidFill>
                <a:latin typeface="Arial" charset="0"/>
              </a:defRPr>
            </a:lvl2pPr>
            <a:lvl3pPr marL="1143000" indent="-228600" defTabSz="895350" eaLnBrk="0" hangingPunct="0">
              <a:defRPr sz="2000">
                <a:solidFill>
                  <a:schemeClr val="tx1"/>
                </a:solidFill>
                <a:latin typeface="Arial" charset="0"/>
              </a:defRPr>
            </a:lvl3pPr>
            <a:lvl4pPr marL="1600200" indent="-228600" defTabSz="895350" eaLnBrk="0" hangingPunct="0">
              <a:defRPr sz="2000">
                <a:solidFill>
                  <a:schemeClr val="tx1"/>
                </a:solidFill>
                <a:latin typeface="Arial" charset="0"/>
              </a:defRPr>
            </a:lvl4pPr>
            <a:lvl5pPr marL="2057400" indent="-228600" defTabSz="895350" eaLnBrk="0" hangingPunct="0">
              <a:defRPr sz="2000">
                <a:solidFill>
                  <a:schemeClr val="tx1"/>
                </a:solidFill>
                <a:latin typeface="Arial" charset="0"/>
              </a:defRPr>
            </a:lvl5pPr>
            <a:lvl6pPr marL="2514600" indent="-228600" defTabSz="895350" eaLnBrk="0" fontAlgn="base" hangingPunct="0">
              <a:spcBef>
                <a:spcPct val="0"/>
              </a:spcBef>
              <a:spcAft>
                <a:spcPct val="0"/>
              </a:spcAft>
              <a:defRPr sz="2000">
                <a:solidFill>
                  <a:schemeClr val="tx1"/>
                </a:solidFill>
                <a:latin typeface="Arial" charset="0"/>
              </a:defRPr>
            </a:lvl6pPr>
            <a:lvl7pPr marL="2971800" indent="-228600" defTabSz="895350" eaLnBrk="0" fontAlgn="base" hangingPunct="0">
              <a:spcBef>
                <a:spcPct val="0"/>
              </a:spcBef>
              <a:spcAft>
                <a:spcPct val="0"/>
              </a:spcAft>
              <a:defRPr sz="2000">
                <a:solidFill>
                  <a:schemeClr val="tx1"/>
                </a:solidFill>
                <a:latin typeface="Arial" charset="0"/>
              </a:defRPr>
            </a:lvl7pPr>
            <a:lvl8pPr marL="3429000" indent="-228600" defTabSz="895350" eaLnBrk="0" fontAlgn="base" hangingPunct="0">
              <a:spcBef>
                <a:spcPct val="0"/>
              </a:spcBef>
              <a:spcAft>
                <a:spcPct val="0"/>
              </a:spcAft>
              <a:defRPr sz="2000">
                <a:solidFill>
                  <a:schemeClr val="tx1"/>
                </a:solidFill>
                <a:latin typeface="Arial" charset="0"/>
              </a:defRPr>
            </a:lvl8pPr>
            <a:lvl9pPr marL="3886200" indent="-228600" defTabSz="895350" eaLnBrk="0" fontAlgn="base" hangingPunct="0">
              <a:spcBef>
                <a:spcPct val="0"/>
              </a:spcBef>
              <a:spcAft>
                <a:spcPct val="0"/>
              </a:spcAft>
              <a:defRPr sz="2000">
                <a:solidFill>
                  <a:schemeClr val="tx1"/>
                </a:solidFill>
                <a:latin typeface="Arial" charset="0"/>
              </a:defRPr>
            </a:lvl9pPr>
          </a:lstStyle>
          <a:p>
            <a:pPr eaLnBrk="1" hangingPunct="1"/>
            <a:fld id="{37141A64-2D6D-4B63-A012-1824B3823F87}" type="slidenum">
              <a:rPr lang="en-US" altLang="en-US" sz="1200"/>
              <a:pPr eaLnBrk="1" hangingPunct="1"/>
              <a:t>38</a:t>
            </a:fld>
            <a:endParaRPr lang="en-US" altLang="en-US" sz="1200" dirty="0"/>
          </a:p>
        </p:txBody>
      </p:sp>
      <p:sp>
        <p:nvSpPr>
          <p:cNvPr id="25603" name="Rectangle 2"/>
          <p:cNvSpPr>
            <a:spLocks noGrp="1" noRot="1" noChangeAspect="1" noChangeArrowheads="1" noTextEdit="1"/>
          </p:cNvSpPr>
          <p:nvPr>
            <p:ph type="sldImg"/>
          </p:nvPr>
        </p:nvSpPr>
        <p:spPr>
          <a:xfrm>
            <a:off x="1181100" y="695325"/>
            <a:ext cx="4648200" cy="3486150"/>
          </a:xfrm>
          <a:ln/>
        </p:spPr>
      </p:sp>
      <p:sp>
        <p:nvSpPr>
          <p:cNvPr id="25604" name="Rectangle 3"/>
          <p:cNvSpPr>
            <a:spLocks noGrp="1" noChangeArrowheads="1"/>
          </p:cNvSpPr>
          <p:nvPr>
            <p:ph type="body" idx="1"/>
          </p:nvPr>
        </p:nvSpPr>
        <p:spPr>
          <a:xfrm>
            <a:off x="701040" y="4416425"/>
            <a:ext cx="5608320" cy="4184650"/>
          </a:xfrm>
          <a:noFill/>
        </p:spPr>
        <p:txBody>
          <a:bodyPr/>
          <a:lstStyle/>
          <a:p>
            <a:pPr eaLnBrk="1" hangingPunct="1"/>
            <a:endParaRPr lang="en-US" altLang="en-US" dirty="0" smtClean="0">
              <a:latin typeface="Arial"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lvl1pPr defTabSz="895350" eaLnBrk="0" hangingPunct="0">
              <a:defRPr sz="2000">
                <a:solidFill>
                  <a:schemeClr val="tx1"/>
                </a:solidFill>
                <a:latin typeface="Arial" charset="0"/>
              </a:defRPr>
            </a:lvl1pPr>
            <a:lvl2pPr marL="742950" indent="-285750" defTabSz="895350" eaLnBrk="0" hangingPunct="0">
              <a:defRPr sz="2000">
                <a:solidFill>
                  <a:schemeClr val="tx1"/>
                </a:solidFill>
                <a:latin typeface="Arial" charset="0"/>
              </a:defRPr>
            </a:lvl2pPr>
            <a:lvl3pPr marL="1143000" indent="-228600" defTabSz="895350" eaLnBrk="0" hangingPunct="0">
              <a:defRPr sz="2000">
                <a:solidFill>
                  <a:schemeClr val="tx1"/>
                </a:solidFill>
                <a:latin typeface="Arial" charset="0"/>
              </a:defRPr>
            </a:lvl3pPr>
            <a:lvl4pPr marL="1600200" indent="-228600" defTabSz="895350" eaLnBrk="0" hangingPunct="0">
              <a:defRPr sz="2000">
                <a:solidFill>
                  <a:schemeClr val="tx1"/>
                </a:solidFill>
                <a:latin typeface="Arial" charset="0"/>
              </a:defRPr>
            </a:lvl4pPr>
            <a:lvl5pPr marL="2057400" indent="-228600" defTabSz="895350" eaLnBrk="0" hangingPunct="0">
              <a:defRPr sz="2000">
                <a:solidFill>
                  <a:schemeClr val="tx1"/>
                </a:solidFill>
                <a:latin typeface="Arial" charset="0"/>
              </a:defRPr>
            </a:lvl5pPr>
            <a:lvl6pPr marL="2514600" indent="-228600" defTabSz="895350" eaLnBrk="0" fontAlgn="base" hangingPunct="0">
              <a:spcBef>
                <a:spcPct val="0"/>
              </a:spcBef>
              <a:spcAft>
                <a:spcPct val="0"/>
              </a:spcAft>
              <a:defRPr sz="2000">
                <a:solidFill>
                  <a:schemeClr val="tx1"/>
                </a:solidFill>
                <a:latin typeface="Arial" charset="0"/>
              </a:defRPr>
            </a:lvl6pPr>
            <a:lvl7pPr marL="2971800" indent="-228600" defTabSz="895350" eaLnBrk="0" fontAlgn="base" hangingPunct="0">
              <a:spcBef>
                <a:spcPct val="0"/>
              </a:spcBef>
              <a:spcAft>
                <a:spcPct val="0"/>
              </a:spcAft>
              <a:defRPr sz="2000">
                <a:solidFill>
                  <a:schemeClr val="tx1"/>
                </a:solidFill>
                <a:latin typeface="Arial" charset="0"/>
              </a:defRPr>
            </a:lvl7pPr>
            <a:lvl8pPr marL="3429000" indent="-228600" defTabSz="895350" eaLnBrk="0" fontAlgn="base" hangingPunct="0">
              <a:spcBef>
                <a:spcPct val="0"/>
              </a:spcBef>
              <a:spcAft>
                <a:spcPct val="0"/>
              </a:spcAft>
              <a:defRPr sz="2000">
                <a:solidFill>
                  <a:schemeClr val="tx1"/>
                </a:solidFill>
                <a:latin typeface="Arial" charset="0"/>
              </a:defRPr>
            </a:lvl8pPr>
            <a:lvl9pPr marL="3886200" indent="-228600" defTabSz="895350" eaLnBrk="0" fontAlgn="base" hangingPunct="0">
              <a:spcBef>
                <a:spcPct val="0"/>
              </a:spcBef>
              <a:spcAft>
                <a:spcPct val="0"/>
              </a:spcAft>
              <a:defRPr sz="2000">
                <a:solidFill>
                  <a:schemeClr val="tx1"/>
                </a:solidFill>
                <a:latin typeface="Arial" charset="0"/>
              </a:defRPr>
            </a:lvl9pPr>
          </a:lstStyle>
          <a:p>
            <a:pPr eaLnBrk="1" hangingPunct="1"/>
            <a:fld id="{37141A64-2D6D-4B63-A012-1824B3823F87}" type="slidenum">
              <a:rPr lang="en-US" altLang="en-US" sz="1200"/>
              <a:pPr eaLnBrk="1" hangingPunct="1"/>
              <a:t>39</a:t>
            </a:fld>
            <a:endParaRPr lang="en-US" altLang="en-US" sz="1200" dirty="0"/>
          </a:p>
        </p:txBody>
      </p:sp>
      <p:sp>
        <p:nvSpPr>
          <p:cNvPr id="25603" name="Rectangle 2"/>
          <p:cNvSpPr>
            <a:spLocks noGrp="1" noRot="1" noChangeAspect="1" noChangeArrowheads="1" noTextEdit="1"/>
          </p:cNvSpPr>
          <p:nvPr>
            <p:ph type="sldImg"/>
          </p:nvPr>
        </p:nvSpPr>
        <p:spPr>
          <a:xfrm>
            <a:off x="1181100" y="695325"/>
            <a:ext cx="4648200" cy="3486150"/>
          </a:xfrm>
          <a:ln/>
        </p:spPr>
      </p:sp>
      <p:sp>
        <p:nvSpPr>
          <p:cNvPr id="25604" name="Rectangle 3"/>
          <p:cNvSpPr>
            <a:spLocks noGrp="1" noChangeArrowheads="1"/>
          </p:cNvSpPr>
          <p:nvPr>
            <p:ph type="body" idx="1"/>
          </p:nvPr>
        </p:nvSpPr>
        <p:spPr>
          <a:xfrm>
            <a:off x="701040" y="4416425"/>
            <a:ext cx="5608320" cy="4184650"/>
          </a:xfrm>
          <a:noFill/>
        </p:spPr>
        <p:txBody>
          <a:bodyPr/>
          <a:lstStyle/>
          <a:p>
            <a:pPr eaLnBrk="1" hangingPunct="1"/>
            <a:endParaRPr lang="en-US" altLang="en-US" dirty="0" smtClean="0">
              <a:latin typeface="Arial"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lvl1pPr defTabSz="895350" eaLnBrk="0" hangingPunct="0">
              <a:defRPr sz="2000">
                <a:solidFill>
                  <a:schemeClr val="tx1"/>
                </a:solidFill>
                <a:latin typeface="Arial" charset="0"/>
              </a:defRPr>
            </a:lvl1pPr>
            <a:lvl2pPr marL="742950" indent="-285750" defTabSz="895350" eaLnBrk="0" hangingPunct="0">
              <a:defRPr sz="2000">
                <a:solidFill>
                  <a:schemeClr val="tx1"/>
                </a:solidFill>
                <a:latin typeface="Arial" charset="0"/>
              </a:defRPr>
            </a:lvl2pPr>
            <a:lvl3pPr marL="1143000" indent="-228600" defTabSz="895350" eaLnBrk="0" hangingPunct="0">
              <a:defRPr sz="2000">
                <a:solidFill>
                  <a:schemeClr val="tx1"/>
                </a:solidFill>
                <a:latin typeface="Arial" charset="0"/>
              </a:defRPr>
            </a:lvl3pPr>
            <a:lvl4pPr marL="1600200" indent="-228600" defTabSz="895350" eaLnBrk="0" hangingPunct="0">
              <a:defRPr sz="2000">
                <a:solidFill>
                  <a:schemeClr val="tx1"/>
                </a:solidFill>
                <a:latin typeface="Arial" charset="0"/>
              </a:defRPr>
            </a:lvl4pPr>
            <a:lvl5pPr marL="2057400" indent="-228600" defTabSz="895350" eaLnBrk="0" hangingPunct="0">
              <a:defRPr sz="2000">
                <a:solidFill>
                  <a:schemeClr val="tx1"/>
                </a:solidFill>
                <a:latin typeface="Arial" charset="0"/>
              </a:defRPr>
            </a:lvl5pPr>
            <a:lvl6pPr marL="2514600" indent="-228600" defTabSz="895350" eaLnBrk="0" fontAlgn="base" hangingPunct="0">
              <a:spcBef>
                <a:spcPct val="0"/>
              </a:spcBef>
              <a:spcAft>
                <a:spcPct val="0"/>
              </a:spcAft>
              <a:defRPr sz="2000">
                <a:solidFill>
                  <a:schemeClr val="tx1"/>
                </a:solidFill>
                <a:latin typeface="Arial" charset="0"/>
              </a:defRPr>
            </a:lvl6pPr>
            <a:lvl7pPr marL="2971800" indent="-228600" defTabSz="895350" eaLnBrk="0" fontAlgn="base" hangingPunct="0">
              <a:spcBef>
                <a:spcPct val="0"/>
              </a:spcBef>
              <a:spcAft>
                <a:spcPct val="0"/>
              </a:spcAft>
              <a:defRPr sz="2000">
                <a:solidFill>
                  <a:schemeClr val="tx1"/>
                </a:solidFill>
                <a:latin typeface="Arial" charset="0"/>
              </a:defRPr>
            </a:lvl7pPr>
            <a:lvl8pPr marL="3429000" indent="-228600" defTabSz="895350" eaLnBrk="0" fontAlgn="base" hangingPunct="0">
              <a:spcBef>
                <a:spcPct val="0"/>
              </a:spcBef>
              <a:spcAft>
                <a:spcPct val="0"/>
              </a:spcAft>
              <a:defRPr sz="2000">
                <a:solidFill>
                  <a:schemeClr val="tx1"/>
                </a:solidFill>
                <a:latin typeface="Arial" charset="0"/>
              </a:defRPr>
            </a:lvl8pPr>
            <a:lvl9pPr marL="3886200" indent="-228600" defTabSz="895350" eaLnBrk="0" fontAlgn="base" hangingPunct="0">
              <a:spcBef>
                <a:spcPct val="0"/>
              </a:spcBef>
              <a:spcAft>
                <a:spcPct val="0"/>
              </a:spcAft>
              <a:defRPr sz="2000">
                <a:solidFill>
                  <a:schemeClr val="tx1"/>
                </a:solidFill>
                <a:latin typeface="Arial" charset="0"/>
              </a:defRPr>
            </a:lvl9pPr>
          </a:lstStyle>
          <a:p>
            <a:pPr eaLnBrk="1" hangingPunct="1"/>
            <a:fld id="{9902BF74-1651-4EE4-A690-0B03F7CCC6A9}" type="slidenum">
              <a:rPr lang="en-US" altLang="en-US" sz="1200"/>
              <a:pPr eaLnBrk="1" hangingPunct="1"/>
              <a:t>4</a:t>
            </a:fld>
            <a:endParaRPr lang="en-US" altLang="en-US" sz="1200" dirty="0"/>
          </a:p>
        </p:txBody>
      </p:sp>
      <p:sp>
        <p:nvSpPr>
          <p:cNvPr id="29699" name="Rectangle 2"/>
          <p:cNvSpPr>
            <a:spLocks noGrp="1" noRot="1" noChangeAspect="1" noChangeArrowheads="1" noTextEdit="1"/>
          </p:cNvSpPr>
          <p:nvPr>
            <p:ph type="sldImg"/>
          </p:nvPr>
        </p:nvSpPr>
        <p:spPr>
          <a:xfrm>
            <a:off x="1181100" y="695325"/>
            <a:ext cx="4648200" cy="3486150"/>
          </a:xfrm>
          <a:ln/>
        </p:spPr>
      </p:sp>
      <p:sp>
        <p:nvSpPr>
          <p:cNvPr id="29700" name="Rectangle 3"/>
          <p:cNvSpPr>
            <a:spLocks noGrp="1" noChangeArrowheads="1"/>
          </p:cNvSpPr>
          <p:nvPr>
            <p:ph type="body" idx="1"/>
          </p:nvPr>
        </p:nvSpPr>
        <p:spPr>
          <a:xfrm>
            <a:off x="701040" y="4416425"/>
            <a:ext cx="5608320" cy="4184650"/>
          </a:xfrm>
          <a:noFill/>
        </p:spPr>
        <p:txBody>
          <a:bodyPr/>
          <a:lstStyle/>
          <a:p>
            <a:pPr eaLnBrk="1" hangingPunct="1"/>
            <a:r>
              <a:rPr lang="en-US" altLang="en-US" dirty="0" smtClean="0">
                <a:latin typeface="Arial" charset="0"/>
              </a:rPr>
              <a:t>The Material Risk Program is a mandatory Corporate Risk program</a:t>
            </a:r>
            <a:r>
              <a:rPr lang="en-US" altLang="en-US" baseline="0" dirty="0" smtClean="0">
                <a:latin typeface="Arial" charset="0"/>
              </a:rPr>
              <a:t> for 2015 covering SBNA, Santander Investment Securities, International Private Banking in Miami, Puerto Rico and SCUSA. Results of the program are due back to SHUSA and Entity ERM by June 30</a:t>
            </a:r>
            <a:r>
              <a:rPr lang="en-US" altLang="en-US" baseline="30000" dirty="0" smtClean="0">
                <a:latin typeface="Arial" charset="0"/>
              </a:rPr>
              <a:t>th</a:t>
            </a:r>
            <a:r>
              <a:rPr lang="en-US" altLang="en-US" baseline="0" dirty="0" smtClean="0">
                <a:latin typeface="Arial" charset="0"/>
              </a:rPr>
              <a:t>, Entity results must be finalized by August 31</a:t>
            </a:r>
            <a:r>
              <a:rPr lang="en-US" altLang="en-US" baseline="30000" dirty="0" smtClean="0">
                <a:latin typeface="Arial" charset="0"/>
              </a:rPr>
              <a:t>st</a:t>
            </a:r>
            <a:r>
              <a:rPr lang="en-US" altLang="en-US" baseline="0" dirty="0" smtClean="0">
                <a:latin typeface="Arial" charset="0"/>
              </a:rPr>
              <a:t> .</a:t>
            </a:r>
            <a:endParaRPr lang="en-US" altLang="en-US" dirty="0" smtClean="0">
              <a:latin typeface="Arial"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lvl1pPr defTabSz="895350" eaLnBrk="0" hangingPunct="0">
              <a:defRPr sz="2000">
                <a:solidFill>
                  <a:schemeClr val="tx1"/>
                </a:solidFill>
                <a:latin typeface="Arial" charset="0"/>
              </a:defRPr>
            </a:lvl1pPr>
            <a:lvl2pPr marL="742950" indent="-285750" defTabSz="895350" eaLnBrk="0" hangingPunct="0">
              <a:defRPr sz="2000">
                <a:solidFill>
                  <a:schemeClr val="tx1"/>
                </a:solidFill>
                <a:latin typeface="Arial" charset="0"/>
              </a:defRPr>
            </a:lvl2pPr>
            <a:lvl3pPr marL="1143000" indent="-228600" defTabSz="895350" eaLnBrk="0" hangingPunct="0">
              <a:defRPr sz="2000">
                <a:solidFill>
                  <a:schemeClr val="tx1"/>
                </a:solidFill>
                <a:latin typeface="Arial" charset="0"/>
              </a:defRPr>
            </a:lvl3pPr>
            <a:lvl4pPr marL="1600200" indent="-228600" defTabSz="895350" eaLnBrk="0" hangingPunct="0">
              <a:defRPr sz="2000">
                <a:solidFill>
                  <a:schemeClr val="tx1"/>
                </a:solidFill>
                <a:latin typeface="Arial" charset="0"/>
              </a:defRPr>
            </a:lvl4pPr>
            <a:lvl5pPr marL="2057400" indent="-228600" defTabSz="895350" eaLnBrk="0" hangingPunct="0">
              <a:defRPr sz="2000">
                <a:solidFill>
                  <a:schemeClr val="tx1"/>
                </a:solidFill>
                <a:latin typeface="Arial" charset="0"/>
              </a:defRPr>
            </a:lvl5pPr>
            <a:lvl6pPr marL="2514600" indent="-228600" defTabSz="895350" eaLnBrk="0" fontAlgn="base" hangingPunct="0">
              <a:spcBef>
                <a:spcPct val="0"/>
              </a:spcBef>
              <a:spcAft>
                <a:spcPct val="0"/>
              </a:spcAft>
              <a:defRPr sz="2000">
                <a:solidFill>
                  <a:schemeClr val="tx1"/>
                </a:solidFill>
                <a:latin typeface="Arial" charset="0"/>
              </a:defRPr>
            </a:lvl6pPr>
            <a:lvl7pPr marL="2971800" indent="-228600" defTabSz="895350" eaLnBrk="0" fontAlgn="base" hangingPunct="0">
              <a:spcBef>
                <a:spcPct val="0"/>
              </a:spcBef>
              <a:spcAft>
                <a:spcPct val="0"/>
              </a:spcAft>
              <a:defRPr sz="2000">
                <a:solidFill>
                  <a:schemeClr val="tx1"/>
                </a:solidFill>
                <a:latin typeface="Arial" charset="0"/>
              </a:defRPr>
            </a:lvl7pPr>
            <a:lvl8pPr marL="3429000" indent="-228600" defTabSz="895350" eaLnBrk="0" fontAlgn="base" hangingPunct="0">
              <a:spcBef>
                <a:spcPct val="0"/>
              </a:spcBef>
              <a:spcAft>
                <a:spcPct val="0"/>
              </a:spcAft>
              <a:defRPr sz="2000">
                <a:solidFill>
                  <a:schemeClr val="tx1"/>
                </a:solidFill>
                <a:latin typeface="Arial" charset="0"/>
              </a:defRPr>
            </a:lvl8pPr>
            <a:lvl9pPr marL="3886200" indent="-228600" defTabSz="895350" eaLnBrk="0" fontAlgn="base" hangingPunct="0">
              <a:spcBef>
                <a:spcPct val="0"/>
              </a:spcBef>
              <a:spcAft>
                <a:spcPct val="0"/>
              </a:spcAft>
              <a:defRPr sz="2000">
                <a:solidFill>
                  <a:schemeClr val="tx1"/>
                </a:solidFill>
                <a:latin typeface="Arial" charset="0"/>
              </a:defRPr>
            </a:lvl9pPr>
          </a:lstStyle>
          <a:p>
            <a:pPr eaLnBrk="1" hangingPunct="1"/>
            <a:fld id="{37141A64-2D6D-4B63-A012-1824B3823F87}" type="slidenum">
              <a:rPr lang="en-US" altLang="en-US" sz="1200"/>
              <a:pPr eaLnBrk="1" hangingPunct="1"/>
              <a:t>40</a:t>
            </a:fld>
            <a:endParaRPr lang="en-US" altLang="en-US" sz="1200" dirty="0"/>
          </a:p>
        </p:txBody>
      </p:sp>
      <p:sp>
        <p:nvSpPr>
          <p:cNvPr id="25603" name="Rectangle 2"/>
          <p:cNvSpPr>
            <a:spLocks noGrp="1" noRot="1" noChangeAspect="1" noChangeArrowheads="1" noTextEdit="1"/>
          </p:cNvSpPr>
          <p:nvPr>
            <p:ph type="sldImg"/>
          </p:nvPr>
        </p:nvSpPr>
        <p:spPr>
          <a:xfrm>
            <a:off x="1181100" y="695325"/>
            <a:ext cx="4648200" cy="3486150"/>
          </a:xfrm>
          <a:ln/>
        </p:spPr>
      </p:sp>
      <p:sp>
        <p:nvSpPr>
          <p:cNvPr id="25604" name="Rectangle 3"/>
          <p:cNvSpPr>
            <a:spLocks noGrp="1" noChangeArrowheads="1"/>
          </p:cNvSpPr>
          <p:nvPr>
            <p:ph type="body" idx="1"/>
          </p:nvPr>
        </p:nvSpPr>
        <p:spPr>
          <a:xfrm>
            <a:off x="701040" y="4416425"/>
            <a:ext cx="5608320" cy="4184650"/>
          </a:xfrm>
          <a:noFill/>
        </p:spPr>
        <p:txBody>
          <a:bodyPr/>
          <a:lstStyle/>
          <a:p>
            <a:pPr eaLnBrk="1" hangingPunct="1"/>
            <a:endParaRPr lang="en-US" altLang="en-US" dirty="0" smtClean="0">
              <a:latin typeface="Arial"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lvl1pPr defTabSz="895350" eaLnBrk="0" hangingPunct="0">
              <a:defRPr sz="2000">
                <a:solidFill>
                  <a:schemeClr val="tx1"/>
                </a:solidFill>
                <a:latin typeface="Arial" charset="0"/>
              </a:defRPr>
            </a:lvl1pPr>
            <a:lvl2pPr marL="742950" indent="-285750" defTabSz="895350" eaLnBrk="0" hangingPunct="0">
              <a:defRPr sz="2000">
                <a:solidFill>
                  <a:schemeClr val="tx1"/>
                </a:solidFill>
                <a:latin typeface="Arial" charset="0"/>
              </a:defRPr>
            </a:lvl2pPr>
            <a:lvl3pPr marL="1143000" indent="-228600" defTabSz="895350" eaLnBrk="0" hangingPunct="0">
              <a:defRPr sz="2000">
                <a:solidFill>
                  <a:schemeClr val="tx1"/>
                </a:solidFill>
                <a:latin typeface="Arial" charset="0"/>
              </a:defRPr>
            </a:lvl3pPr>
            <a:lvl4pPr marL="1600200" indent="-228600" defTabSz="895350" eaLnBrk="0" hangingPunct="0">
              <a:defRPr sz="2000">
                <a:solidFill>
                  <a:schemeClr val="tx1"/>
                </a:solidFill>
                <a:latin typeface="Arial" charset="0"/>
              </a:defRPr>
            </a:lvl4pPr>
            <a:lvl5pPr marL="2057400" indent="-228600" defTabSz="895350" eaLnBrk="0" hangingPunct="0">
              <a:defRPr sz="2000">
                <a:solidFill>
                  <a:schemeClr val="tx1"/>
                </a:solidFill>
                <a:latin typeface="Arial" charset="0"/>
              </a:defRPr>
            </a:lvl5pPr>
            <a:lvl6pPr marL="2514600" indent="-228600" defTabSz="895350" eaLnBrk="0" fontAlgn="base" hangingPunct="0">
              <a:spcBef>
                <a:spcPct val="0"/>
              </a:spcBef>
              <a:spcAft>
                <a:spcPct val="0"/>
              </a:spcAft>
              <a:defRPr sz="2000">
                <a:solidFill>
                  <a:schemeClr val="tx1"/>
                </a:solidFill>
                <a:latin typeface="Arial" charset="0"/>
              </a:defRPr>
            </a:lvl6pPr>
            <a:lvl7pPr marL="2971800" indent="-228600" defTabSz="895350" eaLnBrk="0" fontAlgn="base" hangingPunct="0">
              <a:spcBef>
                <a:spcPct val="0"/>
              </a:spcBef>
              <a:spcAft>
                <a:spcPct val="0"/>
              </a:spcAft>
              <a:defRPr sz="2000">
                <a:solidFill>
                  <a:schemeClr val="tx1"/>
                </a:solidFill>
                <a:latin typeface="Arial" charset="0"/>
              </a:defRPr>
            </a:lvl7pPr>
            <a:lvl8pPr marL="3429000" indent="-228600" defTabSz="895350" eaLnBrk="0" fontAlgn="base" hangingPunct="0">
              <a:spcBef>
                <a:spcPct val="0"/>
              </a:spcBef>
              <a:spcAft>
                <a:spcPct val="0"/>
              </a:spcAft>
              <a:defRPr sz="2000">
                <a:solidFill>
                  <a:schemeClr val="tx1"/>
                </a:solidFill>
                <a:latin typeface="Arial" charset="0"/>
              </a:defRPr>
            </a:lvl8pPr>
            <a:lvl9pPr marL="3886200" indent="-228600" defTabSz="895350" eaLnBrk="0" fontAlgn="base" hangingPunct="0">
              <a:spcBef>
                <a:spcPct val="0"/>
              </a:spcBef>
              <a:spcAft>
                <a:spcPct val="0"/>
              </a:spcAft>
              <a:defRPr sz="2000">
                <a:solidFill>
                  <a:schemeClr val="tx1"/>
                </a:solidFill>
                <a:latin typeface="Arial" charset="0"/>
              </a:defRPr>
            </a:lvl9pPr>
          </a:lstStyle>
          <a:p>
            <a:pPr eaLnBrk="1" hangingPunct="1"/>
            <a:fld id="{37141A64-2D6D-4B63-A012-1824B3823F87}" type="slidenum">
              <a:rPr lang="en-US" altLang="en-US" sz="1200"/>
              <a:pPr eaLnBrk="1" hangingPunct="1"/>
              <a:t>41</a:t>
            </a:fld>
            <a:endParaRPr lang="en-US" altLang="en-US" sz="1200" dirty="0"/>
          </a:p>
        </p:txBody>
      </p:sp>
      <p:sp>
        <p:nvSpPr>
          <p:cNvPr id="25603" name="Rectangle 2"/>
          <p:cNvSpPr>
            <a:spLocks noGrp="1" noRot="1" noChangeAspect="1" noChangeArrowheads="1" noTextEdit="1"/>
          </p:cNvSpPr>
          <p:nvPr>
            <p:ph type="sldImg"/>
          </p:nvPr>
        </p:nvSpPr>
        <p:spPr>
          <a:xfrm>
            <a:off x="1181100" y="695325"/>
            <a:ext cx="4648200" cy="3486150"/>
          </a:xfrm>
          <a:ln/>
        </p:spPr>
      </p:sp>
      <p:sp>
        <p:nvSpPr>
          <p:cNvPr id="25604" name="Rectangle 3"/>
          <p:cNvSpPr>
            <a:spLocks noGrp="1" noChangeArrowheads="1"/>
          </p:cNvSpPr>
          <p:nvPr>
            <p:ph type="body" idx="1"/>
          </p:nvPr>
        </p:nvSpPr>
        <p:spPr>
          <a:xfrm>
            <a:off x="701040" y="4416425"/>
            <a:ext cx="5608320" cy="4184650"/>
          </a:xfrm>
          <a:noFill/>
        </p:spPr>
        <p:txBody>
          <a:bodyPr/>
          <a:lstStyle/>
          <a:p>
            <a:pPr eaLnBrk="1" hangingPunct="1"/>
            <a:endParaRPr lang="en-US" altLang="en-US" dirty="0" smtClean="0">
              <a:latin typeface="Arial"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lvl1pPr defTabSz="895350" eaLnBrk="0" hangingPunct="0">
              <a:defRPr sz="2000">
                <a:solidFill>
                  <a:schemeClr val="tx1"/>
                </a:solidFill>
                <a:latin typeface="Arial" charset="0"/>
              </a:defRPr>
            </a:lvl1pPr>
            <a:lvl2pPr marL="742950" indent="-285750" defTabSz="895350" eaLnBrk="0" hangingPunct="0">
              <a:defRPr sz="2000">
                <a:solidFill>
                  <a:schemeClr val="tx1"/>
                </a:solidFill>
                <a:latin typeface="Arial" charset="0"/>
              </a:defRPr>
            </a:lvl2pPr>
            <a:lvl3pPr marL="1143000" indent="-228600" defTabSz="895350" eaLnBrk="0" hangingPunct="0">
              <a:defRPr sz="2000">
                <a:solidFill>
                  <a:schemeClr val="tx1"/>
                </a:solidFill>
                <a:latin typeface="Arial" charset="0"/>
              </a:defRPr>
            </a:lvl3pPr>
            <a:lvl4pPr marL="1600200" indent="-228600" defTabSz="895350" eaLnBrk="0" hangingPunct="0">
              <a:defRPr sz="2000">
                <a:solidFill>
                  <a:schemeClr val="tx1"/>
                </a:solidFill>
                <a:latin typeface="Arial" charset="0"/>
              </a:defRPr>
            </a:lvl4pPr>
            <a:lvl5pPr marL="2057400" indent="-228600" defTabSz="895350" eaLnBrk="0" hangingPunct="0">
              <a:defRPr sz="2000">
                <a:solidFill>
                  <a:schemeClr val="tx1"/>
                </a:solidFill>
                <a:latin typeface="Arial" charset="0"/>
              </a:defRPr>
            </a:lvl5pPr>
            <a:lvl6pPr marL="2514600" indent="-228600" defTabSz="895350" eaLnBrk="0" fontAlgn="base" hangingPunct="0">
              <a:spcBef>
                <a:spcPct val="0"/>
              </a:spcBef>
              <a:spcAft>
                <a:spcPct val="0"/>
              </a:spcAft>
              <a:defRPr sz="2000">
                <a:solidFill>
                  <a:schemeClr val="tx1"/>
                </a:solidFill>
                <a:latin typeface="Arial" charset="0"/>
              </a:defRPr>
            </a:lvl6pPr>
            <a:lvl7pPr marL="2971800" indent="-228600" defTabSz="895350" eaLnBrk="0" fontAlgn="base" hangingPunct="0">
              <a:spcBef>
                <a:spcPct val="0"/>
              </a:spcBef>
              <a:spcAft>
                <a:spcPct val="0"/>
              </a:spcAft>
              <a:defRPr sz="2000">
                <a:solidFill>
                  <a:schemeClr val="tx1"/>
                </a:solidFill>
                <a:latin typeface="Arial" charset="0"/>
              </a:defRPr>
            </a:lvl7pPr>
            <a:lvl8pPr marL="3429000" indent="-228600" defTabSz="895350" eaLnBrk="0" fontAlgn="base" hangingPunct="0">
              <a:spcBef>
                <a:spcPct val="0"/>
              </a:spcBef>
              <a:spcAft>
                <a:spcPct val="0"/>
              </a:spcAft>
              <a:defRPr sz="2000">
                <a:solidFill>
                  <a:schemeClr val="tx1"/>
                </a:solidFill>
                <a:latin typeface="Arial" charset="0"/>
              </a:defRPr>
            </a:lvl8pPr>
            <a:lvl9pPr marL="3886200" indent="-228600" defTabSz="895350" eaLnBrk="0" fontAlgn="base" hangingPunct="0">
              <a:spcBef>
                <a:spcPct val="0"/>
              </a:spcBef>
              <a:spcAft>
                <a:spcPct val="0"/>
              </a:spcAft>
              <a:defRPr sz="2000">
                <a:solidFill>
                  <a:schemeClr val="tx1"/>
                </a:solidFill>
                <a:latin typeface="Arial" charset="0"/>
              </a:defRPr>
            </a:lvl9pPr>
          </a:lstStyle>
          <a:p>
            <a:pPr eaLnBrk="1" hangingPunct="1"/>
            <a:fld id="{37141A64-2D6D-4B63-A012-1824B3823F87}" type="slidenum">
              <a:rPr lang="en-US" altLang="en-US" sz="1200"/>
              <a:pPr eaLnBrk="1" hangingPunct="1"/>
              <a:t>42</a:t>
            </a:fld>
            <a:endParaRPr lang="en-US" altLang="en-US" sz="1200" dirty="0"/>
          </a:p>
        </p:txBody>
      </p:sp>
      <p:sp>
        <p:nvSpPr>
          <p:cNvPr id="25603" name="Rectangle 2"/>
          <p:cNvSpPr>
            <a:spLocks noGrp="1" noRot="1" noChangeAspect="1" noChangeArrowheads="1" noTextEdit="1"/>
          </p:cNvSpPr>
          <p:nvPr>
            <p:ph type="sldImg"/>
          </p:nvPr>
        </p:nvSpPr>
        <p:spPr>
          <a:xfrm>
            <a:off x="1181100" y="695325"/>
            <a:ext cx="4648200" cy="3486150"/>
          </a:xfrm>
          <a:ln/>
        </p:spPr>
      </p:sp>
      <p:sp>
        <p:nvSpPr>
          <p:cNvPr id="25604" name="Rectangle 3"/>
          <p:cNvSpPr>
            <a:spLocks noGrp="1" noChangeArrowheads="1"/>
          </p:cNvSpPr>
          <p:nvPr>
            <p:ph type="body" idx="1"/>
          </p:nvPr>
        </p:nvSpPr>
        <p:spPr>
          <a:xfrm>
            <a:off x="701040" y="4416425"/>
            <a:ext cx="5608320" cy="4184650"/>
          </a:xfrm>
          <a:noFill/>
        </p:spPr>
        <p:txBody>
          <a:bodyPr/>
          <a:lstStyle/>
          <a:p>
            <a:pPr eaLnBrk="1" hangingPunct="1"/>
            <a:endParaRPr lang="en-US" altLang="en-US" dirty="0" smtClean="0">
              <a:latin typeface="Arial" charset="0"/>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p:spPr>
        <p:txBody>
          <a:bodyPr/>
          <a:lstStyle>
            <a:lvl1pPr defTabSz="895350" eaLnBrk="0" hangingPunct="0">
              <a:defRPr sz="2000">
                <a:solidFill>
                  <a:schemeClr val="tx1"/>
                </a:solidFill>
                <a:latin typeface="Arial" charset="0"/>
              </a:defRPr>
            </a:lvl1pPr>
            <a:lvl2pPr marL="742950" indent="-285750" defTabSz="895350" eaLnBrk="0" hangingPunct="0">
              <a:defRPr sz="2000">
                <a:solidFill>
                  <a:schemeClr val="tx1"/>
                </a:solidFill>
                <a:latin typeface="Arial" charset="0"/>
              </a:defRPr>
            </a:lvl2pPr>
            <a:lvl3pPr marL="1143000" indent="-228600" defTabSz="895350" eaLnBrk="0" hangingPunct="0">
              <a:defRPr sz="2000">
                <a:solidFill>
                  <a:schemeClr val="tx1"/>
                </a:solidFill>
                <a:latin typeface="Arial" charset="0"/>
              </a:defRPr>
            </a:lvl3pPr>
            <a:lvl4pPr marL="1600200" indent="-228600" defTabSz="895350" eaLnBrk="0" hangingPunct="0">
              <a:defRPr sz="2000">
                <a:solidFill>
                  <a:schemeClr val="tx1"/>
                </a:solidFill>
                <a:latin typeface="Arial" charset="0"/>
              </a:defRPr>
            </a:lvl4pPr>
            <a:lvl5pPr marL="2057400" indent="-228600" defTabSz="895350" eaLnBrk="0" hangingPunct="0">
              <a:defRPr sz="2000">
                <a:solidFill>
                  <a:schemeClr val="tx1"/>
                </a:solidFill>
                <a:latin typeface="Arial" charset="0"/>
              </a:defRPr>
            </a:lvl5pPr>
            <a:lvl6pPr marL="2514600" indent="-228600" defTabSz="895350" eaLnBrk="0" fontAlgn="base" hangingPunct="0">
              <a:spcBef>
                <a:spcPct val="0"/>
              </a:spcBef>
              <a:spcAft>
                <a:spcPct val="0"/>
              </a:spcAft>
              <a:defRPr sz="2000">
                <a:solidFill>
                  <a:schemeClr val="tx1"/>
                </a:solidFill>
                <a:latin typeface="Arial" charset="0"/>
              </a:defRPr>
            </a:lvl6pPr>
            <a:lvl7pPr marL="2971800" indent="-228600" defTabSz="895350" eaLnBrk="0" fontAlgn="base" hangingPunct="0">
              <a:spcBef>
                <a:spcPct val="0"/>
              </a:spcBef>
              <a:spcAft>
                <a:spcPct val="0"/>
              </a:spcAft>
              <a:defRPr sz="2000">
                <a:solidFill>
                  <a:schemeClr val="tx1"/>
                </a:solidFill>
                <a:latin typeface="Arial" charset="0"/>
              </a:defRPr>
            </a:lvl7pPr>
            <a:lvl8pPr marL="3429000" indent="-228600" defTabSz="895350" eaLnBrk="0" fontAlgn="base" hangingPunct="0">
              <a:spcBef>
                <a:spcPct val="0"/>
              </a:spcBef>
              <a:spcAft>
                <a:spcPct val="0"/>
              </a:spcAft>
              <a:defRPr sz="2000">
                <a:solidFill>
                  <a:schemeClr val="tx1"/>
                </a:solidFill>
                <a:latin typeface="Arial" charset="0"/>
              </a:defRPr>
            </a:lvl8pPr>
            <a:lvl9pPr marL="3886200" indent="-228600" defTabSz="895350" eaLnBrk="0" fontAlgn="base" hangingPunct="0">
              <a:spcBef>
                <a:spcPct val="0"/>
              </a:spcBef>
              <a:spcAft>
                <a:spcPct val="0"/>
              </a:spcAft>
              <a:defRPr sz="2000">
                <a:solidFill>
                  <a:schemeClr val="tx1"/>
                </a:solidFill>
                <a:latin typeface="Arial" charset="0"/>
              </a:defRPr>
            </a:lvl9pPr>
          </a:lstStyle>
          <a:p>
            <a:pPr eaLnBrk="1" hangingPunct="1"/>
            <a:fld id="{98E29EAE-ED1B-46EC-89FB-9EC2D9EDE5C7}" type="slidenum">
              <a:rPr lang="en-US" altLang="en-US" sz="1200"/>
              <a:pPr eaLnBrk="1" hangingPunct="1"/>
              <a:t>43</a:t>
            </a:fld>
            <a:endParaRPr lang="en-US" altLang="en-US" sz="1200" dirty="0"/>
          </a:p>
        </p:txBody>
      </p:sp>
      <p:sp>
        <p:nvSpPr>
          <p:cNvPr id="36867" name="Rectangle 2"/>
          <p:cNvSpPr>
            <a:spLocks noGrp="1" noRot="1" noChangeAspect="1" noChangeArrowheads="1" noTextEdit="1"/>
          </p:cNvSpPr>
          <p:nvPr>
            <p:ph type="sldImg"/>
          </p:nvPr>
        </p:nvSpPr>
        <p:spPr>
          <a:xfrm>
            <a:off x="1181100" y="695325"/>
            <a:ext cx="4648200" cy="3486150"/>
          </a:xfrm>
          <a:ln/>
        </p:spPr>
      </p:sp>
      <p:sp>
        <p:nvSpPr>
          <p:cNvPr id="36868" name="Rectangle 3"/>
          <p:cNvSpPr>
            <a:spLocks noGrp="1" noChangeArrowheads="1"/>
          </p:cNvSpPr>
          <p:nvPr>
            <p:ph type="body" idx="1"/>
          </p:nvPr>
        </p:nvSpPr>
        <p:spPr>
          <a:xfrm>
            <a:off x="701040" y="4416425"/>
            <a:ext cx="5608320" cy="4184650"/>
          </a:xfrm>
          <a:noFill/>
        </p:spPr>
        <p:txBody>
          <a:bodyPr/>
          <a:lstStyle/>
          <a:p>
            <a:pPr eaLnBrk="1" hangingPunct="1"/>
            <a:endParaRPr lang="en-US" altLang="en-US" dirty="0" smtClean="0">
              <a:latin typeface="Arial" charset="0"/>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p:spPr>
        <p:txBody>
          <a:bodyPr/>
          <a:lstStyle>
            <a:lvl1pPr defTabSz="895350" eaLnBrk="0" hangingPunct="0">
              <a:defRPr sz="2000">
                <a:solidFill>
                  <a:schemeClr val="tx1"/>
                </a:solidFill>
                <a:latin typeface="Arial" charset="0"/>
              </a:defRPr>
            </a:lvl1pPr>
            <a:lvl2pPr marL="742950" indent="-285750" defTabSz="895350" eaLnBrk="0" hangingPunct="0">
              <a:defRPr sz="2000">
                <a:solidFill>
                  <a:schemeClr val="tx1"/>
                </a:solidFill>
                <a:latin typeface="Arial" charset="0"/>
              </a:defRPr>
            </a:lvl2pPr>
            <a:lvl3pPr marL="1143000" indent="-228600" defTabSz="895350" eaLnBrk="0" hangingPunct="0">
              <a:defRPr sz="2000">
                <a:solidFill>
                  <a:schemeClr val="tx1"/>
                </a:solidFill>
                <a:latin typeface="Arial" charset="0"/>
              </a:defRPr>
            </a:lvl3pPr>
            <a:lvl4pPr marL="1600200" indent="-228600" defTabSz="895350" eaLnBrk="0" hangingPunct="0">
              <a:defRPr sz="2000">
                <a:solidFill>
                  <a:schemeClr val="tx1"/>
                </a:solidFill>
                <a:latin typeface="Arial" charset="0"/>
              </a:defRPr>
            </a:lvl4pPr>
            <a:lvl5pPr marL="2057400" indent="-228600" defTabSz="895350" eaLnBrk="0" hangingPunct="0">
              <a:defRPr sz="2000">
                <a:solidFill>
                  <a:schemeClr val="tx1"/>
                </a:solidFill>
                <a:latin typeface="Arial" charset="0"/>
              </a:defRPr>
            </a:lvl5pPr>
            <a:lvl6pPr marL="2514600" indent="-228600" defTabSz="895350" eaLnBrk="0" fontAlgn="base" hangingPunct="0">
              <a:spcBef>
                <a:spcPct val="0"/>
              </a:spcBef>
              <a:spcAft>
                <a:spcPct val="0"/>
              </a:spcAft>
              <a:defRPr sz="2000">
                <a:solidFill>
                  <a:schemeClr val="tx1"/>
                </a:solidFill>
                <a:latin typeface="Arial" charset="0"/>
              </a:defRPr>
            </a:lvl6pPr>
            <a:lvl7pPr marL="2971800" indent="-228600" defTabSz="895350" eaLnBrk="0" fontAlgn="base" hangingPunct="0">
              <a:spcBef>
                <a:spcPct val="0"/>
              </a:spcBef>
              <a:spcAft>
                <a:spcPct val="0"/>
              </a:spcAft>
              <a:defRPr sz="2000">
                <a:solidFill>
                  <a:schemeClr val="tx1"/>
                </a:solidFill>
                <a:latin typeface="Arial" charset="0"/>
              </a:defRPr>
            </a:lvl7pPr>
            <a:lvl8pPr marL="3429000" indent="-228600" defTabSz="895350" eaLnBrk="0" fontAlgn="base" hangingPunct="0">
              <a:spcBef>
                <a:spcPct val="0"/>
              </a:spcBef>
              <a:spcAft>
                <a:spcPct val="0"/>
              </a:spcAft>
              <a:defRPr sz="2000">
                <a:solidFill>
                  <a:schemeClr val="tx1"/>
                </a:solidFill>
                <a:latin typeface="Arial" charset="0"/>
              </a:defRPr>
            </a:lvl8pPr>
            <a:lvl9pPr marL="3886200" indent="-228600" defTabSz="895350" eaLnBrk="0" fontAlgn="base" hangingPunct="0">
              <a:spcBef>
                <a:spcPct val="0"/>
              </a:spcBef>
              <a:spcAft>
                <a:spcPct val="0"/>
              </a:spcAft>
              <a:defRPr sz="2000">
                <a:solidFill>
                  <a:schemeClr val="tx1"/>
                </a:solidFill>
                <a:latin typeface="Arial" charset="0"/>
              </a:defRPr>
            </a:lvl9pPr>
          </a:lstStyle>
          <a:p>
            <a:pPr eaLnBrk="1" hangingPunct="1"/>
            <a:fld id="{98E29EAE-ED1B-46EC-89FB-9EC2D9EDE5C7}" type="slidenum">
              <a:rPr lang="en-US" altLang="en-US" sz="1200"/>
              <a:pPr eaLnBrk="1" hangingPunct="1"/>
              <a:t>44</a:t>
            </a:fld>
            <a:endParaRPr lang="en-US" altLang="en-US" sz="1200" dirty="0"/>
          </a:p>
        </p:txBody>
      </p:sp>
      <p:sp>
        <p:nvSpPr>
          <p:cNvPr id="36867" name="Rectangle 2"/>
          <p:cNvSpPr>
            <a:spLocks noGrp="1" noRot="1" noChangeAspect="1" noChangeArrowheads="1" noTextEdit="1"/>
          </p:cNvSpPr>
          <p:nvPr>
            <p:ph type="sldImg"/>
          </p:nvPr>
        </p:nvSpPr>
        <p:spPr>
          <a:xfrm>
            <a:off x="1181100" y="695325"/>
            <a:ext cx="4648200" cy="3486150"/>
          </a:xfrm>
          <a:ln/>
        </p:spPr>
      </p:sp>
      <p:sp>
        <p:nvSpPr>
          <p:cNvPr id="36868" name="Rectangle 3"/>
          <p:cNvSpPr>
            <a:spLocks noGrp="1" noChangeArrowheads="1"/>
          </p:cNvSpPr>
          <p:nvPr>
            <p:ph type="body" idx="1"/>
          </p:nvPr>
        </p:nvSpPr>
        <p:spPr>
          <a:xfrm>
            <a:off x="701040" y="4416425"/>
            <a:ext cx="5608320" cy="4184650"/>
          </a:xfrm>
          <a:noFill/>
        </p:spPr>
        <p:txBody>
          <a:bodyPr/>
          <a:lstStyle/>
          <a:p>
            <a:pPr eaLnBrk="1" hangingPunct="1"/>
            <a:endParaRPr lang="en-US" altLang="en-US" dirty="0" smtClean="0">
              <a:latin typeface="Arial" charset="0"/>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359DB7D5-ACF8-4DB2-8999-D178B8223442}" type="slidenum">
              <a:rPr lang="en-US" altLang="en-US" smtClean="0"/>
              <a:pPr>
                <a:defRPr/>
              </a:pPr>
              <a:t>45</a:t>
            </a:fld>
            <a:endParaRPr lang="en-US" altLang="en-US" dirty="0"/>
          </a:p>
        </p:txBody>
      </p:sp>
    </p:spTree>
    <p:extLst>
      <p:ext uri="{BB962C8B-B14F-4D97-AF65-F5344CB8AC3E}">
        <p14:creationId xmlns:p14="http://schemas.microsoft.com/office/powerpoint/2010/main" val="16785190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p:spPr>
        <p:txBody>
          <a:bodyPr/>
          <a:lstStyle>
            <a:lvl1pPr defTabSz="895350" eaLnBrk="0" hangingPunct="0">
              <a:defRPr sz="2000">
                <a:solidFill>
                  <a:schemeClr val="tx1"/>
                </a:solidFill>
                <a:latin typeface="Arial" charset="0"/>
              </a:defRPr>
            </a:lvl1pPr>
            <a:lvl2pPr marL="742950" indent="-285750" defTabSz="895350" eaLnBrk="0" hangingPunct="0">
              <a:defRPr sz="2000">
                <a:solidFill>
                  <a:schemeClr val="tx1"/>
                </a:solidFill>
                <a:latin typeface="Arial" charset="0"/>
              </a:defRPr>
            </a:lvl2pPr>
            <a:lvl3pPr marL="1143000" indent="-228600" defTabSz="895350" eaLnBrk="0" hangingPunct="0">
              <a:defRPr sz="2000">
                <a:solidFill>
                  <a:schemeClr val="tx1"/>
                </a:solidFill>
                <a:latin typeface="Arial" charset="0"/>
              </a:defRPr>
            </a:lvl3pPr>
            <a:lvl4pPr marL="1600200" indent="-228600" defTabSz="895350" eaLnBrk="0" hangingPunct="0">
              <a:defRPr sz="2000">
                <a:solidFill>
                  <a:schemeClr val="tx1"/>
                </a:solidFill>
                <a:latin typeface="Arial" charset="0"/>
              </a:defRPr>
            </a:lvl4pPr>
            <a:lvl5pPr marL="2057400" indent="-228600" defTabSz="895350" eaLnBrk="0" hangingPunct="0">
              <a:defRPr sz="2000">
                <a:solidFill>
                  <a:schemeClr val="tx1"/>
                </a:solidFill>
                <a:latin typeface="Arial" charset="0"/>
              </a:defRPr>
            </a:lvl5pPr>
            <a:lvl6pPr marL="2514600" indent="-228600" defTabSz="895350" eaLnBrk="0" fontAlgn="base" hangingPunct="0">
              <a:spcBef>
                <a:spcPct val="0"/>
              </a:spcBef>
              <a:spcAft>
                <a:spcPct val="0"/>
              </a:spcAft>
              <a:defRPr sz="2000">
                <a:solidFill>
                  <a:schemeClr val="tx1"/>
                </a:solidFill>
                <a:latin typeface="Arial" charset="0"/>
              </a:defRPr>
            </a:lvl6pPr>
            <a:lvl7pPr marL="2971800" indent="-228600" defTabSz="895350" eaLnBrk="0" fontAlgn="base" hangingPunct="0">
              <a:spcBef>
                <a:spcPct val="0"/>
              </a:spcBef>
              <a:spcAft>
                <a:spcPct val="0"/>
              </a:spcAft>
              <a:defRPr sz="2000">
                <a:solidFill>
                  <a:schemeClr val="tx1"/>
                </a:solidFill>
                <a:latin typeface="Arial" charset="0"/>
              </a:defRPr>
            </a:lvl7pPr>
            <a:lvl8pPr marL="3429000" indent="-228600" defTabSz="895350" eaLnBrk="0" fontAlgn="base" hangingPunct="0">
              <a:spcBef>
                <a:spcPct val="0"/>
              </a:spcBef>
              <a:spcAft>
                <a:spcPct val="0"/>
              </a:spcAft>
              <a:defRPr sz="2000">
                <a:solidFill>
                  <a:schemeClr val="tx1"/>
                </a:solidFill>
                <a:latin typeface="Arial" charset="0"/>
              </a:defRPr>
            </a:lvl8pPr>
            <a:lvl9pPr marL="3886200" indent="-228600" defTabSz="895350" eaLnBrk="0" fontAlgn="base" hangingPunct="0">
              <a:spcBef>
                <a:spcPct val="0"/>
              </a:spcBef>
              <a:spcAft>
                <a:spcPct val="0"/>
              </a:spcAft>
              <a:defRPr sz="2000">
                <a:solidFill>
                  <a:schemeClr val="tx1"/>
                </a:solidFill>
                <a:latin typeface="Arial" charset="0"/>
              </a:defRPr>
            </a:lvl9pPr>
          </a:lstStyle>
          <a:p>
            <a:pPr eaLnBrk="1" hangingPunct="1"/>
            <a:fld id="{0A796CD6-E193-4616-A4B0-2088853A3D72}" type="slidenum">
              <a:rPr lang="en-US" altLang="en-US" sz="1200"/>
              <a:pPr eaLnBrk="1" hangingPunct="1"/>
              <a:t>5</a:t>
            </a:fld>
            <a:endParaRPr lang="en-US" altLang="en-US" sz="1200" dirty="0"/>
          </a:p>
        </p:txBody>
      </p:sp>
      <p:sp>
        <p:nvSpPr>
          <p:cNvPr id="24579" name="Rectangle 2"/>
          <p:cNvSpPr>
            <a:spLocks noGrp="1" noRot="1" noChangeAspect="1" noChangeArrowheads="1" noTextEdit="1"/>
          </p:cNvSpPr>
          <p:nvPr>
            <p:ph type="sldImg"/>
          </p:nvPr>
        </p:nvSpPr>
        <p:spPr>
          <a:xfrm>
            <a:off x="1181100" y="695325"/>
            <a:ext cx="4648200" cy="3486150"/>
          </a:xfrm>
          <a:ln/>
        </p:spPr>
      </p:sp>
      <p:sp>
        <p:nvSpPr>
          <p:cNvPr id="24580" name="Rectangle 3"/>
          <p:cNvSpPr>
            <a:spLocks noGrp="1" noChangeArrowheads="1"/>
          </p:cNvSpPr>
          <p:nvPr>
            <p:ph type="body" idx="1"/>
          </p:nvPr>
        </p:nvSpPr>
        <p:spPr>
          <a:xfrm>
            <a:off x="701040" y="4416425"/>
            <a:ext cx="5608320" cy="4184650"/>
          </a:xfrm>
          <a:noFill/>
        </p:spPr>
        <p:txBody>
          <a:bodyPr/>
          <a:lstStyle/>
          <a:p>
            <a:pPr eaLnBrk="1" hangingPunct="1"/>
            <a:r>
              <a:rPr lang="en-US" altLang="en-US" dirty="0" smtClean="0">
                <a:latin typeface="Arial" charset="0"/>
              </a:rPr>
              <a:t>Slides 5 – 7 present the program overview and Assessment hierarchy. </a:t>
            </a:r>
          </a:p>
          <a:p>
            <a:pPr eaLnBrk="1" hangingPunct="1"/>
            <a:r>
              <a:rPr lang="en-US" altLang="en-US" b="1" i="1" dirty="0" smtClean="0">
                <a:latin typeface="Arial" charset="0"/>
              </a:rPr>
              <a:t>[presenter will review the major bullets on each slide]</a:t>
            </a:r>
          </a:p>
          <a:p>
            <a:pPr eaLnBrk="1" hangingPunct="1"/>
            <a:endParaRPr lang="en-US" altLang="en-US" b="1" i="1" dirty="0">
              <a:latin typeface="Arial" charset="0"/>
            </a:endParaRPr>
          </a:p>
          <a:p>
            <a:pPr eaLnBrk="1" hangingPunct="1"/>
            <a:endParaRPr lang="en-US" altLang="en-US" b="1" i="1" dirty="0" smtClean="0">
              <a:latin typeface="Arial"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p:spPr>
        <p:txBody>
          <a:bodyPr/>
          <a:lstStyle>
            <a:lvl1pPr defTabSz="895350" eaLnBrk="0" hangingPunct="0">
              <a:defRPr sz="2000">
                <a:solidFill>
                  <a:schemeClr val="tx1"/>
                </a:solidFill>
                <a:latin typeface="Arial" charset="0"/>
              </a:defRPr>
            </a:lvl1pPr>
            <a:lvl2pPr marL="742950" indent="-285750" defTabSz="895350" eaLnBrk="0" hangingPunct="0">
              <a:defRPr sz="2000">
                <a:solidFill>
                  <a:schemeClr val="tx1"/>
                </a:solidFill>
                <a:latin typeface="Arial" charset="0"/>
              </a:defRPr>
            </a:lvl2pPr>
            <a:lvl3pPr marL="1143000" indent="-228600" defTabSz="895350" eaLnBrk="0" hangingPunct="0">
              <a:defRPr sz="2000">
                <a:solidFill>
                  <a:schemeClr val="tx1"/>
                </a:solidFill>
                <a:latin typeface="Arial" charset="0"/>
              </a:defRPr>
            </a:lvl3pPr>
            <a:lvl4pPr marL="1600200" indent="-228600" defTabSz="895350" eaLnBrk="0" hangingPunct="0">
              <a:defRPr sz="2000">
                <a:solidFill>
                  <a:schemeClr val="tx1"/>
                </a:solidFill>
                <a:latin typeface="Arial" charset="0"/>
              </a:defRPr>
            </a:lvl4pPr>
            <a:lvl5pPr marL="2057400" indent="-228600" defTabSz="895350" eaLnBrk="0" hangingPunct="0">
              <a:defRPr sz="2000">
                <a:solidFill>
                  <a:schemeClr val="tx1"/>
                </a:solidFill>
                <a:latin typeface="Arial" charset="0"/>
              </a:defRPr>
            </a:lvl5pPr>
            <a:lvl6pPr marL="2514600" indent="-228600" defTabSz="895350" eaLnBrk="0" fontAlgn="base" hangingPunct="0">
              <a:spcBef>
                <a:spcPct val="0"/>
              </a:spcBef>
              <a:spcAft>
                <a:spcPct val="0"/>
              </a:spcAft>
              <a:defRPr sz="2000">
                <a:solidFill>
                  <a:schemeClr val="tx1"/>
                </a:solidFill>
                <a:latin typeface="Arial" charset="0"/>
              </a:defRPr>
            </a:lvl6pPr>
            <a:lvl7pPr marL="2971800" indent="-228600" defTabSz="895350" eaLnBrk="0" fontAlgn="base" hangingPunct="0">
              <a:spcBef>
                <a:spcPct val="0"/>
              </a:spcBef>
              <a:spcAft>
                <a:spcPct val="0"/>
              </a:spcAft>
              <a:defRPr sz="2000">
                <a:solidFill>
                  <a:schemeClr val="tx1"/>
                </a:solidFill>
                <a:latin typeface="Arial" charset="0"/>
              </a:defRPr>
            </a:lvl7pPr>
            <a:lvl8pPr marL="3429000" indent="-228600" defTabSz="895350" eaLnBrk="0" fontAlgn="base" hangingPunct="0">
              <a:spcBef>
                <a:spcPct val="0"/>
              </a:spcBef>
              <a:spcAft>
                <a:spcPct val="0"/>
              </a:spcAft>
              <a:defRPr sz="2000">
                <a:solidFill>
                  <a:schemeClr val="tx1"/>
                </a:solidFill>
                <a:latin typeface="Arial" charset="0"/>
              </a:defRPr>
            </a:lvl8pPr>
            <a:lvl9pPr marL="3886200" indent="-228600" defTabSz="895350" eaLnBrk="0" fontAlgn="base" hangingPunct="0">
              <a:spcBef>
                <a:spcPct val="0"/>
              </a:spcBef>
              <a:spcAft>
                <a:spcPct val="0"/>
              </a:spcAft>
              <a:defRPr sz="2000">
                <a:solidFill>
                  <a:schemeClr val="tx1"/>
                </a:solidFill>
                <a:latin typeface="Arial" charset="0"/>
              </a:defRPr>
            </a:lvl9pPr>
          </a:lstStyle>
          <a:p>
            <a:pPr eaLnBrk="1" hangingPunct="1"/>
            <a:fld id="{0A796CD6-E193-4616-A4B0-2088853A3D72}" type="slidenum">
              <a:rPr lang="en-US" altLang="en-US" sz="1200"/>
              <a:pPr eaLnBrk="1" hangingPunct="1"/>
              <a:t>6</a:t>
            </a:fld>
            <a:endParaRPr lang="en-US" altLang="en-US" sz="1200" dirty="0"/>
          </a:p>
        </p:txBody>
      </p:sp>
      <p:sp>
        <p:nvSpPr>
          <p:cNvPr id="24579" name="Rectangle 2"/>
          <p:cNvSpPr>
            <a:spLocks noGrp="1" noRot="1" noChangeAspect="1" noChangeArrowheads="1" noTextEdit="1"/>
          </p:cNvSpPr>
          <p:nvPr>
            <p:ph type="sldImg"/>
          </p:nvPr>
        </p:nvSpPr>
        <p:spPr>
          <a:xfrm>
            <a:off x="1181100" y="695325"/>
            <a:ext cx="4648200" cy="3486150"/>
          </a:xfrm>
          <a:ln/>
        </p:spPr>
      </p:sp>
      <p:sp>
        <p:nvSpPr>
          <p:cNvPr id="24580" name="Rectangle 3"/>
          <p:cNvSpPr>
            <a:spLocks noGrp="1" noChangeArrowheads="1"/>
          </p:cNvSpPr>
          <p:nvPr>
            <p:ph type="body" idx="1"/>
          </p:nvPr>
        </p:nvSpPr>
        <p:spPr>
          <a:xfrm>
            <a:off x="701040" y="4416425"/>
            <a:ext cx="5608320" cy="4184650"/>
          </a:xfrm>
          <a:noFill/>
        </p:spPr>
        <p:txBody>
          <a:bodyPr/>
          <a:lstStyle/>
          <a:p>
            <a:pPr eaLnBrk="1" hangingPunct="1"/>
            <a:r>
              <a:rPr lang="en-US" altLang="en-US" dirty="0" smtClean="0">
                <a:latin typeface="Arial" charset="0"/>
              </a:rPr>
              <a:t>1) Possible questions</a:t>
            </a:r>
            <a:r>
              <a:rPr lang="en-US" altLang="en-US" baseline="0" dirty="0" smtClean="0">
                <a:latin typeface="Arial" charset="0"/>
              </a:rPr>
              <a:t> may arise as to Measures – be prepared to explain how annual and Stressed are defined (more on this in later slides)</a:t>
            </a:r>
          </a:p>
          <a:p>
            <a:pPr eaLnBrk="1" hangingPunct="1"/>
            <a:r>
              <a:rPr lang="en-US" altLang="en-US" baseline="0" dirty="0" smtClean="0">
                <a:latin typeface="Arial" charset="0"/>
              </a:rPr>
              <a:t>2) Possible questions may arise as to Likelihoods – the risk industry has struggled with likelihoods, in an effort to establish a common foundation we are capturing exposures at two different levels of probability for each risk (annual expected and worst 1 in 10 year)</a:t>
            </a:r>
          </a:p>
          <a:p>
            <a:pPr eaLnBrk="1" hangingPunct="1"/>
            <a:r>
              <a:rPr lang="en-US" altLang="en-US" baseline="0" dirty="0" smtClean="0">
                <a:latin typeface="Arial" charset="0"/>
              </a:rPr>
              <a:t>3) Possible question on Fin Impact Aggregation – since all risks are assess with a financial impact at both levels of likelihood, these financial impacts can be mathematically aggregated and compared</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lvl1pPr defTabSz="895350" eaLnBrk="0" hangingPunct="0">
              <a:defRPr sz="2000">
                <a:solidFill>
                  <a:schemeClr val="tx1"/>
                </a:solidFill>
                <a:latin typeface="Arial" charset="0"/>
              </a:defRPr>
            </a:lvl1pPr>
            <a:lvl2pPr marL="742950" indent="-285750" defTabSz="895350" eaLnBrk="0" hangingPunct="0">
              <a:defRPr sz="2000">
                <a:solidFill>
                  <a:schemeClr val="tx1"/>
                </a:solidFill>
                <a:latin typeface="Arial" charset="0"/>
              </a:defRPr>
            </a:lvl2pPr>
            <a:lvl3pPr marL="1143000" indent="-228600" defTabSz="895350" eaLnBrk="0" hangingPunct="0">
              <a:defRPr sz="2000">
                <a:solidFill>
                  <a:schemeClr val="tx1"/>
                </a:solidFill>
                <a:latin typeface="Arial" charset="0"/>
              </a:defRPr>
            </a:lvl3pPr>
            <a:lvl4pPr marL="1600200" indent="-228600" defTabSz="895350" eaLnBrk="0" hangingPunct="0">
              <a:defRPr sz="2000">
                <a:solidFill>
                  <a:schemeClr val="tx1"/>
                </a:solidFill>
                <a:latin typeface="Arial" charset="0"/>
              </a:defRPr>
            </a:lvl4pPr>
            <a:lvl5pPr marL="2057400" indent="-228600" defTabSz="895350" eaLnBrk="0" hangingPunct="0">
              <a:defRPr sz="2000">
                <a:solidFill>
                  <a:schemeClr val="tx1"/>
                </a:solidFill>
                <a:latin typeface="Arial" charset="0"/>
              </a:defRPr>
            </a:lvl5pPr>
            <a:lvl6pPr marL="2514600" indent="-228600" defTabSz="895350" eaLnBrk="0" fontAlgn="base" hangingPunct="0">
              <a:spcBef>
                <a:spcPct val="0"/>
              </a:spcBef>
              <a:spcAft>
                <a:spcPct val="0"/>
              </a:spcAft>
              <a:defRPr sz="2000">
                <a:solidFill>
                  <a:schemeClr val="tx1"/>
                </a:solidFill>
                <a:latin typeface="Arial" charset="0"/>
              </a:defRPr>
            </a:lvl6pPr>
            <a:lvl7pPr marL="2971800" indent="-228600" defTabSz="895350" eaLnBrk="0" fontAlgn="base" hangingPunct="0">
              <a:spcBef>
                <a:spcPct val="0"/>
              </a:spcBef>
              <a:spcAft>
                <a:spcPct val="0"/>
              </a:spcAft>
              <a:defRPr sz="2000">
                <a:solidFill>
                  <a:schemeClr val="tx1"/>
                </a:solidFill>
                <a:latin typeface="Arial" charset="0"/>
              </a:defRPr>
            </a:lvl7pPr>
            <a:lvl8pPr marL="3429000" indent="-228600" defTabSz="895350" eaLnBrk="0" fontAlgn="base" hangingPunct="0">
              <a:spcBef>
                <a:spcPct val="0"/>
              </a:spcBef>
              <a:spcAft>
                <a:spcPct val="0"/>
              </a:spcAft>
              <a:defRPr sz="2000">
                <a:solidFill>
                  <a:schemeClr val="tx1"/>
                </a:solidFill>
                <a:latin typeface="Arial" charset="0"/>
              </a:defRPr>
            </a:lvl8pPr>
            <a:lvl9pPr marL="3886200" indent="-228600" defTabSz="895350" eaLnBrk="0" fontAlgn="base" hangingPunct="0">
              <a:spcBef>
                <a:spcPct val="0"/>
              </a:spcBef>
              <a:spcAft>
                <a:spcPct val="0"/>
              </a:spcAft>
              <a:defRPr sz="2000">
                <a:solidFill>
                  <a:schemeClr val="tx1"/>
                </a:solidFill>
                <a:latin typeface="Arial" charset="0"/>
              </a:defRPr>
            </a:lvl9pPr>
          </a:lstStyle>
          <a:p>
            <a:pPr eaLnBrk="1" hangingPunct="1"/>
            <a:fld id="{BF235CEF-C2F8-4E53-A574-BAFDB2B85416}" type="slidenum">
              <a:rPr lang="en-US" altLang="en-US" sz="1200"/>
              <a:pPr eaLnBrk="1" hangingPunct="1"/>
              <a:t>7</a:t>
            </a:fld>
            <a:endParaRPr lang="en-US" altLang="en-US" sz="1200" dirty="0"/>
          </a:p>
        </p:txBody>
      </p:sp>
      <p:sp>
        <p:nvSpPr>
          <p:cNvPr id="28675" name="Rectangle 2"/>
          <p:cNvSpPr>
            <a:spLocks noGrp="1" noRot="1" noChangeAspect="1" noChangeArrowheads="1" noTextEdit="1"/>
          </p:cNvSpPr>
          <p:nvPr>
            <p:ph type="sldImg"/>
          </p:nvPr>
        </p:nvSpPr>
        <p:spPr>
          <a:xfrm>
            <a:off x="1181100" y="695325"/>
            <a:ext cx="4648200" cy="3486150"/>
          </a:xfrm>
          <a:ln/>
        </p:spPr>
      </p:sp>
      <p:sp>
        <p:nvSpPr>
          <p:cNvPr id="28676" name="Rectangle 3"/>
          <p:cNvSpPr>
            <a:spLocks noGrp="1" noChangeArrowheads="1"/>
          </p:cNvSpPr>
          <p:nvPr>
            <p:ph type="body" idx="1"/>
          </p:nvPr>
        </p:nvSpPr>
        <p:spPr>
          <a:xfrm>
            <a:off x="701040" y="4416425"/>
            <a:ext cx="5608320" cy="4184650"/>
          </a:xfrm>
          <a:noFill/>
        </p:spPr>
        <p:txBody>
          <a:bodyPr/>
          <a:lstStyle/>
          <a:p>
            <a:pPr eaLnBrk="1" hangingPunct="1"/>
            <a:r>
              <a:rPr lang="en-US" altLang="en-US" dirty="0" smtClean="0">
                <a:latin typeface="Arial" charset="0"/>
              </a:rPr>
              <a:t>Concept to cover is :</a:t>
            </a:r>
            <a:r>
              <a:rPr lang="en-US" altLang="en-US" baseline="0" dirty="0" smtClean="0">
                <a:latin typeface="Arial" charset="0"/>
              </a:rPr>
              <a:t> inventories are created at lower levels and are used, much as the Foundational Inputs (such as internal/external losses), to inform higher level assessments. Each assessment is a bottom up with a top down occurring at approval and at the next level of review and assessment where the Exec level approver will challenge the risks and impacts documented. </a:t>
            </a:r>
            <a:endParaRPr lang="en-US" altLang="en-US" dirty="0" smtClean="0">
              <a:latin typeface="Arial"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lvl1pPr defTabSz="895350" eaLnBrk="0" hangingPunct="0">
              <a:defRPr sz="2000">
                <a:solidFill>
                  <a:schemeClr val="tx1"/>
                </a:solidFill>
                <a:latin typeface="Arial" charset="0"/>
              </a:defRPr>
            </a:lvl1pPr>
            <a:lvl2pPr marL="742950" indent="-285750" defTabSz="895350" eaLnBrk="0" hangingPunct="0">
              <a:defRPr sz="2000">
                <a:solidFill>
                  <a:schemeClr val="tx1"/>
                </a:solidFill>
                <a:latin typeface="Arial" charset="0"/>
              </a:defRPr>
            </a:lvl2pPr>
            <a:lvl3pPr marL="1143000" indent="-228600" defTabSz="895350" eaLnBrk="0" hangingPunct="0">
              <a:defRPr sz="2000">
                <a:solidFill>
                  <a:schemeClr val="tx1"/>
                </a:solidFill>
                <a:latin typeface="Arial" charset="0"/>
              </a:defRPr>
            </a:lvl3pPr>
            <a:lvl4pPr marL="1600200" indent="-228600" defTabSz="895350" eaLnBrk="0" hangingPunct="0">
              <a:defRPr sz="2000">
                <a:solidFill>
                  <a:schemeClr val="tx1"/>
                </a:solidFill>
                <a:latin typeface="Arial" charset="0"/>
              </a:defRPr>
            </a:lvl4pPr>
            <a:lvl5pPr marL="2057400" indent="-228600" defTabSz="895350" eaLnBrk="0" hangingPunct="0">
              <a:defRPr sz="2000">
                <a:solidFill>
                  <a:schemeClr val="tx1"/>
                </a:solidFill>
                <a:latin typeface="Arial" charset="0"/>
              </a:defRPr>
            </a:lvl5pPr>
            <a:lvl6pPr marL="2514600" indent="-228600" defTabSz="895350" eaLnBrk="0" fontAlgn="base" hangingPunct="0">
              <a:spcBef>
                <a:spcPct val="0"/>
              </a:spcBef>
              <a:spcAft>
                <a:spcPct val="0"/>
              </a:spcAft>
              <a:defRPr sz="2000">
                <a:solidFill>
                  <a:schemeClr val="tx1"/>
                </a:solidFill>
                <a:latin typeface="Arial" charset="0"/>
              </a:defRPr>
            </a:lvl6pPr>
            <a:lvl7pPr marL="2971800" indent="-228600" defTabSz="895350" eaLnBrk="0" fontAlgn="base" hangingPunct="0">
              <a:spcBef>
                <a:spcPct val="0"/>
              </a:spcBef>
              <a:spcAft>
                <a:spcPct val="0"/>
              </a:spcAft>
              <a:defRPr sz="2000">
                <a:solidFill>
                  <a:schemeClr val="tx1"/>
                </a:solidFill>
                <a:latin typeface="Arial" charset="0"/>
              </a:defRPr>
            </a:lvl7pPr>
            <a:lvl8pPr marL="3429000" indent="-228600" defTabSz="895350" eaLnBrk="0" fontAlgn="base" hangingPunct="0">
              <a:spcBef>
                <a:spcPct val="0"/>
              </a:spcBef>
              <a:spcAft>
                <a:spcPct val="0"/>
              </a:spcAft>
              <a:defRPr sz="2000">
                <a:solidFill>
                  <a:schemeClr val="tx1"/>
                </a:solidFill>
                <a:latin typeface="Arial" charset="0"/>
              </a:defRPr>
            </a:lvl8pPr>
            <a:lvl9pPr marL="3886200" indent="-228600" defTabSz="895350" eaLnBrk="0" fontAlgn="base" hangingPunct="0">
              <a:spcBef>
                <a:spcPct val="0"/>
              </a:spcBef>
              <a:spcAft>
                <a:spcPct val="0"/>
              </a:spcAft>
              <a:defRPr sz="2000">
                <a:solidFill>
                  <a:schemeClr val="tx1"/>
                </a:solidFill>
                <a:latin typeface="Arial" charset="0"/>
              </a:defRPr>
            </a:lvl9pPr>
          </a:lstStyle>
          <a:p>
            <a:pPr eaLnBrk="1" hangingPunct="1"/>
            <a:fld id="{548E611E-76FA-40FD-BAD1-5A1A9DF40F81}" type="slidenum">
              <a:rPr lang="en-US" altLang="en-US" sz="1200"/>
              <a:pPr eaLnBrk="1" hangingPunct="1"/>
              <a:t>8</a:t>
            </a:fld>
            <a:endParaRPr lang="en-US" altLang="en-US" sz="1200" dirty="0"/>
          </a:p>
        </p:txBody>
      </p:sp>
      <p:sp>
        <p:nvSpPr>
          <p:cNvPr id="26627" name="Rectangle 2"/>
          <p:cNvSpPr>
            <a:spLocks noGrp="1" noRot="1" noChangeAspect="1" noChangeArrowheads="1" noTextEdit="1"/>
          </p:cNvSpPr>
          <p:nvPr>
            <p:ph type="sldImg"/>
          </p:nvPr>
        </p:nvSpPr>
        <p:spPr>
          <a:xfrm>
            <a:off x="1181100" y="695325"/>
            <a:ext cx="4648200" cy="3486150"/>
          </a:xfrm>
          <a:ln/>
        </p:spPr>
      </p:sp>
      <p:sp>
        <p:nvSpPr>
          <p:cNvPr id="26628" name="Rectangle 3"/>
          <p:cNvSpPr>
            <a:spLocks noGrp="1" noChangeArrowheads="1"/>
          </p:cNvSpPr>
          <p:nvPr>
            <p:ph type="body" idx="1"/>
          </p:nvPr>
        </p:nvSpPr>
        <p:spPr>
          <a:xfrm>
            <a:off x="701040" y="4416425"/>
            <a:ext cx="5608320" cy="4184650"/>
          </a:xfrm>
          <a:noFill/>
        </p:spPr>
        <p:txBody>
          <a:bodyPr/>
          <a:lstStyle/>
          <a:p>
            <a:pPr eaLnBrk="1" hangingPunct="1"/>
            <a:r>
              <a:rPr lang="en-US" altLang="en-US" dirty="0" smtClean="0">
                <a:latin typeface="Arial" charset="0"/>
              </a:rPr>
              <a:t>The</a:t>
            </a:r>
            <a:r>
              <a:rPr lang="en-US" altLang="en-US" baseline="0" dirty="0" smtClean="0">
                <a:latin typeface="Arial" charset="0"/>
              </a:rPr>
              <a:t> next three slides (</a:t>
            </a:r>
            <a:r>
              <a:rPr lang="en-US" altLang="en-US" dirty="0" smtClean="0">
                <a:latin typeface="Arial" charset="0"/>
              </a:rPr>
              <a:t>8 – 11) cover the Roles</a:t>
            </a:r>
            <a:r>
              <a:rPr lang="en-US" altLang="en-US" baseline="0" dirty="0" smtClean="0">
                <a:latin typeface="Arial" charset="0"/>
              </a:rPr>
              <a:t> and Responsibilities for Business Execs, First Line of Defense, Entity Risk Managers and Business Entity ERM</a:t>
            </a:r>
            <a:endParaRPr lang="en-US" altLang="en-US" dirty="0" smtClean="0">
              <a:latin typeface="Arial"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lvl1pPr defTabSz="895350" eaLnBrk="0" hangingPunct="0">
              <a:defRPr sz="2000">
                <a:solidFill>
                  <a:schemeClr val="tx1"/>
                </a:solidFill>
                <a:latin typeface="Arial" charset="0"/>
              </a:defRPr>
            </a:lvl1pPr>
            <a:lvl2pPr marL="742950" indent="-285750" defTabSz="895350" eaLnBrk="0" hangingPunct="0">
              <a:defRPr sz="2000">
                <a:solidFill>
                  <a:schemeClr val="tx1"/>
                </a:solidFill>
                <a:latin typeface="Arial" charset="0"/>
              </a:defRPr>
            </a:lvl2pPr>
            <a:lvl3pPr marL="1143000" indent="-228600" defTabSz="895350" eaLnBrk="0" hangingPunct="0">
              <a:defRPr sz="2000">
                <a:solidFill>
                  <a:schemeClr val="tx1"/>
                </a:solidFill>
                <a:latin typeface="Arial" charset="0"/>
              </a:defRPr>
            </a:lvl3pPr>
            <a:lvl4pPr marL="1600200" indent="-228600" defTabSz="895350" eaLnBrk="0" hangingPunct="0">
              <a:defRPr sz="2000">
                <a:solidFill>
                  <a:schemeClr val="tx1"/>
                </a:solidFill>
                <a:latin typeface="Arial" charset="0"/>
              </a:defRPr>
            </a:lvl4pPr>
            <a:lvl5pPr marL="2057400" indent="-228600" defTabSz="895350" eaLnBrk="0" hangingPunct="0">
              <a:defRPr sz="2000">
                <a:solidFill>
                  <a:schemeClr val="tx1"/>
                </a:solidFill>
                <a:latin typeface="Arial" charset="0"/>
              </a:defRPr>
            </a:lvl5pPr>
            <a:lvl6pPr marL="2514600" indent="-228600" defTabSz="895350" eaLnBrk="0" fontAlgn="base" hangingPunct="0">
              <a:spcBef>
                <a:spcPct val="0"/>
              </a:spcBef>
              <a:spcAft>
                <a:spcPct val="0"/>
              </a:spcAft>
              <a:defRPr sz="2000">
                <a:solidFill>
                  <a:schemeClr val="tx1"/>
                </a:solidFill>
                <a:latin typeface="Arial" charset="0"/>
              </a:defRPr>
            </a:lvl6pPr>
            <a:lvl7pPr marL="2971800" indent="-228600" defTabSz="895350" eaLnBrk="0" fontAlgn="base" hangingPunct="0">
              <a:spcBef>
                <a:spcPct val="0"/>
              </a:spcBef>
              <a:spcAft>
                <a:spcPct val="0"/>
              </a:spcAft>
              <a:defRPr sz="2000">
                <a:solidFill>
                  <a:schemeClr val="tx1"/>
                </a:solidFill>
                <a:latin typeface="Arial" charset="0"/>
              </a:defRPr>
            </a:lvl7pPr>
            <a:lvl8pPr marL="3429000" indent="-228600" defTabSz="895350" eaLnBrk="0" fontAlgn="base" hangingPunct="0">
              <a:spcBef>
                <a:spcPct val="0"/>
              </a:spcBef>
              <a:spcAft>
                <a:spcPct val="0"/>
              </a:spcAft>
              <a:defRPr sz="2000">
                <a:solidFill>
                  <a:schemeClr val="tx1"/>
                </a:solidFill>
                <a:latin typeface="Arial" charset="0"/>
              </a:defRPr>
            </a:lvl8pPr>
            <a:lvl9pPr marL="3886200" indent="-228600" defTabSz="895350" eaLnBrk="0" fontAlgn="base" hangingPunct="0">
              <a:spcBef>
                <a:spcPct val="0"/>
              </a:spcBef>
              <a:spcAft>
                <a:spcPct val="0"/>
              </a:spcAft>
              <a:defRPr sz="2000">
                <a:solidFill>
                  <a:schemeClr val="tx1"/>
                </a:solidFill>
                <a:latin typeface="Arial" charset="0"/>
              </a:defRPr>
            </a:lvl9pPr>
          </a:lstStyle>
          <a:p>
            <a:pPr eaLnBrk="1" hangingPunct="1"/>
            <a:fld id="{AE0E1C7E-539C-4958-845F-8FCE5C3FD1D3}" type="slidenum">
              <a:rPr lang="en-US" altLang="en-US" sz="1200"/>
              <a:pPr eaLnBrk="1" hangingPunct="1"/>
              <a:t>9</a:t>
            </a:fld>
            <a:endParaRPr lang="en-US" altLang="en-US" sz="1200" dirty="0"/>
          </a:p>
        </p:txBody>
      </p:sp>
      <p:sp>
        <p:nvSpPr>
          <p:cNvPr id="27651" name="Rectangle 2"/>
          <p:cNvSpPr>
            <a:spLocks noGrp="1" noRot="1" noChangeAspect="1" noChangeArrowheads="1" noTextEdit="1"/>
          </p:cNvSpPr>
          <p:nvPr>
            <p:ph type="sldImg"/>
          </p:nvPr>
        </p:nvSpPr>
        <p:spPr>
          <a:xfrm>
            <a:off x="1181100" y="695325"/>
            <a:ext cx="4648200" cy="3486150"/>
          </a:xfrm>
          <a:ln/>
        </p:spPr>
      </p:sp>
      <p:sp>
        <p:nvSpPr>
          <p:cNvPr id="27652" name="Rectangle 3"/>
          <p:cNvSpPr>
            <a:spLocks noGrp="1" noChangeArrowheads="1"/>
          </p:cNvSpPr>
          <p:nvPr>
            <p:ph type="body" idx="1"/>
          </p:nvPr>
        </p:nvSpPr>
        <p:spPr>
          <a:xfrm>
            <a:off x="701040" y="4416425"/>
            <a:ext cx="5608320" cy="4184650"/>
          </a:xfrm>
          <a:noFill/>
        </p:spPr>
        <p:txBody>
          <a:bodyPr/>
          <a:lstStyle/>
          <a:p>
            <a:pPr eaLnBrk="1" hangingPunct="1"/>
            <a:endParaRPr lang="en-US" altLang="en-US" dirty="0" smtClean="0">
              <a:latin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seño personalizado">
    <p:spTree>
      <p:nvGrpSpPr>
        <p:cNvPr id="1" name=""/>
        <p:cNvGrpSpPr/>
        <p:nvPr/>
      </p:nvGrpSpPr>
      <p:grpSpPr>
        <a:xfrm>
          <a:off x="0" y="0"/>
          <a:ext cx="0" cy="0"/>
          <a:chOff x="0" y="0"/>
          <a:chExt cx="0" cy="0"/>
        </a:xfrm>
      </p:grpSpPr>
      <p:sp>
        <p:nvSpPr>
          <p:cNvPr id="2" name="Slide Number Placeholder 3"/>
          <p:cNvSpPr txBox="1">
            <a:spLocks/>
          </p:cNvSpPr>
          <p:nvPr userDrawn="1"/>
        </p:nvSpPr>
        <p:spPr>
          <a:xfrm>
            <a:off x="0" y="6473809"/>
            <a:ext cx="381000" cy="381000"/>
          </a:xfrm>
          <a:prstGeom prst="rect">
            <a:avLst/>
          </a:prstGeom>
        </p:spPr>
        <p:txBody>
          <a:bodyPr vert="horz" lIns="91440" tIns="45720" rIns="91440" bIns="45720" rtlCol="0" anchor="ctr"/>
          <a:lstStyle>
            <a:defPPr>
              <a:defRPr lang="es-PR"/>
            </a:defPPr>
            <a:lvl1pPr marL="0" algn="l" defTabSz="914400" rtl="0" eaLnBrk="1" fontAlgn="auto" latinLnBrk="0" hangingPunct="1">
              <a:spcBef>
                <a:spcPts val="0"/>
              </a:spcBef>
              <a:spcAft>
                <a:spcPts val="0"/>
              </a:spcAft>
              <a:defRPr sz="105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7FC83F1-D64B-48DF-9CCD-2AA2C35A0115}" type="slidenum">
              <a:rPr lang="en-US" b="1" smtClean="0">
                <a:solidFill>
                  <a:sysClr val="windowText" lastClr="000000"/>
                </a:solidFill>
              </a:rPr>
              <a:pPr/>
              <a:t>‹#›</a:t>
            </a:fld>
            <a:endParaRPr lang="en-US" b="1" dirty="0">
              <a:solidFill>
                <a:sysClr val="windowText" lastClr="000000"/>
              </a:solidFill>
            </a:endParaRPr>
          </a:p>
        </p:txBody>
      </p:sp>
    </p:spTree>
    <p:extLst>
      <p:ext uri="{BB962C8B-B14F-4D97-AF65-F5344CB8AC3E}">
        <p14:creationId xmlns:p14="http://schemas.microsoft.com/office/powerpoint/2010/main" val="246306151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Line 19"/>
          <p:cNvSpPr>
            <a:spLocks noChangeShapeType="1"/>
          </p:cNvSpPr>
          <p:nvPr userDrawn="1"/>
        </p:nvSpPr>
        <p:spPr bwMode="auto">
          <a:xfrm>
            <a:off x="8035925" y="1950739"/>
            <a:ext cx="0" cy="3062437"/>
          </a:xfrm>
          <a:prstGeom prst="line">
            <a:avLst/>
          </a:prstGeom>
          <a:noFill/>
          <a:ln w="38100">
            <a:solidFill>
              <a:schemeClr val="bg1">
                <a:lumMod val="50000"/>
              </a:schemeClr>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fontAlgn="auto">
              <a:spcBef>
                <a:spcPts val="0"/>
              </a:spcBef>
              <a:spcAft>
                <a:spcPts val="0"/>
              </a:spcAft>
              <a:defRPr/>
            </a:pPr>
            <a:endParaRPr lang="en-US" sz="1800" dirty="0">
              <a:solidFill>
                <a:srgbClr val="DB0B11"/>
              </a:solidFill>
              <a:effectLst>
                <a:outerShdw blurRad="38100" dist="38100" dir="2700000" algn="tl">
                  <a:srgbClr val="000000">
                    <a:alpha val="43137"/>
                  </a:srgbClr>
                </a:outerShdw>
              </a:effectLst>
              <a:latin typeface="Calibri"/>
            </a:endParaRPr>
          </a:p>
        </p:txBody>
      </p:sp>
      <p:pic>
        <p:nvPicPr>
          <p:cNvPr id="8" name="Picture 1" descr="P:\PROYECTOS\MARKDISSENY\DISSENY\Clients\Banco Santander\04_Informes y Guia estilo BS\Diseño plantilla\logo-san-color.png"/>
          <p:cNvPicPr>
            <a:picLocks noChangeAspect="1" noChangeArrowheads="1"/>
          </p:cNvPicPr>
          <p:nvPr userDrawn="1"/>
        </p:nvPicPr>
        <p:blipFill>
          <a:blip r:embed="rId3" cstate="print"/>
          <a:srcRect/>
          <a:stretch>
            <a:fillRect/>
          </a:stretch>
        </p:blipFill>
        <p:spPr bwMode="auto">
          <a:xfrm>
            <a:off x="5827713" y="381000"/>
            <a:ext cx="2522537" cy="501650"/>
          </a:xfrm>
          <a:prstGeom prst="rect">
            <a:avLst/>
          </a:prstGeom>
          <a:noFill/>
          <a:ln w="9525">
            <a:noFill/>
            <a:miter lim="800000"/>
            <a:headEnd/>
            <a:tailEnd/>
          </a:ln>
        </p:spPr>
      </p:pic>
      <p:sp>
        <p:nvSpPr>
          <p:cNvPr id="15" name="Text Placeholder 14"/>
          <p:cNvSpPr>
            <a:spLocks noGrp="1"/>
          </p:cNvSpPr>
          <p:nvPr>
            <p:ph type="body" sz="quarter" idx="13" hasCustomPrompt="1"/>
          </p:nvPr>
        </p:nvSpPr>
        <p:spPr>
          <a:xfrm>
            <a:off x="3048000" y="3657600"/>
            <a:ext cx="4876800" cy="1355725"/>
          </a:xfrm>
        </p:spPr>
        <p:txBody>
          <a:bodyPr anchor="b">
            <a:normAutofit/>
          </a:bodyPr>
          <a:lstStyle>
            <a:lvl1pPr marL="0" indent="0" algn="r">
              <a:buNone/>
              <a:defRPr sz="2000" baseline="0">
                <a:solidFill>
                  <a:srgbClr val="FF0000"/>
                </a:solidFill>
              </a:defRPr>
            </a:lvl1pPr>
          </a:lstStyle>
          <a:p>
            <a:pPr lvl="0"/>
            <a:r>
              <a:rPr lang="en-US" dirty="0" smtClean="0"/>
              <a:t>Meeting name or Audience</a:t>
            </a:r>
            <a:br>
              <a:rPr lang="en-US" dirty="0" smtClean="0"/>
            </a:br>
            <a:r>
              <a:rPr lang="en-US" dirty="0" smtClean="0"/>
              <a:t>DATE</a:t>
            </a:r>
            <a:br>
              <a:rPr lang="en-US" dirty="0" smtClean="0"/>
            </a:br>
            <a:r>
              <a:rPr lang="en-US" dirty="0" smtClean="0"/>
              <a:t>Speaker(s)</a:t>
            </a:r>
            <a:endParaRPr lang="en-US" dirty="0"/>
          </a:p>
        </p:txBody>
      </p:sp>
      <p:sp>
        <p:nvSpPr>
          <p:cNvPr id="20" name="Text Placeholder 19"/>
          <p:cNvSpPr>
            <a:spLocks noGrp="1"/>
          </p:cNvSpPr>
          <p:nvPr>
            <p:ph type="body" sz="quarter" idx="14" hasCustomPrompt="1"/>
          </p:nvPr>
        </p:nvSpPr>
        <p:spPr>
          <a:xfrm>
            <a:off x="3048000" y="2057400"/>
            <a:ext cx="4876800" cy="533400"/>
          </a:xfrm>
        </p:spPr>
        <p:txBody>
          <a:bodyPr>
            <a:noAutofit/>
          </a:bodyPr>
          <a:lstStyle>
            <a:lvl1pPr marL="0" indent="0">
              <a:buNone/>
              <a:defRPr sz="3600" b="1">
                <a:solidFill>
                  <a:srgbClr val="FF0000"/>
                </a:solidFill>
              </a:defRPr>
            </a:lvl1pPr>
          </a:lstStyle>
          <a:p>
            <a:pPr lvl="0"/>
            <a:r>
              <a:rPr lang="en-US" sz="3600" dirty="0" smtClean="0"/>
              <a:t>TITLE</a:t>
            </a:r>
            <a:endParaRPr lang="en-US" dirty="0"/>
          </a:p>
        </p:txBody>
      </p:sp>
      <p:sp>
        <p:nvSpPr>
          <p:cNvPr id="3" name="Text Placeholder 2"/>
          <p:cNvSpPr>
            <a:spLocks noGrp="1"/>
          </p:cNvSpPr>
          <p:nvPr>
            <p:ph type="body" sz="quarter" idx="15" hasCustomPrompt="1"/>
          </p:nvPr>
        </p:nvSpPr>
        <p:spPr>
          <a:xfrm>
            <a:off x="3048000" y="2667000"/>
            <a:ext cx="4876800" cy="533400"/>
          </a:xfrm>
        </p:spPr>
        <p:txBody>
          <a:bodyPr>
            <a:normAutofit/>
          </a:bodyPr>
          <a:lstStyle>
            <a:lvl1pPr marL="0" indent="0">
              <a:buNone/>
              <a:defRPr sz="2800" b="0">
                <a:solidFill>
                  <a:srgbClr val="FF0000"/>
                </a:solidFill>
              </a:defRPr>
            </a:lvl1pPr>
          </a:lstStyle>
          <a:p>
            <a:pPr lvl="0"/>
            <a:r>
              <a:rPr lang="en-US" dirty="0" smtClean="0"/>
              <a:t>ENTITY</a:t>
            </a:r>
            <a:endParaRPr lang="en-US" dirty="0"/>
          </a:p>
        </p:txBody>
      </p:sp>
      <p:sp>
        <p:nvSpPr>
          <p:cNvPr id="10" name="Text Placeholder 9"/>
          <p:cNvSpPr>
            <a:spLocks noGrp="1"/>
          </p:cNvSpPr>
          <p:nvPr>
            <p:ph type="body" sz="quarter" idx="18" hasCustomPrompt="1"/>
          </p:nvPr>
        </p:nvSpPr>
        <p:spPr>
          <a:xfrm>
            <a:off x="5827713" y="6019800"/>
            <a:ext cx="2097087" cy="304800"/>
          </a:xfrm>
        </p:spPr>
        <p:txBody>
          <a:bodyPr>
            <a:normAutofit/>
          </a:bodyPr>
          <a:lstStyle>
            <a:lvl1pPr marL="0" indent="0" algn="r">
              <a:buNone/>
              <a:defRPr sz="1100" b="1" baseline="0">
                <a:solidFill>
                  <a:srgbClr val="FF0000"/>
                </a:solidFill>
              </a:defRPr>
            </a:lvl1pPr>
          </a:lstStyle>
          <a:p>
            <a:pPr lvl="0"/>
            <a:r>
              <a:rPr lang="en-US" dirty="0" smtClean="0"/>
              <a:t>Staff group</a:t>
            </a:r>
            <a:endParaRPr lang="en-US" dirty="0"/>
          </a:p>
        </p:txBody>
      </p:sp>
      <p:sp>
        <p:nvSpPr>
          <p:cNvPr id="9" name="5 Marcador de número de diapositiva"/>
          <p:cNvSpPr>
            <a:spLocks noGrp="1"/>
          </p:cNvSpPr>
          <p:nvPr>
            <p:ph type="sldNum" sz="quarter" idx="4"/>
          </p:nvPr>
        </p:nvSpPr>
        <p:spPr>
          <a:xfrm>
            <a:off x="0" y="6375400"/>
            <a:ext cx="444500" cy="482600"/>
          </a:xfrm>
          <a:prstGeom prst="rect">
            <a:avLst/>
          </a:prstGeom>
        </p:spPr>
        <p:txBody>
          <a:bodyPr vert="horz" lIns="91440" tIns="45720" rIns="91440" bIns="45720" rtlCol="0" anchor="ctr"/>
          <a:lstStyle>
            <a:lvl1pPr algn="l" fontAlgn="auto">
              <a:spcBef>
                <a:spcPts val="0"/>
              </a:spcBef>
              <a:spcAft>
                <a:spcPts val="0"/>
              </a:spcAft>
              <a:defRPr sz="1050">
                <a:solidFill>
                  <a:schemeClr val="tx1"/>
                </a:solidFill>
                <a:latin typeface="+mn-lt"/>
                <a:cs typeface="+mn-cs"/>
              </a:defRPr>
            </a:lvl1pPr>
          </a:lstStyle>
          <a:p>
            <a:pPr>
              <a:defRPr/>
            </a:pPr>
            <a:fld id="{38F4AF85-E897-46CD-8474-A1052B92947C}" type="slidenum">
              <a:rPr lang="es-ES" smtClean="0">
                <a:solidFill>
                  <a:prstClr val="black"/>
                </a:solidFill>
              </a:rPr>
              <a:pPr>
                <a:defRPr/>
              </a:pPr>
              <a:t>‹#›</a:t>
            </a:fld>
            <a:endParaRPr lang="es-ES" dirty="0">
              <a:solidFill>
                <a:prstClr val="black"/>
              </a:solidFill>
            </a:endParaRPr>
          </a:p>
        </p:txBody>
      </p:sp>
    </p:spTree>
    <p:extLst>
      <p:ext uri="{BB962C8B-B14F-4D97-AF65-F5344CB8AC3E}">
        <p14:creationId xmlns:p14="http://schemas.microsoft.com/office/powerpoint/2010/main" val="44700595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00113" y="188913"/>
            <a:ext cx="7848600" cy="495300"/>
          </a:xfrm>
          <a:prstGeom prst="rect">
            <a:avLst/>
          </a:prstGeom>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sz="1400"/>
            </a:lvl1pPr>
            <a:lvl2pPr>
              <a:defRPr sz="1200"/>
            </a:lvl2pPr>
            <a:lvl3pPr>
              <a:defRPr sz="1000"/>
            </a:lvl3pPr>
            <a:lvl4pPr>
              <a:defRPr sz="900"/>
            </a:lvl4pPr>
            <a:lvl5pPr>
              <a:defRPr sz="9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6"/>
          <p:cNvSpPr>
            <a:spLocks noGrp="1"/>
          </p:cNvSpPr>
          <p:nvPr>
            <p:ph type="dt" sz="half" idx="10"/>
          </p:nvPr>
        </p:nvSpPr>
        <p:spPr>
          <a:xfrm>
            <a:off x="457200" y="6477000"/>
            <a:ext cx="2133600" cy="168275"/>
          </a:xfrm>
          <a:prstGeom prst="rect">
            <a:avLst/>
          </a:prstGeom>
        </p:spPr>
        <p:txBody>
          <a:bodyPr/>
          <a:lstStyle>
            <a:lvl1pPr>
              <a:defRPr sz="1000"/>
            </a:lvl1pPr>
          </a:lstStyle>
          <a:p>
            <a:pPr fontAlgn="auto">
              <a:spcBef>
                <a:spcPts val="0"/>
              </a:spcBef>
              <a:spcAft>
                <a:spcPts val="0"/>
              </a:spcAft>
            </a:pPr>
            <a:r>
              <a:rPr lang="en-US" dirty="0" smtClean="0">
                <a:solidFill>
                  <a:prstClr val="black"/>
                </a:solidFill>
                <a:latin typeface="Calibri"/>
              </a:rPr>
              <a:t>March 2015</a:t>
            </a:r>
            <a:endParaRPr lang="en-US" dirty="0">
              <a:solidFill>
                <a:prstClr val="black"/>
              </a:solidFill>
              <a:latin typeface="Calibri"/>
            </a:endParaRPr>
          </a:p>
        </p:txBody>
      </p:sp>
      <p:sp>
        <p:nvSpPr>
          <p:cNvPr id="8" name="Footer Placeholder 7"/>
          <p:cNvSpPr>
            <a:spLocks noGrp="1"/>
          </p:cNvSpPr>
          <p:nvPr>
            <p:ph type="ftr" sz="quarter" idx="11"/>
          </p:nvPr>
        </p:nvSpPr>
        <p:spPr>
          <a:xfrm>
            <a:off x="457200" y="6400800"/>
            <a:ext cx="2895600" cy="228600"/>
          </a:xfrm>
          <a:prstGeom prst="rect">
            <a:avLst/>
          </a:prstGeom>
        </p:spPr>
        <p:txBody>
          <a:bodyPr tIns="0" bIns="0"/>
          <a:lstStyle>
            <a:lvl1pPr algn="l">
              <a:defRPr sz="1000"/>
            </a:lvl1pPr>
          </a:lstStyle>
          <a:p>
            <a:pPr fontAlgn="auto">
              <a:spcBef>
                <a:spcPts val="0"/>
              </a:spcBef>
              <a:spcAft>
                <a:spcPts val="0"/>
              </a:spcAft>
            </a:pPr>
            <a:r>
              <a:rPr lang="en-US" dirty="0" smtClean="0">
                <a:solidFill>
                  <a:prstClr val="black"/>
                </a:solidFill>
                <a:latin typeface="Calibri"/>
              </a:rPr>
              <a:t>SHUSA Risk Identification</a:t>
            </a:r>
            <a:endParaRPr lang="en-US" dirty="0">
              <a:solidFill>
                <a:prstClr val="black"/>
              </a:solidFill>
              <a:latin typeface="Calibri"/>
            </a:endParaRPr>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lvl1pPr algn="r">
              <a:defRPr sz="1000"/>
            </a:lvl1pPr>
          </a:lstStyle>
          <a:p>
            <a:fld id="{D7EECA8B-2578-4B54-A3C6-BBCCBC5774D3}" type="slidenum">
              <a:rPr lang="en-US" smtClean="0">
                <a:solidFill>
                  <a:prstClr val="black"/>
                </a:solidFill>
              </a:rPr>
              <a:pPr/>
              <a:t>‹#›</a:t>
            </a:fld>
            <a:endParaRPr lang="en-US" dirty="0">
              <a:solidFill>
                <a:prstClr val="black"/>
              </a:solidFill>
            </a:endParaRPr>
          </a:p>
        </p:txBody>
      </p:sp>
      <p:sp>
        <p:nvSpPr>
          <p:cNvPr id="10" name="Slide Number Placeholder 3"/>
          <p:cNvSpPr txBox="1">
            <a:spLocks/>
          </p:cNvSpPr>
          <p:nvPr userDrawn="1"/>
        </p:nvSpPr>
        <p:spPr>
          <a:xfrm>
            <a:off x="0" y="6473809"/>
            <a:ext cx="381000" cy="381000"/>
          </a:xfrm>
          <a:prstGeom prst="rect">
            <a:avLst/>
          </a:prstGeom>
        </p:spPr>
        <p:txBody>
          <a:bodyPr vert="horz" lIns="91440" tIns="45720" rIns="91440" bIns="45720" rtlCol="0" anchor="ctr"/>
          <a:lstStyle>
            <a:defPPr>
              <a:defRPr lang="es-PR"/>
            </a:defPPr>
            <a:lvl1pPr marL="0" algn="l" defTabSz="914400" rtl="0" eaLnBrk="1" fontAlgn="auto" latinLnBrk="0" hangingPunct="1">
              <a:spcBef>
                <a:spcPts val="0"/>
              </a:spcBef>
              <a:spcAft>
                <a:spcPts val="0"/>
              </a:spcAft>
              <a:defRPr sz="105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7FC83F1-D64B-48DF-9CCD-2AA2C35A0115}" type="slidenum">
              <a:rPr lang="en-US" b="1" smtClean="0">
                <a:solidFill>
                  <a:sysClr val="windowText" lastClr="000000"/>
                </a:solidFill>
              </a:rPr>
              <a:pPr/>
              <a:t>‹#›</a:t>
            </a:fld>
            <a:endParaRPr lang="en-US" b="1" dirty="0">
              <a:solidFill>
                <a:sysClr val="windowText" lastClr="000000"/>
              </a:solidFill>
            </a:endParaRPr>
          </a:p>
        </p:txBody>
      </p:sp>
    </p:spTree>
    <p:extLst>
      <p:ext uri="{BB962C8B-B14F-4D97-AF65-F5344CB8AC3E}">
        <p14:creationId xmlns:p14="http://schemas.microsoft.com/office/powerpoint/2010/main" val="64846141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Line 10"/>
          <p:cNvSpPr>
            <a:spLocks noChangeShapeType="1"/>
          </p:cNvSpPr>
          <p:nvPr userDrawn="1"/>
        </p:nvSpPr>
        <p:spPr bwMode="gray">
          <a:xfrm>
            <a:off x="73492" y="764704"/>
            <a:ext cx="8979006" cy="0"/>
          </a:xfrm>
          <a:prstGeom prst="line">
            <a:avLst/>
          </a:prstGeom>
          <a:noFill/>
          <a:ln w="19050">
            <a:solidFill>
              <a:srgbClr val="FF0303"/>
            </a:solidFill>
            <a:round/>
            <a:headEnd/>
            <a:tailEnd type="none" w="lg" len="lg"/>
          </a:ln>
          <a:extLst>
            <a:ext uri="{909E8E84-426E-40DD-AFC4-6F175D3DCCD1}">
              <a14:hiddenFill xmlns:a14="http://schemas.microsoft.com/office/drawing/2010/main">
                <a:noFill/>
              </a14:hiddenFill>
            </a:ext>
          </a:extLst>
        </p:spPr>
        <p:txBody>
          <a:bodyPr wrap="none" lIns="0" tIns="0" rIns="0" bIns="0" anchor="ctr"/>
          <a:lstStyle/>
          <a:p>
            <a:pPr fontAlgn="auto">
              <a:spcBef>
                <a:spcPts val="0"/>
              </a:spcBef>
              <a:spcAft>
                <a:spcPts val="0"/>
              </a:spcAft>
            </a:pPr>
            <a:endParaRPr lang="en-GB" sz="1800">
              <a:solidFill>
                <a:prstClr val="black"/>
              </a:solidFill>
              <a:latin typeface="Calibri"/>
            </a:endParaRPr>
          </a:p>
        </p:txBody>
      </p:sp>
    </p:spTree>
    <p:extLst>
      <p:ext uri="{BB962C8B-B14F-4D97-AF65-F5344CB8AC3E}">
        <p14:creationId xmlns:p14="http://schemas.microsoft.com/office/powerpoint/2010/main" val="3995026558"/>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itle">
  <p:cSld name="1_Title Slide">
    <p:spTree>
      <p:nvGrpSpPr>
        <p:cNvPr id="1" name=""/>
        <p:cNvGrpSpPr/>
        <p:nvPr/>
      </p:nvGrpSpPr>
      <p:grpSpPr>
        <a:xfrm>
          <a:off x="0" y="0"/>
          <a:ext cx="0" cy="0"/>
          <a:chOff x="0" y="0"/>
          <a:chExt cx="0" cy="0"/>
        </a:xfrm>
      </p:grpSpPr>
      <p:sp>
        <p:nvSpPr>
          <p:cNvPr id="28674" name="Rectangle 2"/>
          <p:cNvSpPr>
            <a:spLocks noGrp="1" noChangeArrowheads="1"/>
          </p:cNvSpPr>
          <p:nvPr>
            <p:ph type="ctrTitle"/>
          </p:nvPr>
        </p:nvSpPr>
        <p:spPr bwMode="gray">
          <a:xfrm>
            <a:off x="685800" y="1787525"/>
            <a:ext cx="8139113" cy="404813"/>
          </a:xfrm>
          <a:prstGeom prst="rect">
            <a:avLst/>
          </a:prstGeom>
        </p:spPr>
        <p:txBody>
          <a:bodyPr/>
          <a:lstStyle>
            <a:lvl1pPr>
              <a:defRPr sz="3200"/>
            </a:lvl1pPr>
          </a:lstStyle>
          <a:p>
            <a:pPr lvl="0"/>
            <a:r>
              <a:rPr lang="en-US" altLang="en-US" noProof="0" smtClean="0"/>
              <a:t>Click to edit Master title style</a:t>
            </a:r>
          </a:p>
        </p:txBody>
      </p:sp>
      <p:sp>
        <p:nvSpPr>
          <p:cNvPr id="28675" name="Rectangle 3"/>
          <p:cNvSpPr>
            <a:spLocks noGrp="1" noChangeArrowheads="1"/>
          </p:cNvSpPr>
          <p:nvPr>
            <p:ph type="subTitle" idx="1"/>
          </p:nvPr>
        </p:nvSpPr>
        <p:spPr bwMode="gray">
          <a:xfrm>
            <a:off x="5254625" y="5254625"/>
            <a:ext cx="3198813" cy="1106488"/>
          </a:xfrm>
          <a:extLst>
            <a:ext uri="{909E8E84-426E-40DD-AFC4-6F175D3DCCD1}">
              <a14:hiddenFill xmlns:a14="http://schemas.microsoft.com/office/drawing/2010/main">
                <a:solidFill>
                  <a:schemeClr val="bg2"/>
                </a:solidFill>
              </a14:hiddenFill>
            </a:ext>
          </a:extLst>
        </p:spPr>
        <p:txBody>
          <a:bodyPr anchor="b" anchorCtr="0"/>
          <a:lstStyle>
            <a:lvl1pPr marL="0" indent="0" algn="r">
              <a:buFont typeface="Arial" pitchFamily="34" charset="0"/>
              <a:buNone/>
              <a:defRPr sz="1000" b="0"/>
            </a:lvl1pPr>
          </a:lstStyle>
          <a:p>
            <a:pPr lvl="0"/>
            <a:r>
              <a:rPr lang="en-US" altLang="en-US" noProof="0" smtClean="0"/>
              <a:t>Click to edit Master subtitle style</a:t>
            </a:r>
          </a:p>
        </p:txBody>
      </p:sp>
      <p:pic>
        <p:nvPicPr>
          <p:cNvPr id="6" name="Picture 1" descr="P:\PROYECTOS\MARKDISSENY\DISSENY\Clients\Banco Santander\04_Informes y Guia estilo BS\Diseño plantilla\logo-san-color.png"/>
          <p:cNvPicPr>
            <a:picLocks noChangeAspect="1" noChangeArrowheads="1"/>
          </p:cNvPicPr>
          <p:nvPr userDrawn="1"/>
        </p:nvPicPr>
        <p:blipFill>
          <a:blip r:embed="rId2" cstate="print">
            <a:extLst>
              <a:ext uri="{BEBA8EAE-BF5A-486C-A8C5-ECC9F3942E4B}">
                <a14:imgProps xmlns:a14="http://schemas.microsoft.com/office/drawing/2010/main">
                  <a14:imgLayer r:embed="rId3">
                    <a14:imgEffect>
                      <a14:sharpenSoften amount="1000"/>
                    </a14:imgEffect>
                    <a14:imgEffect>
                      <a14:saturation sat="0"/>
                    </a14:imgEffect>
                    <a14:imgEffect>
                      <a14:brightnessContrast bright="40000" contrast="40000"/>
                    </a14:imgEffect>
                  </a14:imgLayer>
                </a14:imgProps>
              </a:ext>
            </a:extLst>
          </a:blip>
          <a:srcRect/>
          <a:stretch>
            <a:fillRect/>
          </a:stretch>
        </p:blipFill>
        <p:spPr bwMode="auto">
          <a:xfrm>
            <a:off x="184242" y="386422"/>
            <a:ext cx="2328291" cy="462915"/>
          </a:xfrm>
          <a:prstGeom prst="rect">
            <a:avLst/>
          </a:prstGeom>
          <a:noFill/>
        </p:spPr>
      </p:pic>
    </p:spTree>
    <p:extLst>
      <p:ext uri="{BB962C8B-B14F-4D97-AF65-F5344CB8AC3E}">
        <p14:creationId xmlns:p14="http://schemas.microsoft.com/office/powerpoint/2010/main" val="61088015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8" name="2 Marcador de texto"/>
          <p:cNvSpPr>
            <a:spLocks noGrp="1"/>
          </p:cNvSpPr>
          <p:nvPr>
            <p:ph type="body" idx="1"/>
          </p:nvPr>
        </p:nvSpPr>
        <p:spPr bwMode="auto">
          <a:xfrm>
            <a:off x="4572000" y="2708275"/>
            <a:ext cx="3744913" cy="23336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noProof="0" dirty="0" err="1" smtClean="0"/>
              <a:t>Haga</a:t>
            </a:r>
            <a:r>
              <a:rPr lang="en-US" noProof="0" dirty="0" smtClean="0"/>
              <a:t> </a:t>
            </a:r>
            <a:r>
              <a:rPr lang="en-US" noProof="0" dirty="0" err="1" smtClean="0"/>
              <a:t>clic</a:t>
            </a:r>
            <a:r>
              <a:rPr lang="en-US" noProof="0" dirty="0" smtClean="0"/>
              <a:t> para </a:t>
            </a:r>
            <a:r>
              <a:rPr lang="en-US" noProof="0" dirty="0" err="1" smtClean="0"/>
              <a:t>modificar</a:t>
            </a:r>
            <a:r>
              <a:rPr lang="en-US" noProof="0" dirty="0" smtClean="0"/>
              <a:t> el </a:t>
            </a:r>
            <a:r>
              <a:rPr lang="en-US" noProof="0" dirty="0" err="1" smtClean="0"/>
              <a:t>estilo</a:t>
            </a:r>
            <a:r>
              <a:rPr lang="en-US" noProof="0" dirty="0" smtClean="0"/>
              <a:t> de </a:t>
            </a:r>
            <a:r>
              <a:rPr lang="en-US" noProof="0" dirty="0" err="1" smtClean="0"/>
              <a:t>texto</a:t>
            </a:r>
            <a:r>
              <a:rPr lang="en-US" noProof="0" dirty="0" smtClean="0"/>
              <a:t> del </a:t>
            </a:r>
            <a:r>
              <a:rPr lang="en-US" noProof="0" dirty="0" err="1" smtClean="0"/>
              <a:t>patrón</a:t>
            </a:r>
            <a:endParaRPr lang="en-US" noProof="0" dirty="0" smtClean="0"/>
          </a:p>
          <a:p>
            <a:pPr lvl="1"/>
            <a:r>
              <a:rPr lang="en-US" noProof="0" dirty="0" smtClean="0"/>
              <a:t>Segundo </a:t>
            </a:r>
            <a:r>
              <a:rPr lang="en-US" noProof="0" dirty="0" err="1" smtClean="0"/>
              <a:t>nivel</a:t>
            </a:r>
            <a:endParaRPr lang="en-US" noProof="0" dirty="0" smtClean="0"/>
          </a:p>
          <a:p>
            <a:pPr lvl="2"/>
            <a:r>
              <a:rPr lang="en-US" noProof="0" dirty="0" err="1" smtClean="0"/>
              <a:t>Tercer</a:t>
            </a:r>
            <a:r>
              <a:rPr lang="en-US" noProof="0" dirty="0" smtClean="0"/>
              <a:t> </a:t>
            </a:r>
            <a:r>
              <a:rPr lang="en-US" noProof="0" dirty="0" err="1" smtClean="0"/>
              <a:t>nivel</a:t>
            </a:r>
            <a:endParaRPr lang="en-US" noProof="0" dirty="0" smtClean="0"/>
          </a:p>
          <a:p>
            <a:pPr lvl="3"/>
            <a:r>
              <a:rPr lang="en-US" noProof="0" dirty="0" smtClean="0"/>
              <a:t>Cuarto </a:t>
            </a:r>
            <a:r>
              <a:rPr lang="en-US" noProof="0" dirty="0" err="1" smtClean="0"/>
              <a:t>nivel</a:t>
            </a:r>
            <a:endParaRPr lang="en-US" noProof="0" dirty="0" smtClean="0"/>
          </a:p>
          <a:p>
            <a:pPr lvl="4"/>
            <a:r>
              <a:rPr lang="en-US" noProof="0" dirty="0" err="1" smtClean="0"/>
              <a:t>Quinto</a:t>
            </a:r>
            <a:r>
              <a:rPr lang="en-US" noProof="0" dirty="0" smtClean="0"/>
              <a:t> </a:t>
            </a:r>
            <a:r>
              <a:rPr lang="en-US" noProof="0" dirty="0" err="1" smtClean="0"/>
              <a:t>nivel</a:t>
            </a:r>
            <a:endParaRPr lang="en-US" noProof="0" dirty="0" smtClean="0"/>
          </a:p>
        </p:txBody>
      </p:sp>
      <p:sp>
        <p:nvSpPr>
          <p:cNvPr id="3" name="5 Marcador de número de diapositiva"/>
          <p:cNvSpPr>
            <a:spLocks noGrp="1"/>
          </p:cNvSpPr>
          <p:nvPr>
            <p:ph type="sldNum" sz="quarter" idx="4"/>
          </p:nvPr>
        </p:nvSpPr>
        <p:spPr>
          <a:xfrm>
            <a:off x="0" y="6375400"/>
            <a:ext cx="444500" cy="482600"/>
          </a:xfrm>
          <a:prstGeom prst="rect">
            <a:avLst/>
          </a:prstGeom>
        </p:spPr>
        <p:txBody>
          <a:bodyPr vert="horz" lIns="91440" tIns="45720" rIns="91440" bIns="45720" rtlCol="0" anchor="ctr"/>
          <a:lstStyle>
            <a:lvl1pPr algn="l" fontAlgn="auto">
              <a:spcBef>
                <a:spcPts val="0"/>
              </a:spcBef>
              <a:spcAft>
                <a:spcPts val="0"/>
              </a:spcAft>
              <a:defRPr sz="1050">
                <a:solidFill>
                  <a:schemeClr val="tx1"/>
                </a:solidFill>
                <a:latin typeface="+mn-lt"/>
                <a:cs typeface="+mn-cs"/>
              </a:defRPr>
            </a:lvl1pPr>
          </a:lstStyle>
          <a:p>
            <a:pPr>
              <a:defRPr/>
            </a:pPr>
            <a:fld id="{38F4AF85-E897-46CD-8474-A1052B92947C}" type="slidenum">
              <a:rPr lang="es-ES" smtClean="0">
                <a:solidFill>
                  <a:prstClr val="black"/>
                </a:solidFill>
              </a:rPr>
              <a:pPr>
                <a:defRPr/>
              </a:pPr>
              <a:t>‹#›</a:t>
            </a:fld>
            <a:endParaRPr lang="es-ES" dirty="0">
              <a:solidFill>
                <a:prstClr val="black"/>
              </a:solidFill>
            </a:endParaRPr>
          </a:p>
        </p:txBody>
      </p:sp>
    </p:spTree>
    <p:extLst>
      <p:ext uri="{BB962C8B-B14F-4D97-AF65-F5344CB8AC3E}">
        <p14:creationId xmlns:p14="http://schemas.microsoft.com/office/powerpoint/2010/main" val="193096168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Lst>
  <p:timing>
    <p:tnLst>
      <p:par>
        <p:cTn id="1" dur="indefinite" restart="never" nodeType="tmRoot"/>
      </p:par>
    </p:tnLst>
  </p:timing>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r" rtl="0" eaLnBrk="0" fontAlgn="base" hangingPunct="0">
        <a:spcBef>
          <a:spcPct val="20000"/>
        </a:spcBef>
        <a:spcAft>
          <a:spcPct val="0"/>
        </a:spcAft>
        <a:defRPr sz="2000" kern="1200">
          <a:solidFill>
            <a:srgbClr val="FF0000"/>
          </a:solidFill>
          <a:latin typeface="+mn-lt"/>
          <a:ea typeface="+mn-ea"/>
          <a:cs typeface="+mn-cs"/>
        </a:defRPr>
      </a:lvl1pPr>
      <a:lvl2pPr marL="742950" indent="-285750" algn="r" rtl="0" eaLnBrk="0" fontAlgn="base" hangingPunct="0">
        <a:spcBef>
          <a:spcPct val="20000"/>
        </a:spcBef>
        <a:spcAft>
          <a:spcPct val="0"/>
        </a:spcAft>
        <a:defRPr kern="1200">
          <a:solidFill>
            <a:srgbClr val="FF0000"/>
          </a:solidFill>
          <a:latin typeface="+mn-lt"/>
          <a:ea typeface="+mn-ea"/>
          <a:cs typeface="+mn-cs"/>
        </a:defRPr>
      </a:lvl2pPr>
      <a:lvl3pPr marL="1143000" indent="-228600" algn="r" rtl="0" eaLnBrk="0" fontAlgn="base" hangingPunct="0">
        <a:spcBef>
          <a:spcPct val="20000"/>
        </a:spcBef>
        <a:spcAft>
          <a:spcPct val="0"/>
        </a:spcAft>
        <a:defRPr sz="1600" kern="1200">
          <a:solidFill>
            <a:srgbClr val="FF0000"/>
          </a:solidFill>
          <a:latin typeface="+mn-lt"/>
          <a:ea typeface="+mn-ea"/>
          <a:cs typeface="+mn-cs"/>
        </a:defRPr>
      </a:lvl3pPr>
      <a:lvl4pPr marL="1600200" indent="-228600" algn="r" rtl="0" eaLnBrk="0" fontAlgn="base" hangingPunct="0">
        <a:spcBef>
          <a:spcPct val="20000"/>
        </a:spcBef>
        <a:spcAft>
          <a:spcPct val="0"/>
        </a:spcAft>
        <a:defRPr sz="1400" kern="1200">
          <a:solidFill>
            <a:srgbClr val="FF0000"/>
          </a:solidFill>
          <a:latin typeface="+mn-lt"/>
          <a:ea typeface="+mn-ea"/>
          <a:cs typeface="+mn-cs"/>
        </a:defRPr>
      </a:lvl4pPr>
      <a:lvl5pPr marL="2057400" indent="-228600" algn="r" rtl="0" eaLnBrk="0" fontAlgn="base" hangingPunct="0">
        <a:spcBef>
          <a:spcPct val="20000"/>
        </a:spcBef>
        <a:spcAft>
          <a:spcPct val="0"/>
        </a:spcAft>
        <a:defRPr sz="1400" kern="1200">
          <a:solidFill>
            <a:srgbClr val="FF0000"/>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4.xml"/><Relationship Id="rId1" Type="http://schemas.openxmlformats.org/officeDocument/2006/relationships/vmlDrawing" Target="../drawings/vmlDrawing1.vml"/><Relationship Id="rId6" Type="http://schemas.openxmlformats.org/officeDocument/2006/relationships/image" Target="../media/image14.emf"/><Relationship Id="rId5" Type="http://schemas.openxmlformats.org/officeDocument/2006/relationships/package" Target="../embeddings/Microsoft_Excel_Worksheet1.xlsx"/><Relationship Id="rId4" Type="http://schemas.openxmlformats.org/officeDocument/2006/relationships/oleObject" Target="../embeddings/oleObject1.bin"/></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4.xml"/><Relationship Id="rId1" Type="http://schemas.openxmlformats.org/officeDocument/2006/relationships/vmlDrawing" Target="../drawings/vmlDrawing2.vml"/><Relationship Id="rId6" Type="http://schemas.openxmlformats.org/officeDocument/2006/relationships/image" Target="../media/image15.emf"/><Relationship Id="rId5" Type="http://schemas.openxmlformats.org/officeDocument/2006/relationships/package" Target="../embeddings/Microsoft_Excel_Worksheet2.xlsx"/><Relationship Id="rId4" Type="http://schemas.openxmlformats.org/officeDocument/2006/relationships/oleObject" Target="../embeddings/oleObject2.bin"/></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endParaRPr lang="en-US" dirty="0"/>
          </a:p>
        </p:txBody>
      </p:sp>
      <p:sp>
        <p:nvSpPr>
          <p:cNvPr id="3" name="Text Placeholder 2"/>
          <p:cNvSpPr>
            <a:spLocks noGrp="1"/>
          </p:cNvSpPr>
          <p:nvPr>
            <p:ph type="body" sz="quarter" idx="14"/>
          </p:nvPr>
        </p:nvSpPr>
        <p:spPr>
          <a:xfrm>
            <a:off x="247650" y="2057400"/>
            <a:ext cx="7677150" cy="533400"/>
          </a:xfrm>
        </p:spPr>
        <p:txBody>
          <a:bodyPr/>
          <a:lstStyle/>
          <a:p>
            <a:r>
              <a:rPr lang="en-US" altLang="en-US" dirty="0">
                <a:effectLst>
                  <a:outerShdw blurRad="38100" dist="38100" dir="2700000" algn="tl">
                    <a:srgbClr val="C0C0C0"/>
                  </a:outerShdw>
                </a:effectLst>
              </a:rPr>
              <a:t>Material Risk Program (MRP) Training</a:t>
            </a:r>
            <a:endParaRPr lang="en-US" dirty="0"/>
          </a:p>
        </p:txBody>
      </p:sp>
      <p:sp>
        <p:nvSpPr>
          <p:cNvPr id="4" name="Text Placeholder 3"/>
          <p:cNvSpPr>
            <a:spLocks noGrp="1"/>
          </p:cNvSpPr>
          <p:nvPr>
            <p:ph type="body" sz="quarter" idx="15"/>
          </p:nvPr>
        </p:nvSpPr>
        <p:spPr/>
        <p:txBody>
          <a:bodyPr/>
          <a:lstStyle/>
          <a:p>
            <a:r>
              <a:rPr lang="en-US" dirty="0" smtClean="0"/>
              <a:t>SHUSA</a:t>
            </a:r>
            <a:endParaRPr lang="en-US" dirty="0"/>
          </a:p>
        </p:txBody>
      </p:sp>
      <p:sp>
        <p:nvSpPr>
          <p:cNvPr id="5" name="Text Placeholder 4"/>
          <p:cNvSpPr>
            <a:spLocks noGrp="1"/>
          </p:cNvSpPr>
          <p:nvPr>
            <p:ph type="body" sz="quarter" idx="18"/>
          </p:nvPr>
        </p:nvSpPr>
        <p:spPr/>
        <p:txBody>
          <a:bodyPr/>
          <a:lstStyle/>
          <a:p>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idx="4294967295"/>
          </p:nvPr>
        </p:nvSpPr>
        <p:spPr>
          <a:xfrm>
            <a:off x="228600" y="209550"/>
            <a:ext cx="8229600" cy="400050"/>
          </a:xfrm>
          <a:prstGeom prst="rect">
            <a:avLst/>
          </a:prstGeom>
        </p:spPr>
        <p:txBody>
          <a:bodyPr/>
          <a:lstStyle/>
          <a:p>
            <a:pPr algn="l" eaLnBrk="1" hangingPunct="1"/>
            <a:r>
              <a:rPr lang="en-US" altLang="en-US" sz="2800" b="1" dirty="0" smtClean="0"/>
              <a:t>Responsibilities</a:t>
            </a:r>
          </a:p>
        </p:txBody>
      </p:sp>
      <p:sp>
        <p:nvSpPr>
          <p:cNvPr id="8194" name="Slide Number Placeholder 3"/>
          <p:cNvSpPr>
            <a:spLocks noGrp="1"/>
          </p:cNvSpPr>
          <p:nvPr>
            <p:ph type="sldNum" sz="quarter" idx="4294967295"/>
          </p:nvPr>
        </p:nvSpPr>
        <p:spPr>
          <a:xfrm>
            <a:off x="7010400" y="6356350"/>
            <a:ext cx="2133600" cy="365125"/>
          </a:xfrm>
          <a:noFill/>
        </p:spPr>
        <p:txBody>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fld id="{FD5A72D4-1C83-4F31-8368-CBE7441D4B74}" type="slidenum">
              <a:rPr lang="en-US" altLang="en-US" sz="900">
                <a:solidFill>
                  <a:schemeClr val="bg2"/>
                </a:solidFill>
              </a:rPr>
              <a:pPr eaLnBrk="1" hangingPunct="1"/>
              <a:t>10</a:t>
            </a:fld>
            <a:endParaRPr lang="en-US" altLang="en-US" sz="900" dirty="0">
              <a:solidFill>
                <a:schemeClr val="bg2"/>
              </a:solidFill>
            </a:endParaRPr>
          </a:p>
        </p:txBody>
      </p:sp>
      <p:sp>
        <p:nvSpPr>
          <p:cNvPr id="8196" name="Rectangle 5"/>
          <p:cNvSpPr>
            <a:spLocks noGrp="1" noChangeArrowheads="1"/>
          </p:cNvSpPr>
          <p:nvPr>
            <p:ph idx="4294967295"/>
          </p:nvPr>
        </p:nvSpPr>
        <p:spPr>
          <a:xfrm>
            <a:off x="209550" y="800100"/>
            <a:ext cx="8572500" cy="4902200"/>
          </a:xfrm>
          <a:noFill/>
        </p:spPr>
        <p:txBody>
          <a:bodyPr anchorCtr="0"/>
          <a:lstStyle/>
          <a:p>
            <a:pPr marL="266700" indent="-190500" algn="l" eaLnBrk="1" hangingPunct="1"/>
            <a:endParaRPr lang="en-US" altLang="en-US" sz="1800" dirty="0" smtClean="0">
              <a:solidFill>
                <a:schemeClr val="tx1"/>
              </a:solidFill>
            </a:endParaRPr>
          </a:p>
          <a:p>
            <a:pPr marL="52388" indent="0" algn="l" eaLnBrk="1" hangingPunct="1">
              <a:spcAft>
                <a:spcPts val="600"/>
              </a:spcAft>
              <a:buFont typeface="Arial" charset="0"/>
              <a:buNone/>
            </a:pPr>
            <a:r>
              <a:rPr lang="en-US" altLang="en-US" sz="2400" b="1" dirty="0" smtClean="0">
                <a:solidFill>
                  <a:schemeClr val="tx1"/>
                </a:solidFill>
              </a:rPr>
              <a:t>Business Entity Risk Manager Has Responsibility for…</a:t>
            </a:r>
          </a:p>
          <a:p>
            <a:pPr marL="457200" indent="-381000" algn="l" eaLnBrk="1" hangingPunct="1">
              <a:buClr>
                <a:srgbClr val="00A6D6"/>
              </a:buClr>
              <a:buFont typeface="Wingdings" pitchFamily="2" charset="2"/>
              <a:buChar char="Ø"/>
            </a:pPr>
            <a:r>
              <a:rPr lang="en-US" altLang="en-US" sz="2400" b="0" dirty="0" smtClean="0">
                <a:solidFill>
                  <a:schemeClr val="tx1"/>
                </a:solidFill>
              </a:rPr>
              <a:t>Providing First Line of Defense with Risk specific assessments and relevant data </a:t>
            </a:r>
          </a:p>
          <a:p>
            <a:pPr marL="457200" indent="-381000" algn="l" eaLnBrk="1" hangingPunct="1">
              <a:buClr>
                <a:srgbClr val="00A6D6"/>
              </a:buClr>
              <a:buFont typeface="Wingdings" pitchFamily="2" charset="2"/>
              <a:buChar char="Ø"/>
            </a:pPr>
            <a:r>
              <a:rPr lang="en-US" altLang="en-US" sz="2400" b="0" dirty="0" smtClean="0">
                <a:solidFill>
                  <a:schemeClr val="tx1"/>
                </a:solidFill>
              </a:rPr>
              <a:t>Challenge </a:t>
            </a:r>
            <a:r>
              <a:rPr lang="en-US" altLang="en-US" sz="2400" b="0" dirty="0">
                <a:solidFill>
                  <a:schemeClr val="tx1"/>
                </a:solidFill>
              </a:rPr>
              <a:t>of First Line assessments</a:t>
            </a:r>
          </a:p>
          <a:p>
            <a:pPr marL="457200" indent="-381000" algn="l" eaLnBrk="1" hangingPunct="1">
              <a:buClr>
                <a:srgbClr val="00A6D6"/>
              </a:buClr>
              <a:buFont typeface="Wingdings" pitchFamily="2" charset="2"/>
              <a:buChar char="Ø"/>
            </a:pPr>
            <a:r>
              <a:rPr lang="en-US" altLang="en-US" sz="2400" b="0" dirty="0" smtClean="0">
                <a:solidFill>
                  <a:schemeClr val="tx1"/>
                </a:solidFill>
              </a:rPr>
              <a:t>Participation in Entity and SHUSA Level assessments</a:t>
            </a:r>
          </a:p>
          <a:p>
            <a:pPr marL="457200" indent="-381000" algn="l" eaLnBrk="1" hangingPunct="1">
              <a:buClr>
                <a:srgbClr val="00A6D6"/>
              </a:buClr>
              <a:buFont typeface="Wingdings" pitchFamily="2" charset="2"/>
              <a:buChar char="Ø"/>
            </a:pPr>
            <a:r>
              <a:rPr lang="en-US" altLang="en-US" sz="2400" b="0" dirty="0" smtClean="0">
                <a:solidFill>
                  <a:schemeClr val="tx1"/>
                </a:solidFill>
              </a:rPr>
              <a:t>Reassessment of Financial impact amounts</a:t>
            </a:r>
          </a:p>
          <a:p>
            <a:pPr marL="457200" indent="-381000" algn="l" eaLnBrk="1" hangingPunct="1">
              <a:buClr>
                <a:srgbClr val="00A6D6"/>
              </a:buClr>
              <a:buFont typeface="Wingdings" pitchFamily="2" charset="2"/>
              <a:buChar char="Ø"/>
            </a:pPr>
            <a:r>
              <a:rPr lang="en-US" altLang="en-US" sz="2400" b="0" dirty="0" smtClean="0">
                <a:solidFill>
                  <a:schemeClr val="tx1"/>
                </a:solidFill>
              </a:rPr>
              <a:t>Ensuring consistency in approach to identification and assessment</a:t>
            </a:r>
          </a:p>
          <a:p>
            <a:pPr marL="457200" indent="-381000" algn="l" eaLnBrk="1" hangingPunct="1">
              <a:buClr>
                <a:srgbClr val="00A6D6"/>
              </a:buClr>
              <a:buFont typeface="Wingdings" pitchFamily="2" charset="2"/>
              <a:buChar char="Ø"/>
            </a:pPr>
            <a:r>
              <a:rPr lang="en-US" altLang="en-US" sz="2400" b="0" dirty="0" smtClean="0">
                <a:solidFill>
                  <a:schemeClr val="tx1"/>
                </a:solidFill>
              </a:rPr>
              <a:t>Presentation of results to Level 2 sub committees</a:t>
            </a:r>
          </a:p>
          <a:p>
            <a:pPr marL="76200" indent="0" algn="l" eaLnBrk="1" hangingPunct="1">
              <a:buNone/>
            </a:pPr>
            <a:endParaRPr lang="en-US" altLang="en-US" b="0" dirty="0" smtClean="0">
              <a:solidFill>
                <a:schemeClr val="tx1"/>
              </a:solidFill>
            </a:endParaRPr>
          </a:p>
          <a:p>
            <a:pPr marL="266700" indent="-190500" algn="l" eaLnBrk="1" hangingPunct="1">
              <a:buFont typeface="Arial" charset="0"/>
              <a:buNone/>
            </a:pPr>
            <a:endParaRPr lang="en-US" altLang="en-US" b="0" dirty="0" smtClean="0">
              <a:solidFill>
                <a:schemeClr val="tx1"/>
              </a:solidFill>
            </a:endParaRPr>
          </a:p>
        </p:txBody>
      </p:sp>
      <p:sp>
        <p:nvSpPr>
          <p:cNvPr id="5" name="Slide Number Placeholder 1"/>
          <p:cNvSpPr txBox="1">
            <a:spLocks/>
          </p:cNvSpPr>
          <p:nvPr/>
        </p:nvSpPr>
        <p:spPr>
          <a:xfrm>
            <a:off x="7010400" y="6515100"/>
            <a:ext cx="2133600" cy="342900"/>
          </a:xfrm>
          <a:prstGeom prst="rect">
            <a:avLst/>
          </a:prstGeom>
        </p:spPr>
        <p:txBody>
          <a:bodyPr vert="horz" lIns="91440" tIns="45720" rIns="91440" bIns="45720" rtlCol="0" anchor="ctr"/>
          <a:lstStyle>
            <a:defPPr>
              <a:defRPr lang="en-US"/>
            </a:defPPr>
            <a:lvl1pPr algn="l" rtl="0" fontAlgn="auto">
              <a:spcBef>
                <a:spcPts val="0"/>
              </a:spcBef>
              <a:spcAft>
                <a:spcPts val="0"/>
              </a:spcAft>
              <a:defRPr sz="1050" kern="1200">
                <a:solidFill>
                  <a:schemeClr val="tx1"/>
                </a:solidFill>
                <a:latin typeface="+mn-lt"/>
                <a:ea typeface="+mn-ea"/>
                <a:cs typeface="+mn-cs"/>
              </a:defRPr>
            </a:lvl1pPr>
            <a:lvl2pPr marL="457200" algn="l" rtl="0" fontAlgn="base">
              <a:spcBef>
                <a:spcPct val="0"/>
              </a:spcBef>
              <a:spcAft>
                <a:spcPct val="0"/>
              </a:spcAft>
              <a:defRPr sz="2000" kern="1200">
                <a:solidFill>
                  <a:schemeClr val="tx1"/>
                </a:solidFill>
                <a:latin typeface="Arial" charset="0"/>
                <a:ea typeface="+mn-ea"/>
                <a:cs typeface="+mn-cs"/>
              </a:defRPr>
            </a:lvl2pPr>
            <a:lvl3pPr marL="914400" algn="l" rtl="0" fontAlgn="base">
              <a:spcBef>
                <a:spcPct val="0"/>
              </a:spcBef>
              <a:spcAft>
                <a:spcPct val="0"/>
              </a:spcAft>
              <a:defRPr sz="2000" kern="1200">
                <a:solidFill>
                  <a:schemeClr val="tx1"/>
                </a:solidFill>
                <a:latin typeface="Arial" charset="0"/>
                <a:ea typeface="+mn-ea"/>
                <a:cs typeface="+mn-cs"/>
              </a:defRPr>
            </a:lvl3pPr>
            <a:lvl4pPr marL="1371600" algn="l" rtl="0" fontAlgn="base">
              <a:spcBef>
                <a:spcPct val="0"/>
              </a:spcBef>
              <a:spcAft>
                <a:spcPct val="0"/>
              </a:spcAft>
              <a:defRPr sz="2000" kern="1200">
                <a:solidFill>
                  <a:schemeClr val="tx1"/>
                </a:solidFill>
                <a:latin typeface="Arial" charset="0"/>
                <a:ea typeface="+mn-ea"/>
                <a:cs typeface="+mn-cs"/>
              </a:defRPr>
            </a:lvl4pPr>
            <a:lvl5pPr marL="1828800" algn="l" rtl="0" fontAlgn="base">
              <a:spcBef>
                <a:spcPct val="0"/>
              </a:spcBef>
              <a:spcAft>
                <a:spcPct val="0"/>
              </a:spcAft>
              <a:defRPr sz="2000" kern="1200">
                <a:solidFill>
                  <a:schemeClr val="tx1"/>
                </a:solidFill>
                <a:latin typeface="Arial" charset="0"/>
                <a:ea typeface="+mn-ea"/>
                <a:cs typeface="+mn-cs"/>
              </a:defRPr>
            </a:lvl5pPr>
            <a:lvl6pPr marL="2286000" algn="l" defTabSz="914400" rtl="0" eaLnBrk="1" latinLnBrk="0" hangingPunct="1">
              <a:defRPr sz="2000" kern="1200">
                <a:solidFill>
                  <a:schemeClr val="tx1"/>
                </a:solidFill>
                <a:latin typeface="Arial" charset="0"/>
                <a:ea typeface="+mn-ea"/>
                <a:cs typeface="+mn-cs"/>
              </a:defRPr>
            </a:lvl6pPr>
            <a:lvl7pPr marL="2743200" algn="l" defTabSz="914400" rtl="0" eaLnBrk="1" latinLnBrk="0" hangingPunct="1">
              <a:defRPr sz="2000" kern="1200">
                <a:solidFill>
                  <a:schemeClr val="tx1"/>
                </a:solidFill>
                <a:latin typeface="Arial" charset="0"/>
                <a:ea typeface="+mn-ea"/>
                <a:cs typeface="+mn-cs"/>
              </a:defRPr>
            </a:lvl7pPr>
            <a:lvl8pPr marL="3200400" algn="l" defTabSz="914400" rtl="0" eaLnBrk="1" latinLnBrk="0" hangingPunct="1">
              <a:defRPr sz="2000" kern="1200">
                <a:solidFill>
                  <a:schemeClr val="tx1"/>
                </a:solidFill>
                <a:latin typeface="Arial" charset="0"/>
                <a:ea typeface="+mn-ea"/>
                <a:cs typeface="+mn-cs"/>
              </a:defRPr>
            </a:lvl8pPr>
            <a:lvl9pPr marL="3657600" algn="l" defTabSz="914400" rtl="0" eaLnBrk="1" latinLnBrk="0" hangingPunct="1">
              <a:defRPr sz="2000" kern="1200">
                <a:solidFill>
                  <a:schemeClr val="tx1"/>
                </a:solidFill>
                <a:latin typeface="Arial" charset="0"/>
                <a:ea typeface="+mn-ea"/>
                <a:cs typeface="+mn-cs"/>
              </a:defRPr>
            </a:lvl9pPr>
          </a:lstStyle>
          <a:p>
            <a:pPr algn="r">
              <a:defRPr/>
            </a:pPr>
            <a:fld id="{2712AA4C-A006-4F08-81E9-423B2AA17674}" type="slidenum">
              <a:rPr lang="en-US" altLang="en-US" smtClean="0"/>
              <a:pPr algn="r">
                <a:defRPr/>
              </a:pPr>
              <a:t>10</a:t>
            </a:fld>
            <a:endParaRPr lang="en-US" altLang="en-US" dirty="0"/>
          </a:p>
        </p:txBody>
      </p:sp>
    </p:spTree>
    <p:extLst>
      <p:ext uri="{BB962C8B-B14F-4D97-AF65-F5344CB8AC3E}">
        <p14:creationId xmlns:p14="http://schemas.microsoft.com/office/powerpoint/2010/main" val="2425558947"/>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idx="4294967295"/>
          </p:nvPr>
        </p:nvSpPr>
        <p:spPr>
          <a:xfrm>
            <a:off x="228600" y="190500"/>
            <a:ext cx="8229600" cy="303213"/>
          </a:xfrm>
          <a:prstGeom prst="rect">
            <a:avLst/>
          </a:prstGeom>
        </p:spPr>
        <p:txBody>
          <a:bodyPr/>
          <a:lstStyle/>
          <a:p>
            <a:pPr algn="l" eaLnBrk="1" hangingPunct="1"/>
            <a:r>
              <a:rPr lang="en-US" altLang="en-US" sz="2800" b="1" dirty="0" smtClean="0"/>
              <a:t>Responsibilities</a:t>
            </a:r>
          </a:p>
        </p:txBody>
      </p:sp>
      <p:sp>
        <p:nvSpPr>
          <p:cNvPr id="8194" name="Slide Number Placeholder 3"/>
          <p:cNvSpPr>
            <a:spLocks noGrp="1"/>
          </p:cNvSpPr>
          <p:nvPr>
            <p:ph type="sldNum" sz="quarter" idx="4294967295"/>
          </p:nvPr>
        </p:nvSpPr>
        <p:spPr>
          <a:xfrm>
            <a:off x="7010400" y="6356350"/>
            <a:ext cx="2133600" cy="365125"/>
          </a:xfrm>
          <a:noFill/>
        </p:spPr>
        <p:txBody>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fld id="{FD5A72D4-1C83-4F31-8368-CBE7441D4B74}" type="slidenum">
              <a:rPr lang="en-US" altLang="en-US" sz="900">
                <a:solidFill>
                  <a:schemeClr val="bg2"/>
                </a:solidFill>
              </a:rPr>
              <a:pPr eaLnBrk="1" hangingPunct="1"/>
              <a:t>11</a:t>
            </a:fld>
            <a:endParaRPr lang="en-US" altLang="en-US" sz="900" dirty="0">
              <a:solidFill>
                <a:schemeClr val="bg2"/>
              </a:solidFill>
            </a:endParaRPr>
          </a:p>
        </p:txBody>
      </p:sp>
      <p:sp>
        <p:nvSpPr>
          <p:cNvPr id="8196" name="Rectangle 5"/>
          <p:cNvSpPr>
            <a:spLocks noGrp="1" noChangeArrowheads="1"/>
          </p:cNvSpPr>
          <p:nvPr>
            <p:ph idx="4294967295"/>
          </p:nvPr>
        </p:nvSpPr>
        <p:spPr>
          <a:xfrm>
            <a:off x="201613" y="763588"/>
            <a:ext cx="8942387" cy="5751512"/>
          </a:xfrm>
          <a:noFill/>
        </p:spPr>
        <p:txBody>
          <a:bodyPr anchorCtr="0"/>
          <a:lstStyle/>
          <a:p>
            <a:pPr marL="266700" indent="-190500" algn="l" eaLnBrk="1" hangingPunct="1"/>
            <a:endParaRPr lang="en-US" altLang="en-US" dirty="0" smtClean="0">
              <a:solidFill>
                <a:schemeClr val="tx1"/>
              </a:solidFill>
            </a:endParaRPr>
          </a:p>
          <a:p>
            <a:pPr marL="266700" indent="-190500" algn="l" eaLnBrk="1" hangingPunct="1">
              <a:spcAft>
                <a:spcPts val="600"/>
              </a:spcAft>
              <a:buFont typeface="Arial" charset="0"/>
              <a:buNone/>
            </a:pPr>
            <a:r>
              <a:rPr lang="en-US" altLang="en-US" sz="2400" b="1" dirty="0" smtClean="0">
                <a:solidFill>
                  <a:schemeClr val="tx1"/>
                </a:solidFill>
              </a:rPr>
              <a:t>Business Entity ERM Has Responsibility for…</a:t>
            </a:r>
          </a:p>
          <a:p>
            <a:pPr marL="406400" indent="-330200" algn="l" eaLnBrk="1" hangingPunct="1">
              <a:buClr>
                <a:srgbClr val="00A6D6"/>
              </a:buClr>
              <a:buFont typeface="Wingdings" pitchFamily="2" charset="2"/>
              <a:buChar char="Ø"/>
            </a:pPr>
            <a:r>
              <a:rPr lang="en-US" altLang="en-US" sz="2400" b="0" dirty="0" smtClean="0">
                <a:solidFill>
                  <a:schemeClr val="tx1"/>
                </a:solidFill>
              </a:rPr>
              <a:t>Working with First Line throughout the engagement, consulting or participating in exercise, to ensure output is fit for purpose </a:t>
            </a:r>
          </a:p>
          <a:p>
            <a:pPr marL="406400" indent="-330200" algn="l" eaLnBrk="1" hangingPunct="1">
              <a:buClr>
                <a:srgbClr val="00A6D6"/>
              </a:buClr>
              <a:buFont typeface="Wingdings" pitchFamily="2" charset="2"/>
              <a:buChar char="Ø"/>
            </a:pPr>
            <a:r>
              <a:rPr lang="en-US" altLang="en-US" sz="2400" b="0" dirty="0">
                <a:solidFill>
                  <a:schemeClr val="tx1"/>
                </a:solidFill>
              </a:rPr>
              <a:t>Maintaining Project Plan to ensure Line of Business Inventories are </a:t>
            </a:r>
            <a:r>
              <a:rPr lang="en-US" altLang="en-US" sz="2400" b="0" dirty="0" smtClean="0">
                <a:solidFill>
                  <a:schemeClr val="tx1"/>
                </a:solidFill>
              </a:rPr>
              <a:t>completed </a:t>
            </a:r>
            <a:r>
              <a:rPr lang="en-US" altLang="en-US" sz="2400" b="0" dirty="0">
                <a:solidFill>
                  <a:schemeClr val="tx1"/>
                </a:solidFill>
              </a:rPr>
              <a:t>per </a:t>
            </a:r>
            <a:r>
              <a:rPr lang="en-US" altLang="en-US" sz="2400" b="0" dirty="0" smtClean="0">
                <a:solidFill>
                  <a:schemeClr val="tx1"/>
                </a:solidFill>
              </a:rPr>
              <a:t>timeline</a:t>
            </a:r>
            <a:endParaRPr lang="en-US" altLang="en-US" sz="2400" b="0" dirty="0">
              <a:solidFill>
                <a:schemeClr val="tx1"/>
              </a:solidFill>
            </a:endParaRPr>
          </a:p>
          <a:p>
            <a:pPr marL="406400" indent="-330200" algn="l" eaLnBrk="1" hangingPunct="1">
              <a:buClr>
                <a:srgbClr val="00A6D6"/>
              </a:buClr>
              <a:buFont typeface="Wingdings" pitchFamily="2" charset="2"/>
              <a:buChar char="Ø"/>
            </a:pPr>
            <a:r>
              <a:rPr lang="en-US" altLang="en-US" sz="2400" b="0" dirty="0" smtClean="0">
                <a:solidFill>
                  <a:schemeClr val="tx1"/>
                </a:solidFill>
              </a:rPr>
              <a:t>Ensuring materials are presented to First Line of Defense</a:t>
            </a:r>
          </a:p>
          <a:p>
            <a:pPr marL="406400" indent="-330200" algn="l" eaLnBrk="1" hangingPunct="1">
              <a:buClr>
                <a:srgbClr val="00A6D6"/>
              </a:buClr>
              <a:buFont typeface="Wingdings" pitchFamily="2" charset="2"/>
              <a:buChar char="Ø"/>
            </a:pPr>
            <a:r>
              <a:rPr lang="en-US" altLang="en-US" sz="2400" b="0" dirty="0" smtClean="0">
                <a:solidFill>
                  <a:schemeClr val="tx1"/>
                </a:solidFill>
              </a:rPr>
              <a:t>Point of Contact between First Line and Second Line </a:t>
            </a:r>
            <a:r>
              <a:rPr lang="en-US" altLang="en-US" b="0" dirty="0" smtClean="0">
                <a:solidFill>
                  <a:schemeClr val="tx1"/>
                </a:solidFill>
              </a:rPr>
              <a:t>(</a:t>
            </a:r>
            <a:r>
              <a:rPr lang="en-US" altLang="en-US" b="0" dirty="0" err="1" smtClean="0">
                <a:solidFill>
                  <a:schemeClr val="tx1"/>
                </a:solidFill>
              </a:rPr>
              <a:t>exl</a:t>
            </a:r>
            <a:r>
              <a:rPr lang="en-US" altLang="en-US" b="0" dirty="0" smtClean="0">
                <a:solidFill>
                  <a:schemeClr val="tx1"/>
                </a:solidFill>
              </a:rPr>
              <a:t>. SBNA)</a:t>
            </a:r>
          </a:p>
          <a:p>
            <a:pPr marL="400050" indent="-323850" algn="l" eaLnBrk="1" hangingPunct="1">
              <a:buClr>
                <a:srgbClr val="00A6D6"/>
              </a:buClr>
              <a:buFont typeface="Wingdings" pitchFamily="2" charset="2"/>
              <a:buChar char="Ø"/>
            </a:pPr>
            <a:r>
              <a:rPr lang="en-US" altLang="en-US" sz="2400" b="0" dirty="0" smtClean="0">
                <a:solidFill>
                  <a:schemeClr val="tx1"/>
                </a:solidFill>
              </a:rPr>
              <a:t>Aggregating / Analyze Business Line Material Risk Inventories to develop an Entity Material Risk inventory</a:t>
            </a:r>
          </a:p>
          <a:p>
            <a:pPr marL="739775" lvl="1" indent="-323850" algn="l" eaLnBrk="1" hangingPunct="1">
              <a:buClr>
                <a:srgbClr val="00A6D6"/>
              </a:buClr>
              <a:buFont typeface="Wingdings" pitchFamily="2" charset="2"/>
              <a:buChar char="Ø"/>
            </a:pPr>
            <a:r>
              <a:rPr lang="en-US" altLang="en-US" sz="2000" dirty="0" smtClean="0">
                <a:solidFill>
                  <a:schemeClr val="tx1"/>
                </a:solidFill>
              </a:rPr>
              <a:t>Validate/Challenge Business Segment Inventories</a:t>
            </a:r>
          </a:p>
          <a:p>
            <a:pPr marL="739775" lvl="1" indent="-323850" algn="l" eaLnBrk="1" hangingPunct="1">
              <a:buClr>
                <a:srgbClr val="00A6D6"/>
              </a:buClr>
              <a:buFont typeface="Wingdings" pitchFamily="2" charset="2"/>
              <a:buChar char="Ø"/>
            </a:pPr>
            <a:r>
              <a:rPr lang="en-US" altLang="en-US" sz="2000" b="0" dirty="0" smtClean="0">
                <a:solidFill>
                  <a:schemeClr val="tx1"/>
                </a:solidFill>
              </a:rPr>
              <a:t>Enhance underlying inventories</a:t>
            </a:r>
          </a:p>
          <a:p>
            <a:pPr marL="739775" lvl="1" indent="-323850" algn="l" eaLnBrk="1" hangingPunct="1">
              <a:buClr>
                <a:srgbClr val="00A6D6"/>
              </a:buClr>
              <a:buFont typeface="Wingdings" pitchFamily="2" charset="2"/>
              <a:buChar char="Ø"/>
            </a:pPr>
            <a:r>
              <a:rPr lang="en-US" altLang="en-US" sz="2000" dirty="0" smtClean="0">
                <a:solidFill>
                  <a:schemeClr val="tx1"/>
                </a:solidFill>
              </a:rPr>
              <a:t>Add Risks to underlying inventories</a:t>
            </a:r>
            <a:endParaRPr lang="en-US" altLang="en-US" sz="2000" b="0" dirty="0" smtClean="0">
              <a:solidFill>
                <a:schemeClr val="tx1"/>
              </a:solidFill>
            </a:endParaRPr>
          </a:p>
          <a:p>
            <a:pPr marL="739775" lvl="1" indent="-323850" algn="l" eaLnBrk="1" hangingPunct="1">
              <a:buClr>
                <a:srgbClr val="00A6D6"/>
              </a:buClr>
              <a:buFont typeface="Wingdings" pitchFamily="2" charset="2"/>
              <a:buChar char="Ø"/>
            </a:pPr>
            <a:r>
              <a:rPr lang="en-US" altLang="en-US" sz="2000" dirty="0" smtClean="0">
                <a:solidFill>
                  <a:schemeClr val="tx1"/>
                </a:solidFill>
              </a:rPr>
              <a:t>Creation of an Entity Level Inventory</a:t>
            </a:r>
            <a:endParaRPr lang="en-US" altLang="en-US" sz="2000" b="0" dirty="0" smtClean="0">
              <a:solidFill>
                <a:schemeClr val="tx1"/>
              </a:solidFill>
            </a:endParaRPr>
          </a:p>
          <a:p>
            <a:pPr marL="266700" indent="-190500" algn="l" eaLnBrk="1" hangingPunct="1">
              <a:buFont typeface="Arial" charset="0"/>
              <a:buNone/>
            </a:pPr>
            <a:endParaRPr lang="en-US" altLang="en-US" sz="2400" b="0" dirty="0" smtClean="0">
              <a:solidFill>
                <a:schemeClr val="tx1"/>
              </a:solidFill>
            </a:endParaRPr>
          </a:p>
        </p:txBody>
      </p:sp>
      <p:sp>
        <p:nvSpPr>
          <p:cNvPr id="5" name="Slide Number Placeholder 1"/>
          <p:cNvSpPr txBox="1">
            <a:spLocks/>
          </p:cNvSpPr>
          <p:nvPr/>
        </p:nvSpPr>
        <p:spPr>
          <a:xfrm>
            <a:off x="7010400" y="6515100"/>
            <a:ext cx="2133600" cy="342900"/>
          </a:xfrm>
          <a:prstGeom prst="rect">
            <a:avLst/>
          </a:prstGeom>
        </p:spPr>
        <p:txBody>
          <a:bodyPr vert="horz" lIns="91440" tIns="45720" rIns="91440" bIns="45720" rtlCol="0" anchor="ctr"/>
          <a:lstStyle>
            <a:defPPr>
              <a:defRPr lang="en-US"/>
            </a:defPPr>
            <a:lvl1pPr algn="l" rtl="0" fontAlgn="auto">
              <a:spcBef>
                <a:spcPts val="0"/>
              </a:spcBef>
              <a:spcAft>
                <a:spcPts val="0"/>
              </a:spcAft>
              <a:defRPr sz="1050" kern="1200">
                <a:solidFill>
                  <a:schemeClr val="tx1"/>
                </a:solidFill>
                <a:latin typeface="+mn-lt"/>
                <a:ea typeface="+mn-ea"/>
                <a:cs typeface="+mn-cs"/>
              </a:defRPr>
            </a:lvl1pPr>
            <a:lvl2pPr marL="457200" algn="l" rtl="0" fontAlgn="base">
              <a:spcBef>
                <a:spcPct val="0"/>
              </a:spcBef>
              <a:spcAft>
                <a:spcPct val="0"/>
              </a:spcAft>
              <a:defRPr sz="2000" kern="1200">
                <a:solidFill>
                  <a:schemeClr val="tx1"/>
                </a:solidFill>
                <a:latin typeface="Arial" charset="0"/>
                <a:ea typeface="+mn-ea"/>
                <a:cs typeface="+mn-cs"/>
              </a:defRPr>
            </a:lvl2pPr>
            <a:lvl3pPr marL="914400" algn="l" rtl="0" fontAlgn="base">
              <a:spcBef>
                <a:spcPct val="0"/>
              </a:spcBef>
              <a:spcAft>
                <a:spcPct val="0"/>
              </a:spcAft>
              <a:defRPr sz="2000" kern="1200">
                <a:solidFill>
                  <a:schemeClr val="tx1"/>
                </a:solidFill>
                <a:latin typeface="Arial" charset="0"/>
                <a:ea typeface="+mn-ea"/>
                <a:cs typeface="+mn-cs"/>
              </a:defRPr>
            </a:lvl3pPr>
            <a:lvl4pPr marL="1371600" algn="l" rtl="0" fontAlgn="base">
              <a:spcBef>
                <a:spcPct val="0"/>
              </a:spcBef>
              <a:spcAft>
                <a:spcPct val="0"/>
              </a:spcAft>
              <a:defRPr sz="2000" kern="1200">
                <a:solidFill>
                  <a:schemeClr val="tx1"/>
                </a:solidFill>
                <a:latin typeface="Arial" charset="0"/>
                <a:ea typeface="+mn-ea"/>
                <a:cs typeface="+mn-cs"/>
              </a:defRPr>
            </a:lvl4pPr>
            <a:lvl5pPr marL="1828800" algn="l" rtl="0" fontAlgn="base">
              <a:spcBef>
                <a:spcPct val="0"/>
              </a:spcBef>
              <a:spcAft>
                <a:spcPct val="0"/>
              </a:spcAft>
              <a:defRPr sz="2000" kern="1200">
                <a:solidFill>
                  <a:schemeClr val="tx1"/>
                </a:solidFill>
                <a:latin typeface="Arial" charset="0"/>
                <a:ea typeface="+mn-ea"/>
                <a:cs typeface="+mn-cs"/>
              </a:defRPr>
            </a:lvl5pPr>
            <a:lvl6pPr marL="2286000" algn="l" defTabSz="914400" rtl="0" eaLnBrk="1" latinLnBrk="0" hangingPunct="1">
              <a:defRPr sz="2000" kern="1200">
                <a:solidFill>
                  <a:schemeClr val="tx1"/>
                </a:solidFill>
                <a:latin typeface="Arial" charset="0"/>
                <a:ea typeface="+mn-ea"/>
                <a:cs typeface="+mn-cs"/>
              </a:defRPr>
            </a:lvl6pPr>
            <a:lvl7pPr marL="2743200" algn="l" defTabSz="914400" rtl="0" eaLnBrk="1" latinLnBrk="0" hangingPunct="1">
              <a:defRPr sz="2000" kern="1200">
                <a:solidFill>
                  <a:schemeClr val="tx1"/>
                </a:solidFill>
                <a:latin typeface="Arial" charset="0"/>
                <a:ea typeface="+mn-ea"/>
                <a:cs typeface="+mn-cs"/>
              </a:defRPr>
            </a:lvl7pPr>
            <a:lvl8pPr marL="3200400" algn="l" defTabSz="914400" rtl="0" eaLnBrk="1" latinLnBrk="0" hangingPunct="1">
              <a:defRPr sz="2000" kern="1200">
                <a:solidFill>
                  <a:schemeClr val="tx1"/>
                </a:solidFill>
                <a:latin typeface="Arial" charset="0"/>
                <a:ea typeface="+mn-ea"/>
                <a:cs typeface="+mn-cs"/>
              </a:defRPr>
            </a:lvl8pPr>
            <a:lvl9pPr marL="3657600" algn="l" defTabSz="914400" rtl="0" eaLnBrk="1" latinLnBrk="0" hangingPunct="1">
              <a:defRPr sz="2000" kern="1200">
                <a:solidFill>
                  <a:schemeClr val="tx1"/>
                </a:solidFill>
                <a:latin typeface="Arial" charset="0"/>
                <a:ea typeface="+mn-ea"/>
                <a:cs typeface="+mn-cs"/>
              </a:defRPr>
            </a:lvl9pPr>
          </a:lstStyle>
          <a:p>
            <a:pPr algn="r">
              <a:defRPr/>
            </a:pPr>
            <a:fld id="{2712AA4C-A006-4F08-81E9-423B2AA17674}" type="slidenum">
              <a:rPr lang="en-US" altLang="en-US" smtClean="0"/>
              <a:pPr algn="r">
                <a:defRPr/>
              </a:pPr>
              <a:t>11</a:t>
            </a:fld>
            <a:endParaRPr lang="en-US" altLang="en-US" dirty="0"/>
          </a:p>
        </p:txBody>
      </p:sp>
    </p:spTree>
    <p:extLst>
      <p:ext uri="{BB962C8B-B14F-4D97-AF65-F5344CB8AC3E}">
        <p14:creationId xmlns:p14="http://schemas.microsoft.com/office/powerpoint/2010/main" val="288600841"/>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idx="4294967295"/>
          </p:nvPr>
        </p:nvSpPr>
        <p:spPr>
          <a:xfrm>
            <a:off x="152400" y="171450"/>
            <a:ext cx="8229600" cy="571500"/>
          </a:xfrm>
          <a:prstGeom prst="rect">
            <a:avLst/>
          </a:prstGeom>
        </p:spPr>
        <p:txBody>
          <a:bodyPr/>
          <a:lstStyle/>
          <a:p>
            <a:pPr algn="l" eaLnBrk="1" hangingPunct="1"/>
            <a:r>
              <a:rPr lang="en-US" altLang="en-US" sz="2800" b="1" dirty="0" smtClean="0"/>
              <a:t>Recommendations on Approach</a:t>
            </a:r>
          </a:p>
        </p:txBody>
      </p:sp>
      <p:sp>
        <p:nvSpPr>
          <p:cNvPr id="12290" name="Slide Number Placeholder 3"/>
          <p:cNvSpPr>
            <a:spLocks noGrp="1"/>
          </p:cNvSpPr>
          <p:nvPr>
            <p:ph type="sldNum" sz="quarter" idx="4294967295"/>
          </p:nvPr>
        </p:nvSpPr>
        <p:spPr>
          <a:xfrm>
            <a:off x="7010400" y="6356350"/>
            <a:ext cx="2133600" cy="365125"/>
          </a:xfrm>
          <a:noFill/>
        </p:spPr>
        <p:txBody>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fld id="{62B7530E-287D-403B-B31F-89BC90F07532}" type="slidenum">
              <a:rPr lang="en-US" altLang="en-US" sz="900">
                <a:solidFill>
                  <a:schemeClr val="bg2"/>
                </a:solidFill>
              </a:rPr>
              <a:pPr eaLnBrk="1" hangingPunct="1"/>
              <a:t>12</a:t>
            </a:fld>
            <a:endParaRPr lang="en-US" altLang="en-US" sz="900" dirty="0">
              <a:solidFill>
                <a:schemeClr val="bg2"/>
              </a:solidFill>
            </a:endParaRPr>
          </a:p>
        </p:txBody>
      </p:sp>
      <p:sp>
        <p:nvSpPr>
          <p:cNvPr id="12292" name="Rectangle 3"/>
          <p:cNvSpPr>
            <a:spLocks noGrp="1" noChangeArrowheads="1"/>
          </p:cNvSpPr>
          <p:nvPr>
            <p:ph idx="4294967295"/>
          </p:nvPr>
        </p:nvSpPr>
        <p:spPr>
          <a:xfrm>
            <a:off x="339725" y="1063625"/>
            <a:ext cx="8423275" cy="4851400"/>
          </a:xfrm>
          <a:noFill/>
        </p:spPr>
        <p:txBody>
          <a:bodyPr anchorCtr="0"/>
          <a:lstStyle/>
          <a:p>
            <a:pPr marL="342900" indent="-266700" algn="l" eaLnBrk="1" hangingPunct="1">
              <a:buClr>
                <a:srgbClr val="00A6D6"/>
              </a:buClr>
              <a:buFont typeface="Wingdings" pitchFamily="2" charset="2"/>
              <a:buChar char="Ø"/>
            </a:pPr>
            <a:r>
              <a:rPr lang="en-US" altLang="en-US" sz="2400" b="0" dirty="0" smtClean="0">
                <a:solidFill>
                  <a:schemeClr val="tx1"/>
                </a:solidFill>
              </a:rPr>
              <a:t>Process Owners </a:t>
            </a:r>
            <a:r>
              <a:rPr lang="en-US" altLang="en-US" sz="2000" b="0" dirty="0" smtClean="0">
                <a:solidFill>
                  <a:schemeClr val="tx1"/>
                </a:solidFill>
              </a:rPr>
              <a:t>(and those who manage the Risks at a senior level)</a:t>
            </a:r>
            <a:endParaRPr lang="en-US" altLang="en-US" sz="2400" b="0" dirty="0" smtClean="0">
              <a:solidFill>
                <a:schemeClr val="tx1"/>
              </a:solidFill>
            </a:endParaRPr>
          </a:p>
          <a:p>
            <a:pPr marL="342900" indent="-266700" algn="l" eaLnBrk="1" hangingPunct="1">
              <a:buClr>
                <a:srgbClr val="00A6D6"/>
              </a:buClr>
              <a:buFont typeface="Wingdings" pitchFamily="2" charset="2"/>
              <a:buChar char="Ø"/>
            </a:pPr>
            <a:r>
              <a:rPr lang="en-US" altLang="en-US" sz="2400" b="0" dirty="0" smtClean="0">
                <a:solidFill>
                  <a:schemeClr val="tx1"/>
                </a:solidFill>
              </a:rPr>
              <a:t>First Line Risk </a:t>
            </a:r>
            <a:r>
              <a:rPr lang="en-US" altLang="en-US" sz="2000" b="0" dirty="0" smtClean="0">
                <a:solidFill>
                  <a:schemeClr val="tx1"/>
                </a:solidFill>
              </a:rPr>
              <a:t>(where available or Second Line Risk)</a:t>
            </a:r>
            <a:endParaRPr lang="en-US" altLang="en-US" sz="2400" b="0" dirty="0" smtClean="0">
              <a:solidFill>
                <a:schemeClr val="tx1"/>
              </a:solidFill>
            </a:endParaRPr>
          </a:p>
          <a:p>
            <a:pPr marL="342900" indent="-266700" algn="l" eaLnBrk="1" hangingPunct="1">
              <a:buClr>
                <a:srgbClr val="00A6D6"/>
              </a:buClr>
              <a:buFont typeface="Wingdings" pitchFamily="2" charset="2"/>
              <a:buChar char="Ø"/>
            </a:pPr>
            <a:r>
              <a:rPr lang="en-US" altLang="en-US" sz="2400" b="0" dirty="0" smtClean="0">
                <a:solidFill>
                  <a:schemeClr val="tx1"/>
                </a:solidFill>
              </a:rPr>
              <a:t>Supporting Management – HR, IT, etc…</a:t>
            </a:r>
          </a:p>
          <a:p>
            <a:pPr marL="342900" indent="-266700" algn="l" eaLnBrk="1" hangingPunct="1">
              <a:buClr>
                <a:srgbClr val="00A6D6"/>
              </a:buClr>
              <a:buFont typeface="Wingdings" pitchFamily="2" charset="2"/>
              <a:buChar char="Ø"/>
            </a:pPr>
            <a:r>
              <a:rPr lang="en-US" altLang="en-US" sz="2400" b="0" dirty="0" smtClean="0">
                <a:solidFill>
                  <a:schemeClr val="tx1"/>
                </a:solidFill>
              </a:rPr>
              <a:t>Number of Participants</a:t>
            </a:r>
          </a:p>
          <a:p>
            <a:pPr marL="606425" lvl="1" indent="-190500" algn="l" eaLnBrk="1" hangingPunct="1">
              <a:buClr>
                <a:srgbClr val="00A6D6"/>
              </a:buClr>
              <a:buFont typeface="Wingdings" pitchFamily="2" charset="2"/>
              <a:buChar char="Ø"/>
            </a:pPr>
            <a:r>
              <a:rPr lang="en-US" altLang="en-US" sz="2000" dirty="0" smtClean="0">
                <a:solidFill>
                  <a:schemeClr val="tx1"/>
                </a:solidFill>
              </a:rPr>
              <a:t>Too few leads to incomplete input</a:t>
            </a:r>
          </a:p>
          <a:p>
            <a:pPr marL="606425" lvl="1" indent="-190500" algn="l" eaLnBrk="1" hangingPunct="1">
              <a:buClr>
                <a:srgbClr val="00A6D6"/>
              </a:buClr>
              <a:buFont typeface="Wingdings" pitchFamily="2" charset="2"/>
              <a:buChar char="Ø"/>
            </a:pPr>
            <a:r>
              <a:rPr lang="en-US" altLang="en-US" sz="2000" dirty="0" smtClean="0">
                <a:solidFill>
                  <a:schemeClr val="tx1"/>
                </a:solidFill>
              </a:rPr>
              <a:t>Too many can lead to excessive cross talk</a:t>
            </a:r>
          </a:p>
          <a:p>
            <a:pPr marL="606425" lvl="1" indent="-190500" algn="l" eaLnBrk="1" hangingPunct="1">
              <a:buClr>
                <a:srgbClr val="00A6D6"/>
              </a:buClr>
              <a:buFont typeface="Wingdings" pitchFamily="2" charset="2"/>
              <a:buChar char="Ø"/>
            </a:pPr>
            <a:r>
              <a:rPr lang="en-US" altLang="en-US" sz="2000" dirty="0" smtClean="0">
                <a:solidFill>
                  <a:schemeClr val="tx1"/>
                </a:solidFill>
              </a:rPr>
              <a:t>Recommend 5 to 12 participants per meeting</a:t>
            </a:r>
            <a:endParaRPr lang="en-US" altLang="en-US" sz="2000" b="0" dirty="0" smtClean="0">
              <a:solidFill>
                <a:schemeClr val="tx1"/>
              </a:solidFill>
            </a:endParaRPr>
          </a:p>
          <a:p>
            <a:pPr marL="346075" indent="-282575" algn="l" eaLnBrk="1" hangingPunct="1">
              <a:buClr>
                <a:srgbClr val="00A6D6"/>
              </a:buClr>
              <a:buFont typeface="Wingdings" pitchFamily="2" charset="2"/>
              <a:buChar char="Ø"/>
            </a:pPr>
            <a:r>
              <a:rPr lang="en-US" altLang="en-US" sz="2400" b="0" dirty="0" smtClean="0">
                <a:solidFill>
                  <a:schemeClr val="tx1"/>
                </a:solidFill>
              </a:rPr>
              <a:t>Group Dynamics – participants of similar seniority will help prevent one participant from dominating discussions</a:t>
            </a:r>
          </a:p>
          <a:p>
            <a:pPr marL="342900" indent="-266700" algn="l" eaLnBrk="1" hangingPunct="1">
              <a:buClr>
                <a:srgbClr val="00A6D6"/>
              </a:buClr>
              <a:buFont typeface="Wingdings" pitchFamily="2" charset="2"/>
              <a:buChar char="Ø"/>
            </a:pPr>
            <a:r>
              <a:rPr lang="en-US" altLang="en-US" sz="2400" b="0" dirty="0" smtClean="0">
                <a:solidFill>
                  <a:schemeClr val="tx1"/>
                </a:solidFill>
              </a:rPr>
              <a:t>Larger groups vs. smaller groups</a:t>
            </a:r>
          </a:p>
          <a:p>
            <a:pPr marL="606425" lvl="1" indent="-190500" algn="l" eaLnBrk="1" hangingPunct="1">
              <a:buClr>
                <a:srgbClr val="00A6D6"/>
              </a:buClr>
              <a:buFont typeface="Wingdings" pitchFamily="2" charset="2"/>
              <a:buChar char="Ø"/>
            </a:pPr>
            <a:r>
              <a:rPr lang="en-US" altLang="en-US" sz="1800" dirty="0" smtClean="0">
                <a:solidFill>
                  <a:schemeClr val="tx1"/>
                </a:solidFill>
              </a:rPr>
              <a:t>Consider breakout groups by Risk Type, Product, Process, etc..</a:t>
            </a:r>
          </a:p>
          <a:p>
            <a:pPr marL="606425" lvl="1" indent="-190500" algn="l" eaLnBrk="1" hangingPunct="1">
              <a:buClr>
                <a:srgbClr val="00A6D6"/>
              </a:buClr>
              <a:buFont typeface="Wingdings" pitchFamily="2" charset="2"/>
              <a:buChar char="Ø"/>
            </a:pPr>
            <a:r>
              <a:rPr lang="en-US" altLang="en-US" sz="1800" dirty="0" smtClean="0">
                <a:solidFill>
                  <a:schemeClr val="tx1"/>
                </a:solidFill>
              </a:rPr>
              <a:t>Convene entire group once a preliminary set of Material Risks is identified</a:t>
            </a:r>
          </a:p>
          <a:p>
            <a:pPr marL="606425" lvl="1" indent="-190500" algn="l" eaLnBrk="1" hangingPunct="1">
              <a:buFont typeface="Wingdings" pitchFamily="2" charset="2"/>
              <a:buChar char="Ø"/>
            </a:pPr>
            <a:endParaRPr lang="en-US" altLang="en-US" sz="1800" dirty="0">
              <a:solidFill>
                <a:schemeClr val="tx1"/>
              </a:solidFill>
            </a:endParaRPr>
          </a:p>
          <a:p>
            <a:pPr marL="415925" lvl="1" indent="0" algn="l" eaLnBrk="1" hangingPunct="1">
              <a:buNone/>
            </a:pPr>
            <a:endParaRPr lang="en-US" altLang="en-US" sz="1800" b="0" dirty="0" smtClean="0">
              <a:solidFill>
                <a:schemeClr val="tx1"/>
              </a:solidFill>
            </a:endParaRPr>
          </a:p>
          <a:p>
            <a:pPr marL="266700" indent="-190500" algn="l" eaLnBrk="1" hangingPunct="1"/>
            <a:endParaRPr lang="en-US" altLang="en-US" sz="2000" b="0" dirty="0" smtClean="0">
              <a:solidFill>
                <a:schemeClr val="tx1"/>
              </a:solidFill>
            </a:endParaRPr>
          </a:p>
          <a:p>
            <a:pPr marL="266700" indent="-190500" algn="l" eaLnBrk="1" hangingPunct="1">
              <a:buFont typeface="Arial" charset="0"/>
              <a:buNone/>
            </a:pPr>
            <a:endParaRPr lang="en-US" altLang="en-US" sz="2000" dirty="0" smtClean="0">
              <a:solidFill>
                <a:schemeClr val="tx1"/>
              </a:solidFill>
            </a:endParaRPr>
          </a:p>
        </p:txBody>
      </p:sp>
      <p:sp>
        <p:nvSpPr>
          <p:cNvPr id="5" name="Slide Number Placeholder 1"/>
          <p:cNvSpPr txBox="1">
            <a:spLocks/>
          </p:cNvSpPr>
          <p:nvPr/>
        </p:nvSpPr>
        <p:spPr>
          <a:xfrm>
            <a:off x="7010400" y="6515100"/>
            <a:ext cx="2133600" cy="342900"/>
          </a:xfrm>
          <a:prstGeom prst="rect">
            <a:avLst/>
          </a:prstGeom>
        </p:spPr>
        <p:txBody>
          <a:bodyPr vert="horz" lIns="91440" tIns="45720" rIns="91440" bIns="45720" rtlCol="0" anchor="ctr"/>
          <a:lstStyle>
            <a:defPPr>
              <a:defRPr lang="en-US"/>
            </a:defPPr>
            <a:lvl1pPr algn="l" rtl="0" fontAlgn="auto">
              <a:spcBef>
                <a:spcPts val="0"/>
              </a:spcBef>
              <a:spcAft>
                <a:spcPts val="0"/>
              </a:spcAft>
              <a:defRPr sz="1050" kern="1200">
                <a:solidFill>
                  <a:schemeClr val="tx1"/>
                </a:solidFill>
                <a:latin typeface="+mn-lt"/>
                <a:ea typeface="+mn-ea"/>
                <a:cs typeface="+mn-cs"/>
              </a:defRPr>
            </a:lvl1pPr>
            <a:lvl2pPr marL="457200" algn="l" rtl="0" fontAlgn="base">
              <a:spcBef>
                <a:spcPct val="0"/>
              </a:spcBef>
              <a:spcAft>
                <a:spcPct val="0"/>
              </a:spcAft>
              <a:defRPr sz="2000" kern="1200">
                <a:solidFill>
                  <a:schemeClr val="tx1"/>
                </a:solidFill>
                <a:latin typeface="Arial" charset="0"/>
                <a:ea typeface="+mn-ea"/>
                <a:cs typeface="+mn-cs"/>
              </a:defRPr>
            </a:lvl2pPr>
            <a:lvl3pPr marL="914400" algn="l" rtl="0" fontAlgn="base">
              <a:spcBef>
                <a:spcPct val="0"/>
              </a:spcBef>
              <a:spcAft>
                <a:spcPct val="0"/>
              </a:spcAft>
              <a:defRPr sz="2000" kern="1200">
                <a:solidFill>
                  <a:schemeClr val="tx1"/>
                </a:solidFill>
                <a:latin typeface="Arial" charset="0"/>
                <a:ea typeface="+mn-ea"/>
                <a:cs typeface="+mn-cs"/>
              </a:defRPr>
            </a:lvl3pPr>
            <a:lvl4pPr marL="1371600" algn="l" rtl="0" fontAlgn="base">
              <a:spcBef>
                <a:spcPct val="0"/>
              </a:spcBef>
              <a:spcAft>
                <a:spcPct val="0"/>
              </a:spcAft>
              <a:defRPr sz="2000" kern="1200">
                <a:solidFill>
                  <a:schemeClr val="tx1"/>
                </a:solidFill>
                <a:latin typeface="Arial" charset="0"/>
                <a:ea typeface="+mn-ea"/>
                <a:cs typeface="+mn-cs"/>
              </a:defRPr>
            </a:lvl4pPr>
            <a:lvl5pPr marL="1828800" algn="l" rtl="0" fontAlgn="base">
              <a:spcBef>
                <a:spcPct val="0"/>
              </a:spcBef>
              <a:spcAft>
                <a:spcPct val="0"/>
              </a:spcAft>
              <a:defRPr sz="2000" kern="1200">
                <a:solidFill>
                  <a:schemeClr val="tx1"/>
                </a:solidFill>
                <a:latin typeface="Arial" charset="0"/>
                <a:ea typeface="+mn-ea"/>
                <a:cs typeface="+mn-cs"/>
              </a:defRPr>
            </a:lvl5pPr>
            <a:lvl6pPr marL="2286000" algn="l" defTabSz="914400" rtl="0" eaLnBrk="1" latinLnBrk="0" hangingPunct="1">
              <a:defRPr sz="2000" kern="1200">
                <a:solidFill>
                  <a:schemeClr val="tx1"/>
                </a:solidFill>
                <a:latin typeface="Arial" charset="0"/>
                <a:ea typeface="+mn-ea"/>
                <a:cs typeface="+mn-cs"/>
              </a:defRPr>
            </a:lvl6pPr>
            <a:lvl7pPr marL="2743200" algn="l" defTabSz="914400" rtl="0" eaLnBrk="1" latinLnBrk="0" hangingPunct="1">
              <a:defRPr sz="2000" kern="1200">
                <a:solidFill>
                  <a:schemeClr val="tx1"/>
                </a:solidFill>
                <a:latin typeface="Arial" charset="0"/>
                <a:ea typeface="+mn-ea"/>
                <a:cs typeface="+mn-cs"/>
              </a:defRPr>
            </a:lvl7pPr>
            <a:lvl8pPr marL="3200400" algn="l" defTabSz="914400" rtl="0" eaLnBrk="1" latinLnBrk="0" hangingPunct="1">
              <a:defRPr sz="2000" kern="1200">
                <a:solidFill>
                  <a:schemeClr val="tx1"/>
                </a:solidFill>
                <a:latin typeface="Arial" charset="0"/>
                <a:ea typeface="+mn-ea"/>
                <a:cs typeface="+mn-cs"/>
              </a:defRPr>
            </a:lvl8pPr>
            <a:lvl9pPr marL="3657600" algn="l" defTabSz="914400" rtl="0" eaLnBrk="1" latinLnBrk="0" hangingPunct="1">
              <a:defRPr sz="2000" kern="1200">
                <a:solidFill>
                  <a:schemeClr val="tx1"/>
                </a:solidFill>
                <a:latin typeface="Arial" charset="0"/>
                <a:ea typeface="+mn-ea"/>
                <a:cs typeface="+mn-cs"/>
              </a:defRPr>
            </a:lvl9pPr>
          </a:lstStyle>
          <a:p>
            <a:pPr algn="r">
              <a:defRPr/>
            </a:pPr>
            <a:fld id="{2712AA4C-A006-4F08-81E9-423B2AA17674}" type="slidenum">
              <a:rPr lang="en-US" altLang="en-US" smtClean="0"/>
              <a:pPr algn="r">
                <a:defRPr/>
              </a:pPr>
              <a:t>12</a:t>
            </a:fld>
            <a:endParaRPr lang="en-US" altLang="en-US" dirty="0"/>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idx="4294967295"/>
          </p:nvPr>
        </p:nvSpPr>
        <p:spPr>
          <a:xfrm>
            <a:off x="292100" y="190500"/>
            <a:ext cx="8229600" cy="762000"/>
          </a:xfrm>
          <a:prstGeom prst="rect">
            <a:avLst/>
          </a:prstGeom>
        </p:spPr>
        <p:txBody>
          <a:bodyPr/>
          <a:lstStyle/>
          <a:p>
            <a:pPr algn="l" eaLnBrk="1" hangingPunct="1"/>
            <a:r>
              <a:rPr lang="en-US" altLang="en-US" sz="2800" b="1" dirty="0" smtClean="0"/>
              <a:t>Preparing Participants</a:t>
            </a:r>
          </a:p>
        </p:txBody>
      </p:sp>
      <p:sp>
        <p:nvSpPr>
          <p:cNvPr id="13314" name="Slide Number Placeholder 3"/>
          <p:cNvSpPr>
            <a:spLocks noGrp="1"/>
          </p:cNvSpPr>
          <p:nvPr>
            <p:ph type="sldNum" sz="quarter" idx="4294967295"/>
          </p:nvPr>
        </p:nvSpPr>
        <p:spPr>
          <a:xfrm>
            <a:off x="7010400" y="6356350"/>
            <a:ext cx="2133600" cy="365125"/>
          </a:xfrm>
          <a:noFill/>
        </p:spPr>
        <p:txBody>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fld id="{4D835CDC-8C4F-4608-BE1F-D6C0CF20C803}" type="slidenum">
              <a:rPr lang="en-US" altLang="en-US" sz="900">
                <a:solidFill>
                  <a:schemeClr val="bg2"/>
                </a:solidFill>
              </a:rPr>
              <a:pPr eaLnBrk="1" hangingPunct="1"/>
              <a:t>13</a:t>
            </a:fld>
            <a:endParaRPr lang="en-US" altLang="en-US" sz="900" dirty="0">
              <a:solidFill>
                <a:schemeClr val="bg2"/>
              </a:solidFill>
            </a:endParaRPr>
          </a:p>
        </p:txBody>
      </p:sp>
      <p:sp>
        <p:nvSpPr>
          <p:cNvPr id="13316" name="Text Box 3"/>
          <p:cNvSpPr txBox="1">
            <a:spLocks noChangeArrowheads="1"/>
          </p:cNvSpPr>
          <p:nvPr/>
        </p:nvSpPr>
        <p:spPr bwMode="auto">
          <a:xfrm>
            <a:off x="0" y="1163710"/>
            <a:ext cx="8454335" cy="35702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eaLnBrk="0" hangingPunct="0">
              <a:defRPr sz="2000">
                <a:solidFill>
                  <a:schemeClr val="tx1"/>
                </a:solidFill>
                <a:latin typeface="Arial" charset="0"/>
              </a:defRPr>
            </a:lvl1pPr>
            <a:lvl2pPr marL="800100" indent="-342900" eaLnBrk="0" hangingPunct="0">
              <a:defRPr sz="2000">
                <a:solidFill>
                  <a:schemeClr val="tx1"/>
                </a:solidFill>
                <a:latin typeface="Arial" charset="0"/>
              </a:defRPr>
            </a:lvl2pPr>
            <a:lvl3pPr marL="1257300" indent="-342900" eaLnBrk="0" hangingPunct="0">
              <a:defRPr sz="2000">
                <a:solidFill>
                  <a:schemeClr val="tx1"/>
                </a:solidFill>
                <a:latin typeface="Arial" charset="0"/>
              </a:defRPr>
            </a:lvl3pPr>
            <a:lvl4pPr marL="1714500" indent="-342900" eaLnBrk="0" hangingPunct="0">
              <a:defRPr sz="2000">
                <a:solidFill>
                  <a:schemeClr val="tx1"/>
                </a:solidFill>
                <a:latin typeface="Arial" charset="0"/>
              </a:defRPr>
            </a:lvl4pPr>
            <a:lvl5pPr marL="2171700" indent="-342900" eaLnBrk="0" hangingPunct="0">
              <a:defRPr sz="2000">
                <a:solidFill>
                  <a:schemeClr val="tx1"/>
                </a:solidFill>
                <a:latin typeface="Arial" charset="0"/>
              </a:defRPr>
            </a:lvl5pPr>
            <a:lvl6pPr marL="2628900" indent="-342900" eaLnBrk="0" fontAlgn="base" hangingPunct="0">
              <a:spcBef>
                <a:spcPct val="0"/>
              </a:spcBef>
              <a:spcAft>
                <a:spcPct val="0"/>
              </a:spcAft>
              <a:defRPr sz="2000">
                <a:solidFill>
                  <a:schemeClr val="tx1"/>
                </a:solidFill>
                <a:latin typeface="Arial" charset="0"/>
              </a:defRPr>
            </a:lvl6pPr>
            <a:lvl7pPr marL="3086100" indent="-342900" eaLnBrk="0" fontAlgn="base" hangingPunct="0">
              <a:spcBef>
                <a:spcPct val="0"/>
              </a:spcBef>
              <a:spcAft>
                <a:spcPct val="0"/>
              </a:spcAft>
              <a:defRPr sz="2000">
                <a:solidFill>
                  <a:schemeClr val="tx1"/>
                </a:solidFill>
                <a:latin typeface="Arial" charset="0"/>
              </a:defRPr>
            </a:lvl7pPr>
            <a:lvl8pPr marL="3543300" indent="-342900" eaLnBrk="0" fontAlgn="base" hangingPunct="0">
              <a:spcBef>
                <a:spcPct val="0"/>
              </a:spcBef>
              <a:spcAft>
                <a:spcPct val="0"/>
              </a:spcAft>
              <a:defRPr sz="2000">
                <a:solidFill>
                  <a:schemeClr val="tx1"/>
                </a:solidFill>
                <a:latin typeface="Arial" charset="0"/>
              </a:defRPr>
            </a:lvl8pPr>
            <a:lvl9pPr marL="4000500" indent="-342900" eaLnBrk="0" fontAlgn="base" hangingPunct="0">
              <a:spcBef>
                <a:spcPct val="0"/>
              </a:spcBef>
              <a:spcAft>
                <a:spcPct val="0"/>
              </a:spcAft>
              <a:defRPr sz="2000">
                <a:solidFill>
                  <a:schemeClr val="tx1"/>
                </a:solidFill>
                <a:latin typeface="Arial" charset="0"/>
              </a:defRPr>
            </a:lvl9pPr>
          </a:lstStyle>
          <a:p>
            <a:pPr lvl="1" eaLnBrk="1" hangingPunct="1">
              <a:spcBef>
                <a:spcPct val="50000"/>
              </a:spcBef>
              <a:spcAft>
                <a:spcPts val="600"/>
              </a:spcAft>
              <a:buClr>
                <a:srgbClr val="00A6D6"/>
              </a:buClr>
              <a:buFont typeface="Wingdings" pitchFamily="2" charset="2"/>
              <a:buChar char="Ø"/>
            </a:pPr>
            <a:r>
              <a:rPr lang="en-US" altLang="en-US" sz="2400" dirty="0">
                <a:latin typeface="+mn-lt"/>
              </a:rPr>
              <a:t>Introductory Document </a:t>
            </a:r>
            <a:r>
              <a:rPr lang="en-US" altLang="en-US" sz="2400" dirty="0" smtClean="0">
                <a:latin typeface="+mn-lt"/>
              </a:rPr>
              <a:t>– Brief explanation of program objectives, timeframes and deliverables </a:t>
            </a:r>
          </a:p>
          <a:p>
            <a:pPr lvl="1" eaLnBrk="1" hangingPunct="1">
              <a:spcBef>
                <a:spcPct val="50000"/>
              </a:spcBef>
              <a:spcAft>
                <a:spcPts val="600"/>
              </a:spcAft>
              <a:buClr>
                <a:srgbClr val="00A6D6"/>
              </a:buClr>
              <a:buFont typeface="Wingdings" pitchFamily="2" charset="2"/>
              <a:buChar char="Ø"/>
            </a:pPr>
            <a:r>
              <a:rPr lang="en-US" altLang="en-US" sz="2400" dirty="0" smtClean="0">
                <a:latin typeface="+mn-lt"/>
              </a:rPr>
              <a:t>Executive Support – Include note from senior management endorsing support in the program</a:t>
            </a:r>
          </a:p>
          <a:p>
            <a:pPr lvl="1" eaLnBrk="1" hangingPunct="1">
              <a:spcBef>
                <a:spcPct val="50000"/>
              </a:spcBef>
              <a:spcAft>
                <a:spcPts val="600"/>
              </a:spcAft>
              <a:buClr>
                <a:srgbClr val="00A6D6"/>
              </a:buClr>
              <a:buFont typeface="Wingdings" pitchFamily="2" charset="2"/>
              <a:buChar char="Ø"/>
            </a:pPr>
            <a:r>
              <a:rPr lang="en-US" altLang="en-US" sz="2400" dirty="0" smtClean="0">
                <a:latin typeface="+mn-lt"/>
              </a:rPr>
              <a:t>Introductory Comments and pre-reads – Thank participants for getting involved, Include Risk Taxonomy, relevant Foundational inputs, who will be involved and who the output will be presented to</a:t>
            </a:r>
            <a:endParaRPr lang="en-US" altLang="en-US" sz="2400" dirty="0">
              <a:latin typeface="+mn-lt"/>
            </a:endParaRPr>
          </a:p>
        </p:txBody>
      </p:sp>
      <p:sp>
        <p:nvSpPr>
          <p:cNvPr id="5" name="Slide Number Placeholder 1"/>
          <p:cNvSpPr txBox="1">
            <a:spLocks/>
          </p:cNvSpPr>
          <p:nvPr/>
        </p:nvSpPr>
        <p:spPr>
          <a:xfrm>
            <a:off x="7010400" y="6515100"/>
            <a:ext cx="2133600" cy="342900"/>
          </a:xfrm>
          <a:prstGeom prst="rect">
            <a:avLst/>
          </a:prstGeom>
        </p:spPr>
        <p:txBody>
          <a:bodyPr vert="horz" lIns="91440" tIns="45720" rIns="91440" bIns="45720" rtlCol="0" anchor="ctr"/>
          <a:lstStyle>
            <a:defPPr>
              <a:defRPr lang="en-US"/>
            </a:defPPr>
            <a:lvl1pPr algn="l" rtl="0" fontAlgn="auto">
              <a:spcBef>
                <a:spcPts val="0"/>
              </a:spcBef>
              <a:spcAft>
                <a:spcPts val="0"/>
              </a:spcAft>
              <a:defRPr sz="1050" kern="1200">
                <a:solidFill>
                  <a:schemeClr val="tx1"/>
                </a:solidFill>
                <a:latin typeface="+mn-lt"/>
                <a:ea typeface="+mn-ea"/>
                <a:cs typeface="+mn-cs"/>
              </a:defRPr>
            </a:lvl1pPr>
            <a:lvl2pPr marL="457200" algn="l" rtl="0" fontAlgn="base">
              <a:spcBef>
                <a:spcPct val="0"/>
              </a:spcBef>
              <a:spcAft>
                <a:spcPct val="0"/>
              </a:spcAft>
              <a:defRPr sz="2000" kern="1200">
                <a:solidFill>
                  <a:schemeClr val="tx1"/>
                </a:solidFill>
                <a:latin typeface="Arial" charset="0"/>
                <a:ea typeface="+mn-ea"/>
                <a:cs typeface="+mn-cs"/>
              </a:defRPr>
            </a:lvl2pPr>
            <a:lvl3pPr marL="914400" algn="l" rtl="0" fontAlgn="base">
              <a:spcBef>
                <a:spcPct val="0"/>
              </a:spcBef>
              <a:spcAft>
                <a:spcPct val="0"/>
              </a:spcAft>
              <a:defRPr sz="2000" kern="1200">
                <a:solidFill>
                  <a:schemeClr val="tx1"/>
                </a:solidFill>
                <a:latin typeface="Arial" charset="0"/>
                <a:ea typeface="+mn-ea"/>
                <a:cs typeface="+mn-cs"/>
              </a:defRPr>
            </a:lvl3pPr>
            <a:lvl4pPr marL="1371600" algn="l" rtl="0" fontAlgn="base">
              <a:spcBef>
                <a:spcPct val="0"/>
              </a:spcBef>
              <a:spcAft>
                <a:spcPct val="0"/>
              </a:spcAft>
              <a:defRPr sz="2000" kern="1200">
                <a:solidFill>
                  <a:schemeClr val="tx1"/>
                </a:solidFill>
                <a:latin typeface="Arial" charset="0"/>
                <a:ea typeface="+mn-ea"/>
                <a:cs typeface="+mn-cs"/>
              </a:defRPr>
            </a:lvl4pPr>
            <a:lvl5pPr marL="1828800" algn="l" rtl="0" fontAlgn="base">
              <a:spcBef>
                <a:spcPct val="0"/>
              </a:spcBef>
              <a:spcAft>
                <a:spcPct val="0"/>
              </a:spcAft>
              <a:defRPr sz="2000" kern="1200">
                <a:solidFill>
                  <a:schemeClr val="tx1"/>
                </a:solidFill>
                <a:latin typeface="Arial" charset="0"/>
                <a:ea typeface="+mn-ea"/>
                <a:cs typeface="+mn-cs"/>
              </a:defRPr>
            </a:lvl5pPr>
            <a:lvl6pPr marL="2286000" algn="l" defTabSz="914400" rtl="0" eaLnBrk="1" latinLnBrk="0" hangingPunct="1">
              <a:defRPr sz="2000" kern="1200">
                <a:solidFill>
                  <a:schemeClr val="tx1"/>
                </a:solidFill>
                <a:latin typeface="Arial" charset="0"/>
                <a:ea typeface="+mn-ea"/>
                <a:cs typeface="+mn-cs"/>
              </a:defRPr>
            </a:lvl6pPr>
            <a:lvl7pPr marL="2743200" algn="l" defTabSz="914400" rtl="0" eaLnBrk="1" latinLnBrk="0" hangingPunct="1">
              <a:defRPr sz="2000" kern="1200">
                <a:solidFill>
                  <a:schemeClr val="tx1"/>
                </a:solidFill>
                <a:latin typeface="Arial" charset="0"/>
                <a:ea typeface="+mn-ea"/>
                <a:cs typeface="+mn-cs"/>
              </a:defRPr>
            </a:lvl7pPr>
            <a:lvl8pPr marL="3200400" algn="l" defTabSz="914400" rtl="0" eaLnBrk="1" latinLnBrk="0" hangingPunct="1">
              <a:defRPr sz="2000" kern="1200">
                <a:solidFill>
                  <a:schemeClr val="tx1"/>
                </a:solidFill>
                <a:latin typeface="Arial" charset="0"/>
                <a:ea typeface="+mn-ea"/>
                <a:cs typeface="+mn-cs"/>
              </a:defRPr>
            </a:lvl8pPr>
            <a:lvl9pPr marL="3657600" algn="l" defTabSz="914400" rtl="0" eaLnBrk="1" latinLnBrk="0" hangingPunct="1">
              <a:defRPr sz="2000" kern="1200">
                <a:solidFill>
                  <a:schemeClr val="tx1"/>
                </a:solidFill>
                <a:latin typeface="Arial" charset="0"/>
                <a:ea typeface="+mn-ea"/>
                <a:cs typeface="+mn-cs"/>
              </a:defRPr>
            </a:lvl9pPr>
          </a:lstStyle>
          <a:p>
            <a:pPr algn="r">
              <a:defRPr/>
            </a:pPr>
            <a:fld id="{2712AA4C-A006-4F08-81E9-423B2AA17674}" type="slidenum">
              <a:rPr lang="en-US" altLang="en-US" smtClean="0"/>
              <a:pPr algn="r">
                <a:defRPr/>
              </a:pPr>
              <a:t>13</a:t>
            </a:fld>
            <a:endParaRPr lang="en-US" altLang="en-US" dirty="0"/>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3"/>
          <p:cNvSpPr txBox="1">
            <a:spLocks noChangeArrowheads="1"/>
          </p:cNvSpPr>
          <p:nvPr/>
        </p:nvSpPr>
        <p:spPr bwMode="auto">
          <a:xfrm>
            <a:off x="200025" y="909683"/>
            <a:ext cx="8904168" cy="70480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defRPr>
                <a:solidFill>
                  <a:schemeClr val="tx1"/>
                </a:solidFill>
                <a:latin typeface="Arial" pitchFamily="34" charset="0"/>
              </a:defRPr>
            </a:lvl1pPr>
            <a:lvl2pPr marL="800100" indent="-342900">
              <a:defRPr>
                <a:solidFill>
                  <a:schemeClr val="tx1"/>
                </a:solidFill>
                <a:latin typeface="Arial" pitchFamily="34" charset="0"/>
              </a:defRPr>
            </a:lvl2pPr>
            <a:lvl3pPr marL="1257300" indent="-342900">
              <a:defRPr>
                <a:solidFill>
                  <a:schemeClr val="tx1"/>
                </a:solidFill>
                <a:latin typeface="Arial" pitchFamily="34" charset="0"/>
              </a:defRPr>
            </a:lvl3pPr>
            <a:lvl4pPr marL="1714500" indent="-342900">
              <a:defRPr>
                <a:solidFill>
                  <a:schemeClr val="tx1"/>
                </a:solidFill>
                <a:latin typeface="Arial" pitchFamily="34" charset="0"/>
              </a:defRPr>
            </a:lvl4pPr>
            <a:lvl5pPr marL="2171700" indent="-342900">
              <a:defRPr>
                <a:solidFill>
                  <a:schemeClr val="tx1"/>
                </a:solidFill>
                <a:latin typeface="Arial" pitchFamily="34" charset="0"/>
              </a:defRPr>
            </a:lvl5pPr>
            <a:lvl6pPr marL="2628900" indent="-342900" fontAlgn="base">
              <a:spcBef>
                <a:spcPct val="0"/>
              </a:spcBef>
              <a:spcAft>
                <a:spcPct val="0"/>
              </a:spcAft>
              <a:defRPr>
                <a:solidFill>
                  <a:schemeClr val="tx1"/>
                </a:solidFill>
                <a:latin typeface="Arial" pitchFamily="34" charset="0"/>
              </a:defRPr>
            </a:lvl6pPr>
            <a:lvl7pPr marL="3086100" indent="-342900" fontAlgn="base">
              <a:spcBef>
                <a:spcPct val="0"/>
              </a:spcBef>
              <a:spcAft>
                <a:spcPct val="0"/>
              </a:spcAft>
              <a:defRPr>
                <a:solidFill>
                  <a:schemeClr val="tx1"/>
                </a:solidFill>
                <a:latin typeface="Arial" pitchFamily="34" charset="0"/>
              </a:defRPr>
            </a:lvl7pPr>
            <a:lvl8pPr marL="3543300" indent="-342900" fontAlgn="base">
              <a:spcBef>
                <a:spcPct val="0"/>
              </a:spcBef>
              <a:spcAft>
                <a:spcPct val="0"/>
              </a:spcAft>
              <a:defRPr>
                <a:solidFill>
                  <a:schemeClr val="tx1"/>
                </a:solidFill>
                <a:latin typeface="Arial" pitchFamily="34" charset="0"/>
              </a:defRPr>
            </a:lvl8pPr>
            <a:lvl9pPr marL="4000500" indent="-342900" fontAlgn="base">
              <a:spcBef>
                <a:spcPct val="0"/>
              </a:spcBef>
              <a:spcAft>
                <a:spcPct val="0"/>
              </a:spcAft>
              <a:defRPr>
                <a:solidFill>
                  <a:schemeClr val="tx1"/>
                </a:solidFill>
                <a:latin typeface="Arial" pitchFamily="34" charset="0"/>
              </a:defRPr>
            </a:lvl9pPr>
          </a:lstStyle>
          <a:p>
            <a:pPr marL="0" lvl="0" indent="0"/>
            <a:r>
              <a:rPr lang="en-US" sz="2400" dirty="0" smtClean="0">
                <a:latin typeface="+mn-lt"/>
              </a:rPr>
              <a:t>The Line of Business and Business Segment Material Risk Program begins by collecting available Foundational Input sources (examples below):</a:t>
            </a:r>
          </a:p>
          <a:p>
            <a:pPr marL="0" lvl="0" indent="0"/>
            <a:endParaRPr lang="en-US" b="1" dirty="0">
              <a:latin typeface="+mn-lt"/>
            </a:endParaRPr>
          </a:p>
          <a:p>
            <a:pPr marL="0" lvl="0" indent="0"/>
            <a:endParaRPr lang="en-US" b="1" dirty="0" smtClean="0">
              <a:latin typeface="+mn-lt"/>
            </a:endParaRPr>
          </a:p>
          <a:p>
            <a:pPr marL="0" lvl="0" indent="0"/>
            <a:endParaRPr lang="en-US" b="1" dirty="0">
              <a:latin typeface="+mn-lt"/>
            </a:endParaRPr>
          </a:p>
          <a:p>
            <a:pPr marL="0" lvl="0" indent="0"/>
            <a:endParaRPr lang="en-US" b="1" dirty="0" smtClean="0">
              <a:latin typeface="+mn-lt"/>
            </a:endParaRPr>
          </a:p>
          <a:p>
            <a:pPr marL="0" lvl="0" indent="0"/>
            <a:endParaRPr lang="en-US" b="1" dirty="0">
              <a:latin typeface="+mn-lt"/>
            </a:endParaRPr>
          </a:p>
          <a:p>
            <a:pPr marL="0" lvl="0" indent="0"/>
            <a:endParaRPr lang="en-US" b="1" dirty="0" smtClean="0">
              <a:latin typeface="+mn-lt"/>
            </a:endParaRPr>
          </a:p>
          <a:p>
            <a:pPr marL="0" lvl="0" indent="0"/>
            <a:endParaRPr lang="en-US" b="1" dirty="0">
              <a:latin typeface="+mn-lt"/>
            </a:endParaRPr>
          </a:p>
          <a:p>
            <a:pPr marL="0" lvl="0" indent="0"/>
            <a:endParaRPr lang="en-US" b="1" dirty="0" smtClean="0">
              <a:latin typeface="+mn-lt"/>
            </a:endParaRPr>
          </a:p>
          <a:p>
            <a:pPr marL="0" lvl="0" indent="0"/>
            <a:endParaRPr lang="en-US" sz="1400" dirty="0" smtClean="0">
              <a:latin typeface="+mn-lt"/>
            </a:endParaRPr>
          </a:p>
          <a:p>
            <a:pPr marL="285750" lvl="0" indent="-285750">
              <a:spcBef>
                <a:spcPts val="600"/>
              </a:spcBef>
              <a:spcAft>
                <a:spcPts val="600"/>
              </a:spcAft>
              <a:buClr>
                <a:srgbClr val="00A6D6"/>
              </a:buClr>
              <a:buFont typeface="Wingdings" panose="05000000000000000000" pitchFamily="2" charset="2"/>
              <a:buChar char="Ø"/>
            </a:pPr>
            <a:r>
              <a:rPr lang="en-US" sz="2400" dirty="0" smtClean="0">
                <a:latin typeface="+mn-lt"/>
              </a:rPr>
              <a:t>First Line will liaise with their ERM and Second Line Risk Teams to collect available sources of information</a:t>
            </a:r>
          </a:p>
          <a:p>
            <a:pPr marL="285750" lvl="0" indent="-285750">
              <a:spcBef>
                <a:spcPts val="600"/>
              </a:spcBef>
              <a:spcAft>
                <a:spcPts val="600"/>
              </a:spcAft>
              <a:buClr>
                <a:srgbClr val="00A6D6"/>
              </a:buClr>
              <a:buFont typeface="Wingdings" panose="05000000000000000000" pitchFamily="2" charset="2"/>
              <a:buChar char="Ø"/>
            </a:pPr>
            <a:r>
              <a:rPr lang="en-US" sz="2400" dirty="0" smtClean="0">
                <a:latin typeface="+mn-lt"/>
              </a:rPr>
              <a:t>These sources will be used to complete various sections of the Material Risk Inventory and inform the discovery of Material Risks</a:t>
            </a:r>
          </a:p>
          <a:p>
            <a:pPr lvl="0"/>
            <a:endParaRPr lang="en-US" b="1" dirty="0" smtClean="0">
              <a:latin typeface="+mn-lt"/>
            </a:endParaRPr>
          </a:p>
          <a:p>
            <a:pPr lvl="0"/>
            <a:endParaRPr lang="en-US" b="1" dirty="0" smtClean="0">
              <a:latin typeface="+mn-lt"/>
            </a:endParaRPr>
          </a:p>
          <a:p>
            <a:pPr marL="0" indent="0"/>
            <a:endParaRPr lang="en-US" dirty="0" smtClean="0">
              <a:latin typeface="+mn-lt"/>
            </a:endParaRPr>
          </a:p>
          <a:p>
            <a:pPr marL="0" indent="0"/>
            <a:endParaRPr lang="en-US" dirty="0" smtClean="0">
              <a:latin typeface="+mn-lt"/>
            </a:endParaRPr>
          </a:p>
        </p:txBody>
      </p:sp>
      <p:sp>
        <p:nvSpPr>
          <p:cNvPr id="6" name="Text Box 3"/>
          <p:cNvSpPr txBox="1">
            <a:spLocks noChangeArrowheads="1"/>
          </p:cNvSpPr>
          <p:nvPr/>
        </p:nvSpPr>
        <p:spPr bwMode="auto">
          <a:xfrm>
            <a:off x="239832" y="2126060"/>
            <a:ext cx="9447093" cy="2693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numCol="2">
            <a:spAutoFit/>
          </a:bodyPr>
          <a:lstStyle>
            <a:lvl1pPr marL="342900" indent="-342900">
              <a:defRPr>
                <a:solidFill>
                  <a:schemeClr val="tx1"/>
                </a:solidFill>
                <a:latin typeface="Arial" pitchFamily="34" charset="0"/>
              </a:defRPr>
            </a:lvl1pPr>
            <a:lvl2pPr marL="800100" indent="-342900">
              <a:defRPr>
                <a:solidFill>
                  <a:schemeClr val="tx1"/>
                </a:solidFill>
                <a:latin typeface="Arial" pitchFamily="34" charset="0"/>
              </a:defRPr>
            </a:lvl2pPr>
            <a:lvl3pPr marL="1257300" indent="-342900">
              <a:defRPr>
                <a:solidFill>
                  <a:schemeClr val="tx1"/>
                </a:solidFill>
                <a:latin typeface="Arial" pitchFamily="34" charset="0"/>
              </a:defRPr>
            </a:lvl3pPr>
            <a:lvl4pPr marL="1714500" indent="-342900">
              <a:defRPr>
                <a:solidFill>
                  <a:schemeClr val="tx1"/>
                </a:solidFill>
                <a:latin typeface="Arial" pitchFamily="34" charset="0"/>
              </a:defRPr>
            </a:lvl4pPr>
            <a:lvl5pPr marL="2171700" indent="-342900">
              <a:defRPr>
                <a:solidFill>
                  <a:schemeClr val="tx1"/>
                </a:solidFill>
                <a:latin typeface="Arial" pitchFamily="34" charset="0"/>
              </a:defRPr>
            </a:lvl5pPr>
            <a:lvl6pPr marL="2628900" indent="-342900" fontAlgn="base">
              <a:spcBef>
                <a:spcPct val="0"/>
              </a:spcBef>
              <a:spcAft>
                <a:spcPct val="0"/>
              </a:spcAft>
              <a:defRPr>
                <a:solidFill>
                  <a:schemeClr val="tx1"/>
                </a:solidFill>
                <a:latin typeface="Arial" pitchFamily="34" charset="0"/>
              </a:defRPr>
            </a:lvl6pPr>
            <a:lvl7pPr marL="3086100" indent="-342900" fontAlgn="base">
              <a:spcBef>
                <a:spcPct val="0"/>
              </a:spcBef>
              <a:spcAft>
                <a:spcPct val="0"/>
              </a:spcAft>
              <a:defRPr>
                <a:solidFill>
                  <a:schemeClr val="tx1"/>
                </a:solidFill>
                <a:latin typeface="Arial" pitchFamily="34" charset="0"/>
              </a:defRPr>
            </a:lvl7pPr>
            <a:lvl8pPr marL="3543300" indent="-342900" fontAlgn="base">
              <a:spcBef>
                <a:spcPct val="0"/>
              </a:spcBef>
              <a:spcAft>
                <a:spcPct val="0"/>
              </a:spcAft>
              <a:defRPr>
                <a:solidFill>
                  <a:schemeClr val="tx1"/>
                </a:solidFill>
                <a:latin typeface="Arial" pitchFamily="34" charset="0"/>
              </a:defRPr>
            </a:lvl8pPr>
            <a:lvl9pPr marL="4000500" indent="-342900" fontAlgn="base">
              <a:spcBef>
                <a:spcPct val="0"/>
              </a:spcBef>
              <a:spcAft>
                <a:spcPct val="0"/>
              </a:spcAft>
              <a:defRPr>
                <a:solidFill>
                  <a:schemeClr val="tx1"/>
                </a:solidFill>
                <a:latin typeface="Arial" pitchFamily="34" charset="0"/>
              </a:defRPr>
            </a:lvl9pPr>
          </a:lstStyle>
          <a:p>
            <a:pPr lvl="0">
              <a:spcAft>
                <a:spcPts val="300"/>
              </a:spcAft>
              <a:buFont typeface="Arial" panose="020B0604020202020204" pitchFamily="34" charset="0"/>
              <a:buChar char="•"/>
            </a:pPr>
            <a:r>
              <a:rPr lang="en-US" sz="1600" dirty="0" smtClean="0">
                <a:latin typeface="+mn-lt"/>
              </a:rPr>
              <a:t>Balance Sheet and Income Statement</a:t>
            </a:r>
          </a:p>
          <a:p>
            <a:pPr lvl="0">
              <a:spcAft>
                <a:spcPts val="300"/>
              </a:spcAft>
              <a:buFont typeface="Arial" panose="020B0604020202020204" pitchFamily="34" charset="0"/>
              <a:buChar char="•"/>
            </a:pPr>
            <a:r>
              <a:rPr lang="en-US" sz="1600" dirty="0" smtClean="0">
                <a:latin typeface="+mn-lt"/>
              </a:rPr>
              <a:t>Metrics/KPIs/KRIs</a:t>
            </a:r>
          </a:p>
          <a:p>
            <a:pPr lvl="0">
              <a:spcAft>
                <a:spcPts val="300"/>
              </a:spcAft>
              <a:buFont typeface="Arial" panose="020B0604020202020204" pitchFamily="34" charset="0"/>
              <a:buChar char="•"/>
            </a:pPr>
            <a:r>
              <a:rPr lang="en-US" sz="1600" dirty="0" smtClean="0">
                <a:latin typeface="+mn-lt"/>
              </a:rPr>
              <a:t>Known regulatory breaches and regulatory changes</a:t>
            </a:r>
          </a:p>
          <a:p>
            <a:pPr lvl="0">
              <a:spcAft>
                <a:spcPts val="300"/>
              </a:spcAft>
              <a:buFont typeface="Arial" panose="020B0604020202020204" pitchFamily="34" charset="0"/>
              <a:buChar char="•"/>
            </a:pPr>
            <a:r>
              <a:rPr lang="en-US" sz="1600" dirty="0" smtClean="0">
                <a:latin typeface="+mn-lt"/>
              </a:rPr>
              <a:t>Near misses and loss data </a:t>
            </a:r>
          </a:p>
          <a:p>
            <a:pPr lvl="0">
              <a:spcAft>
                <a:spcPts val="300"/>
              </a:spcAft>
              <a:buFont typeface="Arial" panose="020B0604020202020204" pitchFamily="34" charset="0"/>
              <a:buChar char="•"/>
            </a:pPr>
            <a:r>
              <a:rPr lang="en-US" sz="1600" dirty="0" smtClean="0">
                <a:latin typeface="+mn-lt"/>
              </a:rPr>
              <a:t>Credit exposures and concentrations </a:t>
            </a:r>
          </a:p>
          <a:p>
            <a:pPr lvl="0">
              <a:spcAft>
                <a:spcPts val="300"/>
              </a:spcAft>
              <a:buFont typeface="Arial" panose="020B0604020202020204" pitchFamily="34" charset="0"/>
              <a:buChar char="•"/>
            </a:pPr>
            <a:r>
              <a:rPr lang="en-US" sz="1600" dirty="0" smtClean="0">
                <a:latin typeface="+mn-lt"/>
              </a:rPr>
              <a:t>External data and peer analysis</a:t>
            </a:r>
          </a:p>
          <a:p>
            <a:pPr lvl="0">
              <a:spcAft>
                <a:spcPts val="300"/>
              </a:spcAft>
              <a:buFont typeface="Arial" panose="020B0604020202020204" pitchFamily="34" charset="0"/>
              <a:buChar char="•"/>
            </a:pPr>
            <a:r>
              <a:rPr lang="en-US" sz="1600" dirty="0" smtClean="0">
                <a:latin typeface="+mn-lt"/>
              </a:rPr>
              <a:t>Emerging Risks</a:t>
            </a:r>
            <a:endParaRPr lang="en-US" sz="1600" dirty="0">
              <a:latin typeface="+mn-lt"/>
            </a:endParaRPr>
          </a:p>
          <a:p>
            <a:pPr lvl="0">
              <a:spcAft>
                <a:spcPts val="300"/>
              </a:spcAft>
              <a:buFont typeface="Arial" panose="020B0604020202020204" pitchFamily="34" charset="0"/>
              <a:buChar char="•"/>
            </a:pPr>
            <a:r>
              <a:rPr lang="en-US" sz="1600" dirty="0" smtClean="0">
                <a:latin typeface="+mn-lt"/>
              </a:rPr>
              <a:t>Off-Balance Sheet Risks</a:t>
            </a:r>
          </a:p>
          <a:p>
            <a:pPr marL="0" lvl="0" indent="0">
              <a:spcAft>
                <a:spcPts val="300"/>
              </a:spcAft>
            </a:pPr>
            <a:endParaRPr lang="en-US" sz="400" dirty="0" smtClean="0">
              <a:latin typeface="+mn-lt"/>
            </a:endParaRPr>
          </a:p>
          <a:p>
            <a:pPr marL="0" lvl="0" indent="0">
              <a:spcAft>
                <a:spcPts val="300"/>
              </a:spcAft>
            </a:pPr>
            <a:endParaRPr lang="en-US" sz="600" dirty="0" smtClean="0">
              <a:latin typeface="+mn-lt"/>
            </a:endParaRPr>
          </a:p>
          <a:p>
            <a:pPr marL="514350" lvl="0" indent="-285750">
              <a:spcAft>
                <a:spcPts val="300"/>
              </a:spcAft>
              <a:buFont typeface="Arial" panose="020B0604020202020204" pitchFamily="34" charset="0"/>
              <a:buChar char="•"/>
            </a:pPr>
            <a:r>
              <a:rPr lang="en-US" sz="1600" dirty="0" smtClean="0">
                <a:latin typeface="+mn-lt"/>
              </a:rPr>
              <a:t>Strategic plan</a:t>
            </a:r>
          </a:p>
          <a:p>
            <a:pPr marL="514350" lvl="0" indent="-285750">
              <a:spcAft>
                <a:spcPts val="300"/>
              </a:spcAft>
              <a:buFont typeface="Arial" panose="020B0604020202020204" pitchFamily="34" charset="0"/>
              <a:buChar char="•"/>
            </a:pPr>
            <a:r>
              <a:rPr lang="en-US" sz="1600" dirty="0" smtClean="0">
                <a:latin typeface="+mn-lt"/>
              </a:rPr>
              <a:t>Business Fact sheets if available</a:t>
            </a:r>
          </a:p>
          <a:p>
            <a:pPr marL="514350" lvl="0" indent="-285750">
              <a:spcAft>
                <a:spcPts val="300"/>
              </a:spcAft>
              <a:buFont typeface="Arial" panose="020B0604020202020204" pitchFamily="34" charset="0"/>
              <a:buChar char="•"/>
            </a:pPr>
            <a:r>
              <a:rPr lang="en-US" sz="1600" dirty="0" smtClean="0">
                <a:latin typeface="+mn-lt"/>
              </a:rPr>
              <a:t>RCSAs</a:t>
            </a:r>
          </a:p>
          <a:p>
            <a:pPr marL="514350" lvl="0" indent="-285750">
              <a:spcAft>
                <a:spcPts val="300"/>
              </a:spcAft>
              <a:buFont typeface="Arial" panose="020B0604020202020204" pitchFamily="34" charset="0"/>
              <a:buChar char="•"/>
            </a:pPr>
            <a:r>
              <a:rPr lang="en-US" sz="1600" dirty="0" smtClean="0">
                <a:latin typeface="+mn-lt"/>
              </a:rPr>
              <a:t>IT Assessments</a:t>
            </a:r>
          </a:p>
          <a:p>
            <a:pPr marL="514350" lvl="0" indent="-285750">
              <a:spcAft>
                <a:spcPts val="300"/>
              </a:spcAft>
              <a:buFont typeface="Arial" panose="020B0604020202020204" pitchFamily="34" charset="0"/>
              <a:buChar char="•"/>
            </a:pPr>
            <a:r>
              <a:rPr lang="en-US" sz="1600" dirty="0" smtClean="0">
                <a:latin typeface="+mn-lt"/>
              </a:rPr>
              <a:t>Credit Assessments</a:t>
            </a:r>
          </a:p>
          <a:p>
            <a:pPr marL="514350" lvl="0" indent="-285750">
              <a:spcAft>
                <a:spcPts val="300"/>
              </a:spcAft>
              <a:buFont typeface="Arial" panose="020B0604020202020204" pitchFamily="34" charset="0"/>
              <a:buChar char="•"/>
            </a:pPr>
            <a:r>
              <a:rPr lang="en-US" sz="1600" dirty="0" smtClean="0">
                <a:latin typeface="+mn-lt"/>
              </a:rPr>
              <a:t>Vendor Assessments</a:t>
            </a:r>
          </a:p>
          <a:p>
            <a:pPr marL="514350" lvl="0" indent="-285750">
              <a:spcAft>
                <a:spcPts val="300"/>
              </a:spcAft>
              <a:buFont typeface="Arial" panose="020B0604020202020204" pitchFamily="34" charset="0"/>
              <a:buChar char="•"/>
            </a:pPr>
            <a:r>
              <a:rPr lang="en-US" sz="1600" dirty="0" smtClean="0">
                <a:latin typeface="+mn-lt"/>
              </a:rPr>
              <a:t>Compliance Assessments </a:t>
            </a:r>
          </a:p>
          <a:p>
            <a:pPr marL="514350" lvl="0" indent="-285750">
              <a:spcAft>
                <a:spcPts val="300"/>
              </a:spcAft>
              <a:buFont typeface="Arial" panose="020B0604020202020204" pitchFamily="34" charset="0"/>
              <a:buChar char="•"/>
            </a:pPr>
            <a:r>
              <a:rPr lang="en-US" sz="1600" dirty="0" smtClean="0">
                <a:latin typeface="+mn-lt"/>
              </a:rPr>
              <a:t>Any other Assessments</a:t>
            </a:r>
          </a:p>
          <a:p>
            <a:pPr marL="514350" lvl="0" indent="-285750">
              <a:spcAft>
                <a:spcPts val="300"/>
              </a:spcAft>
              <a:buFont typeface="Arial" panose="020B0604020202020204" pitchFamily="34" charset="0"/>
              <a:buChar char="•"/>
            </a:pPr>
            <a:r>
              <a:rPr lang="en-US" sz="1600" dirty="0" smtClean="0">
                <a:latin typeface="+mn-lt"/>
              </a:rPr>
              <a:t>Internal/external loss data</a:t>
            </a:r>
          </a:p>
        </p:txBody>
      </p:sp>
      <p:sp>
        <p:nvSpPr>
          <p:cNvPr id="14339" name="Rectangle 2"/>
          <p:cNvSpPr>
            <a:spLocks noGrp="1" noChangeArrowheads="1"/>
          </p:cNvSpPr>
          <p:nvPr>
            <p:ph type="title" idx="4294967295"/>
          </p:nvPr>
        </p:nvSpPr>
        <p:spPr>
          <a:xfrm>
            <a:off x="190500" y="190500"/>
            <a:ext cx="8229600" cy="571500"/>
          </a:xfrm>
          <a:prstGeom prst="rect">
            <a:avLst/>
          </a:prstGeom>
        </p:spPr>
        <p:txBody>
          <a:bodyPr/>
          <a:lstStyle/>
          <a:p>
            <a:pPr algn="l" eaLnBrk="1" hangingPunct="1"/>
            <a:r>
              <a:rPr lang="en-US" altLang="en-US" sz="2800" b="1" dirty="0" smtClean="0"/>
              <a:t>Step 1: Foundational Input Source Materials</a:t>
            </a:r>
          </a:p>
        </p:txBody>
      </p:sp>
      <p:sp>
        <p:nvSpPr>
          <p:cNvPr id="14338" name="Slide Number Placeholder 3"/>
          <p:cNvSpPr>
            <a:spLocks noGrp="1"/>
          </p:cNvSpPr>
          <p:nvPr>
            <p:ph type="sldNum" sz="quarter" idx="4294967295"/>
          </p:nvPr>
        </p:nvSpPr>
        <p:spPr>
          <a:xfrm>
            <a:off x="7010400" y="6356350"/>
            <a:ext cx="2133600" cy="365125"/>
          </a:xfrm>
          <a:noFill/>
        </p:spPr>
        <p:txBody>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fld id="{5E7C9802-4F66-4B71-9255-9483974E54AE}" type="slidenum">
              <a:rPr lang="en-US" altLang="en-US" sz="900">
                <a:solidFill>
                  <a:schemeClr val="bg2"/>
                </a:solidFill>
              </a:rPr>
              <a:pPr eaLnBrk="1" hangingPunct="1"/>
              <a:t>14</a:t>
            </a:fld>
            <a:endParaRPr lang="en-US" altLang="en-US" sz="900" dirty="0">
              <a:solidFill>
                <a:schemeClr val="bg2"/>
              </a:solidFill>
            </a:endParaRPr>
          </a:p>
        </p:txBody>
      </p:sp>
      <p:sp>
        <p:nvSpPr>
          <p:cNvPr id="8" name="Slide Number Placeholder 1"/>
          <p:cNvSpPr txBox="1">
            <a:spLocks/>
          </p:cNvSpPr>
          <p:nvPr/>
        </p:nvSpPr>
        <p:spPr>
          <a:xfrm>
            <a:off x="7010400" y="6515100"/>
            <a:ext cx="2133600" cy="342900"/>
          </a:xfrm>
          <a:prstGeom prst="rect">
            <a:avLst/>
          </a:prstGeom>
        </p:spPr>
        <p:txBody>
          <a:bodyPr vert="horz" lIns="91440" tIns="45720" rIns="91440" bIns="45720" rtlCol="0" anchor="ctr"/>
          <a:lstStyle>
            <a:defPPr>
              <a:defRPr lang="en-US"/>
            </a:defPPr>
            <a:lvl1pPr algn="l" rtl="0" fontAlgn="auto">
              <a:spcBef>
                <a:spcPts val="0"/>
              </a:spcBef>
              <a:spcAft>
                <a:spcPts val="0"/>
              </a:spcAft>
              <a:defRPr sz="1050" kern="1200">
                <a:solidFill>
                  <a:schemeClr val="tx1"/>
                </a:solidFill>
                <a:latin typeface="+mn-lt"/>
                <a:ea typeface="+mn-ea"/>
                <a:cs typeface="+mn-cs"/>
              </a:defRPr>
            </a:lvl1pPr>
            <a:lvl2pPr marL="457200" algn="l" rtl="0" fontAlgn="base">
              <a:spcBef>
                <a:spcPct val="0"/>
              </a:spcBef>
              <a:spcAft>
                <a:spcPct val="0"/>
              </a:spcAft>
              <a:defRPr sz="2000" kern="1200">
                <a:solidFill>
                  <a:schemeClr val="tx1"/>
                </a:solidFill>
                <a:latin typeface="Arial" charset="0"/>
                <a:ea typeface="+mn-ea"/>
                <a:cs typeface="+mn-cs"/>
              </a:defRPr>
            </a:lvl2pPr>
            <a:lvl3pPr marL="914400" algn="l" rtl="0" fontAlgn="base">
              <a:spcBef>
                <a:spcPct val="0"/>
              </a:spcBef>
              <a:spcAft>
                <a:spcPct val="0"/>
              </a:spcAft>
              <a:defRPr sz="2000" kern="1200">
                <a:solidFill>
                  <a:schemeClr val="tx1"/>
                </a:solidFill>
                <a:latin typeface="Arial" charset="0"/>
                <a:ea typeface="+mn-ea"/>
                <a:cs typeface="+mn-cs"/>
              </a:defRPr>
            </a:lvl3pPr>
            <a:lvl4pPr marL="1371600" algn="l" rtl="0" fontAlgn="base">
              <a:spcBef>
                <a:spcPct val="0"/>
              </a:spcBef>
              <a:spcAft>
                <a:spcPct val="0"/>
              </a:spcAft>
              <a:defRPr sz="2000" kern="1200">
                <a:solidFill>
                  <a:schemeClr val="tx1"/>
                </a:solidFill>
                <a:latin typeface="Arial" charset="0"/>
                <a:ea typeface="+mn-ea"/>
                <a:cs typeface="+mn-cs"/>
              </a:defRPr>
            </a:lvl4pPr>
            <a:lvl5pPr marL="1828800" algn="l" rtl="0" fontAlgn="base">
              <a:spcBef>
                <a:spcPct val="0"/>
              </a:spcBef>
              <a:spcAft>
                <a:spcPct val="0"/>
              </a:spcAft>
              <a:defRPr sz="2000" kern="1200">
                <a:solidFill>
                  <a:schemeClr val="tx1"/>
                </a:solidFill>
                <a:latin typeface="Arial" charset="0"/>
                <a:ea typeface="+mn-ea"/>
                <a:cs typeface="+mn-cs"/>
              </a:defRPr>
            </a:lvl5pPr>
            <a:lvl6pPr marL="2286000" algn="l" defTabSz="914400" rtl="0" eaLnBrk="1" latinLnBrk="0" hangingPunct="1">
              <a:defRPr sz="2000" kern="1200">
                <a:solidFill>
                  <a:schemeClr val="tx1"/>
                </a:solidFill>
                <a:latin typeface="Arial" charset="0"/>
                <a:ea typeface="+mn-ea"/>
                <a:cs typeface="+mn-cs"/>
              </a:defRPr>
            </a:lvl6pPr>
            <a:lvl7pPr marL="2743200" algn="l" defTabSz="914400" rtl="0" eaLnBrk="1" latinLnBrk="0" hangingPunct="1">
              <a:defRPr sz="2000" kern="1200">
                <a:solidFill>
                  <a:schemeClr val="tx1"/>
                </a:solidFill>
                <a:latin typeface="Arial" charset="0"/>
                <a:ea typeface="+mn-ea"/>
                <a:cs typeface="+mn-cs"/>
              </a:defRPr>
            </a:lvl7pPr>
            <a:lvl8pPr marL="3200400" algn="l" defTabSz="914400" rtl="0" eaLnBrk="1" latinLnBrk="0" hangingPunct="1">
              <a:defRPr sz="2000" kern="1200">
                <a:solidFill>
                  <a:schemeClr val="tx1"/>
                </a:solidFill>
                <a:latin typeface="Arial" charset="0"/>
                <a:ea typeface="+mn-ea"/>
                <a:cs typeface="+mn-cs"/>
              </a:defRPr>
            </a:lvl8pPr>
            <a:lvl9pPr marL="3657600" algn="l" defTabSz="914400" rtl="0" eaLnBrk="1" latinLnBrk="0" hangingPunct="1">
              <a:defRPr sz="2000" kern="1200">
                <a:solidFill>
                  <a:schemeClr val="tx1"/>
                </a:solidFill>
                <a:latin typeface="Arial" charset="0"/>
                <a:ea typeface="+mn-ea"/>
                <a:cs typeface="+mn-cs"/>
              </a:defRPr>
            </a:lvl9pPr>
          </a:lstStyle>
          <a:p>
            <a:pPr algn="r">
              <a:defRPr/>
            </a:pPr>
            <a:fld id="{2712AA4C-A006-4F08-81E9-423B2AA17674}" type="slidenum">
              <a:rPr lang="en-US" altLang="en-US" smtClean="0"/>
              <a:pPr algn="r">
                <a:defRPr/>
              </a:pPr>
              <a:t>14</a:t>
            </a:fld>
            <a:endParaRPr lang="en-US" altLang="en-US" dirty="0"/>
          </a:p>
        </p:txBody>
      </p:sp>
    </p:spTree>
    <p:extLst>
      <p:ext uri="{BB962C8B-B14F-4D97-AF65-F5344CB8AC3E}">
        <p14:creationId xmlns:p14="http://schemas.microsoft.com/office/powerpoint/2010/main" val="1806554952"/>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idx="4294967295"/>
          </p:nvPr>
        </p:nvSpPr>
        <p:spPr>
          <a:xfrm>
            <a:off x="137045" y="152400"/>
            <a:ext cx="8229600" cy="552450"/>
          </a:xfrm>
          <a:prstGeom prst="rect">
            <a:avLst/>
          </a:prstGeom>
        </p:spPr>
        <p:txBody>
          <a:bodyPr/>
          <a:lstStyle/>
          <a:p>
            <a:pPr algn="l" eaLnBrk="1" hangingPunct="1"/>
            <a:r>
              <a:rPr lang="en-US" altLang="en-US" sz="2800" b="1" dirty="0" smtClean="0"/>
              <a:t>Step 2: Material Risk Inventory Report</a:t>
            </a:r>
          </a:p>
        </p:txBody>
      </p:sp>
      <p:sp>
        <p:nvSpPr>
          <p:cNvPr id="14338" name="Slide Number Placeholder 3"/>
          <p:cNvSpPr>
            <a:spLocks noGrp="1"/>
          </p:cNvSpPr>
          <p:nvPr>
            <p:ph type="sldNum" sz="quarter" idx="4294967295"/>
          </p:nvPr>
        </p:nvSpPr>
        <p:spPr>
          <a:xfrm>
            <a:off x="7010400" y="6356350"/>
            <a:ext cx="2133600" cy="365125"/>
          </a:xfrm>
          <a:noFill/>
        </p:spPr>
        <p:txBody>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fld id="{5E7C9802-4F66-4B71-9255-9483974E54AE}" type="slidenum">
              <a:rPr lang="en-US" altLang="en-US" sz="900">
                <a:solidFill>
                  <a:schemeClr val="bg2"/>
                </a:solidFill>
              </a:rPr>
              <a:pPr eaLnBrk="1" hangingPunct="1"/>
              <a:t>15</a:t>
            </a:fld>
            <a:endParaRPr lang="en-US" altLang="en-US" sz="900" dirty="0">
              <a:solidFill>
                <a:schemeClr val="bg2"/>
              </a:solidFill>
            </a:endParaRPr>
          </a:p>
        </p:txBody>
      </p:sp>
      <p:sp>
        <p:nvSpPr>
          <p:cNvPr id="779267" name="Text Box 3"/>
          <p:cNvSpPr txBox="1">
            <a:spLocks noChangeArrowheads="1"/>
          </p:cNvSpPr>
          <p:nvPr/>
        </p:nvSpPr>
        <p:spPr bwMode="auto">
          <a:xfrm>
            <a:off x="-600502" y="1019153"/>
            <a:ext cx="9704695" cy="5755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defRPr>
                <a:solidFill>
                  <a:schemeClr val="tx1"/>
                </a:solidFill>
                <a:latin typeface="Arial" pitchFamily="34" charset="0"/>
              </a:defRPr>
            </a:lvl1pPr>
            <a:lvl2pPr marL="800100" indent="-342900">
              <a:defRPr>
                <a:solidFill>
                  <a:schemeClr val="tx1"/>
                </a:solidFill>
                <a:latin typeface="Arial" pitchFamily="34" charset="0"/>
              </a:defRPr>
            </a:lvl2pPr>
            <a:lvl3pPr marL="1257300" indent="-342900">
              <a:defRPr>
                <a:solidFill>
                  <a:schemeClr val="tx1"/>
                </a:solidFill>
                <a:latin typeface="Arial" pitchFamily="34" charset="0"/>
              </a:defRPr>
            </a:lvl3pPr>
            <a:lvl4pPr marL="1714500" indent="-342900">
              <a:defRPr>
                <a:solidFill>
                  <a:schemeClr val="tx1"/>
                </a:solidFill>
                <a:latin typeface="Arial" pitchFamily="34" charset="0"/>
              </a:defRPr>
            </a:lvl4pPr>
            <a:lvl5pPr marL="2171700" indent="-342900">
              <a:defRPr>
                <a:solidFill>
                  <a:schemeClr val="tx1"/>
                </a:solidFill>
                <a:latin typeface="Arial" pitchFamily="34" charset="0"/>
              </a:defRPr>
            </a:lvl5pPr>
            <a:lvl6pPr marL="2628900" indent="-342900" fontAlgn="base">
              <a:spcBef>
                <a:spcPct val="0"/>
              </a:spcBef>
              <a:spcAft>
                <a:spcPct val="0"/>
              </a:spcAft>
              <a:defRPr>
                <a:solidFill>
                  <a:schemeClr val="tx1"/>
                </a:solidFill>
                <a:latin typeface="Arial" pitchFamily="34" charset="0"/>
              </a:defRPr>
            </a:lvl6pPr>
            <a:lvl7pPr marL="3086100" indent="-342900" fontAlgn="base">
              <a:spcBef>
                <a:spcPct val="0"/>
              </a:spcBef>
              <a:spcAft>
                <a:spcPct val="0"/>
              </a:spcAft>
              <a:defRPr>
                <a:solidFill>
                  <a:schemeClr val="tx1"/>
                </a:solidFill>
                <a:latin typeface="Arial" pitchFamily="34" charset="0"/>
              </a:defRPr>
            </a:lvl7pPr>
            <a:lvl8pPr marL="3543300" indent="-342900" fontAlgn="base">
              <a:spcBef>
                <a:spcPct val="0"/>
              </a:spcBef>
              <a:spcAft>
                <a:spcPct val="0"/>
              </a:spcAft>
              <a:defRPr>
                <a:solidFill>
                  <a:schemeClr val="tx1"/>
                </a:solidFill>
                <a:latin typeface="Arial" pitchFamily="34" charset="0"/>
              </a:defRPr>
            </a:lvl8pPr>
            <a:lvl9pPr marL="4000500" indent="-342900" fontAlgn="base">
              <a:spcBef>
                <a:spcPct val="0"/>
              </a:spcBef>
              <a:spcAft>
                <a:spcPct val="0"/>
              </a:spcAft>
              <a:defRPr>
                <a:solidFill>
                  <a:schemeClr val="tx1"/>
                </a:solidFill>
                <a:latin typeface="Arial" pitchFamily="34" charset="0"/>
              </a:defRPr>
            </a:lvl9pPr>
          </a:lstStyle>
          <a:p>
            <a:pPr marL="914400" lvl="2" indent="0">
              <a:spcBef>
                <a:spcPct val="50000"/>
              </a:spcBef>
              <a:buClr>
                <a:srgbClr val="00A6D6"/>
              </a:buClr>
              <a:defRPr/>
            </a:pPr>
            <a:r>
              <a:rPr lang="en-US" altLang="en-US" dirty="0" smtClean="0">
                <a:latin typeface="+mn-lt"/>
              </a:rPr>
              <a:t>Certain sections of the Material Risk Inventory report should be pre-populated prior to the start of the Risk Identification efforts. It will serve as a structured repository for Foundational inputs used to inform the program and as a guide by highlighting key inputs to Risk Identification. Ultimately it serves as documentation of the process, materials and analysis employed.</a:t>
            </a:r>
          </a:p>
          <a:p>
            <a:pPr lvl="2">
              <a:spcBef>
                <a:spcPct val="50000"/>
              </a:spcBef>
              <a:spcAft>
                <a:spcPts val="600"/>
              </a:spcAft>
              <a:buClr>
                <a:srgbClr val="00A6D6"/>
              </a:buClr>
              <a:buFont typeface="Wingdings" panose="05000000000000000000" pitchFamily="2" charset="2"/>
              <a:buChar char="Ø"/>
              <a:defRPr/>
            </a:pPr>
            <a:r>
              <a:rPr lang="en-GB" sz="1800" dirty="0" smtClean="0">
                <a:latin typeface="+mn-lt"/>
              </a:rPr>
              <a:t>It will demonstrate </a:t>
            </a:r>
            <a:r>
              <a:rPr lang="en-GB" sz="1800" dirty="0">
                <a:latin typeface="+mn-lt"/>
              </a:rPr>
              <a:t>the </a:t>
            </a:r>
            <a:r>
              <a:rPr lang="en-GB" sz="1800" dirty="0" smtClean="0">
                <a:latin typeface="+mn-lt"/>
              </a:rPr>
              <a:t>comprehensiveness of the approach </a:t>
            </a:r>
            <a:r>
              <a:rPr lang="en-GB" sz="1800" dirty="0">
                <a:latin typeface="+mn-lt"/>
              </a:rPr>
              <a:t>taken to identify Material Risks, clearly documenting the manner in which underlying programs and other key inputs where incorporated into the </a:t>
            </a:r>
            <a:r>
              <a:rPr lang="en-GB" sz="1800" dirty="0" smtClean="0">
                <a:latin typeface="+mn-lt"/>
              </a:rPr>
              <a:t>assessment.</a:t>
            </a:r>
            <a:endParaRPr lang="en-US" sz="1800" dirty="0">
              <a:latin typeface="+mn-lt"/>
            </a:endParaRPr>
          </a:p>
          <a:p>
            <a:pPr lvl="2">
              <a:spcBef>
                <a:spcPct val="50000"/>
              </a:spcBef>
              <a:spcAft>
                <a:spcPts val="600"/>
              </a:spcAft>
              <a:buClr>
                <a:srgbClr val="00A6D6"/>
              </a:buClr>
              <a:buFont typeface="Wingdings" panose="05000000000000000000" pitchFamily="2" charset="2"/>
              <a:buChar char="Ø"/>
              <a:defRPr/>
            </a:pPr>
            <a:r>
              <a:rPr lang="en-GB" sz="1800" dirty="0" smtClean="0">
                <a:latin typeface="+mn-lt"/>
              </a:rPr>
              <a:t>Informs on </a:t>
            </a:r>
            <a:r>
              <a:rPr lang="en-GB" sz="1800" dirty="0">
                <a:latin typeface="+mn-lt"/>
              </a:rPr>
              <a:t>managements’ understanding of its Material Risk profile </a:t>
            </a:r>
            <a:r>
              <a:rPr lang="en-US" sz="1800" dirty="0" smtClean="0">
                <a:latin typeface="+mn-lt"/>
              </a:rPr>
              <a:t> </a:t>
            </a:r>
            <a:endParaRPr lang="en-US" sz="1800" dirty="0">
              <a:latin typeface="+mn-lt"/>
            </a:endParaRPr>
          </a:p>
          <a:p>
            <a:pPr lvl="2">
              <a:spcBef>
                <a:spcPct val="50000"/>
              </a:spcBef>
              <a:spcAft>
                <a:spcPts val="600"/>
              </a:spcAft>
              <a:buClr>
                <a:srgbClr val="00A6D6"/>
              </a:buClr>
              <a:buFont typeface="Wingdings" panose="05000000000000000000" pitchFamily="2" charset="2"/>
              <a:buChar char="Ø"/>
              <a:defRPr/>
            </a:pPr>
            <a:r>
              <a:rPr lang="en-GB" sz="1800" dirty="0" smtClean="0">
                <a:latin typeface="+mn-lt"/>
              </a:rPr>
              <a:t>Contains </a:t>
            </a:r>
            <a:r>
              <a:rPr lang="en-GB" sz="1800" dirty="0">
                <a:latin typeface="+mn-lt"/>
              </a:rPr>
              <a:t>the supporting analysis used in the assessment </a:t>
            </a:r>
            <a:r>
              <a:rPr lang="en-GB" sz="1800" dirty="0" smtClean="0">
                <a:latin typeface="+mn-lt"/>
              </a:rPr>
              <a:t>process</a:t>
            </a:r>
            <a:endParaRPr lang="en-US" sz="1800" dirty="0">
              <a:latin typeface="+mn-lt"/>
            </a:endParaRPr>
          </a:p>
          <a:p>
            <a:pPr lvl="2">
              <a:spcBef>
                <a:spcPct val="50000"/>
              </a:spcBef>
              <a:spcAft>
                <a:spcPts val="600"/>
              </a:spcAft>
              <a:buClr>
                <a:srgbClr val="00A6D6"/>
              </a:buClr>
              <a:buFont typeface="Wingdings" panose="05000000000000000000" pitchFamily="2" charset="2"/>
              <a:buChar char="Ø"/>
              <a:defRPr/>
            </a:pPr>
            <a:r>
              <a:rPr lang="en-GB" sz="1800" dirty="0" smtClean="0">
                <a:latin typeface="+mn-lt"/>
              </a:rPr>
              <a:t>Documents </a:t>
            </a:r>
            <a:r>
              <a:rPr lang="en-GB" sz="1800" dirty="0">
                <a:latin typeface="+mn-lt"/>
              </a:rPr>
              <a:t>key participants involved in the </a:t>
            </a:r>
            <a:r>
              <a:rPr lang="en-GB" sz="1800" dirty="0" smtClean="0">
                <a:latin typeface="+mn-lt"/>
              </a:rPr>
              <a:t>process</a:t>
            </a:r>
            <a:endParaRPr lang="en-US" sz="1800" dirty="0">
              <a:latin typeface="+mn-lt"/>
            </a:endParaRPr>
          </a:p>
          <a:p>
            <a:pPr lvl="2">
              <a:spcBef>
                <a:spcPct val="50000"/>
              </a:spcBef>
              <a:spcAft>
                <a:spcPts val="600"/>
              </a:spcAft>
              <a:buClr>
                <a:srgbClr val="00A6D6"/>
              </a:buClr>
              <a:buFont typeface="Wingdings" panose="05000000000000000000" pitchFamily="2" charset="2"/>
              <a:buChar char="Ø"/>
              <a:defRPr/>
            </a:pPr>
            <a:r>
              <a:rPr lang="en-GB" sz="1800" dirty="0" smtClean="0">
                <a:latin typeface="+mn-lt"/>
              </a:rPr>
              <a:t>Provides </a:t>
            </a:r>
            <a:r>
              <a:rPr lang="en-GB" sz="1800" dirty="0">
                <a:latin typeface="+mn-lt"/>
              </a:rPr>
              <a:t>a centralized location for sign off and approval  </a:t>
            </a:r>
            <a:endParaRPr lang="en-US" sz="1800" dirty="0">
              <a:latin typeface="+mn-lt"/>
            </a:endParaRPr>
          </a:p>
          <a:p>
            <a:pPr lvl="2">
              <a:spcBef>
                <a:spcPct val="50000"/>
              </a:spcBef>
              <a:buClr>
                <a:srgbClr val="00A6D6"/>
              </a:buClr>
              <a:buFont typeface="Wingdings" panose="05000000000000000000" pitchFamily="2" charset="2"/>
              <a:buChar char="Ø"/>
              <a:defRPr/>
            </a:pPr>
            <a:endParaRPr lang="en-US" altLang="en-US" sz="2400" dirty="0" smtClean="0">
              <a:latin typeface="+mn-lt"/>
            </a:endParaRPr>
          </a:p>
          <a:p>
            <a:pPr lvl="2">
              <a:spcBef>
                <a:spcPct val="50000"/>
              </a:spcBef>
              <a:buClr>
                <a:srgbClr val="00A6D6"/>
              </a:buClr>
              <a:buFont typeface="Wingdings" pitchFamily="2" charset="2"/>
              <a:buNone/>
              <a:defRPr/>
            </a:pPr>
            <a:endParaRPr lang="en-US" altLang="en-US" sz="2400" dirty="0" smtClean="0">
              <a:latin typeface="+mn-lt"/>
            </a:endParaRPr>
          </a:p>
        </p:txBody>
      </p:sp>
      <p:sp>
        <p:nvSpPr>
          <p:cNvPr id="5" name="Slide Number Placeholder 1"/>
          <p:cNvSpPr txBox="1">
            <a:spLocks/>
          </p:cNvSpPr>
          <p:nvPr/>
        </p:nvSpPr>
        <p:spPr>
          <a:xfrm>
            <a:off x="7010400" y="6515100"/>
            <a:ext cx="2133600" cy="342900"/>
          </a:xfrm>
          <a:prstGeom prst="rect">
            <a:avLst/>
          </a:prstGeom>
        </p:spPr>
        <p:txBody>
          <a:bodyPr vert="horz" lIns="91440" tIns="45720" rIns="91440" bIns="45720" rtlCol="0" anchor="ctr"/>
          <a:lstStyle>
            <a:defPPr>
              <a:defRPr lang="en-US"/>
            </a:defPPr>
            <a:lvl1pPr algn="l" rtl="0" fontAlgn="auto">
              <a:spcBef>
                <a:spcPts val="0"/>
              </a:spcBef>
              <a:spcAft>
                <a:spcPts val="0"/>
              </a:spcAft>
              <a:defRPr sz="1050" kern="1200">
                <a:solidFill>
                  <a:schemeClr val="tx1"/>
                </a:solidFill>
                <a:latin typeface="+mn-lt"/>
                <a:ea typeface="+mn-ea"/>
                <a:cs typeface="+mn-cs"/>
              </a:defRPr>
            </a:lvl1pPr>
            <a:lvl2pPr marL="457200" algn="l" rtl="0" fontAlgn="base">
              <a:spcBef>
                <a:spcPct val="0"/>
              </a:spcBef>
              <a:spcAft>
                <a:spcPct val="0"/>
              </a:spcAft>
              <a:defRPr sz="2000" kern="1200">
                <a:solidFill>
                  <a:schemeClr val="tx1"/>
                </a:solidFill>
                <a:latin typeface="Arial" charset="0"/>
                <a:ea typeface="+mn-ea"/>
                <a:cs typeface="+mn-cs"/>
              </a:defRPr>
            </a:lvl2pPr>
            <a:lvl3pPr marL="914400" algn="l" rtl="0" fontAlgn="base">
              <a:spcBef>
                <a:spcPct val="0"/>
              </a:spcBef>
              <a:spcAft>
                <a:spcPct val="0"/>
              </a:spcAft>
              <a:defRPr sz="2000" kern="1200">
                <a:solidFill>
                  <a:schemeClr val="tx1"/>
                </a:solidFill>
                <a:latin typeface="Arial" charset="0"/>
                <a:ea typeface="+mn-ea"/>
                <a:cs typeface="+mn-cs"/>
              </a:defRPr>
            </a:lvl3pPr>
            <a:lvl4pPr marL="1371600" algn="l" rtl="0" fontAlgn="base">
              <a:spcBef>
                <a:spcPct val="0"/>
              </a:spcBef>
              <a:spcAft>
                <a:spcPct val="0"/>
              </a:spcAft>
              <a:defRPr sz="2000" kern="1200">
                <a:solidFill>
                  <a:schemeClr val="tx1"/>
                </a:solidFill>
                <a:latin typeface="Arial" charset="0"/>
                <a:ea typeface="+mn-ea"/>
                <a:cs typeface="+mn-cs"/>
              </a:defRPr>
            </a:lvl4pPr>
            <a:lvl5pPr marL="1828800" algn="l" rtl="0" fontAlgn="base">
              <a:spcBef>
                <a:spcPct val="0"/>
              </a:spcBef>
              <a:spcAft>
                <a:spcPct val="0"/>
              </a:spcAft>
              <a:defRPr sz="2000" kern="1200">
                <a:solidFill>
                  <a:schemeClr val="tx1"/>
                </a:solidFill>
                <a:latin typeface="Arial" charset="0"/>
                <a:ea typeface="+mn-ea"/>
                <a:cs typeface="+mn-cs"/>
              </a:defRPr>
            </a:lvl5pPr>
            <a:lvl6pPr marL="2286000" algn="l" defTabSz="914400" rtl="0" eaLnBrk="1" latinLnBrk="0" hangingPunct="1">
              <a:defRPr sz="2000" kern="1200">
                <a:solidFill>
                  <a:schemeClr val="tx1"/>
                </a:solidFill>
                <a:latin typeface="Arial" charset="0"/>
                <a:ea typeface="+mn-ea"/>
                <a:cs typeface="+mn-cs"/>
              </a:defRPr>
            </a:lvl6pPr>
            <a:lvl7pPr marL="2743200" algn="l" defTabSz="914400" rtl="0" eaLnBrk="1" latinLnBrk="0" hangingPunct="1">
              <a:defRPr sz="2000" kern="1200">
                <a:solidFill>
                  <a:schemeClr val="tx1"/>
                </a:solidFill>
                <a:latin typeface="Arial" charset="0"/>
                <a:ea typeface="+mn-ea"/>
                <a:cs typeface="+mn-cs"/>
              </a:defRPr>
            </a:lvl7pPr>
            <a:lvl8pPr marL="3200400" algn="l" defTabSz="914400" rtl="0" eaLnBrk="1" latinLnBrk="0" hangingPunct="1">
              <a:defRPr sz="2000" kern="1200">
                <a:solidFill>
                  <a:schemeClr val="tx1"/>
                </a:solidFill>
                <a:latin typeface="Arial" charset="0"/>
                <a:ea typeface="+mn-ea"/>
                <a:cs typeface="+mn-cs"/>
              </a:defRPr>
            </a:lvl8pPr>
            <a:lvl9pPr marL="3657600" algn="l" defTabSz="914400" rtl="0" eaLnBrk="1" latinLnBrk="0" hangingPunct="1">
              <a:defRPr sz="2000" kern="1200">
                <a:solidFill>
                  <a:schemeClr val="tx1"/>
                </a:solidFill>
                <a:latin typeface="Arial" charset="0"/>
                <a:ea typeface="+mn-ea"/>
                <a:cs typeface="+mn-cs"/>
              </a:defRPr>
            </a:lvl9pPr>
          </a:lstStyle>
          <a:p>
            <a:pPr algn="r">
              <a:defRPr/>
            </a:pPr>
            <a:fld id="{2712AA4C-A006-4F08-81E9-423B2AA17674}" type="slidenum">
              <a:rPr lang="en-US" altLang="en-US" smtClean="0"/>
              <a:pPr algn="r">
                <a:defRPr/>
              </a:pPr>
              <a:t>15</a:t>
            </a:fld>
            <a:endParaRPr lang="en-US" altLang="en-US" dirty="0"/>
          </a:p>
        </p:txBody>
      </p:sp>
    </p:spTree>
    <p:extLst>
      <p:ext uri="{BB962C8B-B14F-4D97-AF65-F5344CB8AC3E}">
        <p14:creationId xmlns:p14="http://schemas.microsoft.com/office/powerpoint/2010/main" val="1248932167"/>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2"/>
          <p:cNvSpPr>
            <a:spLocks noGrp="1" noChangeArrowheads="1"/>
          </p:cNvSpPr>
          <p:nvPr>
            <p:ph type="title" idx="4294967295"/>
          </p:nvPr>
        </p:nvSpPr>
        <p:spPr>
          <a:xfrm>
            <a:off x="155420" y="184150"/>
            <a:ext cx="8229600" cy="306388"/>
          </a:xfrm>
          <a:prstGeom prst="rect">
            <a:avLst/>
          </a:prstGeom>
        </p:spPr>
        <p:txBody>
          <a:bodyPr/>
          <a:lstStyle/>
          <a:p>
            <a:pPr algn="l" eaLnBrk="1" hangingPunct="1"/>
            <a:r>
              <a:rPr lang="en-US" altLang="en-US" sz="2800" b="1" dirty="0" smtClean="0"/>
              <a:t>Step 2: Material Risk Inventory Report</a:t>
            </a:r>
          </a:p>
        </p:txBody>
      </p:sp>
      <p:sp>
        <p:nvSpPr>
          <p:cNvPr id="14338" name="Slide Number Placeholder 3"/>
          <p:cNvSpPr>
            <a:spLocks noGrp="1"/>
          </p:cNvSpPr>
          <p:nvPr>
            <p:ph type="sldNum" sz="quarter" idx="4294967295"/>
          </p:nvPr>
        </p:nvSpPr>
        <p:spPr>
          <a:xfrm>
            <a:off x="7010400" y="6356350"/>
            <a:ext cx="2133600" cy="365125"/>
          </a:xfrm>
          <a:noFill/>
        </p:spPr>
        <p:txBody>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fld id="{5E7C9802-4F66-4B71-9255-9483974E54AE}" type="slidenum">
              <a:rPr lang="en-US" altLang="en-US" sz="900">
                <a:solidFill>
                  <a:schemeClr val="bg2"/>
                </a:solidFill>
              </a:rPr>
              <a:pPr eaLnBrk="1" hangingPunct="1"/>
              <a:t>16</a:t>
            </a:fld>
            <a:endParaRPr lang="en-US" altLang="en-US" sz="900" dirty="0">
              <a:solidFill>
                <a:schemeClr val="bg2"/>
              </a:solidFill>
            </a:endParaRPr>
          </a:p>
        </p:txBody>
      </p:sp>
      <p:sp>
        <p:nvSpPr>
          <p:cNvPr id="779267" name="Text Box 3"/>
          <p:cNvSpPr txBox="1">
            <a:spLocks noChangeArrowheads="1"/>
          </p:cNvSpPr>
          <p:nvPr/>
        </p:nvSpPr>
        <p:spPr bwMode="auto">
          <a:xfrm>
            <a:off x="-603559" y="2941825"/>
            <a:ext cx="9747559" cy="35779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defRPr>
                <a:solidFill>
                  <a:schemeClr val="tx1"/>
                </a:solidFill>
                <a:latin typeface="Arial" pitchFamily="34" charset="0"/>
              </a:defRPr>
            </a:lvl1pPr>
            <a:lvl2pPr marL="800100" indent="-342900">
              <a:defRPr>
                <a:solidFill>
                  <a:schemeClr val="tx1"/>
                </a:solidFill>
                <a:latin typeface="Arial" pitchFamily="34" charset="0"/>
              </a:defRPr>
            </a:lvl2pPr>
            <a:lvl3pPr marL="1257300" indent="-342900">
              <a:defRPr>
                <a:solidFill>
                  <a:schemeClr val="tx1"/>
                </a:solidFill>
                <a:latin typeface="Arial" pitchFamily="34" charset="0"/>
              </a:defRPr>
            </a:lvl3pPr>
            <a:lvl4pPr marL="1714500" indent="-342900">
              <a:defRPr>
                <a:solidFill>
                  <a:schemeClr val="tx1"/>
                </a:solidFill>
                <a:latin typeface="Arial" pitchFamily="34" charset="0"/>
              </a:defRPr>
            </a:lvl4pPr>
            <a:lvl5pPr marL="2171700" indent="-342900">
              <a:defRPr>
                <a:solidFill>
                  <a:schemeClr val="tx1"/>
                </a:solidFill>
                <a:latin typeface="Arial" pitchFamily="34" charset="0"/>
              </a:defRPr>
            </a:lvl5pPr>
            <a:lvl6pPr marL="2628900" indent="-342900" fontAlgn="base">
              <a:spcBef>
                <a:spcPct val="0"/>
              </a:spcBef>
              <a:spcAft>
                <a:spcPct val="0"/>
              </a:spcAft>
              <a:defRPr>
                <a:solidFill>
                  <a:schemeClr val="tx1"/>
                </a:solidFill>
                <a:latin typeface="Arial" pitchFamily="34" charset="0"/>
              </a:defRPr>
            </a:lvl6pPr>
            <a:lvl7pPr marL="3086100" indent="-342900" fontAlgn="base">
              <a:spcBef>
                <a:spcPct val="0"/>
              </a:spcBef>
              <a:spcAft>
                <a:spcPct val="0"/>
              </a:spcAft>
              <a:defRPr>
                <a:solidFill>
                  <a:schemeClr val="tx1"/>
                </a:solidFill>
                <a:latin typeface="Arial" pitchFamily="34" charset="0"/>
              </a:defRPr>
            </a:lvl7pPr>
            <a:lvl8pPr marL="3543300" indent="-342900" fontAlgn="base">
              <a:spcBef>
                <a:spcPct val="0"/>
              </a:spcBef>
              <a:spcAft>
                <a:spcPct val="0"/>
              </a:spcAft>
              <a:defRPr>
                <a:solidFill>
                  <a:schemeClr val="tx1"/>
                </a:solidFill>
                <a:latin typeface="Arial" pitchFamily="34" charset="0"/>
              </a:defRPr>
            </a:lvl8pPr>
            <a:lvl9pPr marL="4000500" indent="-342900" fontAlgn="base">
              <a:spcBef>
                <a:spcPct val="0"/>
              </a:spcBef>
              <a:spcAft>
                <a:spcPct val="0"/>
              </a:spcAft>
              <a:defRPr>
                <a:solidFill>
                  <a:schemeClr val="tx1"/>
                </a:solidFill>
                <a:latin typeface="Arial" pitchFamily="34" charset="0"/>
              </a:defRPr>
            </a:lvl9pPr>
          </a:lstStyle>
          <a:p>
            <a:pPr marL="628650" lvl="2" indent="0">
              <a:spcBef>
                <a:spcPts val="0"/>
              </a:spcBef>
              <a:buClr>
                <a:srgbClr val="00A6D6"/>
              </a:buClr>
              <a:defRPr/>
            </a:pPr>
            <a:r>
              <a:rPr lang="en-US" altLang="en-US" sz="1600" b="1" dirty="0"/>
              <a:t>Table of </a:t>
            </a:r>
            <a:r>
              <a:rPr lang="en-US" altLang="en-US" sz="1600" b="1" dirty="0" smtClean="0"/>
              <a:t>Contents</a:t>
            </a:r>
          </a:p>
          <a:p>
            <a:pPr marL="685800" lvl="2" indent="-57150">
              <a:spcBef>
                <a:spcPts val="0"/>
              </a:spcBef>
              <a:buClr>
                <a:srgbClr val="00A6D6"/>
              </a:buClr>
              <a:defRPr/>
            </a:pPr>
            <a:r>
              <a:rPr lang="en-US" altLang="en-US" sz="1200" b="1" dirty="0" smtClean="0"/>
              <a:t>Section     Heading</a:t>
            </a:r>
          </a:p>
          <a:p>
            <a:pPr marL="914400" lvl="2" indent="0">
              <a:spcBef>
                <a:spcPts val="0"/>
              </a:spcBef>
              <a:buClr>
                <a:srgbClr val="00A6D6"/>
              </a:buClr>
              <a:defRPr/>
            </a:pPr>
            <a:r>
              <a:rPr lang="en-US" altLang="en-US" sz="1400" b="1" dirty="0" smtClean="0"/>
              <a:t>-           Approval &amp; Documentation </a:t>
            </a:r>
            <a:r>
              <a:rPr lang="en-US" altLang="en-US" sz="1400" dirty="0" smtClean="0"/>
              <a:t>– Sign off / Approval page including dates and participants</a:t>
            </a:r>
            <a:endParaRPr lang="en-US" altLang="en-US" sz="1400" b="1" dirty="0"/>
          </a:p>
          <a:p>
            <a:pPr marL="914400" lvl="2" indent="0">
              <a:spcBef>
                <a:spcPts val="0"/>
              </a:spcBef>
              <a:buClr>
                <a:srgbClr val="00A6D6"/>
              </a:buClr>
              <a:defRPr/>
            </a:pPr>
            <a:r>
              <a:rPr lang="en-US" altLang="en-US" sz="1400" dirty="0" smtClean="0"/>
              <a:t>1.</a:t>
            </a:r>
            <a:r>
              <a:rPr lang="en-US" altLang="en-US" sz="1400" b="1" dirty="0"/>
              <a:t> </a:t>
            </a:r>
            <a:r>
              <a:rPr lang="en-US" altLang="en-US" sz="1400" b="1" dirty="0" smtClean="0"/>
              <a:t>        Executive Summary </a:t>
            </a:r>
            <a:r>
              <a:rPr lang="en-US" altLang="en-US" sz="1400" dirty="0" smtClean="0"/>
              <a:t>– A high level overview of the Risks identified</a:t>
            </a:r>
            <a:endParaRPr lang="en-US" altLang="en-US" sz="1400" dirty="0"/>
          </a:p>
          <a:p>
            <a:pPr marL="914400" lvl="2" indent="0">
              <a:spcBef>
                <a:spcPts val="0"/>
              </a:spcBef>
              <a:buClr>
                <a:srgbClr val="00A6D6"/>
              </a:buClr>
              <a:defRPr/>
            </a:pPr>
            <a:r>
              <a:rPr lang="en-US" altLang="en-US" sz="1400" dirty="0" smtClean="0"/>
              <a:t>2.</a:t>
            </a:r>
            <a:r>
              <a:rPr lang="en-US" altLang="en-US" sz="1400" b="1" dirty="0"/>
              <a:t> </a:t>
            </a:r>
            <a:r>
              <a:rPr lang="en-US" altLang="en-US" sz="1400" b="1" dirty="0" smtClean="0"/>
              <a:t>        Business Overview </a:t>
            </a:r>
            <a:r>
              <a:rPr lang="en-US" altLang="en-US" sz="1400" dirty="0"/>
              <a:t>– </a:t>
            </a:r>
            <a:r>
              <a:rPr lang="en-US" altLang="en-US" sz="1400" dirty="0" smtClean="0"/>
              <a:t>An </a:t>
            </a:r>
            <a:r>
              <a:rPr lang="en-US" altLang="en-US" sz="1400" dirty="0"/>
              <a:t>abstract providing an overview and orientation of the business</a:t>
            </a:r>
          </a:p>
          <a:p>
            <a:pPr marL="914400" lvl="2" indent="0">
              <a:spcBef>
                <a:spcPts val="0"/>
              </a:spcBef>
              <a:buClr>
                <a:srgbClr val="00A6D6"/>
              </a:buClr>
              <a:defRPr/>
            </a:pPr>
            <a:r>
              <a:rPr lang="en-US" altLang="en-US" sz="1400" dirty="0" smtClean="0"/>
              <a:t>3.         </a:t>
            </a:r>
            <a:r>
              <a:rPr lang="en-US" altLang="en-US" sz="1400" b="1" dirty="0" smtClean="0"/>
              <a:t>Process Followed – </a:t>
            </a:r>
            <a:r>
              <a:rPr lang="en-US" altLang="en-US" sz="1400" dirty="0"/>
              <a:t>an overview of the approach followed to identify the full range of Material </a:t>
            </a:r>
            <a:r>
              <a:rPr lang="en-US" altLang="en-US" sz="1400" dirty="0" smtClean="0"/>
              <a:t>Risks</a:t>
            </a:r>
            <a:endParaRPr lang="en-US" altLang="en-US" sz="1400" dirty="0"/>
          </a:p>
          <a:p>
            <a:pPr marL="914400" lvl="2" indent="0">
              <a:spcBef>
                <a:spcPts val="0"/>
              </a:spcBef>
              <a:buClr>
                <a:srgbClr val="00A6D6"/>
              </a:buClr>
              <a:defRPr/>
            </a:pPr>
            <a:r>
              <a:rPr lang="en-US" altLang="en-US" sz="1400" dirty="0" smtClean="0"/>
              <a:t>4.         </a:t>
            </a:r>
            <a:r>
              <a:rPr lang="en-US" altLang="en-US" sz="1400" b="1" dirty="0" smtClean="0"/>
              <a:t>Strategic Plan</a:t>
            </a:r>
            <a:r>
              <a:rPr lang="en-US" altLang="en-US" sz="1400" dirty="0" smtClean="0"/>
              <a:t> </a:t>
            </a:r>
            <a:r>
              <a:rPr lang="en-US" altLang="en-US" sz="1400" dirty="0"/>
              <a:t>– </a:t>
            </a:r>
            <a:r>
              <a:rPr lang="en-US" altLang="en-US" sz="1400" dirty="0" smtClean="0"/>
              <a:t>Highlights the Strategic Plan to ensure related Risks are addressed</a:t>
            </a:r>
            <a:endParaRPr lang="en-US" altLang="en-US" sz="1400" dirty="0"/>
          </a:p>
          <a:p>
            <a:pPr marL="914400" lvl="2" indent="0">
              <a:spcBef>
                <a:spcPts val="0"/>
              </a:spcBef>
              <a:buClr>
                <a:srgbClr val="00A6D6"/>
              </a:buClr>
              <a:defRPr/>
            </a:pPr>
            <a:r>
              <a:rPr lang="en-US" altLang="en-US" sz="1400" dirty="0" smtClean="0"/>
              <a:t>5.   </a:t>
            </a:r>
            <a:r>
              <a:rPr lang="en-US" altLang="en-US" sz="1400" b="1" dirty="0" smtClean="0"/>
              <a:t>      New Products</a:t>
            </a:r>
            <a:r>
              <a:rPr lang="en-US" altLang="en-US" sz="1400" dirty="0" smtClean="0"/>
              <a:t> – List of New Products/Services being offered</a:t>
            </a:r>
          </a:p>
          <a:p>
            <a:pPr marL="914400" lvl="2" indent="0">
              <a:spcBef>
                <a:spcPts val="0"/>
              </a:spcBef>
              <a:buClr>
                <a:srgbClr val="00A6D6"/>
              </a:buClr>
              <a:defRPr/>
            </a:pPr>
            <a:r>
              <a:rPr lang="en-US" altLang="en-US" sz="1400" dirty="0" smtClean="0"/>
              <a:t>6.         </a:t>
            </a:r>
            <a:r>
              <a:rPr lang="en-US" altLang="en-US" sz="1400" b="1" dirty="0" smtClean="0"/>
              <a:t>Off-balance Sheet – </a:t>
            </a:r>
            <a:r>
              <a:rPr lang="en-US" altLang="en-US" sz="1400" dirty="0" smtClean="0"/>
              <a:t>High level summary of assets and liabilities not on the balance book</a:t>
            </a:r>
            <a:endParaRPr lang="en-US" altLang="en-US" sz="1400" dirty="0"/>
          </a:p>
          <a:p>
            <a:pPr marL="914400" lvl="2" indent="0">
              <a:spcBef>
                <a:spcPts val="0"/>
              </a:spcBef>
              <a:buClr>
                <a:srgbClr val="00A6D6"/>
              </a:buClr>
              <a:defRPr/>
            </a:pPr>
            <a:r>
              <a:rPr lang="en-US" altLang="en-US" sz="1400" dirty="0" smtClean="0"/>
              <a:t>7.         </a:t>
            </a:r>
            <a:r>
              <a:rPr lang="en-US" altLang="en-US" sz="1400" b="1" dirty="0" smtClean="0"/>
              <a:t>Significant </a:t>
            </a:r>
            <a:r>
              <a:rPr lang="en-US" altLang="en-US" sz="1400" b="1" dirty="0"/>
              <a:t>Events and </a:t>
            </a:r>
            <a:r>
              <a:rPr lang="en-US" altLang="en-US" sz="1400" b="1" dirty="0" smtClean="0"/>
              <a:t>Emerging</a:t>
            </a:r>
            <a:r>
              <a:rPr lang="en-US" altLang="en-US" sz="1400" b="1" dirty="0"/>
              <a:t> </a:t>
            </a:r>
            <a:r>
              <a:rPr lang="en-US" altLang="en-US" sz="1400" dirty="0"/>
              <a:t>– </a:t>
            </a:r>
            <a:r>
              <a:rPr lang="en-US" altLang="en-US" sz="1400" dirty="0" smtClean="0"/>
              <a:t>Emerging events &gt;$1 Million discovered over the past 12 months</a:t>
            </a:r>
            <a:endParaRPr lang="en-US" altLang="en-US" sz="1400" dirty="0"/>
          </a:p>
          <a:p>
            <a:pPr marL="914400" lvl="2" indent="0">
              <a:spcBef>
                <a:spcPts val="0"/>
              </a:spcBef>
              <a:buClr>
                <a:srgbClr val="00A6D6"/>
              </a:buClr>
              <a:defRPr/>
            </a:pPr>
            <a:r>
              <a:rPr lang="en-US" altLang="en-US" sz="1400" dirty="0" smtClean="0"/>
              <a:t>8.         </a:t>
            </a:r>
            <a:r>
              <a:rPr lang="en-US" altLang="en-US" sz="1400" b="1" dirty="0" smtClean="0"/>
              <a:t>Loss/Gain Analysis</a:t>
            </a:r>
            <a:r>
              <a:rPr lang="en-US" altLang="en-US" sz="1400" b="1" dirty="0"/>
              <a:t> </a:t>
            </a:r>
            <a:r>
              <a:rPr lang="en-US" altLang="en-US" sz="1400" b="1" dirty="0" smtClean="0"/>
              <a:t>– </a:t>
            </a:r>
            <a:r>
              <a:rPr lang="en-US" altLang="en-US" sz="1400" dirty="0" smtClean="0"/>
              <a:t>Internal / External loss data used to inform the assessment</a:t>
            </a:r>
            <a:endParaRPr lang="en-US" altLang="en-US" sz="1400" dirty="0"/>
          </a:p>
          <a:p>
            <a:pPr marL="914400" lvl="2" indent="0">
              <a:spcBef>
                <a:spcPts val="0"/>
              </a:spcBef>
              <a:buClr>
                <a:srgbClr val="00A6D6"/>
              </a:buClr>
              <a:defRPr/>
            </a:pPr>
            <a:r>
              <a:rPr lang="en-US" altLang="en-US" sz="1400" dirty="0" smtClean="0"/>
              <a:t>9.         </a:t>
            </a:r>
            <a:r>
              <a:rPr lang="en-US" altLang="en-US" sz="1400" b="1" dirty="0" smtClean="0"/>
              <a:t>Audit/Regulatory Findings</a:t>
            </a:r>
            <a:r>
              <a:rPr lang="en-US" altLang="en-US" sz="1400" b="1" dirty="0"/>
              <a:t> </a:t>
            </a:r>
            <a:r>
              <a:rPr lang="en-US" altLang="en-US" sz="1400" dirty="0"/>
              <a:t>– </a:t>
            </a:r>
            <a:r>
              <a:rPr lang="en-US" altLang="en-US" sz="1400" dirty="0" smtClean="0"/>
              <a:t>Significant Audit or Regulatory findings over the past year</a:t>
            </a:r>
            <a:endParaRPr lang="en-US" altLang="en-US" sz="1400" dirty="0"/>
          </a:p>
          <a:p>
            <a:pPr marL="914400" lvl="2" indent="0">
              <a:spcBef>
                <a:spcPts val="0"/>
              </a:spcBef>
              <a:buClr>
                <a:srgbClr val="00A6D6"/>
              </a:buClr>
              <a:defRPr/>
            </a:pPr>
            <a:r>
              <a:rPr lang="en-US" altLang="en-US" sz="1400" dirty="0" smtClean="0"/>
              <a:t>10.       </a:t>
            </a:r>
            <a:r>
              <a:rPr lang="en-US" altLang="en-US" sz="1400" b="1" dirty="0" smtClean="0"/>
              <a:t>Line </a:t>
            </a:r>
            <a:r>
              <a:rPr lang="en-US" altLang="en-US" sz="1400" b="1" dirty="0"/>
              <a:t>of Business </a:t>
            </a:r>
            <a:r>
              <a:rPr lang="en-US" altLang="en-US" sz="1400" b="1" dirty="0" smtClean="0"/>
              <a:t>Assessments</a:t>
            </a:r>
            <a:r>
              <a:rPr lang="en-US" altLang="en-US" sz="1400" b="1" dirty="0"/>
              <a:t> </a:t>
            </a:r>
            <a:r>
              <a:rPr lang="en-US" altLang="en-US" sz="1400" dirty="0"/>
              <a:t>– </a:t>
            </a:r>
            <a:r>
              <a:rPr lang="en-US" altLang="en-US" sz="1400" dirty="0" smtClean="0"/>
              <a:t>List of internal Assessments which inform Risk identification	</a:t>
            </a:r>
          </a:p>
          <a:p>
            <a:pPr marL="914400" lvl="2" indent="0">
              <a:spcBef>
                <a:spcPts val="0"/>
              </a:spcBef>
              <a:buClr>
                <a:srgbClr val="00A6D6"/>
              </a:buClr>
              <a:defRPr/>
            </a:pPr>
            <a:r>
              <a:rPr lang="en-US" altLang="en-US" sz="1400" dirty="0" smtClean="0"/>
              <a:t>11.       </a:t>
            </a:r>
            <a:r>
              <a:rPr lang="en-US" altLang="en-US" sz="1400" b="1" dirty="0" smtClean="0"/>
              <a:t>Business Metrics</a:t>
            </a:r>
            <a:r>
              <a:rPr lang="en-US" altLang="en-US" sz="1400" b="1" dirty="0"/>
              <a:t> </a:t>
            </a:r>
            <a:r>
              <a:rPr lang="en-US" altLang="en-US" sz="1400" dirty="0"/>
              <a:t>– </a:t>
            </a:r>
            <a:r>
              <a:rPr lang="en-US" altLang="en-US" sz="1400" dirty="0" smtClean="0"/>
              <a:t>List of available Business Metrics and any relevant analysis</a:t>
            </a:r>
          </a:p>
          <a:p>
            <a:pPr marL="1536700" lvl="2" indent="-622300">
              <a:spcBef>
                <a:spcPts val="0"/>
              </a:spcBef>
              <a:buClr>
                <a:srgbClr val="00A6D6"/>
              </a:buClr>
              <a:defRPr/>
            </a:pPr>
            <a:r>
              <a:rPr lang="en-US" altLang="en-US" sz="1400" dirty="0" smtClean="0"/>
              <a:t>12.       </a:t>
            </a:r>
            <a:r>
              <a:rPr lang="en-US" altLang="en-US" sz="1400" b="1" dirty="0" smtClean="0"/>
              <a:t>Summary of Material Risks </a:t>
            </a:r>
            <a:r>
              <a:rPr lang="en-US" altLang="en-US" sz="1400" dirty="0" smtClean="0"/>
              <a:t>– Inventory of all Material Risks Identified and assessed</a:t>
            </a:r>
            <a:r>
              <a:rPr lang="en-US" altLang="en-US" sz="1100" b="1" dirty="0" smtClean="0"/>
              <a:t>		</a:t>
            </a:r>
            <a:r>
              <a:rPr lang="en-US" altLang="en-US" sz="1100" dirty="0" smtClean="0"/>
              <a:t> </a:t>
            </a:r>
          </a:p>
          <a:p>
            <a:pPr marL="914400" lvl="2" indent="0">
              <a:spcBef>
                <a:spcPct val="50000"/>
              </a:spcBef>
              <a:buClr>
                <a:srgbClr val="00A6D6"/>
              </a:buClr>
              <a:defRPr/>
            </a:pPr>
            <a:endParaRPr lang="en-US" altLang="en-US" sz="1100" dirty="0" smtClean="0"/>
          </a:p>
        </p:txBody>
      </p:sp>
      <p:sp>
        <p:nvSpPr>
          <p:cNvPr id="7" name="Text Box 3"/>
          <p:cNvSpPr txBox="1">
            <a:spLocks noChangeArrowheads="1"/>
          </p:cNvSpPr>
          <p:nvPr/>
        </p:nvSpPr>
        <p:spPr bwMode="auto">
          <a:xfrm>
            <a:off x="285750" y="966833"/>
            <a:ext cx="8818443"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defRPr>
                <a:solidFill>
                  <a:schemeClr val="tx1"/>
                </a:solidFill>
                <a:latin typeface="Arial" pitchFamily="34" charset="0"/>
              </a:defRPr>
            </a:lvl1pPr>
            <a:lvl2pPr marL="800100" indent="-342900">
              <a:defRPr>
                <a:solidFill>
                  <a:schemeClr val="tx1"/>
                </a:solidFill>
                <a:latin typeface="Arial" pitchFamily="34" charset="0"/>
              </a:defRPr>
            </a:lvl2pPr>
            <a:lvl3pPr marL="1257300" indent="-342900">
              <a:defRPr>
                <a:solidFill>
                  <a:schemeClr val="tx1"/>
                </a:solidFill>
                <a:latin typeface="Arial" pitchFamily="34" charset="0"/>
              </a:defRPr>
            </a:lvl3pPr>
            <a:lvl4pPr marL="1714500" indent="-342900">
              <a:defRPr>
                <a:solidFill>
                  <a:schemeClr val="tx1"/>
                </a:solidFill>
                <a:latin typeface="Arial" pitchFamily="34" charset="0"/>
              </a:defRPr>
            </a:lvl4pPr>
            <a:lvl5pPr marL="2171700" indent="-342900">
              <a:defRPr>
                <a:solidFill>
                  <a:schemeClr val="tx1"/>
                </a:solidFill>
                <a:latin typeface="Arial" pitchFamily="34" charset="0"/>
              </a:defRPr>
            </a:lvl5pPr>
            <a:lvl6pPr marL="2628900" indent="-342900" fontAlgn="base">
              <a:spcBef>
                <a:spcPct val="0"/>
              </a:spcBef>
              <a:spcAft>
                <a:spcPct val="0"/>
              </a:spcAft>
              <a:defRPr>
                <a:solidFill>
                  <a:schemeClr val="tx1"/>
                </a:solidFill>
                <a:latin typeface="Arial" pitchFamily="34" charset="0"/>
              </a:defRPr>
            </a:lvl6pPr>
            <a:lvl7pPr marL="3086100" indent="-342900" fontAlgn="base">
              <a:spcBef>
                <a:spcPct val="0"/>
              </a:spcBef>
              <a:spcAft>
                <a:spcPct val="0"/>
              </a:spcAft>
              <a:defRPr>
                <a:solidFill>
                  <a:schemeClr val="tx1"/>
                </a:solidFill>
                <a:latin typeface="Arial" pitchFamily="34" charset="0"/>
              </a:defRPr>
            </a:lvl7pPr>
            <a:lvl8pPr marL="3543300" indent="-342900" fontAlgn="base">
              <a:spcBef>
                <a:spcPct val="0"/>
              </a:spcBef>
              <a:spcAft>
                <a:spcPct val="0"/>
              </a:spcAft>
              <a:defRPr>
                <a:solidFill>
                  <a:schemeClr val="tx1"/>
                </a:solidFill>
                <a:latin typeface="Arial" pitchFamily="34" charset="0"/>
              </a:defRPr>
            </a:lvl8pPr>
            <a:lvl9pPr marL="4000500" indent="-342900" fontAlgn="base">
              <a:spcBef>
                <a:spcPct val="0"/>
              </a:spcBef>
              <a:spcAft>
                <a:spcPct val="0"/>
              </a:spcAft>
              <a:defRPr>
                <a:solidFill>
                  <a:schemeClr val="tx1"/>
                </a:solidFill>
                <a:latin typeface="Arial" pitchFamily="34" charset="0"/>
              </a:defRPr>
            </a:lvl9pPr>
          </a:lstStyle>
          <a:p>
            <a:pPr marL="0" lvl="2" indent="0">
              <a:spcBef>
                <a:spcPct val="50000"/>
              </a:spcBef>
              <a:buClr>
                <a:srgbClr val="00A6D6"/>
              </a:buClr>
              <a:defRPr/>
            </a:pPr>
            <a:r>
              <a:rPr lang="en-US" altLang="en-US" sz="1800" dirty="0" smtClean="0">
                <a:latin typeface="+mn-lt"/>
              </a:rPr>
              <a:t>Below are the sections of the Material Risk inventory report. All sections but 1, 3 and 12 should be populated, as available, before the process of identifying Material Risks begins. The commentary in these sections will serve to inform the process and illustrate the use of underlying program data / external sources used to derive the top Risks. These sections should specifically call out when analysis of the data resulted in the inclusion of a Material Risk. </a:t>
            </a:r>
          </a:p>
        </p:txBody>
      </p:sp>
      <p:sp>
        <p:nvSpPr>
          <p:cNvPr id="6" name="Slide Number Placeholder 1"/>
          <p:cNvSpPr txBox="1">
            <a:spLocks/>
          </p:cNvSpPr>
          <p:nvPr/>
        </p:nvSpPr>
        <p:spPr>
          <a:xfrm>
            <a:off x="7010400" y="6515100"/>
            <a:ext cx="2133600" cy="342900"/>
          </a:xfrm>
          <a:prstGeom prst="rect">
            <a:avLst/>
          </a:prstGeom>
        </p:spPr>
        <p:txBody>
          <a:bodyPr vert="horz" lIns="91440" tIns="45720" rIns="91440" bIns="45720" rtlCol="0" anchor="ctr"/>
          <a:lstStyle>
            <a:defPPr>
              <a:defRPr lang="en-US"/>
            </a:defPPr>
            <a:lvl1pPr algn="l" rtl="0" fontAlgn="auto">
              <a:spcBef>
                <a:spcPts val="0"/>
              </a:spcBef>
              <a:spcAft>
                <a:spcPts val="0"/>
              </a:spcAft>
              <a:defRPr sz="1050" kern="1200">
                <a:solidFill>
                  <a:schemeClr val="tx1"/>
                </a:solidFill>
                <a:latin typeface="+mn-lt"/>
                <a:ea typeface="+mn-ea"/>
                <a:cs typeface="+mn-cs"/>
              </a:defRPr>
            </a:lvl1pPr>
            <a:lvl2pPr marL="457200" algn="l" rtl="0" fontAlgn="base">
              <a:spcBef>
                <a:spcPct val="0"/>
              </a:spcBef>
              <a:spcAft>
                <a:spcPct val="0"/>
              </a:spcAft>
              <a:defRPr sz="2000" kern="1200">
                <a:solidFill>
                  <a:schemeClr val="tx1"/>
                </a:solidFill>
                <a:latin typeface="Arial" charset="0"/>
                <a:ea typeface="+mn-ea"/>
                <a:cs typeface="+mn-cs"/>
              </a:defRPr>
            </a:lvl2pPr>
            <a:lvl3pPr marL="914400" algn="l" rtl="0" fontAlgn="base">
              <a:spcBef>
                <a:spcPct val="0"/>
              </a:spcBef>
              <a:spcAft>
                <a:spcPct val="0"/>
              </a:spcAft>
              <a:defRPr sz="2000" kern="1200">
                <a:solidFill>
                  <a:schemeClr val="tx1"/>
                </a:solidFill>
                <a:latin typeface="Arial" charset="0"/>
                <a:ea typeface="+mn-ea"/>
                <a:cs typeface="+mn-cs"/>
              </a:defRPr>
            </a:lvl3pPr>
            <a:lvl4pPr marL="1371600" algn="l" rtl="0" fontAlgn="base">
              <a:spcBef>
                <a:spcPct val="0"/>
              </a:spcBef>
              <a:spcAft>
                <a:spcPct val="0"/>
              </a:spcAft>
              <a:defRPr sz="2000" kern="1200">
                <a:solidFill>
                  <a:schemeClr val="tx1"/>
                </a:solidFill>
                <a:latin typeface="Arial" charset="0"/>
                <a:ea typeface="+mn-ea"/>
                <a:cs typeface="+mn-cs"/>
              </a:defRPr>
            </a:lvl4pPr>
            <a:lvl5pPr marL="1828800" algn="l" rtl="0" fontAlgn="base">
              <a:spcBef>
                <a:spcPct val="0"/>
              </a:spcBef>
              <a:spcAft>
                <a:spcPct val="0"/>
              </a:spcAft>
              <a:defRPr sz="2000" kern="1200">
                <a:solidFill>
                  <a:schemeClr val="tx1"/>
                </a:solidFill>
                <a:latin typeface="Arial" charset="0"/>
                <a:ea typeface="+mn-ea"/>
                <a:cs typeface="+mn-cs"/>
              </a:defRPr>
            </a:lvl5pPr>
            <a:lvl6pPr marL="2286000" algn="l" defTabSz="914400" rtl="0" eaLnBrk="1" latinLnBrk="0" hangingPunct="1">
              <a:defRPr sz="2000" kern="1200">
                <a:solidFill>
                  <a:schemeClr val="tx1"/>
                </a:solidFill>
                <a:latin typeface="Arial" charset="0"/>
                <a:ea typeface="+mn-ea"/>
                <a:cs typeface="+mn-cs"/>
              </a:defRPr>
            </a:lvl6pPr>
            <a:lvl7pPr marL="2743200" algn="l" defTabSz="914400" rtl="0" eaLnBrk="1" latinLnBrk="0" hangingPunct="1">
              <a:defRPr sz="2000" kern="1200">
                <a:solidFill>
                  <a:schemeClr val="tx1"/>
                </a:solidFill>
                <a:latin typeface="Arial" charset="0"/>
                <a:ea typeface="+mn-ea"/>
                <a:cs typeface="+mn-cs"/>
              </a:defRPr>
            </a:lvl7pPr>
            <a:lvl8pPr marL="3200400" algn="l" defTabSz="914400" rtl="0" eaLnBrk="1" latinLnBrk="0" hangingPunct="1">
              <a:defRPr sz="2000" kern="1200">
                <a:solidFill>
                  <a:schemeClr val="tx1"/>
                </a:solidFill>
                <a:latin typeface="Arial" charset="0"/>
                <a:ea typeface="+mn-ea"/>
                <a:cs typeface="+mn-cs"/>
              </a:defRPr>
            </a:lvl8pPr>
            <a:lvl9pPr marL="3657600" algn="l" defTabSz="914400" rtl="0" eaLnBrk="1" latinLnBrk="0" hangingPunct="1">
              <a:defRPr sz="2000" kern="1200">
                <a:solidFill>
                  <a:schemeClr val="tx1"/>
                </a:solidFill>
                <a:latin typeface="Arial" charset="0"/>
                <a:ea typeface="+mn-ea"/>
                <a:cs typeface="+mn-cs"/>
              </a:defRPr>
            </a:lvl9pPr>
          </a:lstStyle>
          <a:p>
            <a:pPr algn="r">
              <a:defRPr/>
            </a:pPr>
            <a:fld id="{2712AA4C-A006-4F08-81E9-423B2AA17674}" type="slidenum">
              <a:rPr lang="en-US" altLang="en-US" smtClean="0"/>
              <a:pPr algn="r">
                <a:defRPr/>
              </a:pPr>
              <a:t>16</a:t>
            </a:fld>
            <a:endParaRPr lang="en-US" altLang="en-US" dirty="0"/>
          </a:p>
        </p:txBody>
      </p:sp>
    </p:spTree>
    <p:extLst>
      <p:ext uri="{BB962C8B-B14F-4D97-AF65-F5344CB8AC3E}">
        <p14:creationId xmlns:p14="http://schemas.microsoft.com/office/powerpoint/2010/main" val="1600111423"/>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2"/>
          <p:cNvSpPr>
            <a:spLocks noGrp="1" noChangeArrowheads="1"/>
          </p:cNvSpPr>
          <p:nvPr>
            <p:ph type="title" idx="4294967295"/>
          </p:nvPr>
        </p:nvSpPr>
        <p:spPr>
          <a:xfrm>
            <a:off x="155420" y="184150"/>
            <a:ext cx="8229600" cy="306388"/>
          </a:xfrm>
          <a:prstGeom prst="rect">
            <a:avLst/>
          </a:prstGeom>
        </p:spPr>
        <p:txBody>
          <a:bodyPr/>
          <a:lstStyle/>
          <a:p>
            <a:pPr algn="l" eaLnBrk="1" hangingPunct="1"/>
            <a:r>
              <a:rPr lang="en-US" altLang="en-US" sz="2800" b="1" dirty="0" smtClean="0"/>
              <a:t>Step 2: Material Risk Inventory Report</a:t>
            </a:r>
          </a:p>
        </p:txBody>
      </p:sp>
      <p:sp>
        <p:nvSpPr>
          <p:cNvPr id="14338" name="Slide Number Placeholder 3"/>
          <p:cNvSpPr>
            <a:spLocks noGrp="1"/>
          </p:cNvSpPr>
          <p:nvPr>
            <p:ph type="sldNum" sz="quarter" idx="4294967295"/>
          </p:nvPr>
        </p:nvSpPr>
        <p:spPr>
          <a:xfrm>
            <a:off x="7010400" y="6356350"/>
            <a:ext cx="2133600" cy="365125"/>
          </a:xfrm>
          <a:noFill/>
        </p:spPr>
        <p:txBody>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fld id="{5E7C9802-4F66-4B71-9255-9483974E54AE}" type="slidenum">
              <a:rPr lang="en-US" altLang="en-US" sz="900">
                <a:solidFill>
                  <a:schemeClr val="bg2"/>
                </a:solidFill>
              </a:rPr>
              <a:pPr eaLnBrk="1" hangingPunct="1"/>
              <a:t>17</a:t>
            </a:fld>
            <a:endParaRPr lang="en-US" altLang="en-US" sz="900" dirty="0">
              <a:solidFill>
                <a:schemeClr val="bg2"/>
              </a:solidFill>
            </a:endParaRPr>
          </a:p>
        </p:txBody>
      </p:sp>
      <p:sp>
        <p:nvSpPr>
          <p:cNvPr id="6" name="Slide Number Placeholder 1"/>
          <p:cNvSpPr txBox="1">
            <a:spLocks/>
          </p:cNvSpPr>
          <p:nvPr/>
        </p:nvSpPr>
        <p:spPr>
          <a:xfrm>
            <a:off x="7010400" y="6515100"/>
            <a:ext cx="2133600" cy="342900"/>
          </a:xfrm>
          <a:prstGeom prst="rect">
            <a:avLst/>
          </a:prstGeom>
        </p:spPr>
        <p:txBody>
          <a:bodyPr vert="horz" lIns="91440" tIns="45720" rIns="91440" bIns="45720" rtlCol="0" anchor="ctr"/>
          <a:lstStyle>
            <a:defPPr>
              <a:defRPr lang="en-US"/>
            </a:defPPr>
            <a:lvl1pPr algn="l" rtl="0" fontAlgn="auto">
              <a:spcBef>
                <a:spcPts val="0"/>
              </a:spcBef>
              <a:spcAft>
                <a:spcPts val="0"/>
              </a:spcAft>
              <a:defRPr sz="1050" kern="1200">
                <a:solidFill>
                  <a:schemeClr val="tx1"/>
                </a:solidFill>
                <a:latin typeface="+mn-lt"/>
                <a:ea typeface="+mn-ea"/>
                <a:cs typeface="+mn-cs"/>
              </a:defRPr>
            </a:lvl1pPr>
            <a:lvl2pPr marL="457200" algn="l" rtl="0" fontAlgn="base">
              <a:spcBef>
                <a:spcPct val="0"/>
              </a:spcBef>
              <a:spcAft>
                <a:spcPct val="0"/>
              </a:spcAft>
              <a:defRPr sz="2000" kern="1200">
                <a:solidFill>
                  <a:schemeClr val="tx1"/>
                </a:solidFill>
                <a:latin typeface="Arial" charset="0"/>
                <a:ea typeface="+mn-ea"/>
                <a:cs typeface="+mn-cs"/>
              </a:defRPr>
            </a:lvl2pPr>
            <a:lvl3pPr marL="914400" algn="l" rtl="0" fontAlgn="base">
              <a:spcBef>
                <a:spcPct val="0"/>
              </a:spcBef>
              <a:spcAft>
                <a:spcPct val="0"/>
              </a:spcAft>
              <a:defRPr sz="2000" kern="1200">
                <a:solidFill>
                  <a:schemeClr val="tx1"/>
                </a:solidFill>
                <a:latin typeface="Arial" charset="0"/>
                <a:ea typeface="+mn-ea"/>
                <a:cs typeface="+mn-cs"/>
              </a:defRPr>
            </a:lvl3pPr>
            <a:lvl4pPr marL="1371600" algn="l" rtl="0" fontAlgn="base">
              <a:spcBef>
                <a:spcPct val="0"/>
              </a:spcBef>
              <a:spcAft>
                <a:spcPct val="0"/>
              </a:spcAft>
              <a:defRPr sz="2000" kern="1200">
                <a:solidFill>
                  <a:schemeClr val="tx1"/>
                </a:solidFill>
                <a:latin typeface="Arial" charset="0"/>
                <a:ea typeface="+mn-ea"/>
                <a:cs typeface="+mn-cs"/>
              </a:defRPr>
            </a:lvl4pPr>
            <a:lvl5pPr marL="1828800" algn="l" rtl="0" fontAlgn="base">
              <a:spcBef>
                <a:spcPct val="0"/>
              </a:spcBef>
              <a:spcAft>
                <a:spcPct val="0"/>
              </a:spcAft>
              <a:defRPr sz="2000" kern="1200">
                <a:solidFill>
                  <a:schemeClr val="tx1"/>
                </a:solidFill>
                <a:latin typeface="Arial" charset="0"/>
                <a:ea typeface="+mn-ea"/>
                <a:cs typeface="+mn-cs"/>
              </a:defRPr>
            </a:lvl5pPr>
            <a:lvl6pPr marL="2286000" algn="l" defTabSz="914400" rtl="0" eaLnBrk="1" latinLnBrk="0" hangingPunct="1">
              <a:defRPr sz="2000" kern="1200">
                <a:solidFill>
                  <a:schemeClr val="tx1"/>
                </a:solidFill>
                <a:latin typeface="Arial" charset="0"/>
                <a:ea typeface="+mn-ea"/>
                <a:cs typeface="+mn-cs"/>
              </a:defRPr>
            </a:lvl6pPr>
            <a:lvl7pPr marL="2743200" algn="l" defTabSz="914400" rtl="0" eaLnBrk="1" latinLnBrk="0" hangingPunct="1">
              <a:defRPr sz="2000" kern="1200">
                <a:solidFill>
                  <a:schemeClr val="tx1"/>
                </a:solidFill>
                <a:latin typeface="Arial" charset="0"/>
                <a:ea typeface="+mn-ea"/>
                <a:cs typeface="+mn-cs"/>
              </a:defRPr>
            </a:lvl7pPr>
            <a:lvl8pPr marL="3200400" algn="l" defTabSz="914400" rtl="0" eaLnBrk="1" latinLnBrk="0" hangingPunct="1">
              <a:defRPr sz="2000" kern="1200">
                <a:solidFill>
                  <a:schemeClr val="tx1"/>
                </a:solidFill>
                <a:latin typeface="Arial" charset="0"/>
                <a:ea typeface="+mn-ea"/>
                <a:cs typeface="+mn-cs"/>
              </a:defRPr>
            </a:lvl8pPr>
            <a:lvl9pPr marL="3657600" algn="l" defTabSz="914400" rtl="0" eaLnBrk="1" latinLnBrk="0" hangingPunct="1">
              <a:defRPr sz="2000" kern="1200">
                <a:solidFill>
                  <a:schemeClr val="tx1"/>
                </a:solidFill>
                <a:latin typeface="Arial" charset="0"/>
                <a:ea typeface="+mn-ea"/>
                <a:cs typeface="+mn-cs"/>
              </a:defRPr>
            </a:lvl9pPr>
          </a:lstStyle>
          <a:p>
            <a:pPr algn="r">
              <a:defRPr/>
            </a:pPr>
            <a:fld id="{2712AA4C-A006-4F08-81E9-423B2AA17674}" type="slidenum">
              <a:rPr lang="en-US" altLang="en-US" smtClean="0"/>
              <a:pPr algn="r">
                <a:defRPr/>
              </a:pPr>
              <a:t>17</a:t>
            </a:fld>
            <a:endParaRPr lang="en-US" altLang="en-US" dirty="0"/>
          </a:p>
        </p:txBody>
      </p:sp>
      <p:pic>
        <p:nvPicPr>
          <p:cNvPr id="1843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8237" y="857250"/>
            <a:ext cx="6867525" cy="5829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08653342"/>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2"/>
          <p:cNvSpPr>
            <a:spLocks noGrp="1" noChangeArrowheads="1"/>
          </p:cNvSpPr>
          <p:nvPr>
            <p:ph type="title" idx="4294967295"/>
          </p:nvPr>
        </p:nvSpPr>
        <p:spPr>
          <a:xfrm>
            <a:off x="155420" y="184150"/>
            <a:ext cx="8229600" cy="306388"/>
          </a:xfrm>
          <a:prstGeom prst="rect">
            <a:avLst/>
          </a:prstGeom>
        </p:spPr>
        <p:txBody>
          <a:bodyPr/>
          <a:lstStyle/>
          <a:p>
            <a:pPr algn="l" eaLnBrk="1" hangingPunct="1"/>
            <a:r>
              <a:rPr lang="en-US" altLang="en-US" sz="2800" b="1" dirty="0" smtClean="0"/>
              <a:t>Step 2: Material Risk Inventory Report</a:t>
            </a:r>
          </a:p>
        </p:txBody>
      </p:sp>
      <p:sp>
        <p:nvSpPr>
          <p:cNvPr id="14338" name="Slide Number Placeholder 3"/>
          <p:cNvSpPr>
            <a:spLocks noGrp="1"/>
          </p:cNvSpPr>
          <p:nvPr>
            <p:ph type="sldNum" sz="quarter" idx="4294967295"/>
          </p:nvPr>
        </p:nvSpPr>
        <p:spPr>
          <a:xfrm>
            <a:off x="7010400" y="6356350"/>
            <a:ext cx="2133600" cy="365125"/>
          </a:xfrm>
          <a:noFill/>
        </p:spPr>
        <p:txBody>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fld id="{5E7C9802-4F66-4B71-9255-9483974E54AE}" type="slidenum">
              <a:rPr lang="en-US" altLang="en-US" sz="900">
                <a:solidFill>
                  <a:schemeClr val="bg2"/>
                </a:solidFill>
              </a:rPr>
              <a:pPr eaLnBrk="1" hangingPunct="1"/>
              <a:t>18</a:t>
            </a:fld>
            <a:endParaRPr lang="en-US" altLang="en-US" sz="900" dirty="0">
              <a:solidFill>
                <a:schemeClr val="bg2"/>
              </a:solidFill>
            </a:endParaRPr>
          </a:p>
        </p:txBody>
      </p:sp>
      <p:sp>
        <p:nvSpPr>
          <p:cNvPr id="6" name="Slide Number Placeholder 1"/>
          <p:cNvSpPr txBox="1">
            <a:spLocks/>
          </p:cNvSpPr>
          <p:nvPr/>
        </p:nvSpPr>
        <p:spPr>
          <a:xfrm>
            <a:off x="7010400" y="6515100"/>
            <a:ext cx="2133600" cy="342900"/>
          </a:xfrm>
          <a:prstGeom prst="rect">
            <a:avLst/>
          </a:prstGeom>
        </p:spPr>
        <p:txBody>
          <a:bodyPr vert="horz" lIns="91440" tIns="45720" rIns="91440" bIns="45720" rtlCol="0" anchor="ctr"/>
          <a:lstStyle>
            <a:defPPr>
              <a:defRPr lang="en-US"/>
            </a:defPPr>
            <a:lvl1pPr algn="l" rtl="0" fontAlgn="auto">
              <a:spcBef>
                <a:spcPts val="0"/>
              </a:spcBef>
              <a:spcAft>
                <a:spcPts val="0"/>
              </a:spcAft>
              <a:defRPr sz="1050" kern="1200">
                <a:solidFill>
                  <a:schemeClr val="tx1"/>
                </a:solidFill>
                <a:latin typeface="+mn-lt"/>
                <a:ea typeface="+mn-ea"/>
                <a:cs typeface="+mn-cs"/>
              </a:defRPr>
            </a:lvl1pPr>
            <a:lvl2pPr marL="457200" algn="l" rtl="0" fontAlgn="base">
              <a:spcBef>
                <a:spcPct val="0"/>
              </a:spcBef>
              <a:spcAft>
                <a:spcPct val="0"/>
              </a:spcAft>
              <a:defRPr sz="2000" kern="1200">
                <a:solidFill>
                  <a:schemeClr val="tx1"/>
                </a:solidFill>
                <a:latin typeface="Arial" charset="0"/>
                <a:ea typeface="+mn-ea"/>
                <a:cs typeface="+mn-cs"/>
              </a:defRPr>
            </a:lvl2pPr>
            <a:lvl3pPr marL="914400" algn="l" rtl="0" fontAlgn="base">
              <a:spcBef>
                <a:spcPct val="0"/>
              </a:spcBef>
              <a:spcAft>
                <a:spcPct val="0"/>
              </a:spcAft>
              <a:defRPr sz="2000" kern="1200">
                <a:solidFill>
                  <a:schemeClr val="tx1"/>
                </a:solidFill>
                <a:latin typeface="Arial" charset="0"/>
                <a:ea typeface="+mn-ea"/>
                <a:cs typeface="+mn-cs"/>
              </a:defRPr>
            </a:lvl3pPr>
            <a:lvl4pPr marL="1371600" algn="l" rtl="0" fontAlgn="base">
              <a:spcBef>
                <a:spcPct val="0"/>
              </a:spcBef>
              <a:spcAft>
                <a:spcPct val="0"/>
              </a:spcAft>
              <a:defRPr sz="2000" kern="1200">
                <a:solidFill>
                  <a:schemeClr val="tx1"/>
                </a:solidFill>
                <a:latin typeface="Arial" charset="0"/>
                <a:ea typeface="+mn-ea"/>
                <a:cs typeface="+mn-cs"/>
              </a:defRPr>
            </a:lvl4pPr>
            <a:lvl5pPr marL="1828800" algn="l" rtl="0" fontAlgn="base">
              <a:spcBef>
                <a:spcPct val="0"/>
              </a:spcBef>
              <a:spcAft>
                <a:spcPct val="0"/>
              </a:spcAft>
              <a:defRPr sz="2000" kern="1200">
                <a:solidFill>
                  <a:schemeClr val="tx1"/>
                </a:solidFill>
                <a:latin typeface="Arial" charset="0"/>
                <a:ea typeface="+mn-ea"/>
                <a:cs typeface="+mn-cs"/>
              </a:defRPr>
            </a:lvl5pPr>
            <a:lvl6pPr marL="2286000" algn="l" defTabSz="914400" rtl="0" eaLnBrk="1" latinLnBrk="0" hangingPunct="1">
              <a:defRPr sz="2000" kern="1200">
                <a:solidFill>
                  <a:schemeClr val="tx1"/>
                </a:solidFill>
                <a:latin typeface="Arial" charset="0"/>
                <a:ea typeface="+mn-ea"/>
                <a:cs typeface="+mn-cs"/>
              </a:defRPr>
            </a:lvl6pPr>
            <a:lvl7pPr marL="2743200" algn="l" defTabSz="914400" rtl="0" eaLnBrk="1" latinLnBrk="0" hangingPunct="1">
              <a:defRPr sz="2000" kern="1200">
                <a:solidFill>
                  <a:schemeClr val="tx1"/>
                </a:solidFill>
                <a:latin typeface="Arial" charset="0"/>
                <a:ea typeface="+mn-ea"/>
                <a:cs typeface="+mn-cs"/>
              </a:defRPr>
            </a:lvl7pPr>
            <a:lvl8pPr marL="3200400" algn="l" defTabSz="914400" rtl="0" eaLnBrk="1" latinLnBrk="0" hangingPunct="1">
              <a:defRPr sz="2000" kern="1200">
                <a:solidFill>
                  <a:schemeClr val="tx1"/>
                </a:solidFill>
                <a:latin typeface="Arial" charset="0"/>
                <a:ea typeface="+mn-ea"/>
                <a:cs typeface="+mn-cs"/>
              </a:defRPr>
            </a:lvl8pPr>
            <a:lvl9pPr marL="3657600" algn="l" defTabSz="914400" rtl="0" eaLnBrk="1" latinLnBrk="0" hangingPunct="1">
              <a:defRPr sz="2000" kern="1200">
                <a:solidFill>
                  <a:schemeClr val="tx1"/>
                </a:solidFill>
                <a:latin typeface="Arial" charset="0"/>
                <a:ea typeface="+mn-ea"/>
                <a:cs typeface="+mn-cs"/>
              </a:defRPr>
            </a:lvl9pPr>
          </a:lstStyle>
          <a:p>
            <a:pPr algn="r">
              <a:defRPr/>
            </a:pPr>
            <a:fld id="{2712AA4C-A006-4F08-81E9-423B2AA17674}" type="slidenum">
              <a:rPr lang="en-US" altLang="en-US" smtClean="0"/>
              <a:pPr algn="r">
                <a:defRPr/>
              </a:pPr>
              <a:t>18</a:t>
            </a:fld>
            <a:endParaRPr lang="en-US" altLang="en-US" dirty="0"/>
          </a:p>
        </p:txBody>
      </p:sp>
      <p:pic>
        <p:nvPicPr>
          <p:cNvPr id="19458"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b="44754"/>
          <a:stretch/>
        </p:blipFill>
        <p:spPr bwMode="auto">
          <a:xfrm>
            <a:off x="650632" y="883748"/>
            <a:ext cx="7631722" cy="4624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04068116"/>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2"/>
          <p:cNvSpPr>
            <a:spLocks noGrp="1" noChangeArrowheads="1"/>
          </p:cNvSpPr>
          <p:nvPr>
            <p:ph type="title" idx="4294967295"/>
          </p:nvPr>
        </p:nvSpPr>
        <p:spPr>
          <a:xfrm>
            <a:off x="155420" y="184150"/>
            <a:ext cx="8229600" cy="306388"/>
          </a:xfrm>
          <a:prstGeom prst="rect">
            <a:avLst/>
          </a:prstGeom>
        </p:spPr>
        <p:txBody>
          <a:bodyPr/>
          <a:lstStyle/>
          <a:p>
            <a:pPr algn="l" eaLnBrk="1" hangingPunct="1"/>
            <a:r>
              <a:rPr lang="en-US" altLang="en-US" sz="2800" b="1" dirty="0" smtClean="0"/>
              <a:t>Step 2: Material Risk Inventory Report</a:t>
            </a:r>
          </a:p>
        </p:txBody>
      </p:sp>
      <p:sp>
        <p:nvSpPr>
          <p:cNvPr id="14338" name="Slide Number Placeholder 3"/>
          <p:cNvSpPr>
            <a:spLocks noGrp="1"/>
          </p:cNvSpPr>
          <p:nvPr>
            <p:ph type="sldNum" sz="quarter" idx="4294967295"/>
          </p:nvPr>
        </p:nvSpPr>
        <p:spPr>
          <a:xfrm>
            <a:off x="7010400" y="6356350"/>
            <a:ext cx="2133600" cy="365125"/>
          </a:xfrm>
          <a:noFill/>
        </p:spPr>
        <p:txBody>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fld id="{5E7C9802-4F66-4B71-9255-9483974E54AE}" type="slidenum">
              <a:rPr lang="en-US" altLang="en-US" sz="900">
                <a:solidFill>
                  <a:schemeClr val="bg2"/>
                </a:solidFill>
              </a:rPr>
              <a:pPr eaLnBrk="1" hangingPunct="1"/>
              <a:t>19</a:t>
            </a:fld>
            <a:endParaRPr lang="en-US" altLang="en-US" sz="900" dirty="0">
              <a:solidFill>
                <a:schemeClr val="bg2"/>
              </a:solidFill>
            </a:endParaRPr>
          </a:p>
        </p:txBody>
      </p:sp>
      <p:sp>
        <p:nvSpPr>
          <p:cNvPr id="6" name="Slide Number Placeholder 1"/>
          <p:cNvSpPr txBox="1">
            <a:spLocks/>
          </p:cNvSpPr>
          <p:nvPr/>
        </p:nvSpPr>
        <p:spPr>
          <a:xfrm>
            <a:off x="7010400" y="6515100"/>
            <a:ext cx="2133600" cy="342900"/>
          </a:xfrm>
          <a:prstGeom prst="rect">
            <a:avLst/>
          </a:prstGeom>
        </p:spPr>
        <p:txBody>
          <a:bodyPr vert="horz" lIns="91440" tIns="45720" rIns="91440" bIns="45720" rtlCol="0" anchor="ctr"/>
          <a:lstStyle>
            <a:defPPr>
              <a:defRPr lang="en-US"/>
            </a:defPPr>
            <a:lvl1pPr algn="l" rtl="0" fontAlgn="auto">
              <a:spcBef>
                <a:spcPts val="0"/>
              </a:spcBef>
              <a:spcAft>
                <a:spcPts val="0"/>
              </a:spcAft>
              <a:defRPr sz="1050" kern="1200">
                <a:solidFill>
                  <a:schemeClr val="tx1"/>
                </a:solidFill>
                <a:latin typeface="+mn-lt"/>
                <a:ea typeface="+mn-ea"/>
                <a:cs typeface="+mn-cs"/>
              </a:defRPr>
            </a:lvl1pPr>
            <a:lvl2pPr marL="457200" algn="l" rtl="0" fontAlgn="base">
              <a:spcBef>
                <a:spcPct val="0"/>
              </a:spcBef>
              <a:spcAft>
                <a:spcPct val="0"/>
              </a:spcAft>
              <a:defRPr sz="2000" kern="1200">
                <a:solidFill>
                  <a:schemeClr val="tx1"/>
                </a:solidFill>
                <a:latin typeface="Arial" charset="0"/>
                <a:ea typeface="+mn-ea"/>
                <a:cs typeface="+mn-cs"/>
              </a:defRPr>
            </a:lvl2pPr>
            <a:lvl3pPr marL="914400" algn="l" rtl="0" fontAlgn="base">
              <a:spcBef>
                <a:spcPct val="0"/>
              </a:spcBef>
              <a:spcAft>
                <a:spcPct val="0"/>
              </a:spcAft>
              <a:defRPr sz="2000" kern="1200">
                <a:solidFill>
                  <a:schemeClr val="tx1"/>
                </a:solidFill>
                <a:latin typeface="Arial" charset="0"/>
                <a:ea typeface="+mn-ea"/>
                <a:cs typeface="+mn-cs"/>
              </a:defRPr>
            </a:lvl3pPr>
            <a:lvl4pPr marL="1371600" algn="l" rtl="0" fontAlgn="base">
              <a:spcBef>
                <a:spcPct val="0"/>
              </a:spcBef>
              <a:spcAft>
                <a:spcPct val="0"/>
              </a:spcAft>
              <a:defRPr sz="2000" kern="1200">
                <a:solidFill>
                  <a:schemeClr val="tx1"/>
                </a:solidFill>
                <a:latin typeface="Arial" charset="0"/>
                <a:ea typeface="+mn-ea"/>
                <a:cs typeface="+mn-cs"/>
              </a:defRPr>
            </a:lvl4pPr>
            <a:lvl5pPr marL="1828800" algn="l" rtl="0" fontAlgn="base">
              <a:spcBef>
                <a:spcPct val="0"/>
              </a:spcBef>
              <a:spcAft>
                <a:spcPct val="0"/>
              </a:spcAft>
              <a:defRPr sz="2000" kern="1200">
                <a:solidFill>
                  <a:schemeClr val="tx1"/>
                </a:solidFill>
                <a:latin typeface="Arial" charset="0"/>
                <a:ea typeface="+mn-ea"/>
                <a:cs typeface="+mn-cs"/>
              </a:defRPr>
            </a:lvl5pPr>
            <a:lvl6pPr marL="2286000" algn="l" defTabSz="914400" rtl="0" eaLnBrk="1" latinLnBrk="0" hangingPunct="1">
              <a:defRPr sz="2000" kern="1200">
                <a:solidFill>
                  <a:schemeClr val="tx1"/>
                </a:solidFill>
                <a:latin typeface="Arial" charset="0"/>
                <a:ea typeface="+mn-ea"/>
                <a:cs typeface="+mn-cs"/>
              </a:defRPr>
            </a:lvl6pPr>
            <a:lvl7pPr marL="2743200" algn="l" defTabSz="914400" rtl="0" eaLnBrk="1" latinLnBrk="0" hangingPunct="1">
              <a:defRPr sz="2000" kern="1200">
                <a:solidFill>
                  <a:schemeClr val="tx1"/>
                </a:solidFill>
                <a:latin typeface="Arial" charset="0"/>
                <a:ea typeface="+mn-ea"/>
                <a:cs typeface="+mn-cs"/>
              </a:defRPr>
            </a:lvl7pPr>
            <a:lvl8pPr marL="3200400" algn="l" defTabSz="914400" rtl="0" eaLnBrk="1" latinLnBrk="0" hangingPunct="1">
              <a:defRPr sz="2000" kern="1200">
                <a:solidFill>
                  <a:schemeClr val="tx1"/>
                </a:solidFill>
                <a:latin typeface="Arial" charset="0"/>
                <a:ea typeface="+mn-ea"/>
                <a:cs typeface="+mn-cs"/>
              </a:defRPr>
            </a:lvl8pPr>
            <a:lvl9pPr marL="3657600" algn="l" defTabSz="914400" rtl="0" eaLnBrk="1" latinLnBrk="0" hangingPunct="1">
              <a:defRPr sz="2000" kern="1200">
                <a:solidFill>
                  <a:schemeClr val="tx1"/>
                </a:solidFill>
                <a:latin typeface="Arial" charset="0"/>
                <a:ea typeface="+mn-ea"/>
                <a:cs typeface="+mn-cs"/>
              </a:defRPr>
            </a:lvl9pPr>
          </a:lstStyle>
          <a:p>
            <a:pPr algn="r">
              <a:defRPr/>
            </a:pPr>
            <a:fld id="{2712AA4C-A006-4F08-81E9-423B2AA17674}" type="slidenum">
              <a:rPr lang="en-US" altLang="en-US" smtClean="0"/>
              <a:pPr algn="r">
                <a:defRPr/>
              </a:pPr>
              <a:t>19</a:t>
            </a:fld>
            <a:endParaRPr lang="en-US" altLang="en-US" dirty="0"/>
          </a:p>
        </p:txBody>
      </p:sp>
      <p:pic>
        <p:nvPicPr>
          <p:cNvPr id="20482"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b="61387"/>
          <a:stretch/>
        </p:blipFill>
        <p:spPr bwMode="auto">
          <a:xfrm>
            <a:off x="367727" y="837470"/>
            <a:ext cx="8341558" cy="44990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06501763"/>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idx="4294967295"/>
          </p:nvPr>
        </p:nvSpPr>
        <p:spPr>
          <a:xfrm>
            <a:off x="0" y="150813"/>
            <a:ext cx="9144000" cy="495300"/>
          </a:xfrm>
          <a:prstGeom prst="rect">
            <a:avLst/>
          </a:prstGeom>
        </p:spPr>
        <p:txBody>
          <a:bodyPr/>
          <a:lstStyle/>
          <a:p>
            <a:pPr algn="ctr" eaLnBrk="1" hangingPunct="1"/>
            <a:r>
              <a:rPr lang="en-US" altLang="en-US" sz="3200" u="sng" dirty="0" smtClean="0"/>
              <a:t>Agenda</a:t>
            </a:r>
          </a:p>
        </p:txBody>
      </p:sp>
      <p:sp>
        <p:nvSpPr>
          <p:cNvPr id="4100" name="Rectangle 3"/>
          <p:cNvSpPr>
            <a:spLocks noGrp="1" noChangeAspect="1" noChangeArrowheads="1"/>
          </p:cNvSpPr>
          <p:nvPr>
            <p:ph idx="4294967295"/>
          </p:nvPr>
        </p:nvSpPr>
        <p:spPr>
          <a:xfrm>
            <a:off x="209550" y="993775"/>
            <a:ext cx="8934450" cy="2333625"/>
          </a:xfrm>
          <a:noFill/>
        </p:spPr>
        <p:txBody>
          <a:bodyPr/>
          <a:lstStyle/>
          <a:p>
            <a:pPr algn="l" eaLnBrk="1" hangingPunct="1">
              <a:buClr>
                <a:srgbClr val="00A6D6"/>
              </a:buClr>
              <a:buFont typeface="Wingdings" pitchFamily="2" charset="2"/>
              <a:buChar char="Ø"/>
            </a:pPr>
            <a:r>
              <a:rPr lang="en-US" altLang="en-US" b="0" dirty="0" smtClean="0">
                <a:solidFill>
                  <a:schemeClr val="tx1"/>
                </a:solidFill>
              </a:rPr>
              <a:t>Training Objectives</a:t>
            </a:r>
            <a:endParaRPr lang="en-US" altLang="en-US" b="0" dirty="0">
              <a:solidFill>
                <a:schemeClr val="tx1"/>
              </a:solidFill>
            </a:endParaRPr>
          </a:p>
          <a:p>
            <a:pPr algn="l" eaLnBrk="1" hangingPunct="1">
              <a:buClr>
                <a:srgbClr val="00A6D6"/>
              </a:buClr>
              <a:buFont typeface="Wingdings" pitchFamily="2" charset="2"/>
              <a:buChar char="Ø"/>
            </a:pPr>
            <a:r>
              <a:rPr lang="en-US" altLang="en-US" b="0" dirty="0">
                <a:solidFill>
                  <a:schemeClr val="tx1"/>
                </a:solidFill>
              </a:rPr>
              <a:t>Program Scope</a:t>
            </a:r>
          </a:p>
          <a:p>
            <a:pPr algn="l" eaLnBrk="1" hangingPunct="1">
              <a:buClr>
                <a:srgbClr val="00A6D6"/>
              </a:buClr>
              <a:buFont typeface="Wingdings" pitchFamily="2" charset="2"/>
              <a:buChar char="Ø"/>
            </a:pPr>
            <a:r>
              <a:rPr lang="en-US" altLang="en-US" b="0" dirty="0">
                <a:solidFill>
                  <a:schemeClr val="tx1"/>
                </a:solidFill>
              </a:rPr>
              <a:t>Material Risk Program Overview</a:t>
            </a:r>
          </a:p>
          <a:p>
            <a:pPr algn="l" eaLnBrk="1" hangingPunct="1">
              <a:buClr>
                <a:srgbClr val="00A6D6"/>
              </a:buClr>
              <a:buFont typeface="Wingdings" pitchFamily="2" charset="2"/>
              <a:buChar char="Ø"/>
            </a:pPr>
            <a:r>
              <a:rPr lang="en-US" altLang="en-US" b="0" dirty="0">
                <a:solidFill>
                  <a:schemeClr val="tx1"/>
                </a:solidFill>
              </a:rPr>
              <a:t>Assessment Hierarchy</a:t>
            </a:r>
          </a:p>
          <a:p>
            <a:pPr algn="l" eaLnBrk="1" hangingPunct="1">
              <a:buClr>
                <a:srgbClr val="00A6D6"/>
              </a:buClr>
              <a:buFont typeface="Wingdings" pitchFamily="2" charset="2"/>
              <a:buChar char="Ø"/>
            </a:pPr>
            <a:r>
              <a:rPr lang="en-US" altLang="en-US" b="0" dirty="0">
                <a:solidFill>
                  <a:schemeClr val="tx1"/>
                </a:solidFill>
              </a:rPr>
              <a:t>Responsibilities  </a:t>
            </a:r>
          </a:p>
          <a:p>
            <a:pPr algn="l" eaLnBrk="1" hangingPunct="1">
              <a:buClr>
                <a:srgbClr val="00A6D6"/>
              </a:buClr>
              <a:buFont typeface="Wingdings" pitchFamily="2" charset="2"/>
              <a:buChar char="Ø"/>
            </a:pPr>
            <a:r>
              <a:rPr lang="en-US" altLang="en-US" b="0" dirty="0">
                <a:solidFill>
                  <a:schemeClr val="tx1"/>
                </a:solidFill>
              </a:rPr>
              <a:t>Recommendations on Approach</a:t>
            </a:r>
          </a:p>
          <a:p>
            <a:pPr algn="l" eaLnBrk="1" hangingPunct="1">
              <a:buClr>
                <a:srgbClr val="00A6D6"/>
              </a:buClr>
              <a:buFont typeface="Wingdings" pitchFamily="2" charset="2"/>
              <a:buChar char="Ø"/>
            </a:pPr>
            <a:r>
              <a:rPr lang="en-US" altLang="en-US" b="0" dirty="0">
                <a:solidFill>
                  <a:schemeClr val="tx1"/>
                </a:solidFill>
              </a:rPr>
              <a:t>Preparing Participants</a:t>
            </a:r>
          </a:p>
          <a:p>
            <a:pPr algn="l" eaLnBrk="1" hangingPunct="1">
              <a:buClr>
                <a:srgbClr val="00A6D6"/>
              </a:buClr>
              <a:buFont typeface="Wingdings" pitchFamily="2" charset="2"/>
              <a:buChar char="Ø"/>
            </a:pPr>
            <a:r>
              <a:rPr lang="en-US" altLang="en-US" b="0" dirty="0">
                <a:solidFill>
                  <a:schemeClr val="tx1"/>
                </a:solidFill>
              </a:rPr>
              <a:t>Step 1 – Foundational Input Sources</a:t>
            </a:r>
          </a:p>
          <a:p>
            <a:pPr algn="l" eaLnBrk="1" hangingPunct="1">
              <a:buClr>
                <a:srgbClr val="00A6D6"/>
              </a:buClr>
              <a:buFont typeface="Wingdings" pitchFamily="2" charset="2"/>
              <a:buChar char="Ø"/>
            </a:pPr>
            <a:r>
              <a:rPr lang="en-US" altLang="en-US" b="0" dirty="0">
                <a:solidFill>
                  <a:schemeClr val="tx1"/>
                </a:solidFill>
              </a:rPr>
              <a:t>Step 2 – Material Risk Inventory Report</a:t>
            </a:r>
          </a:p>
          <a:p>
            <a:pPr algn="l" eaLnBrk="1" hangingPunct="1">
              <a:buClr>
                <a:srgbClr val="00A6D6"/>
              </a:buClr>
              <a:buFont typeface="Wingdings" pitchFamily="2" charset="2"/>
              <a:buChar char="Ø"/>
            </a:pPr>
            <a:r>
              <a:rPr lang="en-US" altLang="en-US" b="0" dirty="0" smtClean="0">
                <a:solidFill>
                  <a:schemeClr val="tx1"/>
                </a:solidFill>
              </a:rPr>
              <a:t>Step 3 </a:t>
            </a:r>
            <a:r>
              <a:rPr lang="en-US" altLang="en-US" b="0" dirty="0">
                <a:solidFill>
                  <a:schemeClr val="tx1"/>
                </a:solidFill>
              </a:rPr>
              <a:t>– Risk Identification</a:t>
            </a:r>
          </a:p>
          <a:p>
            <a:pPr algn="l" eaLnBrk="1" hangingPunct="1">
              <a:buClr>
                <a:srgbClr val="00A6D6"/>
              </a:buClr>
              <a:buFont typeface="Wingdings" pitchFamily="2" charset="2"/>
              <a:buChar char="Ø"/>
            </a:pPr>
            <a:r>
              <a:rPr lang="en-US" altLang="en-US" b="0" dirty="0">
                <a:solidFill>
                  <a:schemeClr val="tx1"/>
                </a:solidFill>
              </a:rPr>
              <a:t>Step </a:t>
            </a:r>
            <a:r>
              <a:rPr lang="en-US" altLang="en-US" b="0" dirty="0" smtClean="0">
                <a:solidFill>
                  <a:schemeClr val="tx1"/>
                </a:solidFill>
              </a:rPr>
              <a:t>4 </a:t>
            </a:r>
            <a:r>
              <a:rPr lang="en-US" altLang="en-US" b="0" dirty="0">
                <a:solidFill>
                  <a:schemeClr val="tx1"/>
                </a:solidFill>
              </a:rPr>
              <a:t>– Risk Assessment</a:t>
            </a:r>
          </a:p>
          <a:p>
            <a:pPr algn="l" eaLnBrk="1" hangingPunct="1">
              <a:buClr>
                <a:srgbClr val="00A6D6"/>
              </a:buClr>
              <a:buFont typeface="Wingdings" pitchFamily="2" charset="2"/>
              <a:buChar char="Ø"/>
            </a:pPr>
            <a:r>
              <a:rPr lang="en-US" altLang="en-US" b="0" dirty="0">
                <a:solidFill>
                  <a:schemeClr val="tx1"/>
                </a:solidFill>
              </a:rPr>
              <a:t>Step </a:t>
            </a:r>
            <a:r>
              <a:rPr lang="en-US" altLang="en-US" b="0" dirty="0" smtClean="0">
                <a:solidFill>
                  <a:schemeClr val="tx1"/>
                </a:solidFill>
              </a:rPr>
              <a:t>5 – </a:t>
            </a:r>
            <a:r>
              <a:rPr lang="en-US" altLang="en-US" b="0" dirty="0">
                <a:solidFill>
                  <a:schemeClr val="tx1"/>
                </a:solidFill>
              </a:rPr>
              <a:t>Risk Narrative and Financial Impact Rationale</a:t>
            </a:r>
          </a:p>
          <a:p>
            <a:pPr algn="l" eaLnBrk="1" hangingPunct="1">
              <a:buClr>
                <a:srgbClr val="00A6D6"/>
              </a:buClr>
              <a:buFont typeface="Wingdings" pitchFamily="2" charset="2"/>
              <a:buChar char="Ø"/>
            </a:pPr>
            <a:r>
              <a:rPr lang="en-US" altLang="en-US" b="0" dirty="0">
                <a:solidFill>
                  <a:schemeClr val="tx1"/>
                </a:solidFill>
              </a:rPr>
              <a:t>Step </a:t>
            </a:r>
            <a:r>
              <a:rPr lang="en-US" altLang="en-US" b="0" dirty="0" smtClean="0">
                <a:solidFill>
                  <a:schemeClr val="tx1"/>
                </a:solidFill>
              </a:rPr>
              <a:t>6 </a:t>
            </a:r>
            <a:r>
              <a:rPr lang="en-US" altLang="en-US" b="0" dirty="0">
                <a:solidFill>
                  <a:schemeClr val="tx1"/>
                </a:solidFill>
              </a:rPr>
              <a:t>– Risk Aggregation</a:t>
            </a:r>
          </a:p>
          <a:p>
            <a:pPr algn="l" eaLnBrk="1" hangingPunct="1">
              <a:buClr>
                <a:srgbClr val="00A6D6"/>
              </a:buClr>
              <a:buFont typeface="Wingdings" pitchFamily="2" charset="2"/>
              <a:buChar char="Ø"/>
            </a:pPr>
            <a:r>
              <a:rPr lang="en-US" altLang="en-US" b="0" dirty="0">
                <a:solidFill>
                  <a:schemeClr val="tx1"/>
                </a:solidFill>
              </a:rPr>
              <a:t>Step </a:t>
            </a:r>
            <a:r>
              <a:rPr lang="en-US" altLang="en-US" b="0" dirty="0" smtClean="0">
                <a:solidFill>
                  <a:schemeClr val="tx1"/>
                </a:solidFill>
              </a:rPr>
              <a:t>7 </a:t>
            </a:r>
            <a:r>
              <a:rPr lang="en-US" altLang="en-US" b="0" dirty="0">
                <a:solidFill>
                  <a:schemeClr val="tx1"/>
                </a:solidFill>
              </a:rPr>
              <a:t>– Management Approval / Reporting</a:t>
            </a:r>
          </a:p>
          <a:p>
            <a:pPr algn="l" eaLnBrk="1" hangingPunct="1">
              <a:buFont typeface="Wingdings" pitchFamily="2" charset="2"/>
              <a:buNone/>
            </a:pPr>
            <a:endParaRPr lang="en-US" altLang="en-US" b="0" dirty="0" smtClean="0">
              <a:solidFill>
                <a:schemeClr val="tx1"/>
              </a:solidFill>
            </a:endParaRPr>
          </a:p>
          <a:p>
            <a:pPr algn="l" eaLnBrk="1" hangingPunct="1">
              <a:buFont typeface="Wingdings" pitchFamily="2" charset="2"/>
              <a:buChar char="Ø"/>
            </a:pPr>
            <a:endParaRPr lang="en-US" altLang="en-US" b="0" dirty="0" smtClean="0">
              <a:solidFill>
                <a:schemeClr val="tx1"/>
              </a:solidFill>
            </a:endParaRPr>
          </a:p>
          <a:p>
            <a:pPr algn="l" eaLnBrk="1" hangingPunct="1"/>
            <a:endParaRPr lang="en-US" altLang="en-US" dirty="0" smtClean="0">
              <a:solidFill>
                <a:schemeClr val="tx1"/>
              </a:solidFill>
            </a:endParaRPr>
          </a:p>
          <a:p>
            <a:pPr marL="401638" lvl="1" indent="0" algn="l" eaLnBrk="1" hangingPunct="1">
              <a:buFont typeface="Arial" charset="0"/>
              <a:buNone/>
            </a:pPr>
            <a:endParaRPr lang="en-US" altLang="en-US" sz="1600" dirty="0" smtClean="0">
              <a:solidFill>
                <a:schemeClr val="tx1"/>
              </a:solidFill>
            </a:endParaRPr>
          </a:p>
          <a:p>
            <a:pPr algn="l" eaLnBrk="1" hangingPunct="1">
              <a:buFont typeface="Arial" charset="0"/>
              <a:buNone/>
            </a:pPr>
            <a:endParaRPr lang="en-US" altLang="en-US" dirty="0" smtClean="0">
              <a:solidFill>
                <a:schemeClr val="tx1"/>
              </a:solidFill>
            </a:endParaRPr>
          </a:p>
          <a:p>
            <a:pPr algn="l" eaLnBrk="1" hangingPunct="1">
              <a:buFont typeface="Arial" charset="0"/>
              <a:buNone/>
            </a:pPr>
            <a:endParaRPr lang="en-US" altLang="en-US" dirty="0" smtClean="0">
              <a:solidFill>
                <a:schemeClr val="tx1"/>
              </a:solidFill>
            </a:endParaRPr>
          </a:p>
        </p:txBody>
      </p:sp>
      <p:sp>
        <p:nvSpPr>
          <p:cNvPr id="4098" name="Slide Number Placeholder 3"/>
          <p:cNvSpPr>
            <a:spLocks noGrp="1"/>
          </p:cNvSpPr>
          <p:nvPr>
            <p:ph type="sldNum" sz="quarter" idx="4294967295"/>
          </p:nvPr>
        </p:nvSpPr>
        <p:spPr>
          <a:xfrm>
            <a:off x="7010400" y="6356350"/>
            <a:ext cx="2133600" cy="365125"/>
          </a:xfrm>
          <a:noFill/>
        </p:spPr>
        <p:txBody>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fld id="{A207E043-4CD7-4833-A94F-899C213F5371}" type="slidenum">
              <a:rPr lang="en-US" altLang="en-US" sz="900">
                <a:solidFill>
                  <a:schemeClr val="bg2"/>
                </a:solidFill>
              </a:rPr>
              <a:pPr eaLnBrk="1" hangingPunct="1"/>
              <a:t>2</a:t>
            </a:fld>
            <a:endParaRPr lang="en-US" altLang="en-US" sz="900" dirty="0">
              <a:solidFill>
                <a:schemeClr val="bg2"/>
              </a:solidFill>
            </a:endParaRPr>
          </a:p>
        </p:txBody>
      </p:sp>
      <p:sp>
        <p:nvSpPr>
          <p:cNvPr id="5" name="Slide Number Placeholder 1"/>
          <p:cNvSpPr txBox="1">
            <a:spLocks/>
          </p:cNvSpPr>
          <p:nvPr/>
        </p:nvSpPr>
        <p:spPr>
          <a:xfrm>
            <a:off x="7010400" y="6515100"/>
            <a:ext cx="2133600" cy="342900"/>
          </a:xfrm>
          <a:prstGeom prst="rect">
            <a:avLst/>
          </a:prstGeom>
        </p:spPr>
        <p:txBody>
          <a:bodyPr vert="horz" lIns="91440" tIns="45720" rIns="91440" bIns="45720" rtlCol="0" anchor="ctr"/>
          <a:lstStyle>
            <a:defPPr>
              <a:defRPr lang="en-US"/>
            </a:defPPr>
            <a:lvl1pPr algn="l" rtl="0" fontAlgn="auto">
              <a:spcBef>
                <a:spcPts val="0"/>
              </a:spcBef>
              <a:spcAft>
                <a:spcPts val="0"/>
              </a:spcAft>
              <a:defRPr sz="1050" kern="1200">
                <a:solidFill>
                  <a:schemeClr val="tx1"/>
                </a:solidFill>
                <a:latin typeface="+mn-lt"/>
                <a:ea typeface="+mn-ea"/>
                <a:cs typeface="+mn-cs"/>
              </a:defRPr>
            </a:lvl1pPr>
            <a:lvl2pPr marL="457200" algn="l" rtl="0" fontAlgn="base">
              <a:spcBef>
                <a:spcPct val="0"/>
              </a:spcBef>
              <a:spcAft>
                <a:spcPct val="0"/>
              </a:spcAft>
              <a:defRPr sz="2000" kern="1200">
                <a:solidFill>
                  <a:schemeClr val="tx1"/>
                </a:solidFill>
                <a:latin typeface="Arial" charset="0"/>
                <a:ea typeface="+mn-ea"/>
                <a:cs typeface="+mn-cs"/>
              </a:defRPr>
            </a:lvl2pPr>
            <a:lvl3pPr marL="914400" algn="l" rtl="0" fontAlgn="base">
              <a:spcBef>
                <a:spcPct val="0"/>
              </a:spcBef>
              <a:spcAft>
                <a:spcPct val="0"/>
              </a:spcAft>
              <a:defRPr sz="2000" kern="1200">
                <a:solidFill>
                  <a:schemeClr val="tx1"/>
                </a:solidFill>
                <a:latin typeface="Arial" charset="0"/>
                <a:ea typeface="+mn-ea"/>
                <a:cs typeface="+mn-cs"/>
              </a:defRPr>
            </a:lvl3pPr>
            <a:lvl4pPr marL="1371600" algn="l" rtl="0" fontAlgn="base">
              <a:spcBef>
                <a:spcPct val="0"/>
              </a:spcBef>
              <a:spcAft>
                <a:spcPct val="0"/>
              </a:spcAft>
              <a:defRPr sz="2000" kern="1200">
                <a:solidFill>
                  <a:schemeClr val="tx1"/>
                </a:solidFill>
                <a:latin typeface="Arial" charset="0"/>
                <a:ea typeface="+mn-ea"/>
                <a:cs typeface="+mn-cs"/>
              </a:defRPr>
            </a:lvl4pPr>
            <a:lvl5pPr marL="1828800" algn="l" rtl="0" fontAlgn="base">
              <a:spcBef>
                <a:spcPct val="0"/>
              </a:spcBef>
              <a:spcAft>
                <a:spcPct val="0"/>
              </a:spcAft>
              <a:defRPr sz="2000" kern="1200">
                <a:solidFill>
                  <a:schemeClr val="tx1"/>
                </a:solidFill>
                <a:latin typeface="Arial" charset="0"/>
                <a:ea typeface="+mn-ea"/>
                <a:cs typeface="+mn-cs"/>
              </a:defRPr>
            </a:lvl5pPr>
            <a:lvl6pPr marL="2286000" algn="l" defTabSz="914400" rtl="0" eaLnBrk="1" latinLnBrk="0" hangingPunct="1">
              <a:defRPr sz="2000" kern="1200">
                <a:solidFill>
                  <a:schemeClr val="tx1"/>
                </a:solidFill>
                <a:latin typeface="Arial" charset="0"/>
                <a:ea typeface="+mn-ea"/>
                <a:cs typeface="+mn-cs"/>
              </a:defRPr>
            </a:lvl6pPr>
            <a:lvl7pPr marL="2743200" algn="l" defTabSz="914400" rtl="0" eaLnBrk="1" latinLnBrk="0" hangingPunct="1">
              <a:defRPr sz="2000" kern="1200">
                <a:solidFill>
                  <a:schemeClr val="tx1"/>
                </a:solidFill>
                <a:latin typeface="Arial" charset="0"/>
                <a:ea typeface="+mn-ea"/>
                <a:cs typeface="+mn-cs"/>
              </a:defRPr>
            </a:lvl7pPr>
            <a:lvl8pPr marL="3200400" algn="l" defTabSz="914400" rtl="0" eaLnBrk="1" latinLnBrk="0" hangingPunct="1">
              <a:defRPr sz="2000" kern="1200">
                <a:solidFill>
                  <a:schemeClr val="tx1"/>
                </a:solidFill>
                <a:latin typeface="Arial" charset="0"/>
                <a:ea typeface="+mn-ea"/>
                <a:cs typeface="+mn-cs"/>
              </a:defRPr>
            </a:lvl8pPr>
            <a:lvl9pPr marL="3657600" algn="l" defTabSz="914400" rtl="0" eaLnBrk="1" latinLnBrk="0" hangingPunct="1">
              <a:defRPr sz="2000" kern="1200">
                <a:solidFill>
                  <a:schemeClr val="tx1"/>
                </a:solidFill>
                <a:latin typeface="Arial" charset="0"/>
                <a:ea typeface="+mn-ea"/>
                <a:cs typeface="+mn-cs"/>
              </a:defRPr>
            </a:lvl9pPr>
          </a:lstStyle>
          <a:p>
            <a:pPr algn="r">
              <a:defRPr/>
            </a:pPr>
            <a:fld id="{2712AA4C-A006-4F08-81E9-423B2AA17674}" type="slidenum">
              <a:rPr lang="en-US" altLang="en-US" smtClean="0"/>
              <a:pPr algn="r">
                <a:defRPr/>
              </a:pPr>
              <a:t>2</a:t>
            </a:fld>
            <a:endParaRPr lang="en-US" alt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2"/>
          <p:cNvSpPr>
            <a:spLocks noGrp="1" noChangeArrowheads="1"/>
          </p:cNvSpPr>
          <p:nvPr>
            <p:ph type="title" idx="4294967295"/>
          </p:nvPr>
        </p:nvSpPr>
        <p:spPr>
          <a:xfrm>
            <a:off x="155420" y="184150"/>
            <a:ext cx="8229600" cy="306388"/>
          </a:xfrm>
          <a:prstGeom prst="rect">
            <a:avLst/>
          </a:prstGeom>
        </p:spPr>
        <p:txBody>
          <a:bodyPr/>
          <a:lstStyle/>
          <a:p>
            <a:pPr algn="l" eaLnBrk="1" hangingPunct="1"/>
            <a:r>
              <a:rPr lang="en-US" altLang="en-US" sz="2800" b="1" dirty="0" smtClean="0"/>
              <a:t>Step 2: Material Risk Inventory Report</a:t>
            </a:r>
          </a:p>
        </p:txBody>
      </p:sp>
      <p:sp>
        <p:nvSpPr>
          <p:cNvPr id="14338" name="Slide Number Placeholder 3"/>
          <p:cNvSpPr>
            <a:spLocks noGrp="1"/>
          </p:cNvSpPr>
          <p:nvPr>
            <p:ph type="sldNum" sz="quarter" idx="4294967295"/>
          </p:nvPr>
        </p:nvSpPr>
        <p:spPr>
          <a:xfrm>
            <a:off x="7010400" y="6356350"/>
            <a:ext cx="2133600" cy="365125"/>
          </a:xfrm>
          <a:noFill/>
        </p:spPr>
        <p:txBody>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fld id="{5E7C9802-4F66-4B71-9255-9483974E54AE}" type="slidenum">
              <a:rPr lang="en-US" altLang="en-US" sz="900">
                <a:solidFill>
                  <a:schemeClr val="bg2"/>
                </a:solidFill>
              </a:rPr>
              <a:pPr eaLnBrk="1" hangingPunct="1"/>
              <a:t>20</a:t>
            </a:fld>
            <a:endParaRPr lang="en-US" altLang="en-US" sz="900" dirty="0">
              <a:solidFill>
                <a:schemeClr val="bg2"/>
              </a:solidFill>
            </a:endParaRPr>
          </a:p>
        </p:txBody>
      </p:sp>
      <p:sp>
        <p:nvSpPr>
          <p:cNvPr id="6" name="Slide Number Placeholder 1"/>
          <p:cNvSpPr txBox="1">
            <a:spLocks/>
          </p:cNvSpPr>
          <p:nvPr/>
        </p:nvSpPr>
        <p:spPr>
          <a:xfrm>
            <a:off x="7010400" y="6515100"/>
            <a:ext cx="2133600" cy="342900"/>
          </a:xfrm>
          <a:prstGeom prst="rect">
            <a:avLst/>
          </a:prstGeom>
        </p:spPr>
        <p:txBody>
          <a:bodyPr vert="horz" lIns="91440" tIns="45720" rIns="91440" bIns="45720" rtlCol="0" anchor="ctr"/>
          <a:lstStyle>
            <a:defPPr>
              <a:defRPr lang="en-US"/>
            </a:defPPr>
            <a:lvl1pPr algn="l" rtl="0" fontAlgn="auto">
              <a:spcBef>
                <a:spcPts val="0"/>
              </a:spcBef>
              <a:spcAft>
                <a:spcPts val="0"/>
              </a:spcAft>
              <a:defRPr sz="1050" kern="1200">
                <a:solidFill>
                  <a:schemeClr val="tx1"/>
                </a:solidFill>
                <a:latin typeface="+mn-lt"/>
                <a:ea typeface="+mn-ea"/>
                <a:cs typeface="+mn-cs"/>
              </a:defRPr>
            </a:lvl1pPr>
            <a:lvl2pPr marL="457200" algn="l" rtl="0" fontAlgn="base">
              <a:spcBef>
                <a:spcPct val="0"/>
              </a:spcBef>
              <a:spcAft>
                <a:spcPct val="0"/>
              </a:spcAft>
              <a:defRPr sz="2000" kern="1200">
                <a:solidFill>
                  <a:schemeClr val="tx1"/>
                </a:solidFill>
                <a:latin typeface="Arial" charset="0"/>
                <a:ea typeface="+mn-ea"/>
                <a:cs typeface="+mn-cs"/>
              </a:defRPr>
            </a:lvl2pPr>
            <a:lvl3pPr marL="914400" algn="l" rtl="0" fontAlgn="base">
              <a:spcBef>
                <a:spcPct val="0"/>
              </a:spcBef>
              <a:spcAft>
                <a:spcPct val="0"/>
              </a:spcAft>
              <a:defRPr sz="2000" kern="1200">
                <a:solidFill>
                  <a:schemeClr val="tx1"/>
                </a:solidFill>
                <a:latin typeface="Arial" charset="0"/>
                <a:ea typeface="+mn-ea"/>
                <a:cs typeface="+mn-cs"/>
              </a:defRPr>
            </a:lvl3pPr>
            <a:lvl4pPr marL="1371600" algn="l" rtl="0" fontAlgn="base">
              <a:spcBef>
                <a:spcPct val="0"/>
              </a:spcBef>
              <a:spcAft>
                <a:spcPct val="0"/>
              </a:spcAft>
              <a:defRPr sz="2000" kern="1200">
                <a:solidFill>
                  <a:schemeClr val="tx1"/>
                </a:solidFill>
                <a:latin typeface="Arial" charset="0"/>
                <a:ea typeface="+mn-ea"/>
                <a:cs typeface="+mn-cs"/>
              </a:defRPr>
            </a:lvl4pPr>
            <a:lvl5pPr marL="1828800" algn="l" rtl="0" fontAlgn="base">
              <a:spcBef>
                <a:spcPct val="0"/>
              </a:spcBef>
              <a:spcAft>
                <a:spcPct val="0"/>
              </a:spcAft>
              <a:defRPr sz="2000" kern="1200">
                <a:solidFill>
                  <a:schemeClr val="tx1"/>
                </a:solidFill>
                <a:latin typeface="Arial" charset="0"/>
                <a:ea typeface="+mn-ea"/>
                <a:cs typeface="+mn-cs"/>
              </a:defRPr>
            </a:lvl5pPr>
            <a:lvl6pPr marL="2286000" algn="l" defTabSz="914400" rtl="0" eaLnBrk="1" latinLnBrk="0" hangingPunct="1">
              <a:defRPr sz="2000" kern="1200">
                <a:solidFill>
                  <a:schemeClr val="tx1"/>
                </a:solidFill>
                <a:latin typeface="Arial" charset="0"/>
                <a:ea typeface="+mn-ea"/>
                <a:cs typeface="+mn-cs"/>
              </a:defRPr>
            </a:lvl6pPr>
            <a:lvl7pPr marL="2743200" algn="l" defTabSz="914400" rtl="0" eaLnBrk="1" latinLnBrk="0" hangingPunct="1">
              <a:defRPr sz="2000" kern="1200">
                <a:solidFill>
                  <a:schemeClr val="tx1"/>
                </a:solidFill>
                <a:latin typeface="Arial" charset="0"/>
                <a:ea typeface="+mn-ea"/>
                <a:cs typeface="+mn-cs"/>
              </a:defRPr>
            </a:lvl7pPr>
            <a:lvl8pPr marL="3200400" algn="l" defTabSz="914400" rtl="0" eaLnBrk="1" latinLnBrk="0" hangingPunct="1">
              <a:defRPr sz="2000" kern="1200">
                <a:solidFill>
                  <a:schemeClr val="tx1"/>
                </a:solidFill>
                <a:latin typeface="Arial" charset="0"/>
                <a:ea typeface="+mn-ea"/>
                <a:cs typeface="+mn-cs"/>
              </a:defRPr>
            </a:lvl8pPr>
            <a:lvl9pPr marL="3657600" algn="l" defTabSz="914400" rtl="0" eaLnBrk="1" latinLnBrk="0" hangingPunct="1">
              <a:defRPr sz="2000" kern="1200">
                <a:solidFill>
                  <a:schemeClr val="tx1"/>
                </a:solidFill>
                <a:latin typeface="Arial" charset="0"/>
                <a:ea typeface="+mn-ea"/>
                <a:cs typeface="+mn-cs"/>
              </a:defRPr>
            </a:lvl9pPr>
          </a:lstStyle>
          <a:p>
            <a:pPr algn="r">
              <a:defRPr/>
            </a:pPr>
            <a:fld id="{2712AA4C-A006-4F08-81E9-423B2AA17674}" type="slidenum">
              <a:rPr lang="en-US" altLang="en-US" smtClean="0"/>
              <a:pPr algn="r">
                <a:defRPr/>
              </a:pPr>
              <a:t>20</a:t>
            </a:fld>
            <a:endParaRPr lang="en-US" altLang="en-US" dirty="0"/>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25603" name="Picture 3"/>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38599" b="7254"/>
          <a:stretch/>
        </p:blipFill>
        <p:spPr bwMode="auto">
          <a:xfrm>
            <a:off x="629507" y="824459"/>
            <a:ext cx="7567613" cy="57236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19146740"/>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2"/>
          <p:cNvSpPr>
            <a:spLocks noGrp="1" noChangeArrowheads="1"/>
          </p:cNvSpPr>
          <p:nvPr>
            <p:ph type="title" idx="4294967295"/>
          </p:nvPr>
        </p:nvSpPr>
        <p:spPr>
          <a:xfrm>
            <a:off x="155420" y="184150"/>
            <a:ext cx="8229600" cy="306388"/>
          </a:xfrm>
          <a:prstGeom prst="rect">
            <a:avLst/>
          </a:prstGeom>
        </p:spPr>
        <p:txBody>
          <a:bodyPr/>
          <a:lstStyle/>
          <a:p>
            <a:pPr algn="l" eaLnBrk="1" hangingPunct="1"/>
            <a:r>
              <a:rPr lang="en-US" altLang="en-US" sz="2800" b="1" dirty="0" smtClean="0"/>
              <a:t>Step 2: Material Risk Inventory Report</a:t>
            </a:r>
          </a:p>
        </p:txBody>
      </p:sp>
      <p:sp>
        <p:nvSpPr>
          <p:cNvPr id="14338" name="Slide Number Placeholder 3"/>
          <p:cNvSpPr>
            <a:spLocks noGrp="1"/>
          </p:cNvSpPr>
          <p:nvPr>
            <p:ph type="sldNum" sz="quarter" idx="4294967295"/>
          </p:nvPr>
        </p:nvSpPr>
        <p:spPr>
          <a:xfrm>
            <a:off x="7010400" y="6356350"/>
            <a:ext cx="2133600" cy="365125"/>
          </a:xfrm>
          <a:noFill/>
        </p:spPr>
        <p:txBody>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fld id="{5E7C9802-4F66-4B71-9255-9483974E54AE}" type="slidenum">
              <a:rPr lang="en-US" altLang="en-US" sz="900">
                <a:solidFill>
                  <a:schemeClr val="bg2"/>
                </a:solidFill>
              </a:rPr>
              <a:pPr eaLnBrk="1" hangingPunct="1"/>
              <a:t>21</a:t>
            </a:fld>
            <a:endParaRPr lang="en-US" altLang="en-US" sz="900" dirty="0">
              <a:solidFill>
                <a:schemeClr val="bg2"/>
              </a:solidFill>
            </a:endParaRPr>
          </a:p>
        </p:txBody>
      </p:sp>
      <p:sp>
        <p:nvSpPr>
          <p:cNvPr id="6" name="Slide Number Placeholder 1"/>
          <p:cNvSpPr txBox="1">
            <a:spLocks/>
          </p:cNvSpPr>
          <p:nvPr/>
        </p:nvSpPr>
        <p:spPr>
          <a:xfrm>
            <a:off x="7010400" y="6515100"/>
            <a:ext cx="2133600" cy="342900"/>
          </a:xfrm>
          <a:prstGeom prst="rect">
            <a:avLst/>
          </a:prstGeom>
        </p:spPr>
        <p:txBody>
          <a:bodyPr vert="horz" lIns="91440" tIns="45720" rIns="91440" bIns="45720" rtlCol="0" anchor="ctr"/>
          <a:lstStyle>
            <a:defPPr>
              <a:defRPr lang="en-US"/>
            </a:defPPr>
            <a:lvl1pPr algn="l" rtl="0" fontAlgn="auto">
              <a:spcBef>
                <a:spcPts val="0"/>
              </a:spcBef>
              <a:spcAft>
                <a:spcPts val="0"/>
              </a:spcAft>
              <a:defRPr sz="1050" kern="1200">
                <a:solidFill>
                  <a:schemeClr val="tx1"/>
                </a:solidFill>
                <a:latin typeface="+mn-lt"/>
                <a:ea typeface="+mn-ea"/>
                <a:cs typeface="+mn-cs"/>
              </a:defRPr>
            </a:lvl1pPr>
            <a:lvl2pPr marL="457200" algn="l" rtl="0" fontAlgn="base">
              <a:spcBef>
                <a:spcPct val="0"/>
              </a:spcBef>
              <a:spcAft>
                <a:spcPct val="0"/>
              </a:spcAft>
              <a:defRPr sz="2000" kern="1200">
                <a:solidFill>
                  <a:schemeClr val="tx1"/>
                </a:solidFill>
                <a:latin typeface="Arial" charset="0"/>
                <a:ea typeface="+mn-ea"/>
                <a:cs typeface="+mn-cs"/>
              </a:defRPr>
            </a:lvl2pPr>
            <a:lvl3pPr marL="914400" algn="l" rtl="0" fontAlgn="base">
              <a:spcBef>
                <a:spcPct val="0"/>
              </a:spcBef>
              <a:spcAft>
                <a:spcPct val="0"/>
              </a:spcAft>
              <a:defRPr sz="2000" kern="1200">
                <a:solidFill>
                  <a:schemeClr val="tx1"/>
                </a:solidFill>
                <a:latin typeface="Arial" charset="0"/>
                <a:ea typeface="+mn-ea"/>
                <a:cs typeface="+mn-cs"/>
              </a:defRPr>
            </a:lvl3pPr>
            <a:lvl4pPr marL="1371600" algn="l" rtl="0" fontAlgn="base">
              <a:spcBef>
                <a:spcPct val="0"/>
              </a:spcBef>
              <a:spcAft>
                <a:spcPct val="0"/>
              </a:spcAft>
              <a:defRPr sz="2000" kern="1200">
                <a:solidFill>
                  <a:schemeClr val="tx1"/>
                </a:solidFill>
                <a:latin typeface="Arial" charset="0"/>
                <a:ea typeface="+mn-ea"/>
                <a:cs typeface="+mn-cs"/>
              </a:defRPr>
            </a:lvl4pPr>
            <a:lvl5pPr marL="1828800" algn="l" rtl="0" fontAlgn="base">
              <a:spcBef>
                <a:spcPct val="0"/>
              </a:spcBef>
              <a:spcAft>
                <a:spcPct val="0"/>
              </a:spcAft>
              <a:defRPr sz="2000" kern="1200">
                <a:solidFill>
                  <a:schemeClr val="tx1"/>
                </a:solidFill>
                <a:latin typeface="Arial" charset="0"/>
                <a:ea typeface="+mn-ea"/>
                <a:cs typeface="+mn-cs"/>
              </a:defRPr>
            </a:lvl5pPr>
            <a:lvl6pPr marL="2286000" algn="l" defTabSz="914400" rtl="0" eaLnBrk="1" latinLnBrk="0" hangingPunct="1">
              <a:defRPr sz="2000" kern="1200">
                <a:solidFill>
                  <a:schemeClr val="tx1"/>
                </a:solidFill>
                <a:latin typeface="Arial" charset="0"/>
                <a:ea typeface="+mn-ea"/>
                <a:cs typeface="+mn-cs"/>
              </a:defRPr>
            </a:lvl6pPr>
            <a:lvl7pPr marL="2743200" algn="l" defTabSz="914400" rtl="0" eaLnBrk="1" latinLnBrk="0" hangingPunct="1">
              <a:defRPr sz="2000" kern="1200">
                <a:solidFill>
                  <a:schemeClr val="tx1"/>
                </a:solidFill>
                <a:latin typeface="Arial" charset="0"/>
                <a:ea typeface="+mn-ea"/>
                <a:cs typeface="+mn-cs"/>
              </a:defRPr>
            </a:lvl7pPr>
            <a:lvl8pPr marL="3200400" algn="l" defTabSz="914400" rtl="0" eaLnBrk="1" latinLnBrk="0" hangingPunct="1">
              <a:defRPr sz="2000" kern="1200">
                <a:solidFill>
                  <a:schemeClr val="tx1"/>
                </a:solidFill>
                <a:latin typeface="Arial" charset="0"/>
                <a:ea typeface="+mn-ea"/>
                <a:cs typeface="+mn-cs"/>
              </a:defRPr>
            </a:lvl8pPr>
            <a:lvl9pPr marL="3657600" algn="l" defTabSz="914400" rtl="0" eaLnBrk="1" latinLnBrk="0" hangingPunct="1">
              <a:defRPr sz="2000" kern="1200">
                <a:solidFill>
                  <a:schemeClr val="tx1"/>
                </a:solidFill>
                <a:latin typeface="Arial" charset="0"/>
                <a:ea typeface="+mn-ea"/>
                <a:cs typeface="+mn-cs"/>
              </a:defRPr>
            </a:lvl9pPr>
          </a:lstStyle>
          <a:p>
            <a:pPr algn="r">
              <a:defRPr/>
            </a:pPr>
            <a:fld id="{2712AA4C-A006-4F08-81E9-423B2AA17674}" type="slidenum">
              <a:rPr lang="en-US" altLang="en-US" smtClean="0"/>
              <a:pPr algn="r">
                <a:defRPr/>
              </a:pPr>
              <a:t>21</a:t>
            </a:fld>
            <a:endParaRPr lang="en-US" altLang="en-US" dirty="0"/>
          </a:p>
        </p:txBody>
      </p:sp>
      <p:pic>
        <p:nvPicPr>
          <p:cNvPr id="24578"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r="5777"/>
          <a:stretch/>
        </p:blipFill>
        <p:spPr bwMode="auto">
          <a:xfrm>
            <a:off x="229407" y="855949"/>
            <a:ext cx="8539839" cy="4765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57025464"/>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2"/>
          <p:cNvSpPr>
            <a:spLocks noGrp="1" noChangeArrowheads="1"/>
          </p:cNvSpPr>
          <p:nvPr>
            <p:ph type="title" idx="4294967295"/>
          </p:nvPr>
        </p:nvSpPr>
        <p:spPr>
          <a:xfrm>
            <a:off x="155420" y="184150"/>
            <a:ext cx="8229600" cy="306388"/>
          </a:xfrm>
          <a:prstGeom prst="rect">
            <a:avLst/>
          </a:prstGeom>
        </p:spPr>
        <p:txBody>
          <a:bodyPr/>
          <a:lstStyle/>
          <a:p>
            <a:pPr algn="l" eaLnBrk="1" hangingPunct="1"/>
            <a:r>
              <a:rPr lang="en-US" altLang="en-US" sz="2800" b="1" dirty="0" smtClean="0"/>
              <a:t>Step 2: Material Risk Inventory Report</a:t>
            </a:r>
          </a:p>
        </p:txBody>
      </p:sp>
      <p:sp>
        <p:nvSpPr>
          <p:cNvPr id="14338" name="Slide Number Placeholder 3"/>
          <p:cNvSpPr>
            <a:spLocks noGrp="1"/>
          </p:cNvSpPr>
          <p:nvPr>
            <p:ph type="sldNum" sz="quarter" idx="4294967295"/>
          </p:nvPr>
        </p:nvSpPr>
        <p:spPr>
          <a:xfrm>
            <a:off x="7010400" y="6356350"/>
            <a:ext cx="2133600" cy="365125"/>
          </a:xfrm>
          <a:noFill/>
        </p:spPr>
        <p:txBody>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fld id="{5E7C9802-4F66-4B71-9255-9483974E54AE}" type="slidenum">
              <a:rPr lang="en-US" altLang="en-US" sz="900">
                <a:solidFill>
                  <a:schemeClr val="bg2"/>
                </a:solidFill>
              </a:rPr>
              <a:pPr eaLnBrk="1" hangingPunct="1"/>
              <a:t>22</a:t>
            </a:fld>
            <a:endParaRPr lang="en-US" altLang="en-US" sz="900" dirty="0">
              <a:solidFill>
                <a:schemeClr val="bg2"/>
              </a:solidFill>
            </a:endParaRPr>
          </a:p>
        </p:txBody>
      </p:sp>
      <p:sp>
        <p:nvSpPr>
          <p:cNvPr id="6" name="Slide Number Placeholder 1"/>
          <p:cNvSpPr txBox="1">
            <a:spLocks/>
          </p:cNvSpPr>
          <p:nvPr/>
        </p:nvSpPr>
        <p:spPr>
          <a:xfrm>
            <a:off x="7010400" y="6515100"/>
            <a:ext cx="2133600" cy="342900"/>
          </a:xfrm>
          <a:prstGeom prst="rect">
            <a:avLst/>
          </a:prstGeom>
        </p:spPr>
        <p:txBody>
          <a:bodyPr vert="horz" lIns="91440" tIns="45720" rIns="91440" bIns="45720" rtlCol="0" anchor="ctr"/>
          <a:lstStyle>
            <a:defPPr>
              <a:defRPr lang="en-US"/>
            </a:defPPr>
            <a:lvl1pPr algn="l" rtl="0" fontAlgn="auto">
              <a:spcBef>
                <a:spcPts val="0"/>
              </a:spcBef>
              <a:spcAft>
                <a:spcPts val="0"/>
              </a:spcAft>
              <a:defRPr sz="1050" kern="1200">
                <a:solidFill>
                  <a:schemeClr val="tx1"/>
                </a:solidFill>
                <a:latin typeface="+mn-lt"/>
                <a:ea typeface="+mn-ea"/>
                <a:cs typeface="+mn-cs"/>
              </a:defRPr>
            </a:lvl1pPr>
            <a:lvl2pPr marL="457200" algn="l" rtl="0" fontAlgn="base">
              <a:spcBef>
                <a:spcPct val="0"/>
              </a:spcBef>
              <a:spcAft>
                <a:spcPct val="0"/>
              </a:spcAft>
              <a:defRPr sz="2000" kern="1200">
                <a:solidFill>
                  <a:schemeClr val="tx1"/>
                </a:solidFill>
                <a:latin typeface="Arial" charset="0"/>
                <a:ea typeface="+mn-ea"/>
                <a:cs typeface="+mn-cs"/>
              </a:defRPr>
            </a:lvl2pPr>
            <a:lvl3pPr marL="914400" algn="l" rtl="0" fontAlgn="base">
              <a:spcBef>
                <a:spcPct val="0"/>
              </a:spcBef>
              <a:spcAft>
                <a:spcPct val="0"/>
              </a:spcAft>
              <a:defRPr sz="2000" kern="1200">
                <a:solidFill>
                  <a:schemeClr val="tx1"/>
                </a:solidFill>
                <a:latin typeface="Arial" charset="0"/>
                <a:ea typeface="+mn-ea"/>
                <a:cs typeface="+mn-cs"/>
              </a:defRPr>
            </a:lvl3pPr>
            <a:lvl4pPr marL="1371600" algn="l" rtl="0" fontAlgn="base">
              <a:spcBef>
                <a:spcPct val="0"/>
              </a:spcBef>
              <a:spcAft>
                <a:spcPct val="0"/>
              </a:spcAft>
              <a:defRPr sz="2000" kern="1200">
                <a:solidFill>
                  <a:schemeClr val="tx1"/>
                </a:solidFill>
                <a:latin typeface="Arial" charset="0"/>
                <a:ea typeface="+mn-ea"/>
                <a:cs typeface="+mn-cs"/>
              </a:defRPr>
            </a:lvl4pPr>
            <a:lvl5pPr marL="1828800" algn="l" rtl="0" fontAlgn="base">
              <a:spcBef>
                <a:spcPct val="0"/>
              </a:spcBef>
              <a:spcAft>
                <a:spcPct val="0"/>
              </a:spcAft>
              <a:defRPr sz="2000" kern="1200">
                <a:solidFill>
                  <a:schemeClr val="tx1"/>
                </a:solidFill>
                <a:latin typeface="Arial" charset="0"/>
                <a:ea typeface="+mn-ea"/>
                <a:cs typeface="+mn-cs"/>
              </a:defRPr>
            </a:lvl5pPr>
            <a:lvl6pPr marL="2286000" algn="l" defTabSz="914400" rtl="0" eaLnBrk="1" latinLnBrk="0" hangingPunct="1">
              <a:defRPr sz="2000" kern="1200">
                <a:solidFill>
                  <a:schemeClr val="tx1"/>
                </a:solidFill>
                <a:latin typeface="Arial" charset="0"/>
                <a:ea typeface="+mn-ea"/>
                <a:cs typeface="+mn-cs"/>
              </a:defRPr>
            </a:lvl6pPr>
            <a:lvl7pPr marL="2743200" algn="l" defTabSz="914400" rtl="0" eaLnBrk="1" latinLnBrk="0" hangingPunct="1">
              <a:defRPr sz="2000" kern="1200">
                <a:solidFill>
                  <a:schemeClr val="tx1"/>
                </a:solidFill>
                <a:latin typeface="Arial" charset="0"/>
                <a:ea typeface="+mn-ea"/>
                <a:cs typeface="+mn-cs"/>
              </a:defRPr>
            </a:lvl7pPr>
            <a:lvl8pPr marL="3200400" algn="l" defTabSz="914400" rtl="0" eaLnBrk="1" latinLnBrk="0" hangingPunct="1">
              <a:defRPr sz="2000" kern="1200">
                <a:solidFill>
                  <a:schemeClr val="tx1"/>
                </a:solidFill>
                <a:latin typeface="Arial" charset="0"/>
                <a:ea typeface="+mn-ea"/>
                <a:cs typeface="+mn-cs"/>
              </a:defRPr>
            </a:lvl8pPr>
            <a:lvl9pPr marL="3657600" algn="l" defTabSz="914400" rtl="0" eaLnBrk="1" latinLnBrk="0" hangingPunct="1">
              <a:defRPr sz="2000" kern="1200">
                <a:solidFill>
                  <a:schemeClr val="tx1"/>
                </a:solidFill>
                <a:latin typeface="Arial" charset="0"/>
                <a:ea typeface="+mn-ea"/>
                <a:cs typeface="+mn-cs"/>
              </a:defRPr>
            </a:lvl9pPr>
          </a:lstStyle>
          <a:p>
            <a:pPr algn="r">
              <a:defRPr/>
            </a:pPr>
            <a:fld id="{2712AA4C-A006-4F08-81E9-423B2AA17674}" type="slidenum">
              <a:rPr lang="en-US" altLang="en-US" smtClean="0"/>
              <a:pPr algn="r">
                <a:defRPr/>
              </a:pPr>
              <a:t>22</a:t>
            </a:fld>
            <a:endParaRPr lang="en-US" altLang="en-US" dirty="0"/>
          </a:p>
        </p:txBody>
      </p:sp>
      <p:pic>
        <p:nvPicPr>
          <p:cNvPr id="23553"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6042" y="897823"/>
            <a:ext cx="8326632" cy="16055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07420977"/>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2"/>
          <p:cNvSpPr>
            <a:spLocks noGrp="1" noChangeArrowheads="1"/>
          </p:cNvSpPr>
          <p:nvPr>
            <p:ph type="title" idx="4294967295"/>
          </p:nvPr>
        </p:nvSpPr>
        <p:spPr>
          <a:xfrm>
            <a:off x="155420" y="184150"/>
            <a:ext cx="8229600" cy="306388"/>
          </a:xfrm>
          <a:prstGeom prst="rect">
            <a:avLst/>
          </a:prstGeom>
        </p:spPr>
        <p:txBody>
          <a:bodyPr/>
          <a:lstStyle/>
          <a:p>
            <a:pPr algn="l" eaLnBrk="1" hangingPunct="1"/>
            <a:r>
              <a:rPr lang="en-US" altLang="en-US" sz="2800" b="1" dirty="0" smtClean="0"/>
              <a:t>Step 2: Material Risk Inventory Report</a:t>
            </a:r>
          </a:p>
        </p:txBody>
      </p:sp>
      <p:sp>
        <p:nvSpPr>
          <p:cNvPr id="14338" name="Slide Number Placeholder 3"/>
          <p:cNvSpPr>
            <a:spLocks noGrp="1"/>
          </p:cNvSpPr>
          <p:nvPr>
            <p:ph type="sldNum" sz="quarter" idx="4294967295"/>
          </p:nvPr>
        </p:nvSpPr>
        <p:spPr>
          <a:xfrm>
            <a:off x="7010400" y="6356350"/>
            <a:ext cx="2133600" cy="365125"/>
          </a:xfrm>
          <a:noFill/>
        </p:spPr>
        <p:txBody>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fld id="{5E7C9802-4F66-4B71-9255-9483974E54AE}" type="slidenum">
              <a:rPr lang="en-US" altLang="en-US" sz="900">
                <a:solidFill>
                  <a:schemeClr val="bg2"/>
                </a:solidFill>
              </a:rPr>
              <a:pPr eaLnBrk="1" hangingPunct="1"/>
              <a:t>23</a:t>
            </a:fld>
            <a:endParaRPr lang="en-US" altLang="en-US" sz="900" dirty="0">
              <a:solidFill>
                <a:schemeClr val="bg2"/>
              </a:solidFill>
            </a:endParaRPr>
          </a:p>
        </p:txBody>
      </p:sp>
      <p:sp>
        <p:nvSpPr>
          <p:cNvPr id="6" name="Slide Number Placeholder 1"/>
          <p:cNvSpPr txBox="1">
            <a:spLocks/>
          </p:cNvSpPr>
          <p:nvPr/>
        </p:nvSpPr>
        <p:spPr>
          <a:xfrm>
            <a:off x="7010400" y="6515100"/>
            <a:ext cx="2133600" cy="342900"/>
          </a:xfrm>
          <a:prstGeom prst="rect">
            <a:avLst/>
          </a:prstGeom>
        </p:spPr>
        <p:txBody>
          <a:bodyPr vert="horz" lIns="91440" tIns="45720" rIns="91440" bIns="45720" rtlCol="0" anchor="ctr"/>
          <a:lstStyle>
            <a:defPPr>
              <a:defRPr lang="en-US"/>
            </a:defPPr>
            <a:lvl1pPr algn="l" rtl="0" fontAlgn="auto">
              <a:spcBef>
                <a:spcPts val="0"/>
              </a:spcBef>
              <a:spcAft>
                <a:spcPts val="0"/>
              </a:spcAft>
              <a:defRPr sz="1050" kern="1200">
                <a:solidFill>
                  <a:schemeClr val="tx1"/>
                </a:solidFill>
                <a:latin typeface="+mn-lt"/>
                <a:ea typeface="+mn-ea"/>
                <a:cs typeface="+mn-cs"/>
              </a:defRPr>
            </a:lvl1pPr>
            <a:lvl2pPr marL="457200" algn="l" rtl="0" fontAlgn="base">
              <a:spcBef>
                <a:spcPct val="0"/>
              </a:spcBef>
              <a:spcAft>
                <a:spcPct val="0"/>
              </a:spcAft>
              <a:defRPr sz="2000" kern="1200">
                <a:solidFill>
                  <a:schemeClr val="tx1"/>
                </a:solidFill>
                <a:latin typeface="Arial" charset="0"/>
                <a:ea typeface="+mn-ea"/>
                <a:cs typeface="+mn-cs"/>
              </a:defRPr>
            </a:lvl2pPr>
            <a:lvl3pPr marL="914400" algn="l" rtl="0" fontAlgn="base">
              <a:spcBef>
                <a:spcPct val="0"/>
              </a:spcBef>
              <a:spcAft>
                <a:spcPct val="0"/>
              </a:spcAft>
              <a:defRPr sz="2000" kern="1200">
                <a:solidFill>
                  <a:schemeClr val="tx1"/>
                </a:solidFill>
                <a:latin typeface="Arial" charset="0"/>
                <a:ea typeface="+mn-ea"/>
                <a:cs typeface="+mn-cs"/>
              </a:defRPr>
            </a:lvl3pPr>
            <a:lvl4pPr marL="1371600" algn="l" rtl="0" fontAlgn="base">
              <a:spcBef>
                <a:spcPct val="0"/>
              </a:spcBef>
              <a:spcAft>
                <a:spcPct val="0"/>
              </a:spcAft>
              <a:defRPr sz="2000" kern="1200">
                <a:solidFill>
                  <a:schemeClr val="tx1"/>
                </a:solidFill>
                <a:latin typeface="Arial" charset="0"/>
                <a:ea typeface="+mn-ea"/>
                <a:cs typeface="+mn-cs"/>
              </a:defRPr>
            </a:lvl4pPr>
            <a:lvl5pPr marL="1828800" algn="l" rtl="0" fontAlgn="base">
              <a:spcBef>
                <a:spcPct val="0"/>
              </a:spcBef>
              <a:spcAft>
                <a:spcPct val="0"/>
              </a:spcAft>
              <a:defRPr sz="2000" kern="1200">
                <a:solidFill>
                  <a:schemeClr val="tx1"/>
                </a:solidFill>
                <a:latin typeface="Arial" charset="0"/>
                <a:ea typeface="+mn-ea"/>
                <a:cs typeface="+mn-cs"/>
              </a:defRPr>
            </a:lvl5pPr>
            <a:lvl6pPr marL="2286000" algn="l" defTabSz="914400" rtl="0" eaLnBrk="1" latinLnBrk="0" hangingPunct="1">
              <a:defRPr sz="2000" kern="1200">
                <a:solidFill>
                  <a:schemeClr val="tx1"/>
                </a:solidFill>
                <a:latin typeface="Arial" charset="0"/>
                <a:ea typeface="+mn-ea"/>
                <a:cs typeface="+mn-cs"/>
              </a:defRPr>
            </a:lvl6pPr>
            <a:lvl7pPr marL="2743200" algn="l" defTabSz="914400" rtl="0" eaLnBrk="1" latinLnBrk="0" hangingPunct="1">
              <a:defRPr sz="2000" kern="1200">
                <a:solidFill>
                  <a:schemeClr val="tx1"/>
                </a:solidFill>
                <a:latin typeface="Arial" charset="0"/>
                <a:ea typeface="+mn-ea"/>
                <a:cs typeface="+mn-cs"/>
              </a:defRPr>
            </a:lvl7pPr>
            <a:lvl8pPr marL="3200400" algn="l" defTabSz="914400" rtl="0" eaLnBrk="1" latinLnBrk="0" hangingPunct="1">
              <a:defRPr sz="2000" kern="1200">
                <a:solidFill>
                  <a:schemeClr val="tx1"/>
                </a:solidFill>
                <a:latin typeface="Arial" charset="0"/>
                <a:ea typeface="+mn-ea"/>
                <a:cs typeface="+mn-cs"/>
              </a:defRPr>
            </a:lvl8pPr>
            <a:lvl9pPr marL="3657600" algn="l" defTabSz="914400" rtl="0" eaLnBrk="1" latinLnBrk="0" hangingPunct="1">
              <a:defRPr sz="2000" kern="1200">
                <a:solidFill>
                  <a:schemeClr val="tx1"/>
                </a:solidFill>
                <a:latin typeface="Arial" charset="0"/>
                <a:ea typeface="+mn-ea"/>
                <a:cs typeface="+mn-cs"/>
              </a:defRPr>
            </a:lvl9pPr>
          </a:lstStyle>
          <a:p>
            <a:pPr algn="r">
              <a:defRPr/>
            </a:pPr>
            <a:fld id="{2712AA4C-A006-4F08-81E9-423B2AA17674}" type="slidenum">
              <a:rPr lang="en-US" altLang="en-US" smtClean="0"/>
              <a:pPr algn="r">
                <a:defRPr/>
              </a:pPr>
              <a:t>23</a:t>
            </a:fld>
            <a:endParaRPr lang="en-US" altLang="en-US" dirty="0"/>
          </a:p>
        </p:txBody>
      </p:sp>
      <p:pic>
        <p:nvPicPr>
          <p:cNvPr id="5"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b="5950"/>
          <a:stretch/>
        </p:blipFill>
        <p:spPr bwMode="auto">
          <a:xfrm>
            <a:off x="580063" y="876300"/>
            <a:ext cx="7332245" cy="563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74218106"/>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2"/>
          <p:cNvSpPr>
            <a:spLocks noGrp="1" noChangeArrowheads="1"/>
          </p:cNvSpPr>
          <p:nvPr>
            <p:ph type="title" idx="4294967295"/>
          </p:nvPr>
        </p:nvSpPr>
        <p:spPr>
          <a:xfrm>
            <a:off x="155420" y="184150"/>
            <a:ext cx="8229600" cy="306388"/>
          </a:xfrm>
          <a:prstGeom prst="rect">
            <a:avLst/>
          </a:prstGeom>
        </p:spPr>
        <p:txBody>
          <a:bodyPr/>
          <a:lstStyle/>
          <a:p>
            <a:pPr algn="l" eaLnBrk="1" hangingPunct="1"/>
            <a:r>
              <a:rPr lang="en-US" altLang="en-US" sz="2800" b="1" dirty="0" smtClean="0"/>
              <a:t>Step 2: Material Risk Inventory Report</a:t>
            </a:r>
          </a:p>
        </p:txBody>
      </p:sp>
      <p:sp>
        <p:nvSpPr>
          <p:cNvPr id="14338" name="Slide Number Placeholder 3"/>
          <p:cNvSpPr>
            <a:spLocks noGrp="1"/>
          </p:cNvSpPr>
          <p:nvPr>
            <p:ph type="sldNum" sz="quarter" idx="4294967295"/>
          </p:nvPr>
        </p:nvSpPr>
        <p:spPr>
          <a:xfrm>
            <a:off x="7010400" y="6356350"/>
            <a:ext cx="2133600" cy="365125"/>
          </a:xfrm>
          <a:noFill/>
        </p:spPr>
        <p:txBody>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fld id="{5E7C9802-4F66-4B71-9255-9483974E54AE}" type="slidenum">
              <a:rPr lang="en-US" altLang="en-US" sz="900">
                <a:solidFill>
                  <a:schemeClr val="bg2"/>
                </a:solidFill>
              </a:rPr>
              <a:pPr eaLnBrk="1" hangingPunct="1"/>
              <a:t>24</a:t>
            </a:fld>
            <a:endParaRPr lang="en-US" altLang="en-US" sz="900" dirty="0">
              <a:solidFill>
                <a:schemeClr val="bg2"/>
              </a:solidFill>
            </a:endParaRPr>
          </a:p>
        </p:txBody>
      </p:sp>
      <p:sp>
        <p:nvSpPr>
          <p:cNvPr id="6" name="Slide Number Placeholder 1"/>
          <p:cNvSpPr txBox="1">
            <a:spLocks/>
          </p:cNvSpPr>
          <p:nvPr/>
        </p:nvSpPr>
        <p:spPr>
          <a:xfrm>
            <a:off x="7010400" y="6515100"/>
            <a:ext cx="2133600" cy="342900"/>
          </a:xfrm>
          <a:prstGeom prst="rect">
            <a:avLst/>
          </a:prstGeom>
        </p:spPr>
        <p:txBody>
          <a:bodyPr vert="horz" lIns="91440" tIns="45720" rIns="91440" bIns="45720" rtlCol="0" anchor="ctr"/>
          <a:lstStyle>
            <a:defPPr>
              <a:defRPr lang="en-US"/>
            </a:defPPr>
            <a:lvl1pPr algn="l" rtl="0" fontAlgn="auto">
              <a:spcBef>
                <a:spcPts val="0"/>
              </a:spcBef>
              <a:spcAft>
                <a:spcPts val="0"/>
              </a:spcAft>
              <a:defRPr sz="1050" kern="1200">
                <a:solidFill>
                  <a:schemeClr val="tx1"/>
                </a:solidFill>
                <a:latin typeface="+mn-lt"/>
                <a:ea typeface="+mn-ea"/>
                <a:cs typeface="+mn-cs"/>
              </a:defRPr>
            </a:lvl1pPr>
            <a:lvl2pPr marL="457200" algn="l" rtl="0" fontAlgn="base">
              <a:spcBef>
                <a:spcPct val="0"/>
              </a:spcBef>
              <a:spcAft>
                <a:spcPct val="0"/>
              </a:spcAft>
              <a:defRPr sz="2000" kern="1200">
                <a:solidFill>
                  <a:schemeClr val="tx1"/>
                </a:solidFill>
                <a:latin typeface="Arial" charset="0"/>
                <a:ea typeface="+mn-ea"/>
                <a:cs typeface="+mn-cs"/>
              </a:defRPr>
            </a:lvl2pPr>
            <a:lvl3pPr marL="914400" algn="l" rtl="0" fontAlgn="base">
              <a:spcBef>
                <a:spcPct val="0"/>
              </a:spcBef>
              <a:spcAft>
                <a:spcPct val="0"/>
              </a:spcAft>
              <a:defRPr sz="2000" kern="1200">
                <a:solidFill>
                  <a:schemeClr val="tx1"/>
                </a:solidFill>
                <a:latin typeface="Arial" charset="0"/>
                <a:ea typeface="+mn-ea"/>
                <a:cs typeface="+mn-cs"/>
              </a:defRPr>
            </a:lvl3pPr>
            <a:lvl4pPr marL="1371600" algn="l" rtl="0" fontAlgn="base">
              <a:spcBef>
                <a:spcPct val="0"/>
              </a:spcBef>
              <a:spcAft>
                <a:spcPct val="0"/>
              </a:spcAft>
              <a:defRPr sz="2000" kern="1200">
                <a:solidFill>
                  <a:schemeClr val="tx1"/>
                </a:solidFill>
                <a:latin typeface="Arial" charset="0"/>
                <a:ea typeface="+mn-ea"/>
                <a:cs typeface="+mn-cs"/>
              </a:defRPr>
            </a:lvl4pPr>
            <a:lvl5pPr marL="1828800" algn="l" rtl="0" fontAlgn="base">
              <a:spcBef>
                <a:spcPct val="0"/>
              </a:spcBef>
              <a:spcAft>
                <a:spcPct val="0"/>
              </a:spcAft>
              <a:defRPr sz="2000" kern="1200">
                <a:solidFill>
                  <a:schemeClr val="tx1"/>
                </a:solidFill>
                <a:latin typeface="Arial" charset="0"/>
                <a:ea typeface="+mn-ea"/>
                <a:cs typeface="+mn-cs"/>
              </a:defRPr>
            </a:lvl5pPr>
            <a:lvl6pPr marL="2286000" algn="l" defTabSz="914400" rtl="0" eaLnBrk="1" latinLnBrk="0" hangingPunct="1">
              <a:defRPr sz="2000" kern="1200">
                <a:solidFill>
                  <a:schemeClr val="tx1"/>
                </a:solidFill>
                <a:latin typeface="Arial" charset="0"/>
                <a:ea typeface="+mn-ea"/>
                <a:cs typeface="+mn-cs"/>
              </a:defRPr>
            </a:lvl6pPr>
            <a:lvl7pPr marL="2743200" algn="l" defTabSz="914400" rtl="0" eaLnBrk="1" latinLnBrk="0" hangingPunct="1">
              <a:defRPr sz="2000" kern="1200">
                <a:solidFill>
                  <a:schemeClr val="tx1"/>
                </a:solidFill>
                <a:latin typeface="Arial" charset="0"/>
                <a:ea typeface="+mn-ea"/>
                <a:cs typeface="+mn-cs"/>
              </a:defRPr>
            </a:lvl7pPr>
            <a:lvl8pPr marL="3200400" algn="l" defTabSz="914400" rtl="0" eaLnBrk="1" latinLnBrk="0" hangingPunct="1">
              <a:defRPr sz="2000" kern="1200">
                <a:solidFill>
                  <a:schemeClr val="tx1"/>
                </a:solidFill>
                <a:latin typeface="Arial" charset="0"/>
                <a:ea typeface="+mn-ea"/>
                <a:cs typeface="+mn-cs"/>
              </a:defRPr>
            </a:lvl8pPr>
            <a:lvl9pPr marL="3657600" algn="l" defTabSz="914400" rtl="0" eaLnBrk="1" latinLnBrk="0" hangingPunct="1">
              <a:defRPr sz="2000" kern="1200">
                <a:solidFill>
                  <a:schemeClr val="tx1"/>
                </a:solidFill>
                <a:latin typeface="Arial" charset="0"/>
                <a:ea typeface="+mn-ea"/>
                <a:cs typeface="+mn-cs"/>
              </a:defRPr>
            </a:lvl9pPr>
          </a:lstStyle>
          <a:p>
            <a:pPr algn="r">
              <a:defRPr/>
            </a:pPr>
            <a:fld id="{2712AA4C-A006-4F08-81E9-423B2AA17674}" type="slidenum">
              <a:rPr lang="en-US" altLang="en-US" smtClean="0"/>
              <a:pPr algn="r">
                <a:defRPr/>
              </a:pPr>
              <a:t>24</a:t>
            </a:fld>
            <a:endParaRPr lang="en-US" altLang="en-US" dirty="0"/>
          </a:p>
        </p:txBody>
      </p:sp>
      <p:pic>
        <p:nvPicPr>
          <p:cNvPr id="5" name="Picture 4"/>
          <p:cNvPicPr/>
          <p:nvPr/>
        </p:nvPicPr>
        <p:blipFill rotWithShape="1">
          <a:blip r:embed="rId3">
            <a:extLst>
              <a:ext uri="{28A0092B-C50C-407E-A947-70E740481C1C}">
                <a14:useLocalDpi xmlns:a14="http://schemas.microsoft.com/office/drawing/2010/main" val="0"/>
              </a:ext>
            </a:extLst>
          </a:blip>
          <a:srcRect r="6769"/>
          <a:stretch/>
        </p:blipFill>
        <p:spPr bwMode="auto">
          <a:xfrm>
            <a:off x="234923" y="965690"/>
            <a:ext cx="8564303" cy="3066664"/>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568843149"/>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2"/>
          <p:cNvSpPr>
            <a:spLocks noGrp="1" noChangeArrowheads="1"/>
          </p:cNvSpPr>
          <p:nvPr>
            <p:ph type="title" idx="4294967295"/>
          </p:nvPr>
        </p:nvSpPr>
        <p:spPr>
          <a:xfrm>
            <a:off x="155420" y="184150"/>
            <a:ext cx="8229600" cy="306388"/>
          </a:xfrm>
          <a:prstGeom prst="rect">
            <a:avLst/>
          </a:prstGeom>
        </p:spPr>
        <p:txBody>
          <a:bodyPr/>
          <a:lstStyle/>
          <a:p>
            <a:pPr algn="l" eaLnBrk="1" hangingPunct="1"/>
            <a:r>
              <a:rPr lang="en-US" altLang="en-US" sz="2800" b="1" dirty="0" smtClean="0"/>
              <a:t>Step 2: Material Risk Inventory Report</a:t>
            </a:r>
          </a:p>
        </p:txBody>
      </p:sp>
      <p:sp>
        <p:nvSpPr>
          <p:cNvPr id="14338" name="Slide Number Placeholder 3"/>
          <p:cNvSpPr>
            <a:spLocks noGrp="1"/>
          </p:cNvSpPr>
          <p:nvPr>
            <p:ph type="sldNum" sz="quarter" idx="4294967295"/>
          </p:nvPr>
        </p:nvSpPr>
        <p:spPr>
          <a:xfrm>
            <a:off x="7010400" y="6356350"/>
            <a:ext cx="2133600" cy="365125"/>
          </a:xfrm>
          <a:noFill/>
        </p:spPr>
        <p:txBody>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fld id="{5E7C9802-4F66-4B71-9255-9483974E54AE}" type="slidenum">
              <a:rPr lang="en-US" altLang="en-US" sz="900">
                <a:solidFill>
                  <a:schemeClr val="bg2"/>
                </a:solidFill>
              </a:rPr>
              <a:pPr eaLnBrk="1" hangingPunct="1"/>
              <a:t>25</a:t>
            </a:fld>
            <a:endParaRPr lang="en-US" altLang="en-US" sz="900" dirty="0">
              <a:solidFill>
                <a:schemeClr val="bg2"/>
              </a:solidFill>
            </a:endParaRPr>
          </a:p>
        </p:txBody>
      </p:sp>
      <p:sp>
        <p:nvSpPr>
          <p:cNvPr id="6" name="Slide Number Placeholder 1"/>
          <p:cNvSpPr txBox="1">
            <a:spLocks/>
          </p:cNvSpPr>
          <p:nvPr/>
        </p:nvSpPr>
        <p:spPr>
          <a:xfrm>
            <a:off x="7010400" y="6515100"/>
            <a:ext cx="2133600" cy="342900"/>
          </a:xfrm>
          <a:prstGeom prst="rect">
            <a:avLst/>
          </a:prstGeom>
        </p:spPr>
        <p:txBody>
          <a:bodyPr vert="horz" lIns="91440" tIns="45720" rIns="91440" bIns="45720" rtlCol="0" anchor="ctr"/>
          <a:lstStyle>
            <a:defPPr>
              <a:defRPr lang="en-US"/>
            </a:defPPr>
            <a:lvl1pPr algn="l" rtl="0" fontAlgn="auto">
              <a:spcBef>
                <a:spcPts val="0"/>
              </a:spcBef>
              <a:spcAft>
                <a:spcPts val="0"/>
              </a:spcAft>
              <a:defRPr sz="1050" kern="1200">
                <a:solidFill>
                  <a:schemeClr val="tx1"/>
                </a:solidFill>
                <a:latin typeface="+mn-lt"/>
                <a:ea typeface="+mn-ea"/>
                <a:cs typeface="+mn-cs"/>
              </a:defRPr>
            </a:lvl1pPr>
            <a:lvl2pPr marL="457200" algn="l" rtl="0" fontAlgn="base">
              <a:spcBef>
                <a:spcPct val="0"/>
              </a:spcBef>
              <a:spcAft>
                <a:spcPct val="0"/>
              </a:spcAft>
              <a:defRPr sz="2000" kern="1200">
                <a:solidFill>
                  <a:schemeClr val="tx1"/>
                </a:solidFill>
                <a:latin typeface="Arial" charset="0"/>
                <a:ea typeface="+mn-ea"/>
                <a:cs typeface="+mn-cs"/>
              </a:defRPr>
            </a:lvl2pPr>
            <a:lvl3pPr marL="914400" algn="l" rtl="0" fontAlgn="base">
              <a:spcBef>
                <a:spcPct val="0"/>
              </a:spcBef>
              <a:spcAft>
                <a:spcPct val="0"/>
              </a:spcAft>
              <a:defRPr sz="2000" kern="1200">
                <a:solidFill>
                  <a:schemeClr val="tx1"/>
                </a:solidFill>
                <a:latin typeface="Arial" charset="0"/>
                <a:ea typeface="+mn-ea"/>
                <a:cs typeface="+mn-cs"/>
              </a:defRPr>
            </a:lvl3pPr>
            <a:lvl4pPr marL="1371600" algn="l" rtl="0" fontAlgn="base">
              <a:spcBef>
                <a:spcPct val="0"/>
              </a:spcBef>
              <a:spcAft>
                <a:spcPct val="0"/>
              </a:spcAft>
              <a:defRPr sz="2000" kern="1200">
                <a:solidFill>
                  <a:schemeClr val="tx1"/>
                </a:solidFill>
                <a:latin typeface="Arial" charset="0"/>
                <a:ea typeface="+mn-ea"/>
                <a:cs typeface="+mn-cs"/>
              </a:defRPr>
            </a:lvl4pPr>
            <a:lvl5pPr marL="1828800" algn="l" rtl="0" fontAlgn="base">
              <a:spcBef>
                <a:spcPct val="0"/>
              </a:spcBef>
              <a:spcAft>
                <a:spcPct val="0"/>
              </a:spcAft>
              <a:defRPr sz="2000" kern="1200">
                <a:solidFill>
                  <a:schemeClr val="tx1"/>
                </a:solidFill>
                <a:latin typeface="Arial" charset="0"/>
                <a:ea typeface="+mn-ea"/>
                <a:cs typeface="+mn-cs"/>
              </a:defRPr>
            </a:lvl5pPr>
            <a:lvl6pPr marL="2286000" algn="l" defTabSz="914400" rtl="0" eaLnBrk="1" latinLnBrk="0" hangingPunct="1">
              <a:defRPr sz="2000" kern="1200">
                <a:solidFill>
                  <a:schemeClr val="tx1"/>
                </a:solidFill>
                <a:latin typeface="Arial" charset="0"/>
                <a:ea typeface="+mn-ea"/>
                <a:cs typeface="+mn-cs"/>
              </a:defRPr>
            </a:lvl6pPr>
            <a:lvl7pPr marL="2743200" algn="l" defTabSz="914400" rtl="0" eaLnBrk="1" latinLnBrk="0" hangingPunct="1">
              <a:defRPr sz="2000" kern="1200">
                <a:solidFill>
                  <a:schemeClr val="tx1"/>
                </a:solidFill>
                <a:latin typeface="Arial" charset="0"/>
                <a:ea typeface="+mn-ea"/>
                <a:cs typeface="+mn-cs"/>
              </a:defRPr>
            </a:lvl7pPr>
            <a:lvl8pPr marL="3200400" algn="l" defTabSz="914400" rtl="0" eaLnBrk="1" latinLnBrk="0" hangingPunct="1">
              <a:defRPr sz="2000" kern="1200">
                <a:solidFill>
                  <a:schemeClr val="tx1"/>
                </a:solidFill>
                <a:latin typeface="Arial" charset="0"/>
                <a:ea typeface="+mn-ea"/>
                <a:cs typeface="+mn-cs"/>
              </a:defRPr>
            </a:lvl8pPr>
            <a:lvl9pPr marL="3657600" algn="l" defTabSz="914400" rtl="0" eaLnBrk="1" latinLnBrk="0" hangingPunct="1">
              <a:defRPr sz="2000" kern="1200">
                <a:solidFill>
                  <a:schemeClr val="tx1"/>
                </a:solidFill>
                <a:latin typeface="Arial" charset="0"/>
                <a:ea typeface="+mn-ea"/>
                <a:cs typeface="+mn-cs"/>
              </a:defRPr>
            </a:lvl9pPr>
          </a:lstStyle>
          <a:p>
            <a:pPr algn="r">
              <a:defRPr/>
            </a:pPr>
            <a:fld id="{2712AA4C-A006-4F08-81E9-423B2AA17674}" type="slidenum">
              <a:rPr lang="en-US" altLang="en-US" smtClean="0"/>
              <a:pPr algn="r">
                <a:defRPr/>
              </a:pPr>
              <a:t>25</a:t>
            </a:fld>
            <a:endParaRPr lang="en-US" altLang="en-US" dirty="0"/>
          </a:p>
        </p:txBody>
      </p:sp>
      <p:pic>
        <p:nvPicPr>
          <p:cNvPr id="2662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b="51264"/>
          <a:stretch/>
        </p:blipFill>
        <p:spPr bwMode="auto">
          <a:xfrm>
            <a:off x="178164" y="861699"/>
            <a:ext cx="8685799" cy="52392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09414096"/>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2"/>
          <p:cNvSpPr>
            <a:spLocks noGrp="1" noChangeArrowheads="1"/>
          </p:cNvSpPr>
          <p:nvPr>
            <p:ph type="title" idx="4294967295"/>
          </p:nvPr>
        </p:nvSpPr>
        <p:spPr>
          <a:xfrm>
            <a:off x="155420" y="184150"/>
            <a:ext cx="8229600" cy="306388"/>
          </a:xfrm>
          <a:prstGeom prst="rect">
            <a:avLst/>
          </a:prstGeom>
        </p:spPr>
        <p:txBody>
          <a:bodyPr/>
          <a:lstStyle/>
          <a:p>
            <a:pPr algn="l" eaLnBrk="1" hangingPunct="1"/>
            <a:r>
              <a:rPr lang="en-US" altLang="en-US" sz="2800" b="1" dirty="0" smtClean="0"/>
              <a:t>Step 2: Material Risk Inventory Report</a:t>
            </a:r>
          </a:p>
        </p:txBody>
      </p:sp>
      <p:sp>
        <p:nvSpPr>
          <p:cNvPr id="14338" name="Slide Number Placeholder 3"/>
          <p:cNvSpPr>
            <a:spLocks noGrp="1"/>
          </p:cNvSpPr>
          <p:nvPr>
            <p:ph type="sldNum" sz="quarter" idx="4294967295"/>
          </p:nvPr>
        </p:nvSpPr>
        <p:spPr>
          <a:xfrm>
            <a:off x="7010400" y="6356350"/>
            <a:ext cx="2133600" cy="365125"/>
          </a:xfrm>
          <a:noFill/>
        </p:spPr>
        <p:txBody>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fld id="{5E7C9802-4F66-4B71-9255-9483974E54AE}" type="slidenum">
              <a:rPr lang="en-US" altLang="en-US" sz="900">
                <a:solidFill>
                  <a:schemeClr val="bg2"/>
                </a:solidFill>
              </a:rPr>
              <a:pPr eaLnBrk="1" hangingPunct="1"/>
              <a:t>26</a:t>
            </a:fld>
            <a:endParaRPr lang="en-US" altLang="en-US" sz="900" dirty="0">
              <a:solidFill>
                <a:schemeClr val="bg2"/>
              </a:solidFill>
            </a:endParaRPr>
          </a:p>
        </p:txBody>
      </p:sp>
      <p:sp>
        <p:nvSpPr>
          <p:cNvPr id="6" name="Slide Number Placeholder 1"/>
          <p:cNvSpPr txBox="1">
            <a:spLocks/>
          </p:cNvSpPr>
          <p:nvPr/>
        </p:nvSpPr>
        <p:spPr>
          <a:xfrm>
            <a:off x="7010400" y="6515100"/>
            <a:ext cx="2133600" cy="342900"/>
          </a:xfrm>
          <a:prstGeom prst="rect">
            <a:avLst/>
          </a:prstGeom>
        </p:spPr>
        <p:txBody>
          <a:bodyPr vert="horz" lIns="91440" tIns="45720" rIns="91440" bIns="45720" rtlCol="0" anchor="ctr"/>
          <a:lstStyle>
            <a:defPPr>
              <a:defRPr lang="en-US"/>
            </a:defPPr>
            <a:lvl1pPr algn="l" rtl="0" fontAlgn="auto">
              <a:spcBef>
                <a:spcPts val="0"/>
              </a:spcBef>
              <a:spcAft>
                <a:spcPts val="0"/>
              </a:spcAft>
              <a:defRPr sz="1050" kern="1200">
                <a:solidFill>
                  <a:schemeClr val="tx1"/>
                </a:solidFill>
                <a:latin typeface="+mn-lt"/>
                <a:ea typeface="+mn-ea"/>
                <a:cs typeface="+mn-cs"/>
              </a:defRPr>
            </a:lvl1pPr>
            <a:lvl2pPr marL="457200" algn="l" rtl="0" fontAlgn="base">
              <a:spcBef>
                <a:spcPct val="0"/>
              </a:spcBef>
              <a:spcAft>
                <a:spcPct val="0"/>
              </a:spcAft>
              <a:defRPr sz="2000" kern="1200">
                <a:solidFill>
                  <a:schemeClr val="tx1"/>
                </a:solidFill>
                <a:latin typeface="Arial" charset="0"/>
                <a:ea typeface="+mn-ea"/>
                <a:cs typeface="+mn-cs"/>
              </a:defRPr>
            </a:lvl2pPr>
            <a:lvl3pPr marL="914400" algn="l" rtl="0" fontAlgn="base">
              <a:spcBef>
                <a:spcPct val="0"/>
              </a:spcBef>
              <a:spcAft>
                <a:spcPct val="0"/>
              </a:spcAft>
              <a:defRPr sz="2000" kern="1200">
                <a:solidFill>
                  <a:schemeClr val="tx1"/>
                </a:solidFill>
                <a:latin typeface="Arial" charset="0"/>
                <a:ea typeface="+mn-ea"/>
                <a:cs typeface="+mn-cs"/>
              </a:defRPr>
            </a:lvl3pPr>
            <a:lvl4pPr marL="1371600" algn="l" rtl="0" fontAlgn="base">
              <a:spcBef>
                <a:spcPct val="0"/>
              </a:spcBef>
              <a:spcAft>
                <a:spcPct val="0"/>
              </a:spcAft>
              <a:defRPr sz="2000" kern="1200">
                <a:solidFill>
                  <a:schemeClr val="tx1"/>
                </a:solidFill>
                <a:latin typeface="Arial" charset="0"/>
                <a:ea typeface="+mn-ea"/>
                <a:cs typeface="+mn-cs"/>
              </a:defRPr>
            </a:lvl4pPr>
            <a:lvl5pPr marL="1828800" algn="l" rtl="0" fontAlgn="base">
              <a:spcBef>
                <a:spcPct val="0"/>
              </a:spcBef>
              <a:spcAft>
                <a:spcPct val="0"/>
              </a:spcAft>
              <a:defRPr sz="2000" kern="1200">
                <a:solidFill>
                  <a:schemeClr val="tx1"/>
                </a:solidFill>
                <a:latin typeface="Arial" charset="0"/>
                <a:ea typeface="+mn-ea"/>
                <a:cs typeface="+mn-cs"/>
              </a:defRPr>
            </a:lvl5pPr>
            <a:lvl6pPr marL="2286000" algn="l" defTabSz="914400" rtl="0" eaLnBrk="1" latinLnBrk="0" hangingPunct="1">
              <a:defRPr sz="2000" kern="1200">
                <a:solidFill>
                  <a:schemeClr val="tx1"/>
                </a:solidFill>
                <a:latin typeface="Arial" charset="0"/>
                <a:ea typeface="+mn-ea"/>
                <a:cs typeface="+mn-cs"/>
              </a:defRPr>
            </a:lvl6pPr>
            <a:lvl7pPr marL="2743200" algn="l" defTabSz="914400" rtl="0" eaLnBrk="1" latinLnBrk="0" hangingPunct="1">
              <a:defRPr sz="2000" kern="1200">
                <a:solidFill>
                  <a:schemeClr val="tx1"/>
                </a:solidFill>
                <a:latin typeface="Arial" charset="0"/>
                <a:ea typeface="+mn-ea"/>
                <a:cs typeface="+mn-cs"/>
              </a:defRPr>
            </a:lvl7pPr>
            <a:lvl8pPr marL="3200400" algn="l" defTabSz="914400" rtl="0" eaLnBrk="1" latinLnBrk="0" hangingPunct="1">
              <a:defRPr sz="2000" kern="1200">
                <a:solidFill>
                  <a:schemeClr val="tx1"/>
                </a:solidFill>
                <a:latin typeface="Arial" charset="0"/>
                <a:ea typeface="+mn-ea"/>
                <a:cs typeface="+mn-cs"/>
              </a:defRPr>
            </a:lvl8pPr>
            <a:lvl9pPr marL="3657600" algn="l" defTabSz="914400" rtl="0" eaLnBrk="1" latinLnBrk="0" hangingPunct="1">
              <a:defRPr sz="2000" kern="1200">
                <a:solidFill>
                  <a:schemeClr val="tx1"/>
                </a:solidFill>
                <a:latin typeface="Arial" charset="0"/>
                <a:ea typeface="+mn-ea"/>
                <a:cs typeface="+mn-cs"/>
              </a:defRPr>
            </a:lvl9pPr>
          </a:lstStyle>
          <a:p>
            <a:pPr algn="r">
              <a:defRPr/>
            </a:pPr>
            <a:fld id="{2712AA4C-A006-4F08-81E9-423B2AA17674}" type="slidenum">
              <a:rPr lang="en-US" altLang="en-US" smtClean="0"/>
              <a:pPr algn="r">
                <a:defRPr/>
              </a:pPr>
              <a:t>26</a:t>
            </a:fld>
            <a:endParaRPr lang="en-US" altLang="en-US" dirty="0"/>
          </a:p>
        </p:txBody>
      </p:sp>
      <p:pic>
        <p:nvPicPr>
          <p:cNvPr id="7"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t="49851" b="-789"/>
          <a:stretch/>
        </p:blipFill>
        <p:spPr bwMode="auto">
          <a:xfrm>
            <a:off x="178163" y="829768"/>
            <a:ext cx="8685799" cy="54757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36105003"/>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2"/>
          <p:cNvSpPr>
            <a:spLocks noGrp="1" noChangeArrowheads="1"/>
          </p:cNvSpPr>
          <p:nvPr>
            <p:ph type="title" idx="4294967295"/>
          </p:nvPr>
        </p:nvSpPr>
        <p:spPr>
          <a:xfrm>
            <a:off x="155420" y="184150"/>
            <a:ext cx="8229600" cy="306388"/>
          </a:xfrm>
          <a:prstGeom prst="rect">
            <a:avLst/>
          </a:prstGeom>
        </p:spPr>
        <p:txBody>
          <a:bodyPr/>
          <a:lstStyle/>
          <a:p>
            <a:pPr algn="l" eaLnBrk="1" hangingPunct="1"/>
            <a:r>
              <a:rPr lang="en-US" altLang="en-US" sz="2800" b="1" dirty="0" smtClean="0"/>
              <a:t>Step 2: Material Risk Inventory Report</a:t>
            </a:r>
          </a:p>
        </p:txBody>
      </p:sp>
      <p:sp>
        <p:nvSpPr>
          <p:cNvPr id="14338" name="Slide Number Placeholder 3"/>
          <p:cNvSpPr>
            <a:spLocks noGrp="1"/>
          </p:cNvSpPr>
          <p:nvPr>
            <p:ph type="sldNum" sz="quarter" idx="4294967295"/>
          </p:nvPr>
        </p:nvSpPr>
        <p:spPr>
          <a:xfrm>
            <a:off x="7010400" y="6356350"/>
            <a:ext cx="2133600" cy="365125"/>
          </a:xfrm>
          <a:noFill/>
        </p:spPr>
        <p:txBody>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fld id="{5E7C9802-4F66-4B71-9255-9483974E54AE}" type="slidenum">
              <a:rPr lang="en-US" altLang="en-US" sz="900">
                <a:solidFill>
                  <a:schemeClr val="bg2"/>
                </a:solidFill>
              </a:rPr>
              <a:pPr eaLnBrk="1" hangingPunct="1"/>
              <a:t>27</a:t>
            </a:fld>
            <a:endParaRPr lang="en-US" altLang="en-US" sz="900" dirty="0">
              <a:solidFill>
                <a:schemeClr val="bg2"/>
              </a:solidFill>
            </a:endParaRPr>
          </a:p>
        </p:txBody>
      </p:sp>
      <p:sp>
        <p:nvSpPr>
          <p:cNvPr id="6" name="Slide Number Placeholder 1"/>
          <p:cNvSpPr txBox="1">
            <a:spLocks/>
          </p:cNvSpPr>
          <p:nvPr/>
        </p:nvSpPr>
        <p:spPr>
          <a:xfrm>
            <a:off x="7010400" y="6515100"/>
            <a:ext cx="2133600" cy="342900"/>
          </a:xfrm>
          <a:prstGeom prst="rect">
            <a:avLst/>
          </a:prstGeom>
        </p:spPr>
        <p:txBody>
          <a:bodyPr vert="horz" lIns="91440" tIns="45720" rIns="91440" bIns="45720" rtlCol="0" anchor="ctr"/>
          <a:lstStyle>
            <a:defPPr>
              <a:defRPr lang="en-US"/>
            </a:defPPr>
            <a:lvl1pPr algn="l" rtl="0" fontAlgn="auto">
              <a:spcBef>
                <a:spcPts val="0"/>
              </a:spcBef>
              <a:spcAft>
                <a:spcPts val="0"/>
              </a:spcAft>
              <a:defRPr sz="1050" kern="1200">
                <a:solidFill>
                  <a:schemeClr val="tx1"/>
                </a:solidFill>
                <a:latin typeface="+mn-lt"/>
                <a:ea typeface="+mn-ea"/>
                <a:cs typeface="+mn-cs"/>
              </a:defRPr>
            </a:lvl1pPr>
            <a:lvl2pPr marL="457200" algn="l" rtl="0" fontAlgn="base">
              <a:spcBef>
                <a:spcPct val="0"/>
              </a:spcBef>
              <a:spcAft>
                <a:spcPct val="0"/>
              </a:spcAft>
              <a:defRPr sz="2000" kern="1200">
                <a:solidFill>
                  <a:schemeClr val="tx1"/>
                </a:solidFill>
                <a:latin typeface="Arial" charset="0"/>
                <a:ea typeface="+mn-ea"/>
                <a:cs typeface="+mn-cs"/>
              </a:defRPr>
            </a:lvl2pPr>
            <a:lvl3pPr marL="914400" algn="l" rtl="0" fontAlgn="base">
              <a:spcBef>
                <a:spcPct val="0"/>
              </a:spcBef>
              <a:spcAft>
                <a:spcPct val="0"/>
              </a:spcAft>
              <a:defRPr sz="2000" kern="1200">
                <a:solidFill>
                  <a:schemeClr val="tx1"/>
                </a:solidFill>
                <a:latin typeface="Arial" charset="0"/>
                <a:ea typeface="+mn-ea"/>
                <a:cs typeface="+mn-cs"/>
              </a:defRPr>
            </a:lvl3pPr>
            <a:lvl4pPr marL="1371600" algn="l" rtl="0" fontAlgn="base">
              <a:spcBef>
                <a:spcPct val="0"/>
              </a:spcBef>
              <a:spcAft>
                <a:spcPct val="0"/>
              </a:spcAft>
              <a:defRPr sz="2000" kern="1200">
                <a:solidFill>
                  <a:schemeClr val="tx1"/>
                </a:solidFill>
                <a:latin typeface="Arial" charset="0"/>
                <a:ea typeface="+mn-ea"/>
                <a:cs typeface="+mn-cs"/>
              </a:defRPr>
            </a:lvl4pPr>
            <a:lvl5pPr marL="1828800" algn="l" rtl="0" fontAlgn="base">
              <a:spcBef>
                <a:spcPct val="0"/>
              </a:spcBef>
              <a:spcAft>
                <a:spcPct val="0"/>
              </a:spcAft>
              <a:defRPr sz="2000" kern="1200">
                <a:solidFill>
                  <a:schemeClr val="tx1"/>
                </a:solidFill>
                <a:latin typeface="Arial" charset="0"/>
                <a:ea typeface="+mn-ea"/>
                <a:cs typeface="+mn-cs"/>
              </a:defRPr>
            </a:lvl5pPr>
            <a:lvl6pPr marL="2286000" algn="l" defTabSz="914400" rtl="0" eaLnBrk="1" latinLnBrk="0" hangingPunct="1">
              <a:defRPr sz="2000" kern="1200">
                <a:solidFill>
                  <a:schemeClr val="tx1"/>
                </a:solidFill>
                <a:latin typeface="Arial" charset="0"/>
                <a:ea typeface="+mn-ea"/>
                <a:cs typeface="+mn-cs"/>
              </a:defRPr>
            </a:lvl6pPr>
            <a:lvl7pPr marL="2743200" algn="l" defTabSz="914400" rtl="0" eaLnBrk="1" latinLnBrk="0" hangingPunct="1">
              <a:defRPr sz="2000" kern="1200">
                <a:solidFill>
                  <a:schemeClr val="tx1"/>
                </a:solidFill>
                <a:latin typeface="Arial" charset="0"/>
                <a:ea typeface="+mn-ea"/>
                <a:cs typeface="+mn-cs"/>
              </a:defRPr>
            </a:lvl7pPr>
            <a:lvl8pPr marL="3200400" algn="l" defTabSz="914400" rtl="0" eaLnBrk="1" latinLnBrk="0" hangingPunct="1">
              <a:defRPr sz="2000" kern="1200">
                <a:solidFill>
                  <a:schemeClr val="tx1"/>
                </a:solidFill>
                <a:latin typeface="Arial" charset="0"/>
                <a:ea typeface="+mn-ea"/>
                <a:cs typeface="+mn-cs"/>
              </a:defRPr>
            </a:lvl8pPr>
            <a:lvl9pPr marL="3657600" algn="l" defTabSz="914400" rtl="0" eaLnBrk="1" latinLnBrk="0" hangingPunct="1">
              <a:defRPr sz="2000" kern="1200">
                <a:solidFill>
                  <a:schemeClr val="tx1"/>
                </a:solidFill>
                <a:latin typeface="Arial" charset="0"/>
                <a:ea typeface="+mn-ea"/>
                <a:cs typeface="+mn-cs"/>
              </a:defRPr>
            </a:lvl9pPr>
          </a:lstStyle>
          <a:p>
            <a:pPr algn="r">
              <a:defRPr/>
            </a:pPr>
            <a:fld id="{2712AA4C-A006-4F08-81E9-423B2AA17674}" type="slidenum">
              <a:rPr lang="en-US" altLang="en-US" smtClean="0"/>
              <a:pPr algn="r">
                <a:defRPr/>
              </a:pPr>
              <a:t>27</a:t>
            </a:fld>
            <a:endParaRPr lang="en-US" altLang="en-US" dirty="0"/>
          </a:p>
        </p:txBody>
      </p:sp>
      <p:pic>
        <p:nvPicPr>
          <p:cNvPr id="286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9549" y="1000125"/>
            <a:ext cx="8762253" cy="301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34235626"/>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idx="4294967295"/>
          </p:nvPr>
        </p:nvSpPr>
        <p:spPr>
          <a:xfrm>
            <a:off x="232011" y="209550"/>
            <a:ext cx="8229600" cy="306388"/>
          </a:xfrm>
          <a:prstGeom prst="rect">
            <a:avLst/>
          </a:prstGeom>
        </p:spPr>
        <p:txBody>
          <a:bodyPr/>
          <a:lstStyle/>
          <a:p>
            <a:pPr algn="l" eaLnBrk="1" hangingPunct="1"/>
            <a:r>
              <a:rPr lang="en-US" altLang="en-US" sz="2800" b="1" dirty="0" smtClean="0"/>
              <a:t>Material Risk Inventory - Example</a:t>
            </a:r>
          </a:p>
        </p:txBody>
      </p:sp>
      <p:sp>
        <p:nvSpPr>
          <p:cNvPr id="6146" name="Slide Number Placeholder 3"/>
          <p:cNvSpPr>
            <a:spLocks noGrp="1"/>
          </p:cNvSpPr>
          <p:nvPr>
            <p:ph type="sldNum" sz="quarter" idx="4294967295"/>
          </p:nvPr>
        </p:nvSpPr>
        <p:spPr>
          <a:xfrm>
            <a:off x="7010400" y="6356350"/>
            <a:ext cx="2133600" cy="365125"/>
          </a:xfrm>
          <a:noFill/>
        </p:spPr>
        <p:txBody>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fld id="{58F806F4-DA7F-4722-AF23-14ABD7B5179E}" type="slidenum">
              <a:rPr lang="en-US" altLang="en-US" sz="900">
                <a:solidFill>
                  <a:schemeClr val="bg2"/>
                </a:solidFill>
              </a:rPr>
              <a:pPr eaLnBrk="1" hangingPunct="1"/>
              <a:t>28</a:t>
            </a:fld>
            <a:endParaRPr lang="en-US" altLang="en-US" sz="900" dirty="0">
              <a:solidFill>
                <a:schemeClr val="bg2"/>
              </a:solidFill>
            </a:endParaRPr>
          </a:p>
        </p:txBody>
      </p:sp>
      <p:graphicFrame>
        <p:nvGraphicFramePr>
          <p:cNvPr id="2" name="Table 1"/>
          <p:cNvGraphicFramePr>
            <a:graphicFrameLocks noGrp="1"/>
          </p:cNvGraphicFramePr>
          <p:nvPr>
            <p:extLst>
              <p:ext uri="{D42A27DB-BD31-4B8C-83A1-F6EECF244321}">
                <p14:modId xmlns:p14="http://schemas.microsoft.com/office/powerpoint/2010/main" val="492063446"/>
              </p:ext>
            </p:extLst>
          </p:nvPr>
        </p:nvGraphicFramePr>
        <p:xfrm>
          <a:off x="232011" y="2482411"/>
          <a:ext cx="8679976" cy="4004259"/>
        </p:xfrm>
        <a:graphic>
          <a:graphicData uri="http://schemas.openxmlformats.org/drawingml/2006/table">
            <a:tbl>
              <a:tblPr firstRow="1" firstCol="1" bandRow="1"/>
              <a:tblGrid>
                <a:gridCol w="5572044"/>
                <a:gridCol w="1920577"/>
                <a:gridCol w="1187355"/>
              </a:tblGrid>
              <a:tr h="221424">
                <a:tc gridSpan="2">
                  <a:txBody>
                    <a:bodyPr/>
                    <a:lstStyle/>
                    <a:p>
                      <a:pPr marL="0" marR="0">
                        <a:lnSpc>
                          <a:spcPct val="115000"/>
                        </a:lnSpc>
                        <a:spcBef>
                          <a:spcPts val="0"/>
                        </a:spcBef>
                        <a:spcAft>
                          <a:spcPts val="0"/>
                        </a:spcAft>
                      </a:pPr>
                      <a:r>
                        <a:rPr lang="en-US" sz="1050" dirty="0" smtClean="0">
                          <a:effectLst/>
                          <a:latin typeface="Calibri"/>
                          <a:ea typeface="Times New Roman"/>
                          <a:cs typeface="Times New Roman"/>
                        </a:rPr>
                        <a:t>Aggregation: This Risk was derived from the following Lines of Business or Segments (not required for Line of Business Inventories)</a:t>
                      </a:r>
                      <a:endParaRPr lang="en-US" sz="1050" dirty="0">
                        <a:effectLst/>
                        <a:latin typeface="Calibri"/>
                        <a:ea typeface="Times New Roman"/>
                        <a:cs typeface="Times New Roman"/>
                      </a:endParaRPr>
                    </a:p>
                  </a:txBody>
                  <a:tcPr marL="46454" marR="464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marL="0" marR="0" algn="ctr">
                        <a:lnSpc>
                          <a:spcPct val="115000"/>
                        </a:lnSpc>
                        <a:spcBef>
                          <a:spcPts val="0"/>
                        </a:spcBef>
                        <a:spcAft>
                          <a:spcPts val="0"/>
                        </a:spcAft>
                      </a:pPr>
                      <a:endParaRPr lang="en-US" sz="700" dirty="0">
                        <a:effectLst/>
                        <a:latin typeface="Calibri"/>
                        <a:ea typeface="Times New Roman"/>
                        <a:cs typeface="Times New Roman"/>
                      </a:endParaRPr>
                    </a:p>
                  </a:txBody>
                  <a:tcPr marL="46454" marR="4645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r>
              <a:tr h="221424">
                <a:tc gridSpan="2">
                  <a:txBody>
                    <a:bodyPr/>
                    <a:lstStyle/>
                    <a:p>
                      <a:pPr marL="0" marR="0">
                        <a:lnSpc>
                          <a:spcPct val="115000"/>
                        </a:lnSpc>
                        <a:spcBef>
                          <a:spcPts val="0"/>
                        </a:spcBef>
                        <a:spcAft>
                          <a:spcPts val="0"/>
                        </a:spcAft>
                      </a:pPr>
                      <a:r>
                        <a:rPr lang="en-US" sz="1050" b="1" dirty="0">
                          <a:effectLst/>
                          <a:latin typeface="Calibri"/>
                          <a:ea typeface="Times New Roman"/>
                          <a:cs typeface="Times New Roman"/>
                        </a:rPr>
                        <a:t>Risk Type </a:t>
                      </a:r>
                      <a:r>
                        <a:rPr lang="en-US" sz="1050" dirty="0">
                          <a:effectLst/>
                          <a:latin typeface="Calibri"/>
                          <a:ea typeface="Times New Roman"/>
                          <a:cs typeface="Times New Roman"/>
                        </a:rPr>
                        <a:t> - The Risk Type from the SHUSA ERM Risk Taxonomy</a:t>
                      </a:r>
                    </a:p>
                  </a:txBody>
                  <a:tcPr marL="46454" marR="464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marL="0" marR="0" algn="ctr">
                        <a:lnSpc>
                          <a:spcPct val="115000"/>
                        </a:lnSpc>
                        <a:spcBef>
                          <a:spcPts val="0"/>
                        </a:spcBef>
                        <a:spcAft>
                          <a:spcPts val="0"/>
                        </a:spcAft>
                      </a:pPr>
                      <a:r>
                        <a:rPr lang="en-US" sz="700" dirty="0">
                          <a:effectLst/>
                          <a:latin typeface="Calibri"/>
                          <a:ea typeface="Times New Roman"/>
                          <a:cs typeface="Times New Roman"/>
                        </a:rPr>
                        <a:t>Select a Risk Type</a:t>
                      </a:r>
                    </a:p>
                  </a:txBody>
                  <a:tcPr marL="46454" marR="4645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r>
              <a:tr h="160013">
                <a:tc gridSpan="2">
                  <a:txBody>
                    <a:bodyPr/>
                    <a:lstStyle/>
                    <a:p>
                      <a:pPr marL="0" marR="0">
                        <a:lnSpc>
                          <a:spcPct val="115000"/>
                        </a:lnSpc>
                        <a:spcBef>
                          <a:spcPts val="0"/>
                        </a:spcBef>
                        <a:spcAft>
                          <a:spcPts val="0"/>
                        </a:spcAft>
                      </a:pPr>
                      <a:r>
                        <a:rPr lang="en-US" sz="1050" b="1" dirty="0">
                          <a:effectLst/>
                          <a:latin typeface="Calibri"/>
                          <a:ea typeface="Times New Roman"/>
                          <a:cs typeface="Times New Roman"/>
                        </a:rPr>
                        <a:t>Risk Sub Type  -</a:t>
                      </a:r>
                      <a:r>
                        <a:rPr lang="en-US" sz="1050" dirty="0">
                          <a:effectLst/>
                          <a:latin typeface="Calibri"/>
                          <a:ea typeface="Times New Roman"/>
                          <a:cs typeface="Times New Roman"/>
                        </a:rPr>
                        <a:t> The Risk Sub-Category from the SHUSA ERM Risk Taxonomy</a:t>
                      </a:r>
                    </a:p>
                  </a:txBody>
                  <a:tcPr marL="46454" marR="464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marL="0" marR="0" algn="ctr">
                        <a:lnSpc>
                          <a:spcPct val="115000"/>
                        </a:lnSpc>
                        <a:spcBef>
                          <a:spcPts val="0"/>
                        </a:spcBef>
                        <a:spcAft>
                          <a:spcPts val="0"/>
                        </a:spcAft>
                      </a:pPr>
                      <a:r>
                        <a:rPr lang="en-US" sz="700" dirty="0">
                          <a:effectLst/>
                          <a:latin typeface="Calibri"/>
                          <a:ea typeface="Times New Roman"/>
                          <a:cs typeface="Times New Roman"/>
                        </a:rPr>
                        <a:t>Select a Sub Risk Type</a:t>
                      </a:r>
                    </a:p>
                  </a:txBody>
                  <a:tcPr marL="46454" marR="4645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r>
              <a:tr h="331418">
                <a:tc gridSpan="2">
                  <a:txBody>
                    <a:bodyPr/>
                    <a:lstStyle/>
                    <a:p>
                      <a:pPr marL="0" marR="0">
                        <a:lnSpc>
                          <a:spcPct val="115000"/>
                        </a:lnSpc>
                        <a:spcBef>
                          <a:spcPts val="0"/>
                        </a:spcBef>
                        <a:spcAft>
                          <a:spcPts val="0"/>
                        </a:spcAft>
                      </a:pPr>
                      <a:r>
                        <a:rPr lang="en-US" sz="1050" b="1" dirty="0">
                          <a:effectLst/>
                          <a:latin typeface="Calibri"/>
                          <a:ea typeface="Times New Roman"/>
                          <a:cs typeface="Times New Roman"/>
                        </a:rPr>
                        <a:t>Risk Name</a:t>
                      </a:r>
                      <a:r>
                        <a:rPr lang="en-US" sz="1050" dirty="0">
                          <a:effectLst/>
                          <a:latin typeface="Calibri"/>
                          <a:ea typeface="Times New Roman"/>
                          <a:cs typeface="Times New Roman"/>
                        </a:rPr>
                        <a:t> - The name of the risk which helps define it and differentiate it from other risks in other Business Lines with a similar Risk Category</a:t>
                      </a:r>
                    </a:p>
                  </a:txBody>
                  <a:tcPr marL="46454" marR="464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marL="0" marR="0" algn="ctr">
                        <a:lnSpc>
                          <a:spcPct val="115000"/>
                        </a:lnSpc>
                        <a:spcBef>
                          <a:spcPts val="0"/>
                        </a:spcBef>
                        <a:spcAft>
                          <a:spcPts val="1000"/>
                        </a:spcAft>
                      </a:pPr>
                      <a:r>
                        <a:rPr lang="en-US" sz="700" dirty="0">
                          <a:effectLst/>
                          <a:latin typeface="Calibri"/>
                          <a:ea typeface="Times New Roman"/>
                          <a:cs typeface="Times New Roman"/>
                        </a:rPr>
                        <a:t>[Replace with Risk Name]</a:t>
                      </a:r>
                    </a:p>
                  </a:txBody>
                  <a:tcPr marL="46454" marR="4645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r>
              <a:tr h="349853">
                <a:tc gridSpan="2">
                  <a:txBody>
                    <a:bodyPr/>
                    <a:lstStyle/>
                    <a:p>
                      <a:pPr marL="0" marR="0">
                        <a:lnSpc>
                          <a:spcPct val="115000"/>
                        </a:lnSpc>
                        <a:spcBef>
                          <a:spcPts val="0"/>
                        </a:spcBef>
                        <a:spcAft>
                          <a:spcPts val="0"/>
                        </a:spcAft>
                      </a:pPr>
                      <a:r>
                        <a:rPr lang="en-US" sz="1050" b="1" dirty="0">
                          <a:effectLst/>
                          <a:latin typeface="Calibri"/>
                          <a:ea typeface="Times New Roman"/>
                          <a:cs typeface="Times New Roman"/>
                        </a:rPr>
                        <a:t>Risk Driver </a:t>
                      </a:r>
                      <a:r>
                        <a:rPr lang="en-US" sz="1050" dirty="0">
                          <a:effectLst/>
                          <a:latin typeface="Calibri"/>
                          <a:ea typeface="Times New Roman"/>
                          <a:cs typeface="Times New Roman"/>
                        </a:rPr>
                        <a:t>- </a:t>
                      </a:r>
                      <a:r>
                        <a:rPr lang="en-US" sz="1050" dirty="0" smtClean="0">
                          <a:effectLst/>
                          <a:latin typeface="Calibri"/>
                          <a:ea typeface="Times New Roman"/>
                          <a:cs typeface="Times New Roman"/>
                        </a:rPr>
                        <a:t>The economic, business or regulatory force(s) leading to the potential increase(s) in the Risk profile as capture under the 'Stressed Financial Impact'. Diver(s) must be supported in the 'Financial Impact Rationale'.</a:t>
                      </a:r>
                      <a:endParaRPr lang="en-US" sz="1050" dirty="0">
                        <a:effectLst/>
                        <a:latin typeface="Calibri"/>
                        <a:ea typeface="Times New Roman"/>
                        <a:cs typeface="Times New Roman"/>
                      </a:endParaRPr>
                    </a:p>
                  </a:txBody>
                  <a:tcPr marL="46454" marR="464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marL="0" marR="0" algn="ctr">
                        <a:lnSpc>
                          <a:spcPct val="115000"/>
                        </a:lnSpc>
                        <a:spcBef>
                          <a:spcPts val="0"/>
                        </a:spcBef>
                        <a:spcAft>
                          <a:spcPts val="1000"/>
                        </a:spcAft>
                      </a:pPr>
                      <a:r>
                        <a:rPr lang="en-US" sz="700" dirty="0">
                          <a:effectLst/>
                          <a:latin typeface="Calibri"/>
                          <a:ea typeface="Times New Roman"/>
                          <a:cs typeface="Times New Roman"/>
                        </a:rPr>
                        <a:t>Choose an item.</a:t>
                      </a:r>
                    </a:p>
                    <a:p>
                      <a:pPr marL="0" marR="0" algn="ctr">
                        <a:lnSpc>
                          <a:spcPct val="115000"/>
                        </a:lnSpc>
                        <a:spcBef>
                          <a:spcPts val="0"/>
                        </a:spcBef>
                        <a:spcAft>
                          <a:spcPts val="1000"/>
                        </a:spcAft>
                      </a:pPr>
                      <a:r>
                        <a:rPr lang="en-US" sz="700" dirty="0">
                          <a:effectLst/>
                          <a:latin typeface="Calibri"/>
                          <a:ea typeface="Times New Roman"/>
                          <a:cs typeface="Times New Roman"/>
                        </a:rPr>
                        <a:t> </a:t>
                      </a:r>
                    </a:p>
                  </a:txBody>
                  <a:tcPr marL="46454" marR="4645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r>
              <a:tr h="351302">
                <a:tc gridSpan="2">
                  <a:txBody>
                    <a:bodyPr/>
                    <a:lstStyle/>
                    <a:p>
                      <a:pPr marL="0" marR="0">
                        <a:lnSpc>
                          <a:spcPct val="115000"/>
                        </a:lnSpc>
                        <a:spcBef>
                          <a:spcPts val="0"/>
                        </a:spcBef>
                        <a:spcAft>
                          <a:spcPts val="0"/>
                        </a:spcAft>
                      </a:pPr>
                      <a:r>
                        <a:rPr lang="en-US" sz="1050" b="1" dirty="0">
                          <a:effectLst/>
                          <a:latin typeface="Calibri"/>
                          <a:ea typeface="Times New Roman"/>
                          <a:cs typeface="Times New Roman"/>
                        </a:rPr>
                        <a:t>Annual Expected Loss (Base)</a:t>
                      </a:r>
                      <a:r>
                        <a:rPr lang="en-US" sz="1050" dirty="0">
                          <a:effectLst/>
                          <a:latin typeface="Calibri"/>
                          <a:ea typeface="Times New Roman"/>
                          <a:cs typeface="Times New Roman"/>
                        </a:rPr>
                        <a:t> - The annual expected financial impact range amount. The dollar range should be supported by internal/external loss data and other MRI sources.  This impact amount assumes controls are working as designed.</a:t>
                      </a:r>
                    </a:p>
                  </a:txBody>
                  <a:tcPr marL="46454" marR="464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marL="0" marR="0" algn="ctr">
                        <a:lnSpc>
                          <a:spcPct val="115000"/>
                        </a:lnSpc>
                        <a:spcBef>
                          <a:spcPts val="0"/>
                        </a:spcBef>
                        <a:spcAft>
                          <a:spcPts val="1000"/>
                        </a:spcAft>
                      </a:pPr>
                      <a:r>
                        <a:rPr lang="en-US" sz="700" dirty="0">
                          <a:effectLst/>
                          <a:latin typeface="Calibri"/>
                          <a:ea typeface="Times New Roman"/>
                          <a:cs typeface="Times New Roman"/>
                        </a:rPr>
                        <a:t>$1 Million - $5 Million</a:t>
                      </a:r>
                    </a:p>
                  </a:txBody>
                  <a:tcPr marL="46454" marR="4645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r>
              <a:tr h="352665">
                <a:tc gridSpan="2">
                  <a:txBody>
                    <a:bodyPr/>
                    <a:lstStyle/>
                    <a:p>
                      <a:pPr marL="0" marR="0">
                        <a:lnSpc>
                          <a:spcPct val="115000"/>
                        </a:lnSpc>
                        <a:spcBef>
                          <a:spcPts val="0"/>
                        </a:spcBef>
                        <a:spcAft>
                          <a:spcPts val="0"/>
                        </a:spcAft>
                      </a:pPr>
                      <a:r>
                        <a:rPr lang="en-US" sz="1050" b="1" dirty="0">
                          <a:effectLst/>
                          <a:latin typeface="Calibri"/>
                          <a:ea typeface="Times New Roman"/>
                          <a:cs typeface="Times New Roman"/>
                        </a:rPr>
                        <a:t>Stressed</a:t>
                      </a:r>
                      <a:r>
                        <a:rPr lang="en-US" sz="1050" dirty="0">
                          <a:effectLst/>
                          <a:latin typeface="Calibri"/>
                          <a:ea typeface="Times New Roman"/>
                          <a:cs typeface="Times New Roman"/>
                        </a:rPr>
                        <a:t> </a:t>
                      </a:r>
                      <a:r>
                        <a:rPr lang="en-US" sz="1050" b="1" dirty="0">
                          <a:effectLst/>
                          <a:latin typeface="Calibri"/>
                          <a:ea typeface="Times New Roman"/>
                          <a:cs typeface="Times New Roman"/>
                        </a:rPr>
                        <a:t>Financial Impact </a:t>
                      </a:r>
                      <a:r>
                        <a:rPr lang="en-US" sz="1050" dirty="0">
                          <a:effectLst/>
                          <a:latin typeface="Calibri"/>
                          <a:ea typeface="Times New Roman"/>
                          <a:cs typeface="Times New Roman"/>
                        </a:rPr>
                        <a:t>- The worst 1 in 10 year financial impact range amount. This impact should be supported by internal and external loss data and other MRI sources and external events.  This impact assumes that all controls may not be working as designed.</a:t>
                      </a:r>
                    </a:p>
                  </a:txBody>
                  <a:tcPr marL="46454" marR="464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marL="0" marR="0" algn="ctr">
                        <a:lnSpc>
                          <a:spcPct val="115000"/>
                        </a:lnSpc>
                        <a:spcBef>
                          <a:spcPts val="0"/>
                        </a:spcBef>
                        <a:spcAft>
                          <a:spcPts val="1000"/>
                        </a:spcAft>
                      </a:pPr>
                      <a:r>
                        <a:rPr lang="en-US" sz="700" dirty="0">
                          <a:effectLst/>
                          <a:latin typeface="Calibri"/>
                          <a:ea typeface="Times New Roman"/>
                          <a:cs typeface="Times New Roman"/>
                        </a:rPr>
                        <a:t>Choose an item.</a:t>
                      </a:r>
                    </a:p>
                  </a:txBody>
                  <a:tcPr marL="46454" marR="4645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r>
              <a:tr h="672850">
                <a:tc gridSpan="3">
                  <a:txBody>
                    <a:bodyPr/>
                    <a:lstStyle/>
                    <a:p>
                      <a:pPr marL="0" marR="0">
                        <a:lnSpc>
                          <a:spcPct val="115000"/>
                        </a:lnSpc>
                        <a:spcBef>
                          <a:spcPts val="0"/>
                        </a:spcBef>
                        <a:spcAft>
                          <a:spcPts val="0"/>
                        </a:spcAft>
                      </a:pPr>
                      <a:r>
                        <a:rPr lang="en-US" sz="1050" b="1" dirty="0">
                          <a:effectLst/>
                          <a:latin typeface="Calibri"/>
                          <a:ea typeface="Times New Roman"/>
                          <a:cs typeface="Times New Roman"/>
                        </a:rPr>
                        <a:t>Key Controls (narrative) - </a:t>
                      </a:r>
                      <a:r>
                        <a:rPr lang="en-US" sz="1050" dirty="0">
                          <a:effectLst/>
                          <a:latin typeface="Calibri"/>
                          <a:ea typeface="Times New Roman"/>
                          <a:cs typeface="Times New Roman"/>
                        </a:rPr>
                        <a:t>Activities and limits put in place by the business to mitigate the risk.  This should be a high level overview of the key mitigating factors; it should incorporate management’s assessment of the underlying controls, both their adequacy and effectiveness. In instances where management has scored their controls, this should be incorporated at a summary level. This evaluation is needed to determine financial impacts. Known weaknesses in design should be referenced.</a:t>
                      </a:r>
                    </a:p>
                  </a:txBody>
                  <a:tcPr marL="46454" marR="464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156616">
                <a:tc gridSpan="3">
                  <a:txBody>
                    <a:bodyPr/>
                    <a:lstStyle/>
                    <a:p>
                      <a:pPr marL="0" marR="0">
                        <a:lnSpc>
                          <a:spcPct val="115000"/>
                        </a:lnSpc>
                        <a:spcBef>
                          <a:spcPts val="0"/>
                        </a:spcBef>
                        <a:spcAft>
                          <a:spcPts val="1000"/>
                        </a:spcAft>
                      </a:pPr>
                      <a:r>
                        <a:rPr lang="en-US" sz="700" b="1" dirty="0">
                          <a:effectLst/>
                          <a:latin typeface="Calibri"/>
                          <a:ea typeface="Times New Roman"/>
                          <a:cs typeface="Times New Roman"/>
                        </a:rPr>
                        <a:t> </a:t>
                      </a:r>
                      <a:endParaRPr lang="en-US" sz="700" dirty="0">
                        <a:effectLst/>
                        <a:latin typeface="Calibri"/>
                        <a:ea typeface="Times New Roman"/>
                        <a:cs typeface="Times New Roman"/>
                      </a:endParaRPr>
                    </a:p>
                  </a:txBody>
                  <a:tcPr marL="46454" marR="464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hMerge="1">
                  <a:txBody>
                    <a:bodyPr/>
                    <a:lstStyle/>
                    <a:p>
                      <a:endParaRPr lang="en-US"/>
                    </a:p>
                  </a:txBody>
                  <a:tcPr/>
                </a:tc>
                <a:tc hMerge="1">
                  <a:txBody>
                    <a:bodyPr/>
                    <a:lstStyle/>
                    <a:p>
                      <a:endParaRPr lang="en-US"/>
                    </a:p>
                  </a:txBody>
                  <a:tcPr/>
                </a:tc>
              </a:tr>
              <a:tr h="378597">
                <a:tc>
                  <a:txBody>
                    <a:bodyPr/>
                    <a:lstStyle/>
                    <a:p>
                      <a:pPr marL="0" marR="0">
                        <a:lnSpc>
                          <a:spcPct val="115000"/>
                        </a:lnSpc>
                        <a:spcBef>
                          <a:spcPts val="0"/>
                        </a:spcBef>
                        <a:spcAft>
                          <a:spcPts val="0"/>
                        </a:spcAft>
                      </a:pPr>
                      <a:r>
                        <a:rPr lang="en-US" sz="1050" b="1" dirty="0">
                          <a:effectLst/>
                          <a:latin typeface="Calibri"/>
                          <a:ea typeface="Times New Roman"/>
                          <a:cs typeface="Times New Roman"/>
                        </a:rPr>
                        <a:t>Financial Impact Analysis - </a:t>
                      </a:r>
                      <a:r>
                        <a:rPr lang="en-US" sz="1050" dirty="0">
                          <a:effectLst/>
                          <a:latin typeface="Calibri"/>
                          <a:ea typeface="Times New Roman"/>
                          <a:cs typeface="Times New Roman"/>
                        </a:rPr>
                        <a:t>Explanation on the analysis and data utilized to determine the annual and stressed impact bands selected and forward assumptions (Firm specific events and Risk Drivers).</a:t>
                      </a:r>
                    </a:p>
                  </a:txBody>
                  <a:tcPr marL="46454" marR="464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L="0" marR="0">
                        <a:lnSpc>
                          <a:spcPct val="115000"/>
                        </a:lnSpc>
                        <a:spcBef>
                          <a:spcPts val="0"/>
                        </a:spcBef>
                        <a:spcAft>
                          <a:spcPts val="1000"/>
                        </a:spcAft>
                      </a:pPr>
                      <a:r>
                        <a:rPr lang="en-US" sz="1050" b="1" dirty="0">
                          <a:effectLst/>
                          <a:latin typeface="Calibri"/>
                          <a:ea typeface="Times New Roman"/>
                          <a:cs typeface="Times New Roman"/>
                        </a:rPr>
                        <a:t> </a:t>
                      </a:r>
                      <a:endParaRPr lang="en-US" sz="1050" dirty="0">
                        <a:effectLst/>
                        <a:latin typeface="Calibri"/>
                        <a:ea typeface="Times New Roman"/>
                        <a:cs typeface="Times New Roman"/>
                      </a:endParaRPr>
                    </a:p>
                  </a:txBody>
                  <a:tcPr marL="46454" marR="464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hMerge="1">
                  <a:txBody>
                    <a:bodyPr/>
                    <a:lstStyle/>
                    <a:p>
                      <a:endParaRPr lang="en-US"/>
                    </a:p>
                  </a:txBody>
                  <a:tcPr/>
                </a:tc>
              </a:tr>
              <a:tr h="331418">
                <a:tc gridSpan="3">
                  <a:txBody>
                    <a:bodyPr/>
                    <a:lstStyle/>
                    <a:p>
                      <a:pPr marL="0" marR="0">
                        <a:lnSpc>
                          <a:spcPct val="115000"/>
                        </a:lnSpc>
                        <a:spcBef>
                          <a:spcPts val="0"/>
                        </a:spcBef>
                        <a:spcAft>
                          <a:spcPts val="0"/>
                        </a:spcAft>
                      </a:pPr>
                      <a:r>
                        <a:rPr lang="en-US" sz="1050" b="1" dirty="0">
                          <a:effectLst/>
                          <a:latin typeface="Calibri"/>
                          <a:ea typeface="Times New Roman"/>
                          <a:cs typeface="Times New Roman"/>
                        </a:rPr>
                        <a:t>Risk Narrative -</a:t>
                      </a:r>
                      <a:r>
                        <a:rPr lang="en-US" sz="1050" dirty="0">
                          <a:effectLst/>
                          <a:latin typeface="Calibri"/>
                          <a:ea typeface="Times New Roman"/>
                          <a:cs typeface="Times New Roman"/>
                        </a:rPr>
                        <a:t> The risk narrative should be an executive level write up touching on the nature of the risk, the expected impact, the worst one in ten year impact, the risk drivers and the adequacy of the control suite.</a:t>
                      </a:r>
                    </a:p>
                  </a:txBody>
                  <a:tcPr marL="46454" marR="464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261535">
                <a:tc gridSpan="3">
                  <a:txBody>
                    <a:bodyPr/>
                    <a:lstStyle/>
                    <a:p>
                      <a:pPr marL="0" marR="0">
                        <a:lnSpc>
                          <a:spcPct val="115000"/>
                        </a:lnSpc>
                        <a:spcBef>
                          <a:spcPts val="0"/>
                        </a:spcBef>
                        <a:spcAft>
                          <a:spcPts val="1000"/>
                        </a:spcAft>
                      </a:pPr>
                      <a:r>
                        <a:rPr lang="en-US" sz="700" b="1" dirty="0">
                          <a:effectLst/>
                          <a:latin typeface="Calibri"/>
                          <a:ea typeface="Times New Roman"/>
                          <a:cs typeface="Times New Roman"/>
                        </a:rPr>
                        <a:t> </a:t>
                      </a:r>
                      <a:endParaRPr lang="en-US" sz="700" dirty="0">
                        <a:effectLst/>
                        <a:latin typeface="Calibri"/>
                        <a:ea typeface="Times New Roman"/>
                        <a:cs typeface="Times New Roman"/>
                      </a:endParaRPr>
                    </a:p>
                  </a:txBody>
                  <a:tcPr marL="46454" marR="464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hMerge="1">
                  <a:txBody>
                    <a:bodyPr/>
                    <a:lstStyle/>
                    <a:p>
                      <a:endParaRPr lang="en-US"/>
                    </a:p>
                  </a:txBody>
                  <a:tcPr/>
                </a:tc>
                <a:tc hMerge="1">
                  <a:txBody>
                    <a:bodyPr/>
                    <a:lstStyle/>
                    <a:p>
                      <a:endParaRPr lang="en-US"/>
                    </a:p>
                  </a:txBody>
                  <a:tcPr/>
                </a:tc>
              </a:tr>
            </a:tbl>
          </a:graphicData>
        </a:graphic>
      </p:graphicFrame>
      <p:sp>
        <p:nvSpPr>
          <p:cNvPr id="6" name="Text Box 6"/>
          <p:cNvSpPr txBox="1">
            <a:spLocks noChangeArrowheads="1"/>
          </p:cNvSpPr>
          <p:nvPr/>
        </p:nvSpPr>
        <p:spPr bwMode="auto">
          <a:xfrm>
            <a:off x="232011" y="950503"/>
            <a:ext cx="8761864"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eaLnBrk="0" hangingPunct="0">
              <a:defRPr sz="2000">
                <a:solidFill>
                  <a:schemeClr val="tx1"/>
                </a:solidFill>
                <a:latin typeface="Arial" charset="0"/>
              </a:defRPr>
            </a:lvl1pPr>
            <a:lvl2pPr marL="800100" indent="-342900" eaLnBrk="0" hangingPunct="0">
              <a:defRPr sz="2000">
                <a:solidFill>
                  <a:schemeClr val="tx1"/>
                </a:solidFill>
                <a:latin typeface="Arial" charset="0"/>
              </a:defRPr>
            </a:lvl2pPr>
            <a:lvl3pPr marL="1257300" indent="-342900" eaLnBrk="0" hangingPunct="0">
              <a:defRPr sz="2000">
                <a:solidFill>
                  <a:schemeClr val="tx1"/>
                </a:solidFill>
                <a:latin typeface="Arial" charset="0"/>
              </a:defRPr>
            </a:lvl3pPr>
            <a:lvl4pPr marL="1714500" indent="-342900" eaLnBrk="0" hangingPunct="0">
              <a:defRPr sz="2000">
                <a:solidFill>
                  <a:schemeClr val="tx1"/>
                </a:solidFill>
                <a:latin typeface="Arial" charset="0"/>
              </a:defRPr>
            </a:lvl4pPr>
            <a:lvl5pPr marL="2171700" indent="-342900" eaLnBrk="0" hangingPunct="0">
              <a:defRPr sz="2000">
                <a:solidFill>
                  <a:schemeClr val="tx1"/>
                </a:solidFill>
                <a:latin typeface="Arial" charset="0"/>
              </a:defRPr>
            </a:lvl5pPr>
            <a:lvl6pPr marL="2628900" indent="-342900" eaLnBrk="0" fontAlgn="base" hangingPunct="0">
              <a:spcBef>
                <a:spcPct val="0"/>
              </a:spcBef>
              <a:spcAft>
                <a:spcPct val="0"/>
              </a:spcAft>
              <a:defRPr sz="2000">
                <a:solidFill>
                  <a:schemeClr val="tx1"/>
                </a:solidFill>
                <a:latin typeface="Arial" charset="0"/>
              </a:defRPr>
            </a:lvl6pPr>
            <a:lvl7pPr marL="3086100" indent="-342900" eaLnBrk="0" fontAlgn="base" hangingPunct="0">
              <a:spcBef>
                <a:spcPct val="0"/>
              </a:spcBef>
              <a:spcAft>
                <a:spcPct val="0"/>
              </a:spcAft>
              <a:defRPr sz="2000">
                <a:solidFill>
                  <a:schemeClr val="tx1"/>
                </a:solidFill>
                <a:latin typeface="Arial" charset="0"/>
              </a:defRPr>
            </a:lvl7pPr>
            <a:lvl8pPr marL="3543300" indent="-342900" eaLnBrk="0" fontAlgn="base" hangingPunct="0">
              <a:spcBef>
                <a:spcPct val="0"/>
              </a:spcBef>
              <a:spcAft>
                <a:spcPct val="0"/>
              </a:spcAft>
              <a:defRPr sz="2000">
                <a:solidFill>
                  <a:schemeClr val="tx1"/>
                </a:solidFill>
                <a:latin typeface="Arial" charset="0"/>
              </a:defRPr>
            </a:lvl8pPr>
            <a:lvl9pPr marL="4000500" indent="-342900" eaLnBrk="0" fontAlgn="base" hangingPunct="0">
              <a:spcBef>
                <a:spcPct val="0"/>
              </a:spcBef>
              <a:spcAft>
                <a:spcPct val="0"/>
              </a:spcAft>
              <a:defRPr sz="2000">
                <a:solidFill>
                  <a:schemeClr val="tx1"/>
                </a:solidFill>
                <a:latin typeface="Arial" charset="0"/>
              </a:defRPr>
            </a:lvl9pPr>
          </a:lstStyle>
          <a:p>
            <a:pPr marL="0" indent="0" eaLnBrk="1" hangingPunct="1">
              <a:spcBef>
                <a:spcPct val="50000"/>
              </a:spcBef>
              <a:buClr>
                <a:srgbClr val="00A6D6"/>
              </a:buClr>
            </a:pPr>
            <a:r>
              <a:rPr lang="en-US" altLang="en-US" sz="1800" dirty="0" smtClean="0">
                <a:latin typeface="+mn-lt"/>
              </a:rPr>
              <a:t>Below is the an example of the section within the Inventory template used to document a Material Risk. For Business Segments there is the additional field ‘Aggregation’ to show which underlying Risks were combined to create the Business Segment Material Risks. Business Entity Inventories, due to their size, will be collected in a line item singular worksheet.</a:t>
            </a:r>
            <a:endParaRPr lang="en-US" altLang="en-US" sz="1800" dirty="0">
              <a:latin typeface="+mn-lt"/>
            </a:endParaRPr>
          </a:p>
        </p:txBody>
      </p:sp>
      <p:sp>
        <p:nvSpPr>
          <p:cNvPr id="7" name="Slide Number Placeholder 1"/>
          <p:cNvSpPr txBox="1">
            <a:spLocks/>
          </p:cNvSpPr>
          <p:nvPr/>
        </p:nvSpPr>
        <p:spPr>
          <a:xfrm>
            <a:off x="7010400" y="6515100"/>
            <a:ext cx="2133600" cy="342900"/>
          </a:xfrm>
          <a:prstGeom prst="rect">
            <a:avLst/>
          </a:prstGeom>
        </p:spPr>
        <p:txBody>
          <a:bodyPr vert="horz" lIns="91440" tIns="45720" rIns="91440" bIns="45720" rtlCol="0" anchor="ctr"/>
          <a:lstStyle>
            <a:defPPr>
              <a:defRPr lang="en-US"/>
            </a:defPPr>
            <a:lvl1pPr algn="l" rtl="0" fontAlgn="auto">
              <a:spcBef>
                <a:spcPts val="0"/>
              </a:spcBef>
              <a:spcAft>
                <a:spcPts val="0"/>
              </a:spcAft>
              <a:defRPr sz="1050" kern="1200">
                <a:solidFill>
                  <a:schemeClr val="tx1"/>
                </a:solidFill>
                <a:latin typeface="+mn-lt"/>
                <a:ea typeface="+mn-ea"/>
                <a:cs typeface="+mn-cs"/>
              </a:defRPr>
            </a:lvl1pPr>
            <a:lvl2pPr marL="457200" algn="l" rtl="0" fontAlgn="base">
              <a:spcBef>
                <a:spcPct val="0"/>
              </a:spcBef>
              <a:spcAft>
                <a:spcPct val="0"/>
              </a:spcAft>
              <a:defRPr sz="2000" kern="1200">
                <a:solidFill>
                  <a:schemeClr val="tx1"/>
                </a:solidFill>
                <a:latin typeface="Arial" charset="0"/>
                <a:ea typeface="+mn-ea"/>
                <a:cs typeface="+mn-cs"/>
              </a:defRPr>
            </a:lvl2pPr>
            <a:lvl3pPr marL="914400" algn="l" rtl="0" fontAlgn="base">
              <a:spcBef>
                <a:spcPct val="0"/>
              </a:spcBef>
              <a:spcAft>
                <a:spcPct val="0"/>
              </a:spcAft>
              <a:defRPr sz="2000" kern="1200">
                <a:solidFill>
                  <a:schemeClr val="tx1"/>
                </a:solidFill>
                <a:latin typeface="Arial" charset="0"/>
                <a:ea typeface="+mn-ea"/>
                <a:cs typeface="+mn-cs"/>
              </a:defRPr>
            </a:lvl3pPr>
            <a:lvl4pPr marL="1371600" algn="l" rtl="0" fontAlgn="base">
              <a:spcBef>
                <a:spcPct val="0"/>
              </a:spcBef>
              <a:spcAft>
                <a:spcPct val="0"/>
              </a:spcAft>
              <a:defRPr sz="2000" kern="1200">
                <a:solidFill>
                  <a:schemeClr val="tx1"/>
                </a:solidFill>
                <a:latin typeface="Arial" charset="0"/>
                <a:ea typeface="+mn-ea"/>
                <a:cs typeface="+mn-cs"/>
              </a:defRPr>
            </a:lvl4pPr>
            <a:lvl5pPr marL="1828800" algn="l" rtl="0" fontAlgn="base">
              <a:spcBef>
                <a:spcPct val="0"/>
              </a:spcBef>
              <a:spcAft>
                <a:spcPct val="0"/>
              </a:spcAft>
              <a:defRPr sz="2000" kern="1200">
                <a:solidFill>
                  <a:schemeClr val="tx1"/>
                </a:solidFill>
                <a:latin typeface="Arial" charset="0"/>
                <a:ea typeface="+mn-ea"/>
                <a:cs typeface="+mn-cs"/>
              </a:defRPr>
            </a:lvl5pPr>
            <a:lvl6pPr marL="2286000" algn="l" defTabSz="914400" rtl="0" eaLnBrk="1" latinLnBrk="0" hangingPunct="1">
              <a:defRPr sz="2000" kern="1200">
                <a:solidFill>
                  <a:schemeClr val="tx1"/>
                </a:solidFill>
                <a:latin typeface="Arial" charset="0"/>
                <a:ea typeface="+mn-ea"/>
                <a:cs typeface="+mn-cs"/>
              </a:defRPr>
            </a:lvl6pPr>
            <a:lvl7pPr marL="2743200" algn="l" defTabSz="914400" rtl="0" eaLnBrk="1" latinLnBrk="0" hangingPunct="1">
              <a:defRPr sz="2000" kern="1200">
                <a:solidFill>
                  <a:schemeClr val="tx1"/>
                </a:solidFill>
                <a:latin typeface="Arial" charset="0"/>
                <a:ea typeface="+mn-ea"/>
                <a:cs typeface="+mn-cs"/>
              </a:defRPr>
            </a:lvl7pPr>
            <a:lvl8pPr marL="3200400" algn="l" defTabSz="914400" rtl="0" eaLnBrk="1" latinLnBrk="0" hangingPunct="1">
              <a:defRPr sz="2000" kern="1200">
                <a:solidFill>
                  <a:schemeClr val="tx1"/>
                </a:solidFill>
                <a:latin typeface="Arial" charset="0"/>
                <a:ea typeface="+mn-ea"/>
                <a:cs typeface="+mn-cs"/>
              </a:defRPr>
            </a:lvl8pPr>
            <a:lvl9pPr marL="3657600" algn="l" defTabSz="914400" rtl="0" eaLnBrk="1" latinLnBrk="0" hangingPunct="1">
              <a:defRPr sz="2000" kern="1200">
                <a:solidFill>
                  <a:schemeClr val="tx1"/>
                </a:solidFill>
                <a:latin typeface="Arial" charset="0"/>
                <a:ea typeface="+mn-ea"/>
                <a:cs typeface="+mn-cs"/>
              </a:defRPr>
            </a:lvl9pPr>
          </a:lstStyle>
          <a:p>
            <a:pPr algn="r">
              <a:defRPr/>
            </a:pPr>
            <a:fld id="{2712AA4C-A006-4F08-81E9-423B2AA17674}" type="slidenum">
              <a:rPr lang="en-US" altLang="en-US" smtClean="0"/>
              <a:pPr algn="r">
                <a:defRPr/>
              </a:pPr>
              <a:t>28</a:t>
            </a:fld>
            <a:endParaRPr lang="en-US" altLang="en-US" dirty="0"/>
          </a:p>
        </p:txBody>
      </p:sp>
    </p:spTree>
    <p:extLst>
      <p:ext uri="{BB962C8B-B14F-4D97-AF65-F5344CB8AC3E}">
        <p14:creationId xmlns:p14="http://schemas.microsoft.com/office/powerpoint/2010/main" val="3643794099"/>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idx="4294967295"/>
          </p:nvPr>
        </p:nvSpPr>
        <p:spPr>
          <a:xfrm>
            <a:off x="114300" y="171450"/>
            <a:ext cx="8229600" cy="306388"/>
          </a:xfrm>
          <a:prstGeom prst="rect">
            <a:avLst/>
          </a:prstGeom>
        </p:spPr>
        <p:txBody>
          <a:bodyPr/>
          <a:lstStyle/>
          <a:p>
            <a:pPr algn="l" eaLnBrk="1" hangingPunct="1"/>
            <a:r>
              <a:rPr lang="en-US" altLang="en-US" sz="2800" b="1" dirty="0" smtClean="0"/>
              <a:t>Step 3: Risk Identification - Prep</a:t>
            </a:r>
          </a:p>
        </p:txBody>
      </p:sp>
      <p:sp>
        <p:nvSpPr>
          <p:cNvPr id="14338" name="Slide Number Placeholder 3"/>
          <p:cNvSpPr>
            <a:spLocks noGrp="1"/>
          </p:cNvSpPr>
          <p:nvPr>
            <p:ph type="sldNum" sz="quarter" idx="4294967295"/>
          </p:nvPr>
        </p:nvSpPr>
        <p:spPr>
          <a:xfrm>
            <a:off x="7010400" y="6356350"/>
            <a:ext cx="2133600" cy="365125"/>
          </a:xfrm>
          <a:noFill/>
        </p:spPr>
        <p:txBody>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fld id="{5E7C9802-4F66-4B71-9255-9483974E54AE}" type="slidenum">
              <a:rPr lang="en-US" altLang="en-US" sz="900">
                <a:solidFill>
                  <a:schemeClr val="bg2"/>
                </a:solidFill>
              </a:rPr>
              <a:pPr eaLnBrk="1" hangingPunct="1"/>
              <a:t>29</a:t>
            </a:fld>
            <a:endParaRPr lang="en-US" altLang="en-US" sz="900" dirty="0">
              <a:solidFill>
                <a:schemeClr val="bg2"/>
              </a:solidFill>
            </a:endParaRPr>
          </a:p>
        </p:txBody>
      </p:sp>
      <p:sp>
        <p:nvSpPr>
          <p:cNvPr id="779267" name="Text Box 3"/>
          <p:cNvSpPr txBox="1">
            <a:spLocks noChangeArrowheads="1"/>
          </p:cNvSpPr>
          <p:nvPr/>
        </p:nvSpPr>
        <p:spPr bwMode="auto">
          <a:xfrm>
            <a:off x="0" y="1250754"/>
            <a:ext cx="7810500" cy="4093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itchFamily="34" charset="0"/>
              </a:defRPr>
            </a:lvl1pPr>
            <a:lvl2pPr marL="800100" indent="-342900">
              <a:defRPr>
                <a:solidFill>
                  <a:schemeClr val="tx1"/>
                </a:solidFill>
                <a:latin typeface="Arial" pitchFamily="34" charset="0"/>
              </a:defRPr>
            </a:lvl2pPr>
            <a:lvl3pPr marL="1257300" indent="-342900">
              <a:defRPr>
                <a:solidFill>
                  <a:schemeClr val="tx1"/>
                </a:solidFill>
                <a:latin typeface="Arial" pitchFamily="34" charset="0"/>
              </a:defRPr>
            </a:lvl3pPr>
            <a:lvl4pPr marL="1714500" indent="-342900">
              <a:defRPr>
                <a:solidFill>
                  <a:schemeClr val="tx1"/>
                </a:solidFill>
                <a:latin typeface="Arial" pitchFamily="34" charset="0"/>
              </a:defRPr>
            </a:lvl4pPr>
            <a:lvl5pPr marL="2171700" indent="-342900">
              <a:defRPr>
                <a:solidFill>
                  <a:schemeClr val="tx1"/>
                </a:solidFill>
                <a:latin typeface="Arial" pitchFamily="34" charset="0"/>
              </a:defRPr>
            </a:lvl5pPr>
            <a:lvl6pPr marL="2628900" indent="-342900" fontAlgn="base">
              <a:spcBef>
                <a:spcPct val="0"/>
              </a:spcBef>
              <a:spcAft>
                <a:spcPct val="0"/>
              </a:spcAft>
              <a:defRPr>
                <a:solidFill>
                  <a:schemeClr val="tx1"/>
                </a:solidFill>
                <a:latin typeface="Arial" pitchFamily="34" charset="0"/>
              </a:defRPr>
            </a:lvl6pPr>
            <a:lvl7pPr marL="3086100" indent="-342900" fontAlgn="base">
              <a:spcBef>
                <a:spcPct val="0"/>
              </a:spcBef>
              <a:spcAft>
                <a:spcPct val="0"/>
              </a:spcAft>
              <a:defRPr>
                <a:solidFill>
                  <a:schemeClr val="tx1"/>
                </a:solidFill>
                <a:latin typeface="Arial" pitchFamily="34" charset="0"/>
              </a:defRPr>
            </a:lvl7pPr>
            <a:lvl8pPr marL="3543300" indent="-342900" fontAlgn="base">
              <a:spcBef>
                <a:spcPct val="0"/>
              </a:spcBef>
              <a:spcAft>
                <a:spcPct val="0"/>
              </a:spcAft>
              <a:defRPr>
                <a:solidFill>
                  <a:schemeClr val="tx1"/>
                </a:solidFill>
                <a:latin typeface="Arial" pitchFamily="34" charset="0"/>
              </a:defRPr>
            </a:lvl8pPr>
            <a:lvl9pPr marL="4000500" indent="-342900" fontAlgn="base">
              <a:spcBef>
                <a:spcPct val="0"/>
              </a:spcBef>
              <a:spcAft>
                <a:spcPct val="0"/>
              </a:spcAft>
              <a:defRPr>
                <a:solidFill>
                  <a:schemeClr val="tx1"/>
                </a:solidFill>
                <a:latin typeface="Arial" pitchFamily="34" charset="0"/>
              </a:defRPr>
            </a:lvl9pPr>
          </a:lstStyle>
          <a:p>
            <a:pPr marL="800100" lvl="2" indent="-400050">
              <a:spcBef>
                <a:spcPct val="50000"/>
              </a:spcBef>
              <a:buClr>
                <a:srgbClr val="00A6D6"/>
              </a:buClr>
              <a:buFont typeface="Wingdings" pitchFamily="2" charset="2"/>
              <a:buChar char="Ø"/>
              <a:defRPr/>
            </a:pPr>
            <a:r>
              <a:rPr lang="en-US" altLang="en-US" sz="2400" dirty="0" smtClean="0">
                <a:latin typeface="+mn-lt"/>
              </a:rPr>
              <a:t>Pre-Populated Material Risk Inventory Report</a:t>
            </a:r>
          </a:p>
          <a:p>
            <a:pPr marL="800100" lvl="2" indent="-400050">
              <a:spcBef>
                <a:spcPts val="0"/>
              </a:spcBef>
              <a:buClr>
                <a:srgbClr val="00A6D6"/>
              </a:buClr>
              <a:defRPr/>
            </a:pPr>
            <a:r>
              <a:rPr lang="en-US" altLang="en-US" dirty="0" smtClean="0">
                <a:latin typeface="+mn-lt"/>
              </a:rPr>
              <a:t>	(less sections 1, 3, and 11)</a:t>
            </a:r>
          </a:p>
          <a:p>
            <a:pPr marL="800100" lvl="2" indent="-400050">
              <a:spcBef>
                <a:spcPct val="50000"/>
              </a:spcBef>
              <a:buClr>
                <a:srgbClr val="00A6D6"/>
              </a:buClr>
              <a:buFont typeface="Wingdings" pitchFamily="2" charset="2"/>
              <a:buChar char="Ø"/>
              <a:defRPr/>
            </a:pPr>
            <a:r>
              <a:rPr lang="en-US" altLang="en-US" sz="2400" dirty="0">
                <a:latin typeface="+mn-lt"/>
              </a:rPr>
              <a:t>Additional Foundational Inputs </a:t>
            </a:r>
          </a:p>
          <a:p>
            <a:pPr marL="800100" lvl="2" indent="-400050">
              <a:spcBef>
                <a:spcPct val="50000"/>
              </a:spcBef>
              <a:buClr>
                <a:srgbClr val="00A6D6"/>
              </a:buClr>
              <a:buFont typeface="Wingdings" pitchFamily="2" charset="2"/>
              <a:buChar char="Ø"/>
              <a:defRPr/>
            </a:pPr>
            <a:r>
              <a:rPr lang="en-US" altLang="en-US" sz="2400" dirty="0" smtClean="0">
                <a:latin typeface="+mn-lt"/>
              </a:rPr>
              <a:t>Risk Identification Checklist - Taxonomy</a:t>
            </a:r>
          </a:p>
          <a:p>
            <a:pPr marL="800100" lvl="2" indent="-400050">
              <a:spcBef>
                <a:spcPct val="50000"/>
              </a:spcBef>
              <a:buClr>
                <a:srgbClr val="00A6D6"/>
              </a:buClr>
              <a:buFont typeface="Wingdings" pitchFamily="2" charset="2"/>
              <a:buChar char="Ø"/>
              <a:defRPr/>
            </a:pPr>
            <a:r>
              <a:rPr lang="en-US" altLang="en-US" sz="2400" dirty="0" smtClean="0">
                <a:latin typeface="+mn-lt"/>
              </a:rPr>
              <a:t>Driver Taxonomy</a:t>
            </a:r>
          </a:p>
          <a:p>
            <a:pPr marL="800100" lvl="2" indent="-400050">
              <a:spcBef>
                <a:spcPct val="50000"/>
              </a:spcBef>
              <a:buClr>
                <a:srgbClr val="00A6D6"/>
              </a:buClr>
              <a:buFont typeface="Wingdings" pitchFamily="2" charset="2"/>
              <a:buChar char="Ø"/>
              <a:defRPr/>
            </a:pPr>
            <a:r>
              <a:rPr lang="en-US" altLang="en-US" sz="2400" dirty="0" smtClean="0">
                <a:latin typeface="+mn-lt"/>
              </a:rPr>
              <a:t>Program Overview  </a:t>
            </a:r>
          </a:p>
          <a:p>
            <a:pPr lvl="2">
              <a:spcBef>
                <a:spcPct val="50000"/>
              </a:spcBef>
              <a:buClr>
                <a:srgbClr val="00A6D6"/>
              </a:buClr>
              <a:buFont typeface="Wingdings" pitchFamily="2" charset="2"/>
              <a:buChar char="Ø"/>
              <a:defRPr/>
            </a:pPr>
            <a:endParaRPr lang="en-US" altLang="en-US" sz="2400" dirty="0" smtClean="0">
              <a:latin typeface="+mn-lt"/>
            </a:endParaRPr>
          </a:p>
          <a:p>
            <a:pPr lvl="2">
              <a:spcBef>
                <a:spcPct val="50000"/>
              </a:spcBef>
              <a:buClr>
                <a:srgbClr val="00A6D6"/>
              </a:buClr>
              <a:buFont typeface="Wingdings" pitchFamily="2" charset="2"/>
              <a:buNone/>
              <a:defRPr/>
            </a:pPr>
            <a:endParaRPr lang="en-US" altLang="en-US" sz="2400" dirty="0" smtClean="0">
              <a:latin typeface="+mn-lt"/>
            </a:endParaRPr>
          </a:p>
        </p:txBody>
      </p:sp>
      <p:sp>
        <p:nvSpPr>
          <p:cNvPr id="5" name="Slide Number Placeholder 1"/>
          <p:cNvSpPr txBox="1">
            <a:spLocks/>
          </p:cNvSpPr>
          <p:nvPr/>
        </p:nvSpPr>
        <p:spPr>
          <a:xfrm>
            <a:off x="7010400" y="6515100"/>
            <a:ext cx="2133600" cy="342900"/>
          </a:xfrm>
          <a:prstGeom prst="rect">
            <a:avLst/>
          </a:prstGeom>
        </p:spPr>
        <p:txBody>
          <a:bodyPr vert="horz" lIns="91440" tIns="45720" rIns="91440" bIns="45720" rtlCol="0" anchor="ctr"/>
          <a:lstStyle>
            <a:defPPr>
              <a:defRPr lang="en-US"/>
            </a:defPPr>
            <a:lvl1pPr algn="l" rtl="0" fontAlgn="auto">
              <a:spcBef>
                <a:spcPts val="0"/>
              </a:spcBef>
              <a:spcAft>
                <a:spcPts val="0"/>
              </a:spcAft>
              <a:defRPr sz="1050" kern="1200">
                <a:solidFill>
                  <a:schemeClr val="tx1"/>
                </a:solidFill>
                <a:latin typeface="+mn-lt"/>
                <a:ea typeface="+mn-ea"/>
                <a:cs typeface="+mn-cs"/>
              </a:defRPr>
            </a:lvl1pPr>
            <a:lvl2pPr marL="457200" algn="l" rtl="0" fontAlgn="base">
              <a:spcBef>
                <a:spcPct val="0"/>
              </a:spcBef>
              <a:spcAft>
                <a:spcPct val="0"/>
              </a:spcAft>
              <a:defRPr sz="2000" kern="1200">
                <a:solidFill>
                  <a:schemeClr val="tx1"/>
                </a:solidFill>
                <a:latin typeface="Arial" charset="0"/>
                <a:ea typeface="+mn-ea"/>
                <a:cs typeface="+mn-cs"/>
              </a:defRPr>
            </a:lvl2pPr>
            <a:lvl3pPr marL="914400" algn="l" rtl="0" fontAlgn="base">
              <a:spcBef>
                <a:spcPct val="0"/>
              </a:spcBef>
              <a:spcAft>
                <a:spcPct val="0"/>
              </a:spcAft>
              <a:defRPr sz="2000" kern="1200">
                <a:solidFill>
                  <a:schemeClr val="tx1"/>
                </a:solidFill>
                <a:latin typeface="Arial" charset="0"/>
                <a:ea typeface="+mn-ea"/>
                <a:cs typeface="+mn-cs"/>
              </a:defRPr>
            </a:lvl3pPr>
            <a:lvl4pPr marL="1371600" algn="l" rtl="0" fontAlgn="base">
              <a:spcBef>
                <a:spcPct val="0"/>
              </a:spcBef>
              <a:spcAft>
                <a:spcPct val="0"/>
              </a:spcAft>
              <a:defRPr sz="2000" kern="1200">
                <a:solidFill>
                  <a:schemeClr val="tx1"/>
                </a:solidFill>
                <a:latin typeface="Arial" charset="0"/>
                <a:ea typeface="+mn-ea"/>
                <a:cs typeface="+mn-cs"/>
              </a:defRPr>
            </a:lvl4pPr>
            <a:lvl5pPr marL="1828800" algn="l" rtl="0" fontAlgn="base">
              <a:spcBef>
                <a:spcPct val="0"/>
              </a:spcBef>
              <a:spcAft>
                <a:spcPct val="0"/>
              </a:spcAft>
              <a:defRPr sz="2000" kern="1200">
                <a:solidFill>
                  <a:schemeClr val="tx1"/>
                </a:solidFill>
                <a:latin typeface="Arial" charset="0"/>
                <a:ea typeface="+mn-ea"/>
                <a:cs typeface="+mn-cs"/>
              </a:defRPr>
            </a:lvl5pPr>
            <a:lvl6pPr marL="2286000" algn="l" defTabSz="914400" rtl="0" eaLnBrk="1" latinLnBrk="0" hangingPunct="1">
              <a:defRPr sz="2000" kern="1200">
                <a:solidFill>
                  <a:schemeClr val="tx1"/>
                </a:solidFill>
                <a:latin typeface="Arial" charset="0"/>
                <a:ea typeface="+mn-ea"/>
                <a:cs typeface="+mn-cs"/>
              </a:defRPr>
            </a:lvl6pPr>
            <a:lvl7pPr marL="2743200" algn="l" defTabSz="914400" rtl="0" eaLnBrk="1" latinLnBrk="0" hangingPunct="1">
              <a:defRPr sz="2000" kern="1200">
                <a:solidFill>
                  <a:schemeClr val="tx1"/>
                </a:solidFill>
                <a:latin typeface="Arial" charset="0"/>
                <a:ea typeface="+mn-ea"/>
                <a:cs typeface="+mn-cs"/>
              </a:defRPr>
            </a:lvl7pPr>
            <a:lvl8pPr marL="3200400" algn="l" defTabSz="914400" rtl="0" eaLnBrk="1" latinLnBrk="0" hangingPunct="1">
              <a:defRPr sz="2000" kern="1200">
                <a:solidFill>
                  <a:schemeClr val="tx1"/>
                </a:solidFill>
                <a:latin typeface="Arial" charset="0"/>
                <a:ea typeface="+mn-ea"/>
                <a:cs typeface="+mn-cs"/>
              </a:defRPr>
            </a:lvl8pPr>
            <a:lvl9pPr marL="3657600" algn="l" defTabSz="914400" rtl="0" eaLnBrk="1" latinLnBrk="0" hangingPunct="1">
              <a:defRPr sz="2000" kern="1200">
                <a:solidFill>
                  <a:schemeClr val="tx1"/>
                </a:solidFill>
                <a:latin typeface="Arial" charset="0"/>
                <a:ea typeface="+mn-ea"/>
                <a:cs typeface="+mn-cs"/>
              </a:defRPr>
            </a:lvl9pPr>
          </a:lstStyle>
          <a:p>
            <a:pPr algn="r">
              <a:defRPr/>
            </a:pPr>
            <a:fld id="{2712AA4C-A006-4F08-81E9-423B2AA17674}" type="slidenum">
              <a:rPr lang="en-US" altLang="en-US" smtClean="0"/>
              <a:pPr algn="r">
                <a:defRPr/>
              </a:pPr>
              <a:t>29</a:t>
            </a:fld>
            <a:endParaRPr lang="en-US" altLang="en-US" dirty="0"/>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3"/>
          <p:cNvSpPr>
            <a:spLocks noGrp="1"/>
          </p:cNvSpPr>
          <p:nvPr>
            <p:ph type="sldNum" sz="quarter" idx="4294967295"/>
          </p:nvPr>
        </p:nvSpPr>
        <p:spPr>
          <a:xfrm>
            <a:off x="7010400" y="6356350"/>
            <a:ext cx="2133600" cy="365125"/>
          </a:xfrm>
          <a:noFill/>
        </p:spPr>
        <p:txBody>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fld id="{A207E043-4CD7-4833-A94F-899C213F5371}" type="slidenum">
              <a:rPr lang="en-US" altLang="en-US" sz="900">
                <a:solidFill>
                  <a:schemeClr val="bg2"/>
                </a:solidFill>
              </a:rPr>
              <a:pPr eaLnBrk="1" hangingPunct="1"/>
              <a:t>3</a:t>
            </a:fld>
            <a:endParaRPr lang="en-US" altLang="en-US" sz="900" dirty="0">
              <a:solidFill>
                <a:schemeClr val="bg2"/>
              </a:solidFill>
            </a:endParaRPr>
          </a:p>
        </p:txBody>
      </p:sp>
      <p:sp>
        <p:nvSpPr>
          <p:cNvPr id="4100" name="Rectangle 3"/>
          <p:cNvSpPr>
            <a:spLocks noGrp="1" noChangeAspect="1" noChangeArrowheads="1"/>
          </p:cNvSpPr>
          <p:nvPr>
            <p:ph idx="4294967295"/>
          </p:nvPr>
        </p:nvSpPr>
        <p:spPr>
          <a:xfrm>
            <a:off x="217488" y="114300"/>
            <a:ext cx="8926512" cy="5645150"/>
          </a:xfrm>
          <a:noFill/>
        </p:spPr>
        <p:txBody>
          <a:bodyPr/>
          <a:lstStyle/>
          <a:p>
            <a:pPr marL="0" indent="0" algn="l" eaLnBrk="1" hangingPunct="1">
              <a:spcAft>
                <a:spcPts val="600"/>
              </a:spcAft>
              <a:buNone/>
            </a:pPr>
            <a:r>
              <a:rPr lang="en-US" altLang="en-US" sz="2800" b="1" dirty="0" smtClean="0">
                <a:solidFill>
                  <a:schemeClr val="tx1"/>
                </a:solidFill>
              </a:rPr>
              <a:t>Objective</a:t>
            </a:r>
            <a:r>
              <a:rPr lang="en-US" altLang="en-US" sz="3600" b="1" dirty="0" smtClean="0">
                <a:solidFill>
                  <a:schemeClr val="tx1"/>
                </a:solidFill>
              </a:rPr>
              <a:t> </a:t>
            </a:r>
            <a:endParaRPr lang="en-US" altLang="en-US" sz="1800" b="1" dirty="0" smtClean="0">
              <a:solidFill>
                <a:schemeClr val="tx1"/>
              </a:solidFill>
            </a:endParaRPr>
          </a:p>
          <a:p>
            <a:pPr algn="l" eaLnBrk="1" hangingPunct="1">
              <a:spcAft>
                <a:spcPts val="600"/>
              </a:spcAft>
              <a:buFont typeface="Wingdings" pitchFamily="2" charset="2"/>
              <a:buChar char="Ø"/>
            </a:pPr>
            <a:endParaRPr lang="en-US" altLang="en-US" sz="1000" b="0" dirty="0" smtClean="0">
              <a:solidFill>
                <a:schemeClr val="tx1"/>
              </a:solidFill>
            </a:endParaRPr>
          </a:p>
          <a:p>
            <a:pPr algn="l" eaLnBrk="1" hangingPunct="1">
              <a:spcAft>
                <a:spcPts val="600"/>
              </a:spcAft>
              <a:buClr>
                <a:srgbClr val="00A6D6"/>
              </a:buClr>
              <a:buFont typeface="Wingdings" pitchFamily="2" charset="2"/>
              <a:buChar char="Ø"/>
            </a:pPr>
            <a:r>
              <a:rPr lang="en-US" altLang="en-US" sz="2400" b="0" dirty="0" smtClean="0">
                <a:solidFill>
                  <a:schemeClr val="tx1"/>
                </a:solidFill>
              </a:rPr>
              <a:t>Understand the SHUSA Material Risk  </a:t>
            </a:r>
          </a:p>
          <a:p>
            <a:pPr algn="l" eaLnBrk="1" hangingPunct="1">
              <a:spcAft>
                <a:spcPts val="600"/>
              </a:spcAft>
              <a:buClr>
                <a:srgbClr val="00A6D6"/>
              </a:buClr>
              <a:buFont typeface="Wingdings" pitchFamily="2" charset="2"/>
              <a:buChar char="Ø"/>
            </a:pPr>
            <a:r>
              <a:rPr lang="en-US" altLang="en-US" sz="2400" b="0" dirty="0" smtClean="0">
                <a:solidFill>
                  <a:schemeClr val="tx1"/>
                </a:solidFill>
              </a:rPr>
              <a:t>Understand the support structure and who is involved</a:t>
            </a:r>
          </a:p>
          <a:p>
            <a:pPr algn="l" eaLnBrk="1" hangingPunct="1">
              <a:spcAft>
                <a:spcPts val="600"/>
              </a:spcAft>
              <a:buClr>
                <a:srgbClr val="00A6D6"/>
              </a:buClr>
              <a:buFont typeface="Wingdings" pitchFamily="2" charset="2"/>
              <a:buChar char="Ø"/>
            </a:pPr>
            <a:r>
              <a:rPr lang="en-US" altLang="en-US" sz="2400" b="0" dirty="0" smtClean="0">
                <a:solidFill>
                  <a:schemeClr val="tx1"/>
                </a:solidFill>
              </a:rPr>
              <a:t>Understand the importance of, and leverage Foundational Input sources</a:t>
            </a:r>
          </a:p>
          <a:p>
            <a:pPr algn="l" eaLnBrk="1" hangingPunct="1">
              <a:spcAft>
                <a:spcPts val="600"/>
              </a:spcAft>
              <a:buClr>
                <a:srgbClr val="00A6D6"/>
              </a:buClr>
              <a:buFont typeface="Wingdings" pitchFamily="2" charset="2"/>
              <a:buChar char="Ø"/>
            </a:pPr>
            <a:r>
              <a:rPr lang="en-US" altLang="en-US" sz="2400" b="0" dirty="0" smtClean="0">
                <a:solidFill>
                  <a:schemeClr val="tx1"/>
                </a:solidFill>
              </a:rPr>
              <a:t>Use and understand the Risk Taxonomy</a:t>
            </a:r>
          </a:p>
          <a:p>
            <a:pPr algn="l" eaLnBrk="1" hangingPunct="1">
              <a:spcAft>
                <a:spcPts val="600"/>
              </a:spcAft>
              <a:buClr>
                <a:srgbClr val="00A6D6"/>
              </a:buClr>
              <a:buFont typeface="Wingdings" pitchFamily="2" charset="2"/>
              <a:buChar char="Ø"/>
            </a:pPr>
            <a:r>
              <a:rPr lang="en-US" altLang="en-US" sz="2400" b="0" dirty="0" smtClean="0">
                <a:solidFill>
                  <a:schemeClr val="tx1"/>
                </a:solidFill>
              </a:rPr>
              <a:t>Identify and record Risks</a:t>
            </a:r>
          </a:p>
          <a:p>
            <a:pPr algn="l" eaLnBrk="1" hangingPunct="1">
              <a:spcAft>
                <a:spcPts val="600"/>
              </a:spcAft>
              <a:buClr>
                <a:srgbClr val="00A6D6"/>
              </a:buClr>
              <a:buFont typeface="Wingdings" pitchFamily="2" charset="2"/>
              <a:buChar char="Ø"/>
            </a:pPr>
            <a:r>
              <a:rPr lang="en-US" altLang="en-US" sz="2400" b="0" dirty="0" smtClean="0">
                <a:solidFill>
                  <a:schemeClr val="tx1"/>
                </a:solidFill>
              </a:rPr>
              <a:t>Assess Risks, document Financial Impact Rationale and other key data elements</a:t>
            </a:r>
          </a:p>
          <a:p>
            <a:pPr algn="l" eaLnBrk="1" hangingPunct="1">
              <a:spcAft>
                <a:spcPts val="600"/>
              </a:spcAft>
              <a:buClr>
                <a:srgbClr val="00A6D6"/>
              </a:buClr>
              <a:buFont typeface="Wingdings" pitchFamily="2" charset="2"/>
              <a:buChar char="Ø"/>
            </a:pPr>
            <a:r>
              <a:rPr lang="en-US" altLang="en-US" sz="2400" b="0" dirty="0">
                <a:solidFill>
                  <a:schemeClr val="tx1"/>
                </a:solidFill>
              </a:rPr>
              <a:t>Document comprehensive Risk Narratives</a:t>
            </a:r>
          </a:p>
          <a:p>
            <a:pPr algn="l" eaLnBrk="1" hangingPunct="1">
              <a:spcAft>
                <a:spcPts val="600"/>
              </a:spcAft>
              <a:buClr>
                <a:srgbClr val="00A6D6"/>
              </a:buClr>
              <a:buFont typeface="Wingdings" pitchFamily="2" charset="2"/>
              <a:buChar char="Ø"/>
            </a:pPr>
            <a:r>
              <a:rPr lang="en-US" altLang="en-US" sz="2400" b="0" dirty="0" smtClean="0">
                <a:solidFill>
                  <a:schemeClr val="tx1"/>
                </a:solidFill>
              </a:rPr>
              <a:t>Aggregate like Risks </a:t>
            </a:r>
          </a:p>
          <a:p>
            <a:pPr algn="l" eaLnBrk="1" hangingPunct="1">
              <a:spcAft>
                <a:spcPts val="600"/>
              </a:spcAft>
              <a:buClr>
                <a:srgbClr val="00A6D6"/>
              </a:buClr>
              <a:buFont typeface="Wingdings" pitchFamily="2" charset="2"/>
              <a:buChar char="Ø"/>
            </a:pPr>
            <a:r>
              <a:rPr lang="en-US" altLang="en-US" sz="2400" b="0" dirty="0" smtClean="0">
                <a:solidFill>
                  <a:schemeClr val="tx1"/>
                </a:solidFill>
              </a:rPr>
              <a:t>Complete Material Risk Inventory (approval)</a:t>
            </a:r>
          </a:p>
          <a:p>
            <a:pPr marL="0" indent="0" algn="l" eaLnBrk="1" hangingPunct="1">
              <a:buNone/>
            </a:pPr>
            <a:endParaRPr lang="en-US" altLang="en-US" sz="2000" b="0" dirty="0" smtClean="0">
              <a:solidFill>
                <a:schemeClr val="tx1"/>
              </a:solidFill>
            </a:endParaRPr>
          </a:p>
        </p:txBody>
      </p:sp>
      <p:sp>
        <p:nvSpPr>
          <p:cNvPr id="4" name="Slide Number Placeholder 1"/>
          <p:cNvSpPr txBox="1">
            <a:spLocks/>
          </p:cNvSpPr>
          <p:nvPr/>
        </p:nvSpPr>
        <p:spPr>
          <a:xfrm>
            <a:off x="7010400" y="6515100"/>
            <a:ext cx="2133600" cy="342900"/>
          </a:xfrm>
          <a:prstGeom prst="rect">
            <a:avLst/>
          </a:prstGeom>
        </p:spPr>
        <p:txBody>
          <a:bodyPr vert="horz" lIns="91440" tIns="45720" rIns="91440" bIns="45720" rtlCol="0" anchor="ctr"/>
          <a:lstStyle>
            <a:defPPr>
              <a:defRPr lang="en-US"/>
            </a:defPPr>
            <a:lvl1pPr algn="l" rtl="0" fontAlgn="auto">
              <a:spcBef>
                <a:spcPts val="0"/>
              </a:spcBef>
              <a:spcAft>
                <a:spcPts val="0"/>
              </a:spcAft>
              <a:defRPr sz="1050" kern="1200">
                <a:solidFill>
                  <a:schemeClr val="tx1"/>
                </a:solidFill>
                <a:latin typeface="+mn-lt"/>
                <a:ea typeface="+mn-ea"/>
                <a:cs typeface="+mn-cs"/>
              </a:defRPr>
            </a:lvl1pPr>
            <a:lvl2pPr marL="457200" algn="l" rtl="0" fontAlgn="base">
              <a:spcBef>
                <a:spcPct val="0"/>
              </a:spcBef>
              <a:spcAft>
                <a:spcPct val="0"/>
              </a:spcAft>
              <a:defRPr sz="2000" kern="1200">
                <a:solidFill>
                  <a:schemeClr val="tx1"/>
                </a:solidFill>
                <a:latin typeface="Arial" charset="0"/>
                <a:ea typeface="+mn-ea"/>
                <a:cs typeface="+mn-cs"/>
              </a:defRPr>
            </a:lvl2pPr>
            <a:lvl3pPr marL="914400" algn="l" rtl="0" fontAlgn="base">
              <a:spcBef>
                <a:spcPct val="0"/>
              </a:spcBef>
              <a:spcAft>
                <a:spcPct val="0"/>
              </a:spcAft>
              <a:defRPr sz="2000" kern="1200">
                <a:solidFill>
                  <a:schemeClr val="tx1"/>
                </a:solidFill>
                <a:latin typeface="Arial" charset="0"/>
                <a:ea typeface="+mn-ea"/>
                <a:cs typeface="+mn-cs"/>
              </a:defRPr>
            </a:lvl3pPr>
            <a:lvl4pPr marL="1371600" algn="l" rtl="0" fontAlgn="base">
              <a:spcBef>
                <a:spcPct val="0"/>
              </a:spcBef>
              <a:spcAft>
                <a:spcPct val="0"/>
              </a:spcAft>
              <a:defRPr sz="2000" kern="1200">
                <a:solidFill>
                  <a:schemeClr val="tx1"/>
                </a:solidFill>
                <a:latin typeface="Arial" charset="0"/>
                <a:ea typeface="+mn-ea"/>
                <a:cs typeface="+mn-cs"/>
              </a:defRPr>
            </a:lvl4pPr>
            <a:lvl5pPr marL="1828800" algn="l" rtl="0" fontAlgn="base">
              <a:spcBef>
                <a:spcPct val="0"/>
              </a:spcBef>
              <a:spcAft>
                <a:spcPct val="0"/>
              </a:spcAft>
              <a:defRPr sz="2000" kern="1200">
                <a:solidFill>
                  <a:schemeClr val="tx1"/>
                </a:solidFill>
                <a:latin typeface="Arial" charset="0"/>
                <a:ea typeface="+mn-ea"/>
                <a:cs typeface="+mn-cs"/>
              </a:defRPr>
            </a:lvl5pPr>
            <a:lvl6pPr marL="2286000" algn="l" defTabSz="914400" rtl="0" eaLnBrk="1" latinLnBrk="0" hangingPunct="1">
              <a:defRPr sz="2000" kern="1200">
                <a:solidFill>
                  <a:schemeClr val="tx1"/>
                </a:solidFill>
                <a:latin typeface="Arial" charset="0"/>
                <a:ea typeface="+mn-ea"/>
                <a:cs typeface="+mn-cs"/>
              </a:defRPr>
            </a:lvl6pPr>
            <a:lvl7pPr marL="2743200" algn="l" defTabSz="914400" rtl="0" eaLnBrk="1" latinLnBrk="0" hangingPunct="1">
              <a:defRPr sz="2000" kern="1200">
                <a:solidFill>
                  <a:schemeClr val="tx1"/>
                </a:solidFill>
                <a:latin typeface="Arial" charset="0"/>
                <a:ea typeface="+mn-ea"/>
                <a:cs typeface="+mn-cs"/>
              </a:defRPr>
            </a:lvl7pPr>
            <a:lvl8pPr marL="3200400" algn="l" defTabSz="914400" rtl="0" eaLnBrk="1" latinLnBrk="0" hangingPunct="1">
              <a:defRPr sz="2000" kern="1200">
                <a:solidFill>
                  <a:schemeClr val="tx1"/>
                </a:solidFill>
                <a:latin typeface="Arial" charset="0"/>
                <a:ea typeface="+mn-ea"/>
                <a:cs typeface="+mn-cs"/>
              </a:defRPr>
            </a:lvl8pPr>
            <a:lvl9pPr marL="3657600" algn="l" defTabSz="914400" rtl="0" eaLnBrk="1" latinLnBrk="0" hangingPunct="1">
              <a:defRPr sz="2000" kern="1200">
                <a:solidFill>
                  <a:schemeClr val="tx1"/>
                </a:solidFill>
                <a:latin typeface="Arial" charset="0"/>
                <a:ea typeface="+mn-ea"/>
                <a:cs typeface="+mn-cs"/>
              </a:defRPr>
            </a:lvl9pPr>
          </a:lstStyle>
          <a:p>
            <a:pPr algn="r">
              <a:defRPr/>
            </a:pPr>
            <a:fld id="{2712AA4C-A006-4F08-81E9-423B2AA17674}" type="slidenum">
              <a:rPr lang="en-US" altLang="en-US" smtClean="0"/>
              <a:pPr algn="r">
                <a:defRPr/>
              </a:pPr>
              <a:t>3</a:t>
            </a:fld>
            <a:endParaRPr lang="en-US" altLang="en-US" dirty="0"/>
          </a:p>
        </p:txBody>
      </p:sp>
    </p:spTree>
    <p:extLst>
      <p:ext uri="{BB962C8B-B14F-4D97-AF65-F5344CB8AC3E}">
        <p14:creationId xmlns:p14="http://schemas.microsoft.com/office/powerpoint/2010/main" val="210507641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idx="4294967295"/>
          </p:nvPr>
        </p:nvSpPr>
        <p:spPr>
          <a:xfrm>
            <a:off x="201168" y="201168"/>
            <a:ext cx="8229600" cy="306388"/>
          </a:xfrm>
          <a:prstGeom prst="rect">
            <a:avLst/>
          </a:prstGeom>
        </p:spPr>
        <p:txBody>
          <a:bodyPr/>
          <a:lstStyle/>
          <a:p>
            <a:pPr algn="l" eaLnBrk="1" hangingPunct="1"/>
            <a:r>
              <a:rPr lang="en-US" altLang="en-US" sz="2800" b="1" dirty="0" smtClean="0"/>
              <a:t>Step 3: Risk Identification</a:t>
            </a:r>
          </a:p>
        </p:txBody>
      </p:sp>
      <p:sp>
        <p:nvSpPr>
          <p:cNvPr id="15362" name="Slide Number Placeholder 3"/>
          <p:cNvSpPr>
            <a:spLocks noGrp="1"/>
          </p:cNvSpPr>
          <p:nvPr>
            <p:ph type="sldNum" sz="quarter" idx="4294967295"/>
          </p:nvPr>
        </p:nvSpPr>
        <p:spPr>
          <a:xfrm>
            <a:off x="7010400" y="6356350"/>
            <a:ext cx="2133600" cy="365125"/>
          </a:xfrm>
          <a:noFill/>
        </p:spPr>
        <p:txBody>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fld id="{7408B534-557F-444B-86CF-81FB307944C5}" type="slidenum">
              <a:rPr lang="en-US" altLang="en-US" sz="900">
                <a:solidFill>
                  <a:schemeClr val="bg2"/>
                </a:solidFill>
              </a:rPr>
              <a:pPr eaLnBrk="1" hangingPunct="1"/>
              <a:t>30</a:t>
            </a:fld>
            <a:endParaRPr lang="en-US" altLang="en-US" sz="900" dirty="0">
              <a:solidFill>
                <a:schemeClr val="bg2"/>
              </a:solidFill>
            </a:endParaRPr>
          </a:p>
        </p:txBody>
      </p:sp>
      <p:sp>
        <p:nvSpPr>
          <p:cNvPr id="15364" name="Text Box 3"/>
          <p:cNvSpPr txBox="1">
            <a:spLocks noChangeArrowheads="1"/>
          </p:cNvSpPr>
          <p:nvPr/>
        </p:nvSpPr>
        <p:spPr bwMode="auto">
          <a:xfrm>
            <a:off x="-552450" y="952500"/>
            <a:ext cx="9372600" cy="51706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eaLnBrk="0" hangingPunct="0">
              <a:defRPr sz="2000">
                <a:solidFill>
                  <a:schemeClr val="tx1"/>
                </a:solidFill>
                <a:latin typeface="Arial" charset="0"/>
              </a:defRPr>
            </a:lvl1pPr>
            <a:lvl2pPr marL="800100" indent="-342900" eaLnBrk="0" hangingPunct="0">
              <a:defRPr sz="2000">
                <a:solidFill>
                  <a:schemeClr val="tx1"/>
                </a:solidFill>
                <a:latin typeface="Arial" charset="0"/>
              </a:defRPr>
            </a:lvl2pPr>
            <a:lvl3pPr marL="1257300" indent="-342900" eaLnBrk="0" hangingPunct="0">
              <a:defRPr sz="2000">
                <a:solidFill>
                  <a:schemeClr val="tx1"/>
                </a:solidFill>
                <a:latin typeface="Arial" charset="0"/>
              </a:defRPr>
            </a:lvl3pPr>
            <a:lvl4pPr marL="1714500" indent="-342900" eaLnBrk="0" hangingPunct="0">
              <a:defRPr sz="2000">
                <a:solidFill>
                  <a:schemeClr val="tx1"/>
                </a:solidFill>
                <a:latin typeface="Arial" charset="0"/>
              </a:defRPr>
            </a:lvl4pPr>
            <a:lvl5pPr marL="2171700" indent="-342900" eaLnBrk="0" hangingPunct="0">
              <a:defRPr sz="2000">
                <a:solidFill>
                  <a:schemeClr val="tx1"/>
                </a:solidFill>
                <a:latin typeface="Arial" charset="0"/>
              </a:defRPr>
            </a:lvl5pPr>
            <a:lvl6pPr marL="2628900" indent="-342900" eaLnBrk="0" fontAlgn="base" hangingPunct="0">
              <a:spcBef>
                <a:spcPct val="0"/>
              </a:spcBef>
              <a:spcAft>
                <a:spcPct val="0"/>
              </a:spcAft>
              <a:defRPr sz="2000">
                <a:solidFill>
                  <a:schemeClr val="tx1"/>
                </a:solidFill>
                <a:latin typeface="Arial" charset="0"/>
              </a:defRPr>
            </a:lvl6pPr>
            <a:lvl7pPr marL="3086100" indent="-342900" eaLnBrk="0" fontAlgn="base" hangingPunct="0">
              <a:spcBef>
                <a:spcPct val="0"/>
              </a:spcBef>
              <a:spcAft>
                <a:spcPct val="0"/>
              </a:spcAft>
              <a:defRPr sz="2000">
                <a:solidFill>
                  <a:schemeClr val="tx1"/>
                </a:solidFill>
                <a:latin typeface="Arial" charset="0"/>
              </a:defRPr>
            </a:lvl7pPr>
            <a:lvl8pPr marL="3543300" indent="-342900" eaLnBrk="0" fontAlgn="base" hangingPunct="0">
              <a:spcBef>
                <a:spcPct val="0"/>
              </a:spcBef>
              <a:spcAft>
                <a:spcPct val="0"/>
              </a:spcAft>
              <a:defRPr sz="2000">
                <a:solidFill>
                  <a:schemeClr val="tx1"/>
                </a:solidFill>
                <a:latin typeface="Arial" charset="0"/>
              </a:defRPr>
            </a:lvl8pPr>
            <a:lvl9pPr marL="4000500" indent="-342900" eaLnBrk="0" fontAlgn="base" hangingPunct="0">
              <a:spcBef>
                <a:spcPct val="0"/>
              </a:spcBef>
              <a:spcAft>
                <a:spcPct val="0"/>
              </a:spcAft>
              <a:defRPr sz="2000">
                <a:solidFill>
                  <a:schemeClr val="tx1"/>
                </a:solidFill>
                <a:latin typeface="Arial" charset="0"/>
              </a:defRPr>
            </a:lvl9pPr>
          </a:lstStyle>
          <a:p>
            <a:pPr lvl="2" eaLnBrk="1" hangingPunct="1">
              <a:spcBef>
                <a:spcPct val="50000"/>
              </a:spcBef>
              <a:buClr>
                <a:srgbClr val="00A6D6"/>
              </a:buClr>
              <a:buFont typeface="Wingdings" pitchFamily="2" charset="2"/>
              <a:buChar char="Ø"/>
            </a:pPr>
            <a:r>
              <a:rPr lang="en-US" altLang="en-US" sz="2400" dirty="0" smtClean="0">
                <a:latin typeface="+mn-lt"/>
              </a:rPr>
              <a:t>Includes Risks that are likelihood of occurrence of 1 in 10 and an impact &gt; or = $1 million. Said differently, if the following year were conducted ten times, what is the largest annual expected impact. </a:t>
            </a:r>
          </a:p>
          <a:p>
            <a:pPr lvl="3" eaLnBrk="1" hangingPunct="1">
              <a:spcBef>
                <a:spcPct val="50000"/>
              </a:spcBef>
              <a:buClr>
                <a:srgbClr val="00A6D6"/>
              </a:buClr>
              <a:buFont typeface="Wingdings" pitchFamily="2" charset="2"/>
              <a:buChar char="Ø"/>
            </a:pPr>
            <a:r>
              <a:rPr lang="en-US" altLang="en-US" dirty="0" smtClean="0">
                <a:latin typeface="+mn-lt"/>
              </a:rPr>
              <a:t>Allows for granular assessment with focus on material risks</a:t>
            </a:r>
          </a:p>
          <a:p>
            <a:pPr lvl="2" eaLnBrk="1" hangingPunct="1">
              <a:spcBef>
                <a:spcPct val="50000"/>
              </a:spcBef>
              <a:buClr>
                <a:srgbClr val="00A6D6"/>
              </a:buClr>
              <a:buFont typeface="Wingdings" pitchFamily="2" charset="2"/>
              <a:buChar char="Ø"/>
            </a:pPr>
            <a:r>
              <a:rPr lang="en-US" altLang="en-US" sz="2400" dirty="0" smtClean="0">
                <a:latin typeface="+mn-lt"/>
              </a:rPr>
              <a:t>Leverage Foundational Input sources</a:t>
            </a:r>
          </a:p>
          <a:p>
            <a:pPr lvl="2" eaLnBrk="1" hangingPunct="1">
              <a:spcBef>
                <a:spcPct val="50000"/>
              </a:spcBef>
              <a:buClr>
                <a:srgbClr val="00A6D6"/>
              </a:buClr>
              <a:buFont typeface="Wingdings" pitchFamily="2" charset="2"/>
              <a:buChar char="Ø"/>
            </a:pPr>
            <a:r>
              <a:rPr lang="en-US" altLang="en-US" sz="2400" dirty="0" smtClean="0">
                <a:latin typeface="+mn-lt"/>
              </a:rPr>
              <a:t>Review Risk Taxonomy:</a:t>
            </a:r>
            <a:endParaRPr lang="en-US" altLang="en-US" sz="2400" dirty="0">
              <a:latin typeface="+mn-lt"/>
            </a:endParaRPr>
          </a:p>
          <a:p>
            <a:pPr lvl="3" eaLnBrk="1" hangingPunct="1">
              <a:spcBef>
                <a:spcPct val="50000"/>
              </a:spcBef>
              <a:buClr>
                <a:srgbClr val="00A6D6"/>
              </a:buClr>
              <a:buFont typeface="Wingdings" pitchFamily="2" charset="2"/>
              <a:buChar char="Ø"/>
            </a:pPr>
            <a:r>
              <a:rPr lang="en-US" altLang="en-US" dirty="0">
                <a:latin typeface="+mn-lt"/>
              </a:rPr>
              <a:t>Selection of </a:t>
            </a:r>
            <a:r>
              <a:rPr lang="en-US" altLang="en-US" dirty="0" smtClean="0">
                <a:latin typeface="+mn-lt"/>
              </a:rPr>
              <a:t>Risk Types</a:t>
            </a:r>
            <a:endParaRPr lang="en-US" altLang="en-US" dirty="0">
              <a:latin typeface="+mn-lt"/>
            </a:endParaRPr>
          </a:p>
          <a:p>
            <a:pPr lvl="3" eaLnBrk="1" hangingPunct="1">
              <a:spcBef>
                <a:spcPct val="50000"/>
              </a:spcBef>
              <a:buClr>
                <a:srgbClr val="00A6D6"/>
              </a:buClr>
              <a:buFont typeface="Wingdings" pitchFamily="2" charset="2"/>
              <a:buChar char="Ø"/>
            </a:pPr>
            <a:r>
              <a:rPr lang="en-US" altLang="en-US" dirty="0">
                <a:latin typeface="+mn-lt"/>
              </a:rPr>
              <a:t>Selection of Sub-Risks </a:t>
            </a:r>
            <a:r>
              <a:rPr lang="en-US" altLang="en-US" dirty="0" smtClean="0">
                <a:latin typeface="+mn-lt"/>
              </a:rPr>
              <a:t> </a:t>
            </a:r>
          </a:p>
          <a:p>
            <a:pPr lvl="2" eaLnBrk="1" hangingPunct="1">
              <a:spcBef>
                <a:spcPct val="50000"/>
              </a:spcBef>
              <a:buClr>
                <a:srgbClr val="00A6D6"/>
              </a:buClr>
              <a:buFont typeface="Wingdings" pitchFamily="2" charset="2"/>
              <a:buChar char="Ø"/>
            </a:pPr>
            <a:r>
              <a:rPr lang="en-US" altLang="en-US" sz="2400" dirty="0" smtClean="0">
                <a:latin typeface="+mn-lt"/>
              </a:rPr>
              <a:t>Identification of Drivers  </a:t>
            </a:r>
            <a:endParaRPr lang="en-US" altLang="en-US" sz="2400" dirty="0">
              <a:latin typeface="+mn-lt"/>
            </a:endParaRPr>
          </a:p>
          <a:p>
            <a:pPr lvl="2" eaLnBrk="1" hangingPunct="1">
              <a:spcBef>
                <a:spcPct val="50000"/>
              </a:spcBef>
              <a:buClr>
                <a:srgbClr val="00A6D6"/>
              </a:buClr>
              <a:buFont typeface="Wingdings" pitchFamily="2" charset="2"/>
              <a:buNone/>
            </a:pPr>
            <a:endParaRPr lang="en-US" altLang="en-US" sz="2400" dirty="0">
              <a:latin typeface="+mn-lt"/>
            </a:endParaRPr>
          </a:p>
        </p:txBody>
      </p:sp>
      <p:sp>
        <p:nvSpPr>
          <p:cNvPr id="5" name="Slide Number Placeholder 1"/>
          <p:cNvSpPr txBox="1">
            <a:spLocks/>
          </p:cNvSpPr>
          <p:nvPr/>
        </p:nvSpPr>
        <p:spPr>
          <a:xfrm>
            <a:off x="7010400" y="6515100"/>
            <a:ext cx="2133600" cy="342900"/>
          </a:xfrm>
          <a:prstGeom prst="rect">
            <a:avLst/>
          </a:prstGeom>
        </p:spPr>
        <p:txBody>
          <a:bodyPr vert="horz" lIns="91440" tIns="45720" rIns="91440" bIns="45720" rtlCol="0" anchor="ctr"/>
          <a:lstStyle>
            <a:defPPr>
              <a:defRPr lang="en-US"/>
            </a:defPPr>
            <a:lvl1pPr algn="l" rtl="0" fontAlgn="auto">
              <a:spcBef>
                <a:spcPts val="0"/>
              </a:spcBef>
              <a:spcAft>
                <a:spcPts val="0"/>
              </a:spcAft>
              <a:defRPr sz="1050" kern="1200">
                <a:solidFill>
                  <a:schemeClr val="tx1"/>
                </a:solidFill>
                <a:latin typeface="+mn-lt"/>
                <a:ea typeface="+mn-ea"/>
                <a:cs typeface="+mn-cs"/>
              </a:defRPr>
            </a:lvl1pPr>
            <a:lvl2pPr marL="457200" algn="l" rtl="0" fontAlgn="base">
              <a:spcBef>
                <a:spcPct val="0"/>
              </a:spcBef>
              <a:spcAft>
                <a:spcPct val="0"/>
              </a:spcAft>
              <a:defRPr sz="2000" kern="1200">
                <a:solidFill>
                  <a:schemeClr val="tx1"/>
                </a:solidFill>
                <a:latin typeface="Arial" charset="0"/>
                <a:ea typeface="+mn-ea"/>
                <a:cs typeface="+mn-cs"/>
              </a:defRPr>
            </a:lvl2pPr>
            <a:lvl3pPr marL="914400" algn="l" rtl="0" fontAlgn="base">
              <a:spcBef>
                <a:spcPct val="0"/>
              </a:spcBef>
              <a:spcAft>
                <a:spcPct val="0"/>
              </a:spcAft>
              <a:defRPr sz="2000" kern="1200">
                <a:solidFill>
                  <a:schemeClr val="tx1"/>
                </a:solidFill>
                <a:latin typeface="Arial" charset="0"/>
                <a:ea typeface="+mn-ea"/>
                <a:cs typeface="+mn-cs"/>
              </a:defRPr>
            </a:lvl3pPr>
            <a:lvl4pPr marL="1371600" algn="l" rtl="0" fontAlgn="base">
              <a:spcBef>
                <a:spcPct val="0"/>
              </a:spcBef>
              <a:spcAft>
                <a:spcPct val="0"/>
              </a:spcAft>
              <a:defRPr sz="2000" kern="1200">
                <a:solidFill>
                  <a:schemeClr val="tx1"/>
                </a:solidFill>
                <a:latin typeface="Arial" charset="0"/>
                <a:ea typeface="+mn-ea"/>
                <a:cs typeface="+mn-cs"/>
              </a:defRPr>
            </a:lvl4pPr>
            <a:lvl5pPr marL="1828800" algn="l" rtl="0" fontAlgn="base">
              <a:spcBef>
                <a:spcPct val="0"/>
              </a:spcBef>
              <a:spcAft>
                <a:spcPct val="0"/>
              </a:spcAft>
              <a:defRPr sz="2000" kern="1200">
                <a:solidFill>
                  <a:schemeClr val="tx1"/>
                </a:solidFill>
                <a:latin typeface="Arial" charset="0"/>
                <a:ea typeface="+mn-ea"/>
                <a:cs typeface="+mn-cs"/>
              </a:defRPr>
            </a:lvl5pPr>
            <a:lvl6pPr marL="2286000" algn="l" defTabSz="914400" rtl="0" eaLnBrk="1" latinLnBrk="0" hangingPunct="1">
              <a:defRPr sz="2000" kern="1200">
                <a:solidFill>
                  <a:schemeClr val="tx1"/>
                </a:solidFill>
                <a:latin typeface="Arial" charset="0"/>
                <a:ea typeface="+mn-ea"/>
                <a:cs typeface="+mn-cs"/>
              </a:defRPr>
            </a:lvl6pPr>
            <a:lvl7pPr marL="2743200" algn="l" defTabSz="914400" rtl="0" eaLnBrk="1" latinLnBrk="0" hangingPunct="1">
              <a:defRPr sz="2000" kern="1200">
                <a:solidFill>
                  <a:schemeClr val="tx1"/>
                </a:solidFill>
                <a:latin typeface="Arial" charset="0"/>
                <a:ea typeface="+mn-ea"/>
                <a:cs typeface="+mn-cs"/>
              </a:defRPr>
            </a:lvl7pPr>
            <a:lvl8pPr marL="3200400" algn="l" defTabSz="914400" rtl="0" eaLnBrk="1" latinLnBrk="0" hangingPunct="1">
              <a:defRPr sz="2000" kern="1200">
                <a:solidFill>
                  <a:schemeClr val="tx1"/>
                </a:solidFill>
                <a:latin typeface="Arial" charset="0"/>
                <a:ea typeface="+mn-ea"/>
                <a:cs typeface="+mn-cs"/>
              </a:defRPr>
            </a:lvl8pPr>
            <a:lvl9pPr marL="3657600" algn="l" defTabSz="914400" rtl="0" eaLnBrk="1" latinLnBrk="0" hangingPunct="1">
              <a:defRPr sz="2000" kern="1200">
                <a:solidFill>
                  <a:schemeClr val="tx1"/>
                </a:solidFill>
                <a:latin typeface="Arial" charset="0"/>
                <a:ea typeface="+mn-ea"/>
                <a:cs typeface="+mn-cs"/>
              </a:defRPr>
            </a:lvl9pPr>
          </a:lstStyle>
          <a:p>
            <a:pPr algn="r">
              <a:defRPr/>
            </a:pPr>
            <a:fld id="{2712AA4C-A006-4F08-81E9-423B2AA17674}" type="slidenum">
              <a:rPr lang="en-US" altLang="en-US" smtClean="0"/>
              <a:pPr algn="r">
                <a:defRPr/>
              </a:pPr>
              <a:t>30</a:t>
            </a:fld>
            <a:endParaRPr lang="en-US" altLang="en-US" dirty="0"/>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294967295"/>
          </p:nvPr>
        </p:nvSpPr>
        <p:spPr>
          <a:xfrm>
            <a:off x="7010400" y="6515100"/>
            <a:ext cx="2133600" cy="342900"/>
          </a:xfrm>
        </p:spPr>
        <p:txBody>
          <a:bodyPr/>
          <a:lstStyle/>
          <a:p>
            <a:pPr algn="r">
              <a:defRPr/>
            </a:pPr>
            <a:fld id="{2712AA4C-A006-4F08-81E9-423B2AA17674}" type="slidenum">
              <a:rPr lang="en-US" altLang="en-US" smtClean="0"/>
              <a:pPr algn="r">
                <a:defRPr/>
              </a:pPr>
              <a:t>31</a:t>
            </a:fld>
            <a:endParaRPr lang="en-US" altLang="en-US" dirty="0"/>
          </a:p>
        </p:txBody>
      </p:sp>
      <p:sp>
        <p:nvSpPr>
          <p:cNvPr id="5" name="Text Box 3"/>
          <p:cNvSpPr txBox="1">
            <a:spLocks noChangeArrowheads="1"/>
          </p:cNvSpPr>
          <p:nvPr/>
        </p:nvSpPr>
        <p:spPr bwMode="auto">
          <a:xfrm>
            <a:off x="311149" y="977427"/>
            <a:ext cx="8356601" cy="2800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defRPr>
                <a:solidFill>
                  <a:schemeClr val="tx1"/>
                </a:solidFill>
                <a:latin typeface="Arial" pitchFamily="34" charset="0"/>
              </a:defRPr>
            </a:lvl1pPr>
            <a:lvl2pPr marL="800100" indent="-342900">
              <a:defRPr>
                <a:solidFill>
                  <a:schemeClr val="tx1"/>
                </a:solidFill>
                <a:latin typeface="Arial" pitchFamily="34" charset="0"/>
              </a:defRPr>
            </a:lvl2pPr>
            <a:lvl3pPr marL="1257300" indent="-342900">
              <a:defRPr>
                <a:solidFill>
                  <a:schemeClr val="tx1"/>
                </a:solidFill>
                <a:latin typeface="Arial" pitchFamily="34" charset="0"/>
              </a:defRPr>
            </a:lvl3pPr>
            <a:lvl4pPr marL="1714500" indent="-342900">
              <a:defRPr>
                <a:solidFill>
                  <a:schemeClr val="tx1"/>
                </a:solidFill>
                <a:latin typeface="Arial" pitchFamily="34" charset="0"/>
              </a:defRPr>
            </a:lvl4pPr>
            <a:lvl5pPr marL="2171700" indent="-342900">
              <a:defRPr>
                <a:solidFill>
                  <a:schemeClr val="tx1"/>
                </a:solidFill>
                <a:latin typeface="Arial" pitchFamily="34" charset="0"/>
              </a:defRPr>
            </a:lvl5pPr>
            <a:lvl6pPr marL="2628900" indent="-342900" fontAlgn="base">
              <a:spcBef>
                <a:spcPct val="0"/>
              </a:spcBef>
              <a:spcAft>
                <a:spcPct val="0"/>
              </a:spcAft>
              <a:defRPr>
                <a:solidFill>
                  <a:schemeClr val="tx1"/>
                </a:solidFill>
                <a:latin typeface="Arial" pitchFamily="34" charset="0"/>
              </a:defRPr>
            </a:lvl6pPr>
            <a:lvl7pPr marL="3086100" indent="-342900" fontAlgn="base">
              <a:spcBef>
                <a:spcPct val="0"/>
              </a:spcBef>
              <a:spcAft>
                <a:spcPct val="0"/>
              </a:spcAft>
              <a:defRPr>
                <a:solidFill>
                  <a:schemeClr val="tx1"/>
                </a:solidFill>
                <a:latin typeface="Arial" pitchFamily="34" charset="0"/>
              </a:defRPr>
            </a:lvl7pPr>
            <a:lvl8pPr marL="3543300" indent="-342900" fontAlgn="base">
              <a:spcBef>
                <a:spcPct val="0"/>
              </a:spcBef>
              <a:spcAft>
                <a:spcPct val="0"/>
              </a:spcAft>
              <a:defRPr>
                <a:solidFill>
                  <a:schemeClr val="tx1"/>
                </a:solidFill>
                <a:latin typeface="Arial" pitchFamily="34" charset="0"/>
              </a:defRPr>
            </a:lvl8pPr>
            <a:lvl9pPr marL="4000500" indent="-342900" fontAlgn="base">
              <a:spcBef>
                <a:spcPct val="0"/>
              </a:spcBef>
              <a:spcAft>
                <a:spcPct val="0"/>
              </a:spcAft>
              <a:defRPr>
                <a:solidFill>
                  <a:schemeClr val="tx1"/>
                </a:solidFill>
                <a:latin typeface="Arial" pitchFamily="34" charset="0"/>
              </a:defRPr>
            </a:lvl9pPr>
          </a:lstStyle>
          <a:p>
            <a:pPr marL="0" indent="0"/>
            <a:r>
              <a:rPr lang="en-US" dirty="0">
                <a:latin typeface="+mn-lt"/>
              </a:rPr>
              <a:t>The Material Risk Inventory should be specific to the products and processes performed within the Line of Business </a:t>
            </a:r>
            <a:r>
              <a:rPr lang="en-US" dirty="0" smtClean="0">
                <a:latin typeface="+mn-lt"/>
              </a:rPr>
              <a:t>considering </a:t>
            </a:r>
            <a:r>
              <a:rPr lang="en-US" dirty="0">
                <a:latin typeface="+mn-lt"/>
              </a:rPr>
              <a:t>various dimensions such </a:t>
            </a:r>
            <a:r>
              <a:rPr lang="en-US" dirty="0" smtClean="0">
                <a:latin typeface="+mn-lt"/>
              </a:rPr>
              <a:t>as: </a:t>
            </a:r>
            <a:r>
              <a:rPr lang="en-US" dirty="0">
                <a:latin typeface="+mn-lt"/>
              </a:rPr>
              <a:t>new products, customer base, the business process including distribution </a:t>
            </a:r>
            <a:r>
              <a:rPr lang="en-US" dirty="0" smtClean="0">
                <a:latin typeface="+mn-lt"/>
              </a:rPr>
              <a:t>channels, enabling </a:t>
            </a:r>
            <a:r>
              <a:rPr lang="en-US" dirty="0">
                <a:latin typeface="+mn-lt"/>
              </a:rPr>
              <a:t>technology, and credit </a:t>
            </a:r>
            <a:r>
              <a:rPr lang="en-US" dirty="0" smtClean="0">
                <a:latin typeface="+mn-lt"/>
              </a:rPr>
              <a:t>exposures </a:t>
            </a:r>
            <a:r>
              <a:rPr lang="en-US" dirty="0">
                <a:latin typeface="+mn-lt"/>
              </a:rPr>
              <a:t>including concentration and counterparty concerns. The Resulting Material Risk Inventory should </a:t>
            </a:r>
            <a:r>
              <a:rPr lang="en-US" dirty="0" smtClean="0">
                <a:latin typeface="+mn-lt"/>
              </a:rPr>
              <a:t>be idiosyncratic to the </a:t>
            </a:r>
            <a:r>
              <a:rPr lang="en-US" dirty="0">
                <a:latin typeface="+mn-lt"/>
              </a:rPr>
              <a:t>Line of Business</a:t>
            </a:r>
            <a:r>
              <a:rPr lang="en-US" dirty="0" smtClean="0">
                <a:latin typeface="+mn-lt"/>
              </a:rPr>
              <a:t>.</a:t>
            </a:r>
          </a:p>
          <a:p>
            <a:pPr marL="0" indent="0"/>
            <a:endParaRPr lang="en-US" dirty="0">
              <a:latin typeface="+mn-lt"/>
            </a:endParaRPr>
          </a:p>
          <a:p>
            <a:pPr marL="0" indent="0"/>
            <a:r>
              <a:rPr lang="en-US" sz="1800" dirty="0">
                <a:latin typeface="+mn-lt"/>
              </a:rPr>
              <a:t>Below is an illustration which depicts </a:t>
            </a:r>
            <a:r>
              <a:rPr lang="en-US" sz="1800" dirty="0" smtClean="0">
                <a:latin typeface="+mn-lt"/>
              </a:rPr>
              <a:t>how various </a:t>
            </a:r>
            <a:r>
              <a:rPr lang="en-US" sz="1800" dirty="0">
                <a:latin typeface="+mn-lt"/>
              </a:rPr>
              <a:t>dimensions </a:t>
            </a:r>
            <a:r>
              <a:rPr lang="en-US" sz="1800" dirty="0" smtClean="0">
                <a:latin typeface="+mn-lt"/>
              </a:rPr>
              <a:t>may inform the Risk identification exercise.  </a:t>
            </a:r>
            <a:endParaRPr lang="en-US" sz="1800" dirty="0">
              <a:latin typeface="+mn-lt"/>
            </a:endParaRPr>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7" name="Object 6"/>
          <p:cNvGraphicFramePr>
            <a:graphicFrameLocks noChangeAspect="1"/>
          </p:cNvGraphicFramePr>
          <p:nvPr>
            <p:extLst>
              <p:ext uri="{D42A27DB-BD31-4B8C-83A1-F6EECF244321}">
                <p14:modId xmlns:p14="http://schemas.microsoft.com/office/powerpoint/2010/main" val="3514662950"/>
              </p:ext>
            </p:extLst>
          </p:nvPr>
        </p:nvGraphicFramePr>
        <p:xfrm>
          <a:off x="688202" y="3740150"/>
          <a:ext cx="7250885" cy="2717800"/>
        </p:xfrm>
        <a:graphic>
          <a:graphicData uri="http://schemas.openxmlformats.org/presentationml/2006/ole">
            <mc:AlternateContent xmlns:mc="http://schemas.openxmlformats.org/markup-compatibility/2006">
              <mc:Choice xmlns:v="urn:schemas-microsoft-com:vml" Requires="v">
                <p:oleObj spid="_x0000_s17437" name="Worksheet" r:id="rId5" imgW="6267487" imgH="2600270" progId="Excel.Sheet.12">
                  <p:embed/>
                </p:oleObj>
              </mc:Choice>
              <mc:Fallback>
                <p:oleObj name="Worksheet" r:id="rId5" imgW="6267487" imgH="2600270" progId="Excel.Sheet.12">
                  <p:embed/>
                  <p:pic>
                    <p:nvPicPr>
                      <p:cNvPr id="0" name="Object 1"/>
                      <p:cNvPicPr>
                        <a:picLocks noChangeAspect="1" noChangeArrowheads="1"/>
                      </p:cNvPicPr>
                      <p:nvPr/>
                    </p:nvPicPr>
                    <p:blipFill>
                      <a:blip r:embed="rId6"/>
                      <a:srcRect/>
                      <a:stretch>
                        <a:fillRect/>
                      </a:stretch>
                    </p:blipFill>
                    <p:spPr bwMode="auto">
                      <a:xfrm>
                        <a:off x="688202" y="3740150"/>
                        <a:ext cx="7250885" cy="2717800"/>
                      </a:xfrm>
                      <a:prstGeom prst="rect">
                        <a:avLst/>
                      </a:prstGeom>
                      <a:noFill/>
                      <a:extLst/>
                    </p:spPr>
                  </p:pic>
                </p:oleObj>
              </mc:Fallback>
            </mc:AlternateContent>
          </a:graphicData>
        </a:graphic>
      </p:graphicFrame>
      <p:sp>
        <p:nvSpPr>
          <p:cNvPr id="8" name="Rectangle 2"/>
          <p:cNvSpPr txBox="1">
            <a:spLocks noChangeArrowheads="1"/>
          </p:cNvSpPr>
          <p:nvPr/>
        </p:nvSpPr>
        <p:spPr>
          <a:xfrm>
            <a:off x="201168" y="201168"/>
            <a:ext cx="8229600" cy="306388"/>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lgn="l" eaLnBrk="1" hangingPunct="1"/>
            <a:r>
              <a:rPr lang="en-US" altLang="en-US" sz="2800" b="1" smtClean="0"/>
              <a:t>Step 3: Risk Identification</a:t>
            </a:r>
            <a:endParaRPr lang="en-US" altLang="en-US" sz="2800" b="1" dirty="0" smtClean="0"/>
          </a:p>
        </p:txBody>
      </p:sp>
    </p:spTree>
    <p:extLst>
      <p:ext uri="{BB962C8B-B14F-4D97-AF65-F5344CB8AC3E}">
        <p14:creationId xmlns:p14="http://schemas.microsoft.com/office/powerpoint/2010/main" val="362555403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idx="4294967295"/>
          </p:nvPr>
        </p:nvSpPr>
        <p:spPr>
          <a:xfrm>
            <a:off x="133350" y="190500"/>
            <a:ext cx="8229600" cy="306388"/>
          </a:xfrm>
          <a:prstGeom prst="rect">
            <a:avLst/>
          </a:prstGeom>
        </p:spPr>
        <p:txBody>
          <a:bodyPr/>
          <a:lstStyle/>
          <a:p>
            <a:pPr algn="l" eaLnBrk="1" hangingPunct="1"/>
            <a:r>
              <a:rPr lang="en-US" altLang="en-US" sz="2800" b="1" dirty="0"/>
              <a:t>Step 3: Risk Identification</a:t>
            </a:r>
            <a:endParaRPr lang="en-US" altLang="en-US" sz="2800" b="1" dirty="0" smtClean="0"/>
          </a:p>
        </p:txBody>
      </p:sp>
      <p:sp>
        <p:nvSpPr>
          <p:cNvPr id="14338" name="Slide Number Placeholder 3"/>
          <p:cNvSpPr>
            <a:spLocks noGrp="1"/>
          </p:cNvSpPr>
          <p:nvPr>
            <p:ph type="sldNum" sz="quarter" idx="4294967295"/>
          </p:nvPr>
        </p:nvSpPr>
        <p:spPr>
          <a:xfrm>
            <a:off x="7010400" y="6356350"/>
            <a:ext cx="2133600" cy="365125"/>
          </a:xfrm>
          <a:noFill/>
        </p:spPr>
        <p:txBody>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fld id="{5E7C9802-4F66-4B71-9255-9483974E54AE}" type="slidenum">
              <a:rPr lang="en-US" altLang="en-US" sz="900">
                <a:solidFill>
                  <a:schemeClr val="bg2"/>
                </a:solidFill>
              </a:rPr>
              <a:pPr eaLnBrk="1" hangingPunct="1"/>
              <a:t>32</a:t>
            </a:fld>
            <a:endParaRPr lang="en-US" altLang="en-US" sz="900" dirty="0">
              <a:solidFill>
                <a:schemeClr val="bg2"/>
              </a:solidFill>
            </a:endParaRPr>
          </a:p>
        </p:txBody>
      </p:sp>
      <p:sp>
        <p:nvSpPr>
          <p:cNvPr id="779267" name="Text Box 3"/>
          <p:cNvSpPr txBox="1">
            <a:spLocks noChangeArrowheads="1"/>
          </p:cNvSpPr>
          <p:nvPr/>
        </p:nvSpPr>
        <p:spPr bwMode="auto">
          <a:xfrm>
            <a:off x="304799" y="1034577"/>
            <a:ext cx="8629651"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defRPr>
                <a:solidFill>
                  <a:schemeClr val="tx1"/>
                </a:solidFill>
                <a:latin typeface="Arial" pitchFamily="34" charset="0"/>
              </a:defRPr>
            </a:lvl1pPr>
            <a:lvl2pPr marL="800100" indent="-342900">
              <a:defRPr>
                <a:solidFill>
                  <a:schemeClr val="tx1"/>
                </a:solidFill>
                <a:latin typeface="Arial" pitchFamily="34" charset="0"/>
              </a:defRPr>
            </a:lvl2pPr>
            <a:lvl3pPr marL="1257300" indent="-342900">
              <a:defRPr>
                <a:solidFill>
                  <a:schemeClr val="tx1"/>
                </a:solidFill>
                <a:latin typeface="Arial" pitchFamily="34" charset="0"/>
              </a:defRPr>
            </a:lvl3pPr>
            <a:lvl4pPr marL="1714500" indent="-342900">
              <a:defRPr>
                <a:solidFill>
                  <a:schemeClr val="tx1"/>
                </a:solidFill>
                <a:latin typeface="Arial" pitchFamily="34" charset="0"/>
              </a:defRPr>
            </a:lvl4pPr>
            <a:lvl5pPr marL="2171700" indent="-342900">
              <a:defRPr>
                <a:solidFill>
                  <a:schemeClr val="tx1"/>
                </a:solidFill>
                <a:latin typeface="Arial" pitchFamily="34" charset="0"/>
              </a:defRPr>
            </a:lvl5pPr>
            <a:lvl6pPr marL="2628900" indent="-342900" fontAlgn="base">
              <a:spcBef>
                <a:spcPct val="0"/>
              </a:spcBef>
              <a:spcAft>
                <a:spcPct val="0"/>
              </a:spcAft>
              <a:defRPr>
                <a:solidFill>
                  <a:schemeClr val="tx1"/>
                </a:solidFill>
                <a:latin typeface="Arial" pitchFamily="34" charset="0"/>
              </a:defRPr>
            </a:lvl6pPr>
            <a:lvl7pPr marL="3086100" indent="-342900" fontAlgn="base">
              <a:spcBef>
                <a:spcPct val="0"/>
              </a:spcBef>
              <a:spcAft>
                <a:spcPct val="0"/>
              </a:spcAft>
              <a:defRPr>
                <a:solidFill>
                  <a:schemeClr val="tx1"/>
                </a:solidFill>
                <a:latin typeface="Arial" pitchFamily="34" charset="0"/>
              </a:defRPr>
            </a:lvl7pPr>
            <a:lvl8pPr marL="3543300" indent="-342900" fontAlgn="base">
              <a:spcBef>
                <a:spcPct val="0"/>
              </a:spcBef>
              <a:spcAft>
                <a:spcPct val="0"/>
              </a:spcAft>
              <a:defRPr>
                <a:solidFill>
                  <a:schemeClr val="tx1"/>
                </a:solidFill>
                <a:latin typeface="Arial" pitchFamily="34" charset="0"/>
              </a:defRPr>
            </a:lvl8pPr>
            <a:lvl9pPr marL="4000500" indent="-342900" fontAlgn="base">
              <a:spcBef>
                <a:spcPct val="0"/>
              </a:spcBef>
              <a:spcAft>
                <a:spcPct val="0"/>
              </a:spcAft>
              <a:defRPr>
                <a:solidFill>
                  <a:schemeClr val="tx1"/>
                </a:solidFill>
                <a:latin typeface="Arial" pitchFamily="34" charset="0"/>
              </a:defRPr>
            </a:lvl9pPr>
          </a:lstStyle>
          <a:p>
            <a:pPr marL="0" lvl="2" indent="0">
              <a:spcBef>
                <a:spcPct val="50000"/>
              </a:spcBef>
              <a:buClr>
                <a:srgbClr val="00A6D6"/>
              </a:buClr>
              <a:defRPr/>
            </a:pPr>
            <a:r>
              <a:rPr lang="en-US" altLang="en-US" sz="2400" dirty="0" smtClean="0">
                <a:latin typeface="+mn-lt"/>
              </a:rPr>
              <a:t>The ‘Risk Identification Checklist – Taxonomy.xls’ should be provided to all participants in the Material Risk Program exercise. This tool contains all of the Risks Types and definitions. A notes section exists beside each Risk Type and Sub Risk. The business utility of this checklist is to provide:</a:t>
            </a:r>
          </a:p>
          <a:p>
            <a:pPr lvl="2">
              <a:spcBef>
                <a:spcPct val="50000"/>
              </a:spcBef>
              <a:buClr>
                <a:srgbClr val="00A6D6"/>
              </a:buClr>
              <a:buFont typeface="Wingdings" pitchFamily="2" charset="2"/>
              <a:buChar char="Ø"/>
              <a:defRPr/>
            </a:pPr>
            <a:r>
              <a:rPr lang="en-US" altLang="en-US" sz="2400" dirty="0" smtClean="0">
                <a:latin typeface="+mn-lt"/>
              </a:rPr>
              <a:t>A place to review all Risk Types and Sub Risks</a:t>
            </a:r>
          </a:p>
          <a:p>
            <a:pPr lvl="2">
              <a:spcBef>
                <a:spcPct val="50000"/>
              </a:spcBef>
              <a:buClr>
                <a:srgbClr val="00A6D6"/>
              </a:buClr>
              <a:buFont typeface="Wingdings" pitchFamily="2" charset="2"/>
              <a:buChar char="Ø"/>
              <a:defRPr/>
            </a:pPr>
            <a:r>
              <a:rPr lang="en-US" altLang="en-US" sz="2400" dirty="0" smtClean="0">
                <a:latin typeface="+mn-lt"/>
              </a:rPr>
              <a:t>Document potential Material Risks for assessment</a:t>
            </a:r>
            <a:endParaRPr lang="en-US" altLang="en-US" sz="2400" dirty="0">
              <a:latin typeface="+mn-lt"/>
            </a:endParaRPr>
          </a:p>
          <a:p>
            <a:pPr lvl="2">
              <a:spcBef>
                <a:spcPct val="50000"/>
              </a:spcBef>
              <a:buClr>
                <a:srgbClr val="00A6D6"/>
              </a:buClr>
              <a:buFont typeface="Wingdings" pitchFamily="2" charset="2"/>
              <a:buChar char="Ø"/>
              <a:defRPr/>
            </a:pPr>
            <a:r>
              <a:rPr lang="en-US" altLang="en-US" sz="2400" dirty="0" smtClean="0">
                <a:latin typeface="+mn-lt"/>
              </a:rPr>
              <a:t>Facilitate the combining of like Risks</a:t>
            </a:r>
          </a:p>
          <a:p>
            <a:pPr lvl="2">
              <a:spcBef>
                <a:spcPct val="50000"/>
              </a:spcBef>
              <a:buClr>
                <a:srgbClr val="00A6D6"/>
              </a:buClr>
              <a:buFont typeface="Wingdings" pitchFamily="2" charset="2"/>
              <a:buChar char="Ø"/>
              <a:defRPr/>
            </a:pPr>
            <a:endParaRPr lang="en-US" altLang="en-US" dirty="0" smtClean="0">
              <a:latin typeface="+mn-lt"/>
            </a:endParaRPr>
          </a:p>
          <a:p>
            <a:pPr lvl="2">
              <a:spcBef>
                <a:spcPct val="50000"/>
              </a:spcBef>
              <a:buClr>
                <a:srgbClr val="00A6D6"/>
              </a:buClr>
              <a:buFont typeface="Wingdings" pitchFamily="2" charset="2"/>
              <a:buNone/>
              <a:defRPr/>
            </a:pPr>
            <a:endParaRPr lang="en-US" altLang="en-US" dirty="0" smtClean="0">
              <a:latin typeface="+mn-lt"/>
            </a:endParaRPr>
          </a:p>
        </p:txBody>
      </p:sp>
      <p:sp>
        <p:nvSpPr>
          <p:cNvPr id="5" name="Slide Number Placeholder 1"/>
          <p:cNvSpPr txBox="1">
            <a:spLocks/>
          </p:cNvSpPr>
          <p:nvPr/>
        </p:nvSpPr>
        <p:spPr>
          <a:xfrm>
            <a:off x="7010400" y="6515100"/>
            <a:ext cx="2133600" cy="342900"/>
          </a:xfrm>
          <a:prstGeom prst="rect">
            <a:avLst/>
          </a:prstGeom>
        </p:spPr>
        <p:txBody>
          <a:bodyPr vert="horz" lIns="91440" tIns="45720" rIns="91440" bIns="45720" rtlCol="0" anchor="ctr"/>
          <a:lstStyle>
            <a:defPPr>
              <a:defRPr lang="en-US"/>
            </a:defPPr>
            <a:lvl1pPr algn="l" rtl="0" fontAlgn="auto">
              <a:spcBef>
                <a:spcPts val="0"/>
              </a:spcBef>
              <a:spcAft>
                <a:spcPts val="0"/>
              </a:spcAft>
              <a:defRPr sz="1050" kern="1200">
                <a:solidFill>
                  <a:schemeClr val="tx1"/>
                </a:solidFill>
                <a:latin typeface="+mn-lt"/>
                <a:ea typeface="+mn-ea"/>
                <a:cs typeface="+mn-cs"/>
              </a:defRPr>
            </a:lvl1pPr>
            <a:lvl2pPr marL="457200" algn="l" rtl="0" fontAlgn="base">
              <a:spcBef>
                <a:spcPct val="0"/>
              </a:spcBef>
              <a:spcAft>
                <a:spcPct val="0"/>
              </a:spcAft>
              <a:defRPr sz="2000" kern="1200">
                <a:solidFill>
                  <a:schemeClr val="tx1"/>
                </a:solidFill>
                <a:latin typeface="Arial" charset="0"/>
                <a:ea typeface="+mn-ea"/>
                <a:cs typeface="+mn-cs"/>
              </a:defRPr>
            </a:lvl2pPr>
            <a:lvl3pPr marL="914400" algn="l" rtl="0" fontAlgn="base">
              <a:spcBef>
                <a:spcPct val="0"/>
              </a:spcBef>
              <a:spcAft>
                <a:spcPct val="0"/>
              </a:spcAft>
              <a:defRPr sz="2000" kern="1200">
                <a:solidFill>
                  <a:schemeClr val="tx1"/>
                </a:solidFill>
                <a:latin typeface="Arial" charset="0"/>
                <a:ea typeface="+mn-ea"/>
                <a:cs typeface="+mn-cs"/>
              </a:defRPr>
            </a:lvl3pPr>
            <a:lvl4pPr marL="1371600" algn="l" rtl="0" fontAlgn="base">
              <a:spcBef>
                <a:spcPct val="0"/>
              </a:spcBef>
              <a:spcAft>
                <a:spcPct val="0"/>
              </a:spcAft>
              <a:defRPr sz="2000" kern="1200">
                <a:solidFill>
                  <a:schemeClr val="tx1"/>
                </a:solidFill>
                <a:latin typeface="Arial" charset="0"/>
                <a:ea typeface="+mn-ea"/>
                <a:cs typeface="+mn-cs"/>
              </a:defRPr>
            </a:lvl4pPr>
            <a:lvl5pPr marL="1828800" algn="l" rtl="0" fontAlgn="base">
              <a:spcBef>
                <a:spcPct val="0"/>
              </a:spcBef>
              <a:spcAft>
                <a:spcPct val="0"/>
              </a:spcAft>
              <a:defRPr sz="2000" kern="1200">
                <a:solidFill>
                  <a:schemeClr val="tx1"/>
                </a:solidFill>
                <a:latin typeface="Arial" charset="0"/>
                <a:ea typeface="+mn-ea"/>
                <a:cs typeface="+mn-cs"/>
              </a:defRPr>
            </a:lvl5pPr>
            <a:lvl6pPr marL="2286000" algn="l" defTabSz="914400" rtl="0" eaLnBrk="1" latinLnBrk="0" hangingPunct="1">
              <a:defRPr sz="2000" kern="1200">
                <a:solidFill>
                  <a:schemeClr val="tx1"/>
                </a:solidFill>
                <a:latin typeface="Arial" charset="0"/>
                <a:ea typeface="+mn-ea"/>
                <a:cs typeface="+mn-cs"/>
              </a:defRPr>
            </a:lvl6pPr>
            <a:lvl7pPr marL="2743200" algn="l" defTabSz="914400" rtl="0" eaLnBrk="1" latinLnBrk="0" hangingPunct="1">
              <a:defRPr sz="2000" kern="1200">
                <a:solidFill>
                  <a:schemeClr val="tx1"/>
                </a:solidFill>
                <a:latin typeface="Arial" charset="0"/>
                <a:ea typeface="+mn-ea"/>
                <a:cs typeface="+mn-cs"/>
              </a:defRPr>
            </a:lvl7pPr>
            <a:lvl8pPr marL="3200400" algn="l" defTabSz="914400" rtl="0" eaLnBrk="1" latinLnBrk="0" hangingPunct="1">
              <a:defRPr sz="2000" kern="1200">
                <a:solidFill>
                  <a:schemeClr val="tx1"/>
                </a:solidFill>
                <a:latin typeface="Arial" charset="0"/>
                <a:ea typeface="+mn-ea"/>
                <a:cs typeface="+mn-cs"/>
              </a:defRPr>
            </a:lvl8pPr>
            <a:lvl9pPr marL="3657600" algn="l" defTabSz="914400" rtl="0" eaLnBrk="1" latinLnBrk="0" hangingPunct="1">
              <a:defRPr sz="2000" kern="1200">
                <a:solidFill>
                  <a:schemeClr val="tx1"/>
                </a:solidFill>
                <a:latin typeface="Arial" charset="0"/>
                <a:ea typeface="+mn-ea"/>
                <a:cs typeface="+mn-cs"/>
              </a:defRPr>
            </a:lvl9pPr>
          </a:lstStyle>
          <a:p>
            <a:pPr algn="r">
              <a:defRPr/>
            </a:pPr>
            <a:fld id="{2712AA4C-A006-4F08-81E9-423B2AA17674}" type="slidenum">
              <a:rPr lang="en-US" altLang="en-US" smtClean="0"/>
              <a:pPr algn="r">
                <a:defRPr/>
              </a:pPr>
              <a:t>32</a:t>
            </a:fld>
            <a:endParaRPr lang="en-US" altLang="en-US" dirty="0"/>
          </a:p>
        </p:txBody>
      </p:sp>
    </p:spTree>
    <p:extLst>
      <p:ext uri="{BB962C8B-B14F-4D97-AF65-F5344CB8AC3E}">
        <p14:creationId xmlns:p14="http://schemas.microsoft.com/office/powerpoint/2010/main" val="4133666056"/>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294967295"/>
          </p:nvPr>
        </p:nvSpPr>
        <p:spPr>
          <a:xfrm>
            <a:off x="7010400" y="6515100"/>
            <a:ext cx="2133600" cy="342900"/>
          </a:xfrm>
        </p:spPr>
        <p:txBody>
          <a:bodyPr/>
          <a:lstStyle/>
          <a:p>
            <a:pPr algn="r">
              <a:defRPr/>
            </a:pPr>
            <a:fld id="{2712AA4C-A006-4F08-81E9-423B2AA17674}" type="slidenum">
              <a:rPr lang="en-US" altLang="en-US" smtClean="0"/>
              <a:pPr algn="r">
                <a:defRPr/>
              </a:pPr>
              <a:t>33</a:t>
            </a:fld>
            <a:endParaRPr lang="en-US" altLang="en-US" dirty="0"/>
          </a:p>
        </p:txBody>
      </p:sp>
      <p:graphicFrame>
        <p:nvGraphicFramePr>
          <p:cNvPr id="3" name="Object 2"/>
          <p:cNvGraphicFramePr>
            <a:graphicFrameLocks noChangeAspect="1"/>
          </p:cNvGraphicFramePr>
          <p:nvPr>
            <p:extLst>
              <p:ext uri="{D42A27DB-BD31-4B8C-83A1-F6EECF244321}">
                <p14:modId xmlns:p14="http://schemas.microsoft.com/office/powerpoint/2010/main" val="2487724236"/>
              </p:ext>
            </p:extLst>
          </p:nvPr>
        </p:nvGraphicFramePr>
        <p:xfrm>
          <a:off x="321618" y="4879661"/>
          <a:ext cx="8720782" cy="1701739"/>
        </p:xfrm>
        <a:graphic>
          <a:graphicData uri="http://schemas.openxmlformats.org/presentationml/2006/ole">
            <mc:AlternateContent xmlns:mc="http://schemas.openxmlformats.org/markup-compatibility/2006">
              <mc:Choice xmlns:v="urn:schemas-microsoft-com:vml" Requires="v">
                <p:oleObj spid="_x0000_s16422" name="Worksheet" r:id="rId5" imgW="12115756" imgH="2362189" progId="Excel.Sheet.12">
                  <p:embed/>
                </p:oleObj>
              </mc:Choice>
              <mc:Fallback>
                <p:oleObj name="Worksheet" r:id="rId5" imgW="12115756" imgH="2362189" progId="Excel.Sheet.12">
                  <p:embed/>
                  <p:pic>
                    <p:nvPicPr>
                      <p:cNvPr id="0" name=""/>
                      <p:cNvPicPr/>
                      <p:nvPr/>
                    </p:nvPicPr>
                    <p:blipFill>
                      <a:blip r:embed="rId6"/>
                      <a:stretch>
                        <a:fillRect/>
                      </a:stretch>
                    </p:blipFill>
                    <p:spPr>
                      <a:xfrm>
                        <a:off x="321618" y="4879661"/>
                        <a:ext cx="8720782" cy="1701739"/>
                      </a:xfrm>
                      <a:prstGeom prst="rect">
                        <a:avLst/>
                      </a:prstGeom>
                    </p:spPr>
                  </p:pic>
                </p:oleObj>
              </mc:Fallback>
            </mc:AlternateContent>
          </a:graphicData>
        </a:graphic>
      </p:graphicFrame>
      <p:sp>
        <p:nvSpPr>
          <p:cNvPr id="4" name="Rectangle 2"/>
          <p:cNvSpPr txBox="1">
            <a:spLocks noChangeArrowheads="1"/>
          </p:cNvSpPr>
          <p:nvPr/>
        </p:nvSpPr>
        <p:spPr>
          <a:xfrm>
            <a:off x="114300" y="247650"/>
            <a:ext cx="8229600" cy="306559"/>
          </a:xfrm>
          <a:prstGeom prst="rect">
            <a:avLst/>
          </a:prstGeom>
        </p:spPr>
        <p:txBody>
          <a:bodyPr/>
          <a:lstStyle>
            <a:lvl1pPr algn="l" rtl="0" eaLnBrk="0" fontAlgn="base" hangingPunct="0">
              <a:lnSpc>
                <a:spcPct val="83000"/>
              </a:lnSpc>
              <a:spcBef>
                <a:spcPct val="0"/>
              </a:spcBef>
              <a:spcAft>
                <a:spcPct val="0"/>
              </a:spcAft>
              <a:defRPr sz="2400" b="1">
                <a:solidFill>
                  <a:schemeClr val="tx1"/>
                </a:solidFill>
                <a:latin typeface="+mj-lt"/>
                <a:ea typeface="+mj-ea"/>
                <a:cs typeface="+mj-cs"/>
              </a:defRPr>
            </a:lvl1pPr>
            <a:lvl2pPr algn="l" rtl="0" eaLnBrk="0" fontAlgn="base" hangingPunct="0">
              <a:lnSpc>
                <a:spcPct val="83000"/>
              </a:lnSpc>
              <a:spcBef>
                <a:spcPct val="0"/>
              </a:spcBef>
              <a:spcAft>
                <a:spcPct val="0"/>
              </a:spcAft>
              <a:defRPr sz="2400" b="1">
                <a:solidFill>
                  <a:schemeClr val="tx1"/>
                </a:solidFill>
                <a:latin typeface="Arial" pitchFamily="34" charset="0"/>
              </a:defRPr>
            </a:lvl2pPr>
            <a:lvl3pPr algn="l" rtl="0" eaLnBrk="0" fontAlgn="base" hangingPunct="0">
              <a:lnSpc>
                <a:spcPct val="83000"/>
              </a:lnSpc>
              <a:spcBef>
                <a:spcPct val="0"/>
              </a:spcBef>
              <a:spcAft>
                <a:spcPct val="0"/>
              </a:spcAft>
              <a:defRPr sz="2400" b="1">
                <a:solidFill>
                  <a:schemeClr val="tx1"/>
                </a:solidFill>
                <a:latin typeface="Arial" pitchFamily="34" charset="0"/>
              </a:defRPr>
            </a:lvl3pPr>
            <a:lvl4pPr algn="l" rtl="0" eaLnBrk="0" fontAlgn="base" hangingPunct="0">
              <a:lnSpc>
                <a:spcPct val="83000"/>
              </a:lnSpc>
              <a:spcBef>
                <a:spcPct val="0"/>
              </a:spcBef>
              <a:spcAft>
                <a:spcPct val="0"/>
              </a:spcAft>
              <a:defRPr sz="2400" b="1">
                <a:solidFill>
                  <a:schemeClr val="tx1"/>
                </a:solidFill>
                <a:latin typeface="Arial" pitchFamily="34" charset="0"/>
              </a:defRPr>
            </a:lvl4pPr>
            <a:lvl5pPr algn="l" rtl="0" eaLnBrk="0" fontAlgn="base" hangingPunct="0">
              <a:lnSpc>
                <a:spcPct val="83000"/>
              </a:lnSpc>
              <a:spcBef>
                <a:spcPct val="0"/>
              </a:spcBef>
              <a:spcAft>
                <a:spcPct val="0"/>
              </a:spcAft>
              <a:defRPr sz="2400" b="1">
                <a:solidFill>
                  <a:schemeClr val="tx1"/>
                </a:solidFill>
                <a:latin typeface="Arial" pitchFamily="34" charset="0"/>
              </a:defRPr>
            </a:lvl5pPr>
            <a:lvl6pPr marL="457200" algn="l" rtl="0" fontAlgn="base">
              <a:lnSpc>
                <a:spcPct val="83000"/>
              </a:lnSpc>
              <a:spcBef>
                <a:spcPct val="0"/>
              </a:spcBef>
              <a:spcAft>
                <a:spcPct val="0"/>
              </a:spcAft>
              <a:defRPr sz="2400" b="1">
                <a:solidFill>
                  <a:schemeClr val="tx1"/>
                </a:solidFill>
                <a:latin typeface="Arial" pitchFamily="34" charset="0"/>
              </a:defRPr>
            </a:lvl6pPr>
            <a:lvl7pPr marL="914400" algn="l" rtl="0" fontAlgn="base">
              <a:lnSpc>
                <a:spcPct val="83000"/>
              </a:lnSpc>
              <a:spcBef>
                <a:spcPct val="0"/>
              </a:spcBef>
              <a:spcAft>
                <a:spcPct val="0"/>
              </a:spcAft>
              <a:defRPr sz="2400" b="1">
                <a:solidFill>
                  <a:schemeClr val="tx1"/>
                </a:solidFill>
                <a:latin typeface="Arial" pitchFamily="34" charset="0"/>
              </a:defRPr>
            </a:lvl7pPr>
            <a:lvl8pPr marL="1371600" algn="l" rtl="0" fontAlgn="base">
              <a:lnSpc>
                <a:spcPct val="83000"/>
              </a:lnSpc>
              <a:spcBef>
                <a:spcPct val="0"/>
              </a:spcBef>
              <a:spcAft>
                <a:spcPct val="0"/>
              </a:spcAft>
              <a:defRPr sz="2400" b="1">
                <a:solidFill>
                  <a:schemeClr val="tx1"/>
                </a:solidFill>
                <a:latin typeface="Arial" pitchFamily="34" charset="0"/>
              </a:defRPr>
            </a:lvl8pPr>
            <a:lvl9pPr marL="1828800" algn="l" rtl="0" fontAlgn="base">
              <a:lnSpc>
                <a:spcPct val="83000"/>
              </a:lnSpc>
              <a:spcBef>
                <a:spcPct val="0"/>
              </a:spcBef>
              <a:spcAft>
                <a:spcPct val="0"/>
              </a:spcAft>
              <a:defRPr sz="2400" b="1">
                <a:solidFill>
                  <a:schemeClr val="tx1"/>
                </a:solidFill>
                <a:latin typeface="Arial" pitchFamily="34" charset="0"/>
              </a:defRPr>
            </a:lvl9pPr>
          </a:lstStyle>
          <a:p>
            <a:pPr eaLnBrk="1" hangingPunct="1"/>
            <a:r>
              <a:rPr lang="en-US" altLang="en-US" sz="2800" kern="0" dirty="0" smtClean="0"/>
              <a:t>Step 3: Risk Identification</a:t>
            </a:r>
          </a:p>
        </p:txBody>
      </p:sp>
      <p:sp>
        <p:nvSpPr>
          <p:cNvPr id="5" name="Text Box 3"/>
          <p:cNvSpPr txBox="1">
            <a:spLocks noChangeArrowheads="1"/>
          </p:cNvSpPr>
          <p:nvPr/>
        </p:nvSpPr>
        <p:spPr bwMode="auto">
          <a:xfrm>
            <a:off x="279400" y="996477"/>
            <a:ext cx="8763000"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defRPr>
                <a:solidFill>
                  <a:schemeClr val="tx1"/>
                </a:solidFill>
                <a:latin typeface="Arial" pitchFamily="34" charset="0"/>
              </a:defRPr>
            </a:lvl1pPr>
            <a:lvl2pPr marL="800100" indent="-342900">
              <a:defRPr>
                <a:solidFill>
                  <a:schemeClr val="tx1"/>
                </a:solidFill>
                <a:latin typeface="Arial" pitchFamily="34" charset="0"/>
              </a:defRPr>
            </a:lvl2pPr>
            <a:lvl3pPr marL="1257300" indent="-342900">
              <a:defRPr>
                <a:solidFill>
                  <a:schemeClr val="tx1"/>
                </a:solidFill>
                <a:latin typeface="Arial" pitchFamily="34" charset="0"/>
              </a:defRPr>
            </a:lvl3pPr>
            <a:lvl4pPr marL="1714500" indent="-342900">
              <a:defRPr>
                <a:solidFill>
                  <a:schemeClr val="tx1"/>
                </a:solidFill>
                <a:latin typeface="Arial" pitchFamily="34" charset="0"/>
              </a:defRPr>
            </a:lvl4pPr>
            <a:lvl5pPr marL="2171700" indent="-342900">
              <a:defRPr>
                <a:solidFill>
                  <a:schemeClr val="tx1"/>
                </a:solidFill>
                <a:latin typeface="Arial" pitchFamily="34" charset="0"/>
              </a:defRPr>
            </a:lvl5pPr>
            <a:lvl6pPr marL="2628900" indent="-342900" fontAlgn="base">
              <a:spcBef>
                <a:spcPct val="0"/>
              </a:spcBef>
              <a:spcAft>
                <a:spcPct val="0"/>
              </a:spcAft>
              <a:defRPr>
                <a:solidFill>
                  <a:schemeClr val="tx1"/>
                </a:solidFill>
                <a:latin typeface="Arial" pitchFamily="34" charset="0"/>
              </a:defRPr>
            </a:lvl6pPr>
            <a:lvl7pPr marL="3086100" indent="-342900" fontAlgn="base">
              <a:spcBef>
                <a:spcPct val="0"/>
              </a:spcBef>
              <a:spcAft>
                <a:spcPct val="0"/>
              </a:spcAft>
              <a:defRPr>
                <a:solidFill>
                  <a:schemeClr val="tx1"/>
                </a:solidFill>
                <a:latin typeface="Arial" pitchFamily="34" charset="0"/>
              </a:defRPr>
            </a:lvl7pPr>
            <a:lvl8pPr marL="3543300" indent="-342900" fontAlgn="base">
              <a:spcBef>
                <a:spcPct val="0"/>
              </a:spcBef>
              <a:spcAft>
                <a:spcPct val="0"/>
              </a:spcAft>
              <a:defRPr>
                <a:solidFill>
                  <a:schemeClr val="tx1"/>
                </a:solidFill>
                <a:latin typeface="Arial" pitchFamily="34" charset="0"/>
              </a:defRPr>
            </a:lvl8pPr>
            <a:lvl9pPr marL="4000500" indent="-342900" fontAlgn="base">
              <a:spcBef>
                <a:spcPct val="0"/>
              </a:spcBef>
              <a:spcAft>
                <a:spcPct val="0"/>
              </a:spcAft>
              <a:defRPr>
                <a:solidFill>
                  <a:schemeClr val="tx1"/>
                </a:solidFill>
                <a:latin typeface="Arial" pitchFamily="34" charset="0"/>
              </a:defRPr>
            </a:lvl9pPr>
          </a:lstStyle>
          <a:p>
            <a:pPr marL="0" lvl="2" indent="0">
              <a:spcBef>
                <a:spcPct val="50000"/>
              </a:spcBef>
              <a:buClr>
                <a:srgbClr val="00A6D6"/>
              </a:buClr>
              <a:defRPr/>
            </a:pPr>
            <a:r>
              <a:rPr lang="en-US" altLang="en-US" sz="2400" dirty="0" smtClean="0">
                <a:latin typeface="+mn-lt"/>
              </a:rPr>
              <a:t>Below is an excerpt from the ‘Risk Identification – Taxonomy.xls’. This file will facilitate the:</a:t>
            </a:r>
          </a:p>
          <a:p>
            <a:pPr marL="342900" lvl="2">
              <a:spcBef>
                <a:spcPct val="50000"/>
              </a:spcBef>
              <a:buClr>
                <a:srgbClr val="00A6D6"/>
              </a:buClr>
              <a:buFont typeface="Wingdings" panose="05000000000000000000" pitchFamily="2" charset="2"/>
              <a:buChar char="Ø"/>
              <a:defRPr/>
            </a:pPr>
            <a:r>
              <a:rPr lang="en-US" altLang="en-US" sz="2400" dirty="0" smtClean="0">
                <a:latin typeface="+mn-lt"/>
              </a:rPr>
              <a:t>Review of the entire Risk taxonomy by allowing a systematic review of all potential risks for inclusion</a:t>
            </a:r>
            <a:endParaRPr lang="en-US" altLang="en-US" sz="2400" dirty="0">
              <a:latin typeface="+mn-lt"/>
            </a:endParaRPr>
          </a:p>
          <a:p>
            <a:pPr marL="342900" lvl="2">
              <a:spcBef>
                <a:spcPct val="50000"/>
              </a:spcBef>
              <a:buClr>
                <a:srgbClr val="00A6D6"/>
              </a:buClr>
              <a:buFont typeface="Wingdings" panose="05000000000000000000" pitchFamily="2" charset="2"/>
              <a:buChar char="Ø"/>
              <a:defRPr/>
            </a:pPr>
            <a:r>
              <a:rPr lang="en-US" altLang="en-US" sz="2400" dirty="0" smtClean="0">
                <a:latin typeface="+mn-lt"/>
              </a:rPr>
              <a:t>Consideration of all Foundational inputs and how they align with Risks</a:t>
            </a:r>
          </a:p>
          <a:p>
            <a:pPr marL="342900" lvl="2">
              <a:spcBef>
                <a:spcPct val="50000"/>
              </a:spcBef>
              <a:buClr>
                <a:srgbClr val="00A6D6"/>
              </a:buClr>
              <a:buFont typeface="Wingdings" panose="05000000000000000000" pitchFamily="2" charset="2"/>
              <a:buChar char="Ø"/>
              <a:defRPr/>
            </a:pPr>
            <a:r>
              <a:rPr lang="en-US" altLang="en-US" sz="2400" dirty="0" smtClean="0">
                <a:latin typeface="+mn-lt"/>
              </a:rPr>
              <a:t>The Notes section, highlighted in red, will allow the Facilitator and participants to document assumptions and analysis used in identification</a:t>
            </a:r>
          </a:p>
        </p:txBody>
      </p:sp>
    </p:spTree>
    <p:extLst>
      <p:ext uri="{BB962C8B-B14F-4D97-AF65-F5344CB8AC3E}">
        <p14:creationId xmlns:p14="http://schemas.microsoft.com/office/powerpoint/2010/main" val="246839262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idx="4294967295"/>
          </p:nvPr>
        </p:nvSpPr>
        <p:spPr>
          <a:xfrm>
            <a:off x="171450" y="190500"/>
            <a:ext cx="8229600" cy="306388"/>
          </a:xfrm>
          <a:prstGeom prst="rect">
            <a:avLst/>
          </a:prstGeom>
        </p:spPr>
        <p:txBody>
          <a:bodyPr/>
          <a:lstStyle/>
          <a:p>
            <a:pPr algn="l" eaLnBrk="1" hangingPunct="1"/>
            <a:r>
              <a:rPr lang="en-US" altLang="en-US" sz="2800" b="1" dirty="0"/>
              <a:t>Step 3: Risk </a:t>
            </a:r>
            <a:r>
              <a:rPr lang="en-US" altLang="en-US" sz="2800" b="1" dirty="0" smtClean="0"/>
              <a:t>Identification - Target</a:t>
            </a:r>
            <a:endParaRPr lang="en-US" altLang="en-US" sz="2800" b="1" dirty="0"/>
          </a:p>
        </p:txBody>
      </p:sp>
      <p:sp>
        <p:nvSpPr>
          <p:cNvPr id="17410" name="Slide Number Placeholder 3"/>
          <p:cNvSpPr>
            <a:spLocks noGrp="1"/>
          </p:cNvSpPr>
          <p:nvPr>
            <p:ph type="sldNum" sz="quarter" idx="4294967295"/>
          </p:nvPr>
        </p:nvSpPr>
        <p:spPr>
          <a:xfrm>
            <a:off x="7010400" y="6356350"/>
            <a:ext cx="2133600" cy="365125"/>
          </a:xfrm>
          <a:noFill/>
        </p:spPr>
        <p:txBody>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fld id="{47F566E6-1F3E-4D40-99AE-D9B045EA690E}" type="slidenum">
              <a:rPr lang="en-US" altLang="en-US" sz="900">
                <a:solidFill>
                  <a:schemeClr val="bg2"/>
                </a:solidFill>
              </a:rPr>
              <a:pPr eaLnBrk="1" hangingPunct="1"/>
              <a:t>34</a:t>
            </a:fld>
            <a:endParaRPr lang="en-US" altLang="en-US" sz="900" dirty="0">
              <a:solidFill>
                <a:schemeClr val="bg2"/>
              </a:solidFill>
            </a:endParaRPr>
          </a:p>
        </p:txBody>
      </p:sp>
      <p:sp>
        <p:nvSpPr>
          <p:cNvPr id="17412" name="Text Box 3"/>
          <p:cNvSpPr txBox="1">
            <a:spLocks noChangeArrowheads="1"/>
          </p:cNvSpPr>
          <p:nvPr/>
        </p:nvSpPr>
        <p:spPr bwMode="auto">
          <a:xfrm>
            <a:off x="-404884" y="890890"/>
            <a:ext cx="9415533" cy="5755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eaLnBrk="0" hangingPunct="0">
              <a:defRPr sz="2000">
                <a:solidFill>
                  <a:schemeClr val="tx1"/>
                </a:solidFill>
                <a:latin typeface="Arial" charset="0"/>
              </a:defRPr>
            </a:lvl1pPr>
            <a:lvl2pPr marL="800100" indent="-342900" eaLnBrk="0" hangingPunct="0">
              <a:defRPr sz="2000">
                <a:solidFill>
                  <a:schemeClr val="tx1"/>
                </a:solidFill>
                <a:latin typeface="Arial" charset="0"/>
              </a:defRPr>
            </a:lvl2pPr>
            <a:lvl3pPr marL="1257300" indent="-342900" eaLnBrk="0" hangingPunct="0">
              <a:defRPr sz="2000">
                <a:solidFill>
                  <a:schemeClr val="tx1"/>
                </a:solidFill>
                <a:latin typeface="Arial" charset="0"/>
              </a:defRPr>
            </a:lvl3pPr>
            <a:lvl4pPr marL="1714500" indent="-342900" eaLnBrk="0" hangingPunct="0">
              <a:defRPr sz="2000">
                <a:solidFill>
                  <a:schemeClr val="tx1"/>
                </a:solidFill>
                <a:latin typeface="Arial" charset="0"/>
              </a:defRPr>
            </a:lvl4pPr>
            <a:lvl5pPr marL="2171700" indent="-342900" eaLnBrk="0" hangingPunct="0">
              <a:defRPr sz="2000">
                <a:solidFill>
                  <a:schemeClr val="tx1"/>
                </a:solidFill>
                <a:latin typeface="Arial" charset="0"/>
              </a:defRPr>
            </a:lvl5pPr>
            <a:lvl6pPr marL="2628900" indent="-342900" eaLnBrk="0" fontAlgn="base" hangingPunct="0">
              <a:spcBef>
                <a:spcPct val="0"/>
              </a:spcBef>
              <a:spcAft>
                <a:spcPct val="0"/>
              </a:spcAft>
              <a:defRPr sz="2000">
                <a:solidFill>
                  <a:schemeClr val="tx1"/>
                </a:solidFill>
                <a:latin typeface="Arial" charset="0"/>
              </a:defRPr>
            </a:lvl6pPr>
            <a:lvl7pPr marL="3086100" indent="-342900" eaLnBrk="0" fontAlgn="base" hangingPunct="0">
              <a:spcBef>
                <a:spcPct val="0"/>
              </a:spcBef>
              <a:spcAft>
                <a:spcPct val="0"/>
              </a:spcAft>
              <a:defRPr sz="2000">
                <a:solidFill>
                  <a:schemeClr val="tx1"/>
                </a:solidFill>
                <a:latin typeface="Arial" charset="0"/>
              </a:defRPr>
            </a:lvl7pPr>
            <a:lvl8pPr marL="3543300" indent="-342900" eaLnBrk="0" fontAlgn="base" hangingPunct="0">
              <a:spcBef>
                <a:spcPct val="0"/>
              </a:spcBef>
              <a:spcAft>
                <a:spcPct val="0"/>
              </a:spcAft>
              <a:defRPr sz="2000">
                <a:solidFill>
                  <a:schemeClr val="tx1"/>
                </a:solidFill>
                <a:latin typeface="Arial" charset="0"/>
              </a:defRPr>
            </a:lvl8pPr>
            <a:lvl9pPr marL="4000500" indent="-342900" eaLnBrk="0" fontAlgn="base" hangingPunct="0">
              <a:spcBef>
                <a:spcPct val="0"/>
              </a:spcBef>
              <a:spcAft>
                <a:spcPct val="0"/>
              </a:spcAft>
              <a:defRPr sz="2000">
                <a:solidFill>
                  <a:schemeClr val="tx1"/>
                </a:solidFill>
                <a:latin typeface="Arial" charset="0"/>
              </a:defRPr>
            </a:lvl9pPr>
          </a:lstStyle>
          <a:p>
            <a:pPr marL="914400" lvl="2" indent="0" eaLnBrk="1" hangingPunct="1">
              <a:spcBef>
                <a:spcPct val="50000"/>
              </a:spcBef>
              <a:buClr>
                <a:srgbClr val="00A6D6"/>
              </a:buClr>
            </a:pPr>
            <a:r>
              <a:rPr lang="en-US" altLang="en-US" sz="2400" dirty="0" smtClean="0">
                <a:latin typeface="+mn-lt"/>
              </a:rPr>
              <a:t>The Risk identification and assessment exercise is intended to consider all risks across the organization which are/could be of a material nature to Santander US. To achieve this the business reviews all Risks with a focus on those which will result in the largest impact. Risks of lesser magnitude should be aggregated with larger or similar risks. The Risk Narrative (description) should focus on the nature of the Risk as it presents its self within Santander or the specific underling Business Line/Entity.</a:t>
            </a:r>
          </a:p>
          <a:p>
            <a:pPr marL="914400" lvl="2" indent="0" eaLnBrk="1" hangingPunct="1">
              <a:spcBef>
                <a:spcPct val="50000"/>
              </a:spcBef>
              <a:buClr>
                <a:srgbClr val="00A6D6"/>
              </a:buClr>
            </a:pPr>
            <a:r>
              <a:rPr lang="en-US" altLang="en-US" sz="2400" b="1" dirty="0" smtClean="0">
                <a:latin typeface="+mn-lt"/>
              </a:rPr>
              <a:t>Consider</a:t>
            </a:r>
            <a:r>
              <a:rPr lang="en-US" altLang="en-US" sz="2400" dirty="0" smtClean="0">
                <a:latin typeface="+mn-lt"/>
              </a:rPr>
              <a:t>: </a:t>
            </a:r>
          </a:p>
          <a:p>
            <a:pPr lvl="2" eaLnBrk="1" hangingPunct="1">
              <a:spcBef>
                <a:spcPct val="50000"/>
              </a:spcBef>
              <a:buClr>
                <a:srgbClr val="00A6D6"/>
              </a:buClr>
              <a:buFont typeface="Wingdings" pitchFamily="2" charset="2"/>
              <a:buChar char="Ø"/>
            </a:pPr>
            <a:r>
              <a:rPr lang="en-US" altLang="en-US" dirty="0" smtClean="0">
                <a:latin typeface="+mn-lt"/>
              </a:rPr>
              <a:t>What Drives volatility in the business</a:t>
            </a:r>
          </a:p>
          <a:p>
            <a:pPr lvl="2" eaLnBrk="1" hangingPunct="1">
              <a:spcBef>
                <a:spcPct val="50000"/>
              </a:spcBef>
              <a:buClr>
                <a:srgbClr val="00A6D6"/>
              </a:buClr>
              <a:buFont typeface="Wingdings" pitchFamily="2" charset="2"/>
              <a:buChar char="Ø"/>
            </a:pPr>
            <a:r>
              <a:rPr lang="en-US" altLang="en-US" dirty="0" smtClean="0">
                <a:latin typeface="+mn-lt"/>
              </a:rPr>
              <a:t>What incidents in your Industry or Business have been the most impactful over the past 5 to 10 years</a:t>
            </a:r>
          </a:p>
          <a:p>
            <a:pPr lvl="2" eaLnBrk="1" hangingPunct="1">
              <a:spcBef>
                <a:spcPct val="50000"/>
              </a:spcBef>
              <a:buClr>
                <a:srgbClr val="00A6D6"/>
              </a:buClr>
              <a:buFont typeface="Wingdings" pitchFamily="2" charset="2"/>
              <a:buChar char="Ø"/>
            </a:pPr>
            <a:r>
              <a:rPr lang="en-US" altLang="en-US" dirty="0" smtClean="0">
                <a:latin typeface="+mn-lt"/>
              </a:rPr>
              <a:t>Who are our Riskiest clients, how dependent are we on them</a:t>
            </a:r>
          </a:p>
          <a:p>
            <a:pPr lvl="2" eaLnBrk="1" hangingPunct="1">
              <a:spcBef>
                <a:spcPct val="50000"/>
              </a:spcBef>
              <a:buClr>
                <a:srgbClr val="00A6D6"/>
              </a:buClr>
              <a:buFont typeface="Wingdings" pitchFamily="2" charset="2"/>
              <a:buChar char="Ø"/>
            </a:pPr>
            <a:r>
              <a:rPr lang="en-US" altLang="en-US" dirty="0" smtClean="0">
                <a:latin typeface="+mn-lt"/>
              </a:rPr>
              <a:t>What are our major assumptions in the current Business Strategy</a:t>
            </a:r>
            <a:endParaRPr lang="en-US" altLang="en-US" dirty="0">
              <a:latin typeface="+mn-lt"/>
            </a:endParaRPr>
          </a:p>
        </p:txBody>
      </p:sp>
      <p:sp>
        <p:nvSpPr>
          <p:cNvPr id="5" name="Slide Number Placeholder 1"/>
          <p:cNvSpPr txBox="1">
            <a:spLocks/>
          </p:cNvSpPr>
          <p:nvPr/>
        </p:nvSpPr>
        <p:spPr>
          <a:xfrm>
            <a:off x="7010400" y="6515100"/>
            <a:ext cx="2133600" cy="342900"/>
          </a:xfrm>
          <a:prstGeom prst="rect">
            <a:avLst/>
          </a:prstGeom>
        </p:spPr>
        <p:txBody>
          <a:bodyPr vert="horz" lIns="91440" tIns="45720" rIns="91440" bIns="45720" rtlCol="0" anchor="ctr"/>
          <a:lstStyle>
            <a:defPPr>
              <a:defRPr lang="en-US"/>
            </a:defPPr>
            <a:lvl1pPr algn="l" rtl="0" fontAlgn="auto">
              <a:spcBef>
                <a:spcPts val="0"/>
              </a:spcBef>
              <a:spcAft>
                <a:spcPts val="0"/>
              </a:spcAft>
              <a:defRPr sz="1050" kern="1200">
                <a:solidFill>
                  <a:schemeClr val="tx1"/>
                </a:solidFill>
                <a:latin typeface="+mn-lt"/>
                <a:ea typeface="+mn-ea"/>
                <a:cs typeface="+mn-cs"/>
              </a:defRPr>
            </a:lvl1pPr>
            <a:lvl2pPr marL="457200" algn="l" rtl="0" fontAlgn="base">
              <a:spcBef>
                <a:spcPct val="0"/>
              </a:spcBef>
              <a:spcAft>
                <a:spcPct val="0"/>
              </a:spcAft>
              <a:defRPr sz="2000" kern="1200">
                <a:solidFill>
                  <a:schemeClr val="tx1"/>
                </a:solidFill>
                <a:latin typeface="Arial" charset="0"/>
                <a:ea typeface="+mn-ea"/>
                <a:cs typeface="+mn-cs"/>
              </a:defRPr>
            </a:lvl2pPr>
            <a:lvl3pPr marL="914400" algn="l" rtl="0" fontAlgn="base">
              <a:spcBef>
                <a:spcPct val="0"/>
              </a:spcBef>
              <a:spcAft>
                <a:spcPct val="0"/>
              </a:spcAft>
              <a:defRPr sz="2000" kern="1200">
                <a:solidFill>
                  <a:schemeClr val="tx1"/>
                </a:solidFill>
                <a:latin typeface="Arial" charset="0"/>
                <a:ea typeface="+mn-ea"/>
                <a:cs typeface="+mn-cs"/>
              </a:defRPr>
            </a:lvl3pPr>
            <a:lvl4pPr marL="1371600" algn="l" rtl="0" fontAlgn="base">
              <a:spcBef>
                <a:spcPct val="0"/>
              </a:spcBef>
              <a:spcAft>
                <a:spcPct val="0"/>
              </a:spcAft>
              <a:defRPr sz="2000" kern="1200">
                <a:solidFill>
                  <a:schemeClr val="tx1"/>
                </a:solidFill>
                <a:latin typeface="Arial" charset="0"/>
                <a:ea typeface="+mn-ea"/>
                <a:cs typeface="+mn-cs"/>
              </a:defRPr>
            </a:lvl4pPr>
            <a:lvl5pPr marL="1828800" algn="l" rtl="0" fontAlgn="base">
              <a:spcBef>
                <a:spcPct val="0"/>
              </a:spcBef>
              <a:spcAft>
                <a:spcPct val="0"/>
              </a:spcAft>
              <a:defRPr sz="2000" kern="1200">
                <a:solidFill>
                  <a:schemeClr val="tx1"/>
                </a:solidFill>
                <a:latin typeface="Arial" charset="0"/>
                <a:ea typeface="+mn-ea"/>
                <a:cs typeface="+mn-cs"/>
              </a:defRPr>
            </a:lvl5pPr>
            <a:lvl6pPr marL="2286000" algn="l" defTabSz="914400" rtl="0" eaLnBrk="1" latinLnBrk="0" hangingPunct="1">
              <a:defRPr sz="2000" kern="1200">
                <a:solidFill>
                  <a:schemeClr val="tx1"/>
                </a:solidFill>
                <a:latin typeface="Arial" charset="0"/>
                <a:ea typeface="+mn-ea"/>
                <a:cs typeface="+mn-cs"/>
              </a:defRPr>
            </a:lvl6pPr>
            <a:lvl7pPr marL="2743200" algn="l" defTabSz="914400" rtl="0" eaLnBrk="1" latinLnBrk="0" hangingPunct="1">
              <a:defRPr sz="2000" kern="1200">
                <a:solidFill>
                  <a:schemeClr val="tx1"/>
                </a:solidFill>
                <a:latin typeface="Arial" charset="0"/>
                <a:ea typeface="+mn-ea"/>
                <a:cs typeface="+mn-cs"/>
              </a:defRPr>
            </a:lvl7pPr>
            <a:lvl8pPr marL="3200400" algn="l" defTabSz="914400" rtl="0" eaLnBrk="1" latinLnBrk="0" hangingPunct="1">
              <a:defRPr sz="2000" kern="1200">
                <a:solidFill>
                  <a:schemeClr val="tx1"/>
                </a:solidFill>
                <a:latin typeface="Arial" charset="0"/>
                <a:ea typeface="+mn-ea"/>
                <a:cs typeface="+mn-cs"/>
              </a:defRPr>
            </a:lvl8pPr>
            <a:lvl9pPr marL="3657600" algn="l" defTabSz="914400" rtl="0" eaLnBrk="1" latinLnBrk="0" hangingPunct="1">
              <a:defRPr sz="2000" kern="1200">
                <a:solidFill>
                  <a:schemeClr val="tx1"/>
                </a:solidFill>
                <a:latin typeface="Arial" charset="0"/>
                <a:ea typeface="+mn-ea"/>
                <a:cs typeface="+mn-cs"/>
              </a:defRPr>
            </a:lvl9pPr>
          </a:lstStyle>
          <a:p>
            <a:pPr algn="r">
              <a:defRPr/>
            </a:pPr>
            <a:fld id="{2712AA4C-A006-4F08-81E9-423B2AA17674}" type="slidenum">
              <a:rPr lang="en-US" altLang="en-US" smtClean="0"/>
              <a:pPr algn="r">
                <a:defRPr/>
              </a:pPr>
              <a:t>34</a:t>
            </a:fld>
            <a:endParaRPr lang="en-US" altLang="en-US" dirty="0"/>
          </a:p>
        </p:txBody>
      </p:sp>
    </p:spTree>
    <p:extLst>
      <p:ext uri="{BB962C8B-B14F-4D97-AF65-F5344CB8AC3E}">
        <p14:creationId xmlns:p14="http://schemas.microsoft.com/office/powerpoint/2010/main" val="1852760046"/>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idx="4294967295"/>
          </p:nvPr>
        </p:nvSpPr>
        <p:spPr>
          <a:xfrm>
            <a:off x="152400" y="209550"/>
            <a:ext cx="8229600" cy="306388"/>
          </a:xfrm>
          <a:prstGeom prst="rect">
            <a:avLst/>
          </a:prstGeom>
        </p:spPr>
        <p:txBody>
          <a:bodyPr/>
          <a:lstStyle/>
          <a:p>
            <a:pPr algn="l" eaLnBrk="1" hangingPunct="1"/>
            <a:r>
              <a:rPr lang="en-US" altLang="en-US" sz="2800" b="1" dirty="0" smtClean="0"/>
              <a:t>Step 3: Risk Identification</a:t>
            </a:r>
          </a:p>
        </p:txBody>
      </p:sp>
      <p:sp>
        <p:nvSpPr>
          <p:cNvPr id="6146" name="Slide Number Placeholder 3"/>
          <p:cNvSpPr>
            <a:spLocks noGrp="1"/>
          </p:cNvSpPr>
          <p:nvPr>
            <p:ph type="sldNum" sz="quarter" idx="4294967295"/>
          </p:nvPr>
        </p:nvSpPr>
        <p:spPr>
          <a:xfrm>
            <a:off x="7010400" y="6356350"/>
            <a:ext cx="2133600" cy="365125"/>
          </a:xfrm>
          <a:noFill/>
        </p:spPr>
        <p:txBody>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fld id="{58F806F4-DA7F-4722-AF23-14ABD7B5179E}" type="slidenum">
              <a:rPr lang="en-US" altLang="en-US" sz="900">
                <a:solidFill>
                  <a:schemeClr val="bg2"/>
                </a:solidFill>
              </a:rPr>
              <a:pPr eaLnBrk="1" hangingPunct="1"/>
              <a:t>35</a:t>
            </a:fld>
            <a:endParaRPr lang="en-US" altLang="en-US" sz="900" dirty="0">
              <a:solidFill>
                <a:schemeClr val="bg2"/>
              </a:solidFill>
            </a:endParaRPr>
          </a:p>
        </p:txBody>
      </p:sp>
      <p:sp>
        <p:nvSpPr>
          <p:cNvPr id="6148" name="Text Box 6"/>
          <p:cNvSpPr txBox="1">
            <a:spLocks noChangeArrowheads="1"/>
          </p:cNvSpPr>
          <p:nvPr/>
        </p:nvSpPr>
        <p:spPr bwMode="auto">
          <a:xfrm>
            <a:off x="437864" y="1057124"/>
            <a:ext cx="8312436"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eaLnBrk="0" hangingPunct="0">
              <a:defRPr sz="2000">
                <a:solidFill>
                  <a:schemeClr val="tx1"/>
                </a:solidFill>
                <a:latin typeface="Arial" charset="0"/>
              </a:defRPr>
            </a:lvl1pPr>
            <a:lvl2pPr marL="800100" indent="-342900" eaLnBrk="0" hangingPunct="0">
              <a:defRPr sz="2000">
                <a:solidFill>
                  <a:schemeClr val="tx1"/>
                </a:solidFill>
                <a:latin typeface="Arial" charset="0"/>
              </a:defRPr>
            </a:lvl2pPr>
            <a:lvl3pPr marL="1257300" indent="-342900" eaLnBrk="0" hangingPunct="0">
              <a:defRPr sz="2000">
                <a:solidFill>
                  <a:schemeClr val="tx1"/>
                </a:solidFill>
                <a:latin typeface="Arial" charset="0"/>
              </a:defRPr>
            </a:lvl3pPr>
            <a:lvl4pPr marL="1714500" indent="-342900" eaLnBrk="0" hangingPunct="0">
              <a:defRPr sz="2000">
                <a:solidFill>
                  <a:schemeClr val="tx1"/>
                </a:solidFill>
                <a:latin typeface="Arial" charset="0"/>
              </a:defRPr>
            </a:lvl4pPr>
            <a:lvl5pPr marL="2171700" indent="-342900" eaLnBrk="0" hangingPunct="0">
              <a:defRPr sz="2000">
                <a:solidFill>
                  <a:schemeClr val="tx1"/>
                </a:solidFill>
                <a:latin typeface="Arial" charset="0"/>
              </a:defRPr>
            </a:lvl5pPr>
            <a:lvl6pPr marL="2628900" indent="-342900" eaLnBrk="0" fontAlgn="base" hangingPunct="0">
              <a:spcBef>
                <a:spcPct val="0"/>
              </a:spcBef>
              <a:spcAft>
                <a:spcPct val="0"/>
              </a:spcAft>
              <a:defRPr sz="2000">
                <a:solidFill>
                  <a:schemeClr val="tx1"/>
                </a:solidFill>
                <a:latin typeface="Arial" charset="0"/>
              </a:defRPr>
            </a:lvl6pPr>
            <a:lvl7pPr marL="3086100" indent="-342900" eaLnBrk="0" fontAlgn="base" hangingPunct="0">
              <a:spcBef>
                <a:spcPct val="0"/>
              </a:spcBef>
              <a:spcAft>
                <a:spcPct val="0"/>
              </a:spcAft>
              <a:defRPr sz="2000">
                <a:solidFill>
                  <a:schemeClr val="tx1"/>
                </a:solidFill>
                <a:latin typeface="Arial" charset="0"/>
              </a:defRPr>
            </a:lvl7pPr>
            <a:lvl8pPr marL="3543300" indent="-342900" eaLnBrk="0" fontAlgn="base" hangingPunct="0">
              <a:spcBef>
                <a:spcPct val="0"/>
              </a:spcBef>
              <a:spcAft>
                <a:spcPct val="0"/>
              </a:spcAft>
              <a:defRPr sz="2000">
                <a:solidFill>
                  <a:schemeClr val="tx1"/>
                </a:solidFill>
                <a:latin typeface="Arial" charset="0"/>
              </a:defRPr>
            </a:lvl8pPr>
            <a:lvl9pPr marL="4000500" indent="-342900" eaLnBrk="0" fontAlgn="base" hangingPunct="0">
              <a:spcBef>
                <a:spcPct val="0"/>
              </a:spcBef>
              <a:spcAft>
                <a:spcPct val="0"/>
              </a:spcAft>
              <a:defRPr sz="2000">
                <a:solidFill>
                  <a:schemeClr val="tx1"/>
                </a:solidFill>
                <a:latin typeface="Arial" charset="0"/>
              </a:defRPr>
            </a:lvl9pPr>
          </a:lstStyle>
          <a:p>
            <a:pPr marL="0" indent="0" eaLnBrk="1" hangingPunct="1">
              <a:spcBef>
                <a:spcPct val="50000"/>
              </a:spcBef>
              <a:buClr>
                <a:srgbClr val="00A6D6"/>
              </a:buClr>
            </a:pPr>
            <a:r>
              <a:rPr lang="en-US" altLang="en-US" sz="2400" dirty="0" smtClean="0">
                <a:latin typeface="+mn-lt"/>
              </a:rPr>
              <a:t>The Line of Business will review the Risk Taxonomy to identify those which are likely to result in an impact of at lease $1 million within a Stressed Financial year (worst 1 in 10 year). This approach ensures all possibly relevant risks were considered. </a:t>
            </a:r>
          </a:p>
          <a:p>
            <a:pPr marL="0" indent="0" eaLnBrk="1" hangingPunct="1">
              <a:spcBef>
                <a:spcPct val="50000"/>
              </a:spcBef>
              <a:buClr>
                <a:srgbClr val="00A6D6"/>
              </a:buClr>
            </a:pPr>
            <a:r>
              <a:rPr lang="en-US" altLang="en-US" sz="2400" dirty="0" smtClean="0">
                <a:latin typeface="+mn-lt"/>
              </a:rPr>
              <a:t>Line of Business Subject Matter experts must be selected with backgrounds commensurate to address the Material Risk Taxonomy as summarized below: </a:t>
            </a:r>
          </a:p>
        </p:txBody>
      </p:sp>
      <p:sp>
        <p:nvSpPr>
          <p:cNvPr id="7" name="Text Box 6"/>
          <p:cNvSpPr txBox="1">
            <a:spLocks noChangeArrowheads="1"/>
          </p:cNvSpPr>
          <p:nvPr/>
        </p:nvSpPr>
        <p:spPr bwMode="auto">
          <a:xfrm>
            <a:off x="437863" y="3887372"/>
            <a:ext cx="7944137" cy="32316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numCol="2">
            <a:spAutoFit/>
          </a:bodyPr>
          <a:lstStyle>
            <a:lvl1pPr marL="342900" indent="-342900" eaLnBrk="0" hangingPunct="0">
              <a:defRPr sz="2000">
                <a:solidFill>
                  <a:schemeClr val="tx1"/>
                </a:solidFill>
                <a:latin typeface="Arial" charset="0"/>
              </a:defRPr>
            </a:lvl1pPr>
            <a:lvl2pPr marL="800100" indent="-342900" eaLnBrk="0" hangingPunct="0">
              <a:defRPr sz="2000">
                <a:solidFill>
                  <a:schemeClr val="tx1"/>
                </a:solidFill>
                <a:latin typeface="Arial" charset="0"/>
              </a:defRPr>
            </a:lvl2pPr>
            <a:lvl3pPr marL="1257300" indent="-342900" eaLnBrk="0" hangingPunct="0">
              <a:defRPr sz="2000">
                <a:solidFill>
                  <a:schemeClr val="tx1"/>
                </a:solidFill>
                <a:latin typeface="Arial" charset="0"/>
              </a:defRPr>
            </a:lvl3pPr>
            <a:lvl4pPr marL="1714500" indent="-342900" eaLnBrk="0" hangingPunct="0">
              <a:defRPr sz="2000">
                <a:solidFill>
                  <a:schemeClr val="tx1"/>
                </a:solidFill>
                <a:latin typeface="Arial" charset="0"/>
              </a:defRPr>
            </a:lvl4pPr>
            <a:lvl5pPr marL="2171700" indent="-342900" eaLnBrk="0" hangingPunct="0">
              <a:defRPr sz="2000">
                <a:solidFill>
                  <a:schemeClr val="tx1"/>
                </a:solidFill>
                <a:latin typeface="Arial" charset="0"/>
              </a:defRPr>
            </a:lvl5pPr>
            <a:lvl6pPr marL="2628900" indent="-342900" eaLnBrk="0" fontAlgn="base" hangingPunct="0">
              <a:spcBef>
                <a:spcPct val="0"/>
              </a:spcBef>
              <a:spcAft>
                <a:spcPct val="0"/>
              </a:spcAft>
              <a:defRPr sz="2000">
                <a:solidFill>
                  <a:schemeClr val="tx1"/>
                </a:solidFill>
                <a:latin typeface="Arial" charset="0"/>
              </a:defRPr>
            </a:lvl6pPr>
            <a:lvl7pPr marL="3086100" indent="-342900" eaLnBrk="0" fontAlgn="base" hangingPunct="0">
              <a:spcBef>
                <a:spcPct val="0"/>
              </a:spcBef>
              <a:spcAft>
                <a:spcPct val="0"/>
              </a:spcAft>
              <a:defRPr sz="2000">
                <a:solidFill>
                  <a:schemeClr val="tx1"/>
                </a:solidFill>
                <a:latin typeface="Arial" charset="0"/>
              </a:defRPr>
            </a:lvl7pPr>
            <a:lvl8pPr marL="3543300" indent="-342900" eaLnBrk="0" fontAlgn="base" hangingPunct="0">
              <a:spcBef>
                <a:spcPct val="0"/>
              </a:spcBef>
              <a:spcAft>
                <a:spcPct val="0"/>
              </a:spcAft>
              <a:defRPr sz="2000">
                <a:solidFill>
                  <a:schemeClr val="tx1"/>
                </a:solidFill>
                <a:latin typeface="Arial" charset="0"/>
              </a:defRPr>
            </a:lvl8pPr>
            <a:lvl9pPr marL="4000500" indent="-342900" eaLnBrk="0" fontAlgn="base" hangingPunct="0">
              <a:spcBef>
                <a:spcPct val="0"/>
              </a:spcBef>
              <a:spcAft>
                <a:spcPct val="0"/>
              </a:spcAft>
              <a:defRPr sz="2000">
                <a:solidFill>
                  <a:schemeClr val="tx1"/>
                </a:solidFill>
                <a:latin typeface="Arial" charset="0"/>
              </a:defRPr>
            </a:lvl9pPr>
          </a:lstStyle>
          <a:p>
            <a:pPr eaLnBrk="1" hangingPunct="1">
              <a:spcBef>
                <a:spcPct val="50000"/>
              </a:spcBef>
              <a:buClr>
                <a:srgbClr val="00A6D6"/>
              </a:buClr>
              <a:buFont typeface="Wingdings" pitchFamily="2" charset="2"/>
              <a:buChar char="Ø"/>
            </a:pPr>
            <a:r>
              <a:rPr lang="en-US" altLang="en-US" sz="2400" dirty="0" smtClean="0">
                <a:latin typeface="+mn-lt"/>
              </a:rPr>
              <a:t>8 Risk Types</a:t>
            </a:r>
            <a:endParaRPr lang="en-US" altLang="en-US" sz="2400" dirty="0">
              <a:latin typeface="+mn-lt"/>
            </a:endParaRPr>
          </a:p>
          <a:p>
            <a:pPr lvl="1" eaLnBrk="1" hangingPunct="1">
              <a:spcBef>
                <a:spcPct val="50000"/>
              </a:spcBef>
              <a:buClr>
                <a:srgbClr val="00A6D6"/>
              </a:buClr>
              <a:buFont typeface="Wingdings" pitchFamily="2" charset="2"/>
              <a:buChar char="Ø"/>
            </a:pPr>
            <a:r>
              <a:rPr lang="en-US" altLang="en-US" dirty="0" smtClean="0">
                <a:latin typeface="+mn-lt"/>
              </a:rPr>
              <a:t>Strategic</a:t>
            </a:r>
            <a:endParaRPr lang="en-US" altLang="en-US" dirty="0">
              <a:latin typeface="+mn-lt"/>
            </a:endParaRPr>
          </a:p>
          <a:p>
            <a:pPr lvl="1" eaLnBrk="1" hangingPunct="1">
              <a:spcBef>
                <a:spcPct val="50000"/>
              </a:spcBef>
              <a:buClr>
                <a:srgbClr val="00A6D6"/>
              </a:buClr>
              <a:buFont typeface="Wingdings" pitchFamily="2" charset="2"/>
              <a:buChar char="Ø"/>
            </a:pPr>
            <a:r>
              <a:rPr lang="en-US" altLang="en-US" dirty="0" smtClean="0">
                <a:latin typeface="+mn-lt"/>
              </a:rPr>
              <a:t>Reputational</a:t>
            </a:r>
            <a:endParaRPr lang="en-US" altLang="en-US" dirty="0">
              <a:latin typeface="+mn-lt"/>
            </a:endParaRPr>
          </a:p>
          <a:p>
            <a:pPr lvl="1" eaLnBrk="1" hangingPunct="1">
              <a:spcBef>
                <a:spcPct val="50000"/>
              </a:spcBef>
              <a:buClr>
                <a:srgbClr val="00A6D6"/>
              </a:buClr>
              <a:buFont typeface="Wingdings" pitchFamily="2" charset="2"/>
              <a:buChar char="Ø"/>
            </a:pPr>
            <a:r>
              <a:rPr lang="en-US" altLang="en-US" dirty="0" smtClean="0">
                <a:latin typeface="+mn-lt"/>
              </a:rPr>
              <a:t>Credit</a:t>
            </a:r>
            <a:endParaRPr lang="en-US" altLang="en-US" dirty="0">
              <a:latin typeface="+mn-lt"/>
            </a:endParaRPr>
          </a:p>
          <a:p>
            <a:pPr lvl="1" eaLnBrk="1" hangingPunct="1">
              <a:spcBef>
                <a:spcPct val="50000"/>
              </a:spcBef>
              <a:buClr>
                <a:srgbClr val="00A6D6"/>
              </a:buClr>
              <a:buFont typeface="Wingdings" pitchFamily="2" charset="2"/>
              <a:buChar char="Ø"/>
            </a:pPr>
            <a:r>
              <a:rPr lang="en-US" altLang="en-US" dirty="0" smtClean="0">
                <a:latin typeface="+mn-lt"/>
              </a:rPr>
              <a:t>Market</a:t>
            </a:r>
          </a:p>
          <a:p>
            <a:pPr lvl="1" eaLnBrk="1" hangingPunct="1">
              <a:spcBef>
                <a:spcPct val="50000"/>
              </a:spcBef>
              <a:buClr>
                <a:srgbClr val="00A6D6"/>
              </a:buClr>
              <a:buFont typeface="Wingdings" pitchFamily="2" charset="2"/>
              <a:buChar char="Ø"/>
            </a:pPr>
            <a:endParaRPr lang="en-US" altLang="en-US" dirty="0" smtClean="0">
              <a:latin typeface="+mn-lt"/>
            </a:endParaRPr>
          </a:p>
          <a:p>
            <a:pPr lvl="1" eaLnBrk="1" hangingPunct="1">
              <a:spcBef>
                <a:spcPct val="50000"/>
              </a:spcBef>
              <a:buClr>
                <a:srgbClr val="00A6D6"/>
              </a:buClr>
              <a:buFont typeface="Wingdings" pitchFamily="2" charset="2"/>
              <a:buChar char="Ø"/>
            </a:pPr>
            <a:endParaRPr lang="en-US" altLang="en-US" dirty="0">
              <a:latin typeface="+mn-lt"/>
            </a:endParaRPr>
          </a:p>
          <a:p>
            <a:pPr lvl="1" eaLnBrk="1" hangingPunct="1">
              <a:spcBef>
                <a:spcPct val="50000"/>
              </a:spcBef>
              <a:buClr>
                <a:srgbClr val="00A6D6"/>
              </a:buClr>
              <a:buFont typeface="Wingdings" pitchFamily="2" charset="2"/>
              <a:buChar char="Ø"/>
            </a:pPr>
            <a:endParaRPr lang="en-US" altLang="en-US" dirty="0" smtClean="0">
              <a:latin typeface="+mn-lt"/>
            </a:endParaRPr>
          </a:p>
          <a:p>
            <a:pPr lvl="1" eaLnBrk="1" hangingPunct="1">
              <a:spcBef>
                <a:spcPct val="50000"/>
              </a:spcBef>
              <a:buClr>
                <a:srgbClr val="00A6D6"/>
              </a:buClr>
              <a:buFont typeface="Wingdings" pitchFamily="2" charset="2"/>
              <a:buChar char="Ø"/>
            </a:pPr>
            <a:r>
              <a:rPr lang="en-US" altLang="en-US" dirty="0" smtClean="0">
                <a:latin typeface="+mn-lt"/>
              </a:rPr>
              <a:t>Liquidity</a:t>
            </a:r>
          </a:p>
          <a:p>
            <a:pPr lvl="1" eaLnBrk="1" hangingPunct="1">
              <a:spcBef>
                <a:spcPct val="50000"/>
              </a:spcBef>
              <a:buClr>
                <a:srgbClr val="00A6D6"/>
              </a:buClr>
              <a:buFont typeface="Wingdings" pitchFamily="2" charset="2"/>
              <a:buChar char="Ø"/>
            </a:pPr>
            <a:r>
              <a:rPr lang="en-US" altLang="en-US" dirty="0" smtClean="0">
                <a:latin typeface="+mn-lt"/>
              </a:rPr>
              <a:t>Operational</a:t>
            </a:r>
          </a:p>
          <a:p>
            <a:pPr lvl="1" eaLnBrk="1" hangingPunct="1">
              <a:spcBef>
                <a:spcPct val="50000"/>
              </a:spcBef>
              <a:buClr>
                <a:srgbClr val="00A6D6"/>
              </a:buClr>
              <a:buFont typeface="Wingdings" pitchFamily="2" charset="2"/>
              <a:buChar char="Ø"/>
            </a:pPr>
            <a:r>
              <a:rPr lang="en-US" altLang="en-US" dirty="0" smtClean="0">
                <a:latin typeface="+mn-lt"/>
              </a:rPr>
              <a:t>Compliance</a:t>
            </a:r>
          </a:p>
          <a:p>
            <a:pPr lvl="1" eaLnBrk="1" hangingPunct="1">
              <a:spcBef>
                <a:spcPct val="50000"/>
              </a:spcBef>
              <a:buClr>
                <a:srgbClr val="00A6D6"/>
              </a:buClr>
              <a:buFont typeface="Wingdings" pitchFamily="2" charset="2"/>
              <a:buChar char="Ø"/>
            </a:pPr>
            <a:r>
              <a:rPr lang="en-US" altLang="en-US" dirty="0" smtClean="0">
                <a:latin typeface="+mn-lt"/>
              </a:rPr>
              <a:t>Model</a:t>
            </a:r>
            <a:endParaRPr lang="en-US" altLang="en-US" dirty="0">
              <a:latin typeface="+mn-lt"/>
            </a:endParaRPr>
          </a:p>
        </p:txBody>
      </p:sp>
      <p:sp>
        <p:nvSpPr>
          <p:cNvPr id="6" name="Slide Number Placeholder 1"/>
          <p:cNvSpPr txBox="1">
            <a:spLocks/>
          </p:cNvSpPr>
          <p:nvPr/>
        </p:nvSpPr>
        <p:spPr>
          <a:xfrm>
            <a:off x="7010400" y="6515100"/>
            <a:ext cx="2133600" cy="342900"/>
          </a:xfrm>
          <a:prstGeom prst="rect">
            <a:avLst/>
          </a:prstGeom>
        </p:spPr>
        <p:txBody>
          <a:bodyPr vert="horz" lIns="91440" tIns="45720" rIns="91440" bIns="45720" rtlCol="0" anchor="ctr"/>
          <a:lstStyle>
            <a:defPPr>
              <a:defRPr lang="en-US"/>
            </a:defPPr>
            <a:lvl1pPr algn="l" rtl="0" fontAlgn="auto">
              <a:spcBef>
                <a:spcPts val="0"/>
              </a:spcBef>
              <a:spcAft>
                <a:spcPts val="0"/>
              </a:spcAft>
              <a:defRPr sz="1050" kern="1200">
                <a:solidFill>
                  <a:schemeClr val="tx1"/>
                </a:solidFill>
                <a:latin typeface="+mn-lt"/>
                <a:ea typeface="+mn-ea"/>
                <a:cs typeface="+mn-cs"/>
              </a:defRPr>
            </a:lvl1pPr>
            <a:lvl2pPr marL="457200" algn="l" rtl="0" fontAlgn="base">
              <a:spcBef>
                <a:spcPct val="0"/>
              </a:spcBef>
              <a:spcAft>
                <a:spcPct val="0"/>
              </a:spcAft>
              <a:defRPr sz="2000" kern="1200">
                <a:solidFill>
                  <a:schemeClr val="tx1"/>
                </a:solidFill>
                <a:latin typeface="Arial" charset="0"/>
                <a:ea typeface="+mn-ea"/>
                <a:cs typeface="+mn-cs"/>
              </a:defRPr>
            </a:lvl2pPr>
            <a:lvl3pPr marL="914400" algn="l" rtl="0" fontAlgn="base">
              <a:spcBef>
                <a:spcPct val="0"/>
              </a:spcBef>
              <a:spcAft>
                <a:spcPct val="0"/>
              </a:spcAft>
              <a:defRPr sz="2000" kern="1200">
                <a:solidFill>
                  <a:schemeClr val="tx1"/>
                </a:solidFill>
                <a:latin typeface="Arial" charset="0"/>
                <a:ea typeface="+mn-ea"/>
                <a:cs typeface="+mn-cs"/>
              </a:defRPr>
            </a:lvl3pPr>
            <a:lvl4pPr marL="1371600" algn="l" rtl="0" fontAlgn="base">
              <a:spcBef>
                <a:spcPct val="0"/>
              </a:spcBef>
              <a:spcAft>
                <a:spcPct val="0"/>
              </a:spcAft>
              <a:defRPr sz="2000" kern="1200">
                <a:solidFill>
                  <a:schemeClr val="tx1"/>
                </a:solidFill>
                <a:latin typeface="Arial" charset="0"/>
                <a:ea typeface="+mn-ea"/>
                <a:cs typeface="+mn-cs"/>
              </a:defRPr>
            </a:lvl4pPr>
            <a:lvl5pPr marL="1828800" algn="l" rtl="0" fontAlgn="base">
              <a:spcBef>
                <a:spcPct val="0"/>
              </a:spcBef>
              <a:spcAft>
                <a:spcPct val="0"/>
              </a:spcAft>
              <a:defRPr sz="2000" kern="1200">
                <a:solidFill>
                  <a:schemeClr val="tx1"/>
                </a:solidFill>
                <a:latin typeface="Arial" charset="0"/>
                <a:ea typeface="+mn-ea"/>
                <a:cs typeface="+mn-cs"/>
              </a:defRPr>
            </a:lvl5pPr>
            <a:lvl6pPr marL="2286000" algn="l" defTabSz="914400" rtl="0" eaLnBrk="1" latinLnBrk="0" hangingPunct="1">
              <a:defRPr sz="2000" kern="1200">
                <a:solidFill>
                  <a:schemeClr val="tx1"/>
                </a:solidFill>
                <a:latin typeface="Arial" charset="0"/>
                <a:ea typeface="+mn-ea"/>
                <a:cs typeface="+mn-cs"/>
              </a:defRPr>
            </a:lvl6pPr>
            <a:lvl7pPr marL="2743200" algn="l" defTabSz="914400" rtl="0" eaLnBrk="1" latinLnBrk="0" hangingPunct="1">
              <a:defRPr sz="2000" kern="1200">
                <a:solidFill>
                  <a:schemeClr val="tx1"/>
                </a:solidFill>
                <a:latin typeface="Arial" charset="0"/>
                <a:ea typeface="+mn-ea"/>
                <a:cs typeface="+mn-cs"/>
              </a:defRPr>
            </a:lvl7pPr>
            <a:lvl8pPr marL="3200400" algn="l" defTabSz="914400" rtl="0" eaLnBrk="1" latinLnBrk="0" hangingPunct="1">
              <a:defRPr sz="2000" kern="1200">
                <a:solidFill>
                  <a:schemeClr val="tx1"/>
                </a:solidFill>
                <a:latin typeface="Arial" charset="0"/>
                <a:ea typeface="+mn-ea"/>
                <a:cs typeface="+mn-cs"/>
              </a:defRPr>
            </a:lvl8pPr>
            <a:lvl9pPr marL="3657600" algn="l" defTabSz="914400" rtl="0" eaLnBrk="1" latinLnBrk="0" hangingPunct="1">
              <a:defRPr sz="2000" kern="1200">
                <a:solidFill>
                  <a:schemeClr val="tx1"/>
                </a:solidFill>
                <a:latin typeface="Arial" charset="0"/>
                <a:ea typeface="+mn-ea"/>
                <a:cs typeface="+mn-cs"/>
              </a:defRPr>
            </a:lvl9pPr>
          </a:lstStyle>
          <a:p>
            <a:pPr algn="r">
              <a:defRPr/>
            </a:pPr>
            <a:fld id="{2712AA4C-A006-4F08-81E9-423B2AA17674}" type="slidenum">
              <a:rPr lang="en-US" altLang="en-US" smtClean="0"/>
              <a:pPr algn="r">
                <a:defRPr/>
              </a:pPr>
              <a:t>35</a:t>
            </a:fld>
            <a:endParaRPr lang="en-US" altLang="en-US" dirty="0"/>
          </a:p>
        </p:txBody>
      </p:sp>
    </p:spTree>
    <p:extLst>
      <p:ext uri="{BB962C8B-B14F-4D97-AF65-F5344CB8AC3E}">
        <p14:creationId xmlns:p14="http://schemas.microsoft.com/office/powerpoint/2010/main" val="216168769"/>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idx="4294967295"/>
          </p:nvPr>
        </p:nvSpPr>
        <p:spPr>
          <a:xfrm>
            <a:off x="133350" y="168275"/>
            <a:ext cx="8229600" cy="306388"/>
          </a:xfrm>
          <a:prstGeom prst="rect">
            <a:avLst/>
          </a:prstGeom>
        </p:spPr>
        <p:txBody>
          <a:bodyPr/>
          <a:lstStyle/>
          <a:p>
            <a:pPr algn="l" eaLnBrk="1" hangingPunct="1"/>
            <a:r>
              <a:rPr lang="en-US" altLang="en-US" sz="2800" b="1" dirty="0" smtClean="0"/>
              <a:t>Step 3: Risk Identification - Risk Drivers</a:t>
            </a:r>
          </a:p>
        </p:txBody>
      </p:sp>
      <p:sp>
        <p:nvSpPr>
          <p:cNvPr id="6146" name="Slide Number Placeholder 3"/>
          <p:cNvSpPr>
            <a:spLocks noGrp="1"/>
          </p:cNvSpPr>
          <p:nvPr>
            <p:ph type="sldNum" sz="quarter" idx="4294967295"/>
          </p:nvPr>
        </p:nvSpPr>
        <p:spPr>
          <a:xfrm>
            <a:off x="7010400" y="6356350"/>
            <a:ext cx="2133600" cy="365125"/>
          </a:xfrm>
          <a:noFill/>
        </p:spPr>
        <p:txBody>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fld id="{58F806F4-DA7F-4722-AF23-14ABD7B5179E}" type="slidenum">
              <a:rPr lang="en-US" altLang="en-US" sz="900">
                <a:solidFill>
                  <a:schemeClr val="bg2"/>
                </a:solidFill>
              </a:rPr>
              <a:pPr eaLnBrk="1" hangingPunct="1"/>
              <a:t>36</a:t>
            </a:fld>
            <a:endParaRPr lang="en-US" altLang="en-US" sz="900" dirty="0">
              <a:solidFill>
                <a:schemeClr val="bg2"/>
              </a:solidFill>
            </a:endParaRPr>
          </a:p>
        </p:txBody>
      </p:sp>
      <p:graphicFrame>
        <p:nvGraphicFramePr>
          <p:cNvPr id="2" name="Table 1"/>
          <p:cNvGraphicFramePr>
            <a:graphicFrameLocks noGrp="1"/>
          </p:cNvGraphicFramePr>
          <p:nvPr>
            <p:extLst>
              <p:ext uri="{D42A27DB-BD31-4B8C-83A1-F6EECF244321}">
                <p14:modId xmlns:p14="http://schemas.microsoft.com/office/powerpoint/2010/main" val="2471204908"/>
              </p:ext>
            </p:extLst>
          </p:nvPr>
        </p:nvGraphicFramePr>
        <p:xfrm>
          <a:off x="532535" y="1944267"/>
          <a:ext cx="8210859" cy="4611398"/>
        </p:xfrm>
        <a:graphic>
          <a:graphicData uri="http://schemas.openxmlformats.org/drawingml/2006/table">
            <a:tbl>
              <a:tblPr firstRow="1" firstCol="1" bandRow="1"/>
              <a:tblGrid>
                <a:gridCol w="3698542"/>
                <a:gridCol w="4418337"/>
                <a:gridCol w="93980"/>
              </a:tblGrid>
              <a:tr h="299341">
                <a:tc gridSpan="3">
                  <a:txBody>
                    <a:bodyPr/>
                    <a:lstStyle/>
                    <a:p>
                      <a:pPr marL="0" marR="0">
                        <a:lnSpc>
                          <a:spcPct val="115000"/>
                        </a:lnSpc>
                        <a:spcBef>
                          <a:spcPts val="0"/>
                        </a:spcBef>
                        <a:spcAft>
                          <a:spcPts val="0"/>
                        </a:spcAft>
                      </a:pPr>
                      <a:r>
                        <a:rPr lang="en-US" sz="2400" b="1" dirty="0" smtClean="0">
                          <a:solidFill>
                            <a:schemeClr val="tx1"/>
                          </a:solidFill>
                          <a:effectLst/>
                          <a:latin typeface="+mn-lt"/>
                          <a:ea typeface="Times New Roman"/>
                          <a:cs typeface="Times New Roman"/>
                        </a:rPr>
                        <a:t>Macroeconomic</a:t>
                      </a:r>
                      <a:r>
                        <a:rPr lang="en-US" sz="2400" b="1" baseline="0" dirty="0" smtClean="0">
                          <a:solidFill>
                            <a:schemeClr val="tx1"/>
                          </a:solidFill>
                          <a:effectLst/>
                          <a:latin typeface="+mn-lt"/>
                          <a:ea typeface="Times New Roman"/>
                          <a:cs typeface="Times New Roman"/>
                        </a:rPr>
                        <a:t> </a:t>
                      </a:r>
                      <a:r>
                        <a:rPr lang="en-US" sz="2400" b="1" dirty="0" smtClean="0">
                          <a:solidFill>
                            <a:schemeClr val="tx1"/>
                          </a:solidFill>
                          <a:effectLst/>
                          <a:latin typeface="+mn-lt"/>
                          <a:ea typeface="Times New Roman"/>
                          <a:cs typeface="Times New Roman"/>
                        </a:rPr>
                        <a:t>Drivers</a:t>
                      </a:r>
                      <a:endParaRPr lang="en-US" sz="2400" dirty="0">
                        <a:solidFill>
                          <a:schemeClr val="tx1"/>
                        </a:solidFill>
                        <a:effectLst/>
                        <a:latin typeface="+mn-lt"/>
                        <a:ea typeface="Calibri"/>
                        <a:cs typeface="Times New Roman"/>
                      </a:endParaRPr>
                    </a:p>
                  </a:txBody>
                  <a:tcPr marL="68580" marR="68580" marT="0" marB="0" anchor="b">
                    <a:lnL>
                      <a:noFill/>
                    </a:lnL>
                    <a:lnR>
                      <a:noFill/>
                    </a:lnR>
                    <a:lnT>
                      <a:noFill/>
                    </a:lnT>
                    <a:lnB>
                      <a:noFill/>
                    </a:lnB>
                    <a:solidFill>
                      <a:schemeClr val="bg1"/>
                    </a:solidFill>
                  </a:tcPr>
                </a:tc>
                <a:tc hMerge="1">
                  <a:txBody>
                    <a:bodyPr/>
                    <a:lstStyle/>
                    <a:p>
                      <a:endParaRPr lang="en-US"/>
                    </a:p>
                  </a:txBody>
                  <a:tcPr/>
                </a:tc>
                <a:tc hMerge="1">
                  <a:txBody>
                    <a:bodyPr/>
                    <a:lstStyle/>
                    <a:p>
                      <a:endParaRPr lang="en-US"/>
                    </a:p>
                  </a:txBody>
                  <a:tcPr/>
                </a:tc>
              </a:tr>
              <a:tr h="299341">
                <a:tc>
                  <a:txBody>
                    <a:bodyPr/>
                    <a:lstStyle/>
                    <a:p>
                      <a:pPr marL="171450" marR="0" indent="-171450">
                        <a:lnSpc>
                          <a:spcPct val="115000"/>
                        </a:lnSpc>
                        <a:spcBef>
                          <a:spcPts val="0"/>
                        </a:spcBef>
                        <a:spcAft>
                          <a:spcPts val="0"/>
                        </a:spcAft>
                        <a:buClr>
                          <a:srgbClr val="00A6D6"/>
                        </a:buClr>
                        <a:buFont typeface="Wingdings" panose="05000000000000000000" pitchFamily="2" charset="2"/>
                        <a:buChar char="Ø"/>
                      </a:pPr>
                      <a:r>
                        <a:rPr lang="en-US" sz="1400" dirty="0">
                          <a:solidFill>
                            <a:srgbClr val="000000"/>
                          </a:solidFill>
                          <a:effectLst/>
                          <a:latin typeface="+mn-lt"/>
                          <a:ea typeface="Times New Roman"/>
                          <a:cs typeface="Times New Roman"/>
                        </a:rPr>
                        <a:t>Consumer Confidence (Up)</a:t>
                      </a:r>
                      <a:endParaRPr lang="en-US" sz="1400" dirty="0">
                        <a:effectLst/>
                        <a:latin typeface="+mn-lt"/>
                        <a:ea typeface="Calibri"/>
                        <a:cs typeface="Times New Roman"/>
                      </a:endParaRPr>
                    </a:p>
                  </a:txBody>
                  <a:tcPr marL="68580" marR="68580" marT="0" marB="0" anchor="ctr">
                    <a:lnL>
                      <a:noFill/>
                    </a:lnL>
                    <a:lnR>
                      <a:noFill/>
                    </a:lnR>
                    <a:lnT>
                      <a:noFill/>
                    </a:lnT>
                    <a:lnB>
                      <a:noFill/>
                    </a:lnB>
                  </a:tcPr>
                </a:tc>
                <a:tc>
                  <a:txBody>
                    <a:bodyPr/>
                    <a:lstStyle/>
                    <a:p>
                      <a:pPr marL="171450" marR="0" indent="-171450">
                        <a:lnSpc>
                          <a:spcPct val="115000"/>
                        </a:lnSpc>
                        <a:spcBef>
                          <a:spcPts val="0"/>
                        </a:spcBef>
                        <a:spcAft>
                          <a:spcPts val="0"/>
                        </a:spcAft>
                        <a:buClr>
                          <a:srgbClr val="00A6D6"/>
                        </a:buClr>
                        <a:buFont typeface="Wingdings" panose="05000000000000000000" pitchFamily="2" charset="2"/>
                        <a:buChar char="Ø"/>
                      </a:pPr>
                      <a:r>
                        <a:rPr lang="en-US" sz="1400" dirty="0">
                          <a:solidFill>
                            <a:srgbClr val="000000"/>
                          </a:solidFill>
                          <a:effectLst/>
                          <a:latin typeface="+mn-lt"/>
                          <a:ea typeface="Times New Roman"/>
                          <a:cs typeface="Times New Roman"/>
                        </a:rPr>
                        <a:t>Housing Prices (Up)</a:t>
                      </a:r>
                      <a:endParaRPr lang="en-US" sz="1400" dirty="0">
                        <a:effectLst/>
                        <a:latin typeface="+mn-lt"/>
                        <a:ea typeface="Calibri"/>
                        <a:cs typeface="Times New Roman"/>
                      </a:endParaRPr>
                    </a:p>
                  </a:txBody>
                  <a:tcPr marL="68580" marR="68580" marT="0" marB="0" anchor="ctr">
                    <a:lnL>
                      <a:noFill/>
                    </a:lnL>
                    <a:lnR>
                      <a:noFill/>
                    </a:lnR>
                    <a:lnT>
                      <a:noFill/>
                    </a:lnT>
                    <a:lnB>
                      <a:noFill/>
                    </a:lnB>
                  </a:tcPr>
                </a:tc>
                <a:tc>
                  <a:txBody>
                    <a:bodyPr/>
                    <a:lstStyle/>
                    <a:p>
                      <a:pPr marL="0" marR="0">
                        <a:lnSpc>
                          <a:spcPct val="115000"/>
                        </a:lnSpc>
                        <a:spcBef>
                          <a:spcPts val="0"/>
                        </a:spcBef>
                        <a:spcAft>
                          <a:spcPts val="1000"/>
                        </a:spcAft>
                      </a:pPr>
                      <a:r>
                        <a:rPr lang="en-US" sz="1100" dirty="0">
                          <a:effectLst/>
                          <a:latin typeface="Calibri"/>
                          <a:ea typeface="Calibri"/>
                          <a:cs typeface="Times New Roman"/>
                        </a:rPr>
                        <a:t> </a:t>
                      </a:r>
                    </a:p>
                  </a:txBody>
                  <a:tcPr marL="0" marR="0" marT="0" marB="0" anchor="ctr">
                    <a:lnL>
                      <a:noFill/>
                    </a:lnL>
                    <a:lnR>
                      <a:noFill/>
                    </a:lnR>
                    <a:lnT>
                      <a:noFill/>
                    </a:lnT>
                    <a:lnB>
                      <a:noFill/>
                    </a:lnB>
                  </a:tcPr>
                </a:tc>
              </a:tr>
              <a:tr h="299341">
                <a:tc>
                  <a:txBody>
                    <a:bodyPr/>
                    <a:lstStyle/>
                    <a:p>
                      <a:pPr marL="171450" marR="0" indent="-171450">
                        <a:lnSpc>
                          <a:spcPct val="115000"/>
                        </a:lnSpc>
                        <a:spcBef>
                          <a:spcPts val="0"/>
                        </a:spcBef>
                        <a:spcAft>
                          <a:spcPts val="0"/>
                        </a:spcAft>
                        <a:buClr>
                          <a:srgbClr val="00A6D6"/>
                        </a:buClr>
                        <a:buFont typeface="Wingdings" panose="05000000000000000000" pitchFamily="2" charset="2"/>
                        <a:buChar char="Ø"/>
                      </a:pPr>
                      <a:r>
                        <a:rPr lang="en-US" sz="1400" dirty="0">
                          <a:solidFill>
                            <a:srgbClr val="000000"/>
                          </a:solidFill>
                          <a:effectLst/>
                          <a:latin typeface="+mn-lt"/>
                          <a:ea typeface="Times New Roman"/>
                          <a:cs typeface="Times New Roman"/>
                        </a:rPr>
                        <a:t>Consumer Confidence (Down)</a:t>
                      </a:r>
                      <a:endParaRPr lang="en-US" sz="1400" dirty="0">
                        <a:effectLst/>
                        <a:latin typeface="+mn-lt"/>
                        <a:ea typeface="Calibri"/>
                        <a:cs typeface="Times New Roman"/>
                      </a:endParaRPr>
                    </a:p>
                  </a:txBody>
                  <a:tcPr marL="68580" marR="68580" marT="0" marB="0" anchor="ctr">
                    <a:lnL>
                      <a:noFill/>
                    </a:lnL>
                    <a:lnR>
                      <a:noFill/>
                    </a:lnR>
                    <a:lnT>
                      <a:noFill/>
                    </a:lnT>
                    <a:lnB>
                      <a:noFill/>
                    </a:lnB>
                  </a:tcPr>
                </a:tc>
                <a:tc>
                  <a:txBody>
                    <a:bodyPr/>
                    <a:lstStyle/>
                    <a:p>
                      <a:pPr marL="171450" marR="0" indent="-171450">
                        <a:lnSpc>
                          <a:spcPct val="115000"/>
                        </a:lnSpc>
                        <a:spcBef>
                          <a:spcPts val="0"/>
                        </a:spcBef>
                        <a:spcAft>
                          <a:spcPts val="0"/>
                        </a:spcAft>
                        <a:buClr>
                          <a:srgbClr val="00A6D6"/>
                        </a:buClr>
                        <a:buFont typeface="Wingdings" panose="05000000000000000000" pitchFamily="2" charset="2"/>
                        <a:buChar char="Ø"/>
                      </a:pPr>
                      <a:r>
                        <a:rPr lang="en-US" sz="1400" dirty="0">
                          <a:solidFill>
                            <a:srgbClr val="000000"/>
                          </a:solidFill>
                          <a:effectLst/>
                          <a:latin typeface="+mn-lt"/>
                          <a:ea typeface="Times New Roman"/>
                          <a:cs typeface="Times New Roman"/>
                        </a:rPr>
                        <a:t>Housing Prices (Down)</a:t>
                      </a:r>
                      <a:endParaRPr lang="en-US" sz="1400" dirty="0">
                        <a:effectLst/>
                        <a:latin typeface="+mn-lt"/>
                        <a:ea typeface="Calibri"/>
                        <a:cs typeface="Times New Roman"/>
                      </a:endParaRPr>
                    </a:p>
                  </a:txBody>
                  <a:tcPr marL="68580" marR="68580" marT="0" marB="0" anchor="ctr">
                    <a:lnL>
                      <a:noFill/>
                    </a:lnL>
                    <a:lnR>
                      <a:noFill/>
                    </a:lnR>
                    <a:lnT>
                      <a:noFill/>
                    </a:lnT>
                    <a:lnB>
                      <a:noFill/>
                    </a:lnB>
                  </a:tcPr>
                </a:tc>
                <a:tc>
                  <a:txBody>
                    <a:bodyPr/>
                    <a:lstStyle/>
                    <a:p>
                      <a:pPr marL="0" marR="0">
                        <a:lnSpc>
                          <a:spcPct val="115000"/>
                        </a:lnSpc>
                        <a:spcBef>
                          <a:spcPts val="0"/>
                        </a:spcBef>
                        <a:spcAft>
                          <a:spcPts val="1000"/>
                        </a:spcAft>
                      </a:pPr>
                      <a:r>
                        <a:rPr lang="en-US" sz="1100" dirty="0">
                          <a:effectLst/>
                          <a:latin typeface="Calibri"/>
                          <a:ea typeface="Calibri"/>
                          <a:cs typeface="Times New Roman"/>
                        </a:rPr>
                        <a:t> </a:t>
                      </a:r>
                    </a:p>
                  </a:txBody>
                  <a:tcPr marL="0" marR="0" marT="0" marB="0" anchor="ctr">
                    <a:lnL>
                      <a:noFill/>
                    </a:lnL>
                    <a:lnR>
                      <a:noFill/>
                    </a:lnR>
                    <a:lnT>
                      <a:noFill/>
                    </a:lnT>
                    <a:lnB>
                      <a:noFill/>
                    </a:lnB>
                  </a:tcPr>
                </a:tc>
              </a:tr>
              <a:tr h="299341">
                <a:tc>
                  <a:txBody>
                    <a:bodyPr/>
                    <a:lstStyle/>
                    <a:p>
                      <a:pPr marL="171450" marR="0" indent="-171450">
                        <a:lnSpc>
                          <a:spcPct val="115000"/>
                        </a:lnSpc>
                        <a:spcBef>
                          <a:spcPts val="0"/>
                        </a:spcBef>
                        <a:spcAft>
                          <a:spcPts val="0"/>
                        </a:spcAft>
                        <a:buClr>
                          <a:srgbClr val="00A6D6"/>
                        </a:buClr>
                        <a:buFont typeface="Wingdings" panose="05000000000000000000" pitchFamily="2" charset="2"/>
                        <a:buChar char="Ø"/>
                      </a:pPr>
                      <a:r>
                        <a:rPr lang="en-US" sz="1400" dirty="0">
                          <a:solidFill>
                            <a:srgbClr val="000000"/>
                          </a:solidFill>
                          <a:effectLst/>
                          <a:latin typeface="+mn-lt"/>
                          <a:ea typeface="Times New Roman"/>
                          <a:cs typeface="Times New Roman"/>
                        </a:rPr>
                        <a:t>Unemployment (Up)</a:t>
                      </a:r>
                      <a:endParaRPr lang="en-US" sz="1400" dirty="0">
                        <a:effectLst/>
                        <a:latin typeface="+mn-lt"/>
                        <a:ea typeface="Calibri"/>
                        <a:cs typeface="Times New Roman"/>
                      </a:endParaRPr>
                    </a:p>
                  </a:txBody>
                  <a:tcPr marL="68580" marR="68580" marT="0" marB="0" anchor="ctr">
                    <a:lnL>
                      <a:noFill/>
                    </a:lnL>
                    <a:lnR>
                      <a:noFill/>
                    </a:lnR>
                    <a:lnT>
                      <a:noFill/>
                    </a:lnT>
                    <a:lnB>
                      <a:noFill/>
                    </a:lnB>
                  </a:tcPr>
                </a:tc>
                <a:tc>
                  <a:txBody>
                    <a:bodyPr/>
                    <a:lstStyle/>
                    <a:p>
                      <a:pPr marL="171450" marR="0" indent="-171450">
                        <a:lnSpc>
                          <a:spcPct val="115000"/>
                        </a:lnSpc>
                        <a:spcBef>
                          <a:spcPts val="0"/>
                        </a:spcBef>
                        <a:spcAft>
                          <a:spcPts val="0"/>
                        </a:spcAft>
                        <a:buClr>
                          <a:srgbClr val="00A6D6"/>
                        </a:buClr>
                        <a:buFont typeface="Wingdings" panose="05000000000000000000" pitchFamily="2" charset="2"/>
                        <a:buChar char="Ø"/>
                      </a:pPr>
                      <a:r>
                        <a:rPr lang="en-US" sz="1400" dirty="0">
                          <a:solidFill>
                            <a:srgbClr val="000000"/>
                          </a:solidFill>
                          <a:effectLst/>
                          <a:latin typeface="+mn-lt"/>
                          <a:ea typeface="Times New Roman"/>
                          <a:cs typeface="Times New Roman"/>
                        </a:rPr>
                        <a:t>Used Vehicle Prices (Up)</a:t>
                      </a:r>
                      <a:endParaRPr lang="en-US" sz="1400" dirty="0">
                        <a:effectLst/>
                        <a:latin typeface="+mn-lt"/>
                        <a:ea typeface="Calibri"/>
                        <a:cs typeface="Times New Roman"/>
                      </a:endParaRPr>
                    </a:p>
                  </a:txBody>
                  <a:tcPr marL="68580" marR="68580" marT="0" marB="0" anchor="ctr">
                    <a:lnL>
                      <a:noFill/>
                    </a:lnL>
                    <a:lnR>
                      <a:noFill/>
                    </a:lnR>
                    <a:lnT>
                      <a:noFill/>
                    </a:lnT>
                    <a:lnB>
                      <a:noFill/>
                    </a:lnB>
                  </a:tcPr>
                </a:tc>
                <a:tc>
                  <a:txBody>
                    <a:bodyPr/>
                    <a:lstStyle/>
                    <a:p>
                      <a:pPr marL="0" marR="0">
                        <a:lnSpc>
                          <a:spcPct val="115000"/>
                        </a:lnSpc>
                        <a:spcBef>
                          <a:spcPts val="0"/>
                        </a:spcBef>
                        <a:spcAft>
                          <a:spcPts val="1000"/>
                        </a:spcAft>
                      </a:pPr>
                      <a:r>
                        <a:rPr lang="en-US" sz="1100" dirty="0">
                          <a:effectLst/>
                          <a:latin typeface="Calibri"/>
                          <a:ea typeface="Calibri"/>
                          <a:cs typeface="Times New Roman"/>
                        </a:rPr>
                        <a:t> </a:t>
                      </a:r>
                    </a:p>
                  </a:txBody>
                  <a:tcPr marL="0" marR="0" marT="0" marB="0" anchor="ctr">
                    <a:lnL>
                      <a:noFill/>
                    </a:lnL>
                    <a:lnR>
                      <a:noFill/>
                    </a:lnR>
                    <a:lnT>
                      <a:noFill/>
                    </a:lnT>
                    <a:lnB>
                      <a:noFill/>
                    </a:lnB>
                  </a:tcPr>
                </a:tc>
              </a:tr>
              <a:tr h="299341">
                <a:tc>
                  <a:txBody>
                    <a:bodyPr/>
                    <a:lstStyle/>
                    <a:p>
                      <a:pPr marL="171450" marR="0" indent="-171450">
                        <a:lnSpc>
                          <a:spcPct val="115000"/>
                        </a:lnSpc>
                        <a:spcBef>
                          <a:spcPts val="0"/>
                        </a:spcBef>
                        <a:spcAft>
                          <a:spcPts val="0"/>
                        </a:spcAft>
                        <a:buClr>
                          <a:srgbClr val="00A6D6"/>
                        </a:buClr>
                        <a:buFont typeface="Wingdings" panose="05000000000000000000" pitchFamily="2" charset="2"/>
                        <a:buChar char="Ø"/>
                      </a:pPr>
                      <a:r>
                        <a:rPr lang="en-US" sz="1400" dirty="0">
                          <a:solidFill>
                            <a:srgbClr val="000000"/>
                          </a:solidFill>
                          <a:effectLst/>
                          <a:latin typeface="+mn-lt"/>
                          <a:ea typeface="Times New Roman"/>
                          <a:cs typeface="Times New Roman"/>
                        </a:rPr>
                        <a:t>Unemployment (Down)</a:t>
                      </a:r>
                      <a:endParaRPr lang="en-US" sz="1400" dirty="0">
                        <a:effectLst/>
                        <a:latin typeface="+mn-lt"/>
                        <a:ea typeface="Calibri"/>
                        <a:cs typeface="Times New Roman"/>
                      </a:endParaRPr>
                    </a:p>
                  </a:txBody>
                  <a:tcPr marL="68580" marR="68580" marT="0" marB="0" anchor="ctr">
                    <a:lnL>
                      <a:noFill/>
                    </a:lnL>
                    <a:lnR>
                      <a:noFill/>
                    </a:lnR>
                    <a:lnT>
                      <a:noFill/>
                    </a:lnT>
                    <a:lnB>
                      <a:noFill/>
                    </a:lnB>
                  </a:tcPr>
                </a:tc>
                <a:tc>
                  <a:txBody>
                    <a:bodyPr/>
                    <a:lstStyle/>
                    <a:p>
                      <a:pPr marL="171450" marR="0" indent="-171450">
                        <a:lnSpc>
                          <a:spcPct val="115000"/>
                        </a:lnSpc>
                        <a:spcBef>
                          <a:spcPts val="0"/>
                        </a:spcBef>
                        <a:spcAft>
                          <a:spcPts val="0"/>
                        </a:spcAft>
                        <a:buClr>
                          <a:srgbClr val="00A6D6"/>
                        </a:buClr>
                        <a:buFont typeface="Wingdings" panose="05000000000000000000" pitchFamily="2" charset="2"/>
                        <a:buChar char="Ø"/>
                      </a:pPr>
                      <a:r>
                        <a:rPr lang="en-US" sz="1400" dirty="0">
                          <a:solidFill>
                            <a:srgbClr val="000000"/>
                          </a:solidFill>
                          <a:effectLst/>
                          <a:latin typeface="+mn-lt"/>
                          <a:ea typeface="Times New Roman"/>
                          <a:cs typeface="Times New Roman"/>
                        </a:rPr>
                        <a:t>Used Vehicle Prices (Down)</a:t>
                      </a:r>
                      <a:endParaRPr lang="en-US" sz="1400" dirty="0">
                        <a:effectLst/>
                        <a:latin typeface="+mn-lt"/>
                        <a:ea typeface="Calibri"/>
                        <a:cs typeface="Times New Roman"/>
                      </a:endParaRPr>
                    </a:p>
                  </a:txBody>
                  <a:tcPr marL="68580" marR="68580" marT="0" marB="0" anchor="ctr">
                    <a:lnL>
                      <a:noFill/>
                    </a:lnL>
                    <a:lnR>
                      <a:noFill/>
                    </a:lnR>
                    <a:lnT>
                      <a:noFill/>
                    </a:lnT>
                    <a:lnB>
                      <a:noFill/>
                    </a:lnB>
                  </a:tcPr>
                </a:tc>
                <a:tc>
                  <a:txBody>
                    <a:bodyPr/>
                    <a:lstStyle/>
                    <a:p>
                      <a:pPr marL="0" marR="0">
                        <a:lnSpc>
                          <a:spcPct val="115000"/>
                        </a:lnSpc>
                        <a:spcBef>
                          <a:spcPts val="0"/>
                        </a:spcBef>
                        <a:spcAft>
                          <a:spcPts val="1000"/>
                        </a:spcAft>
                      </a:pPr>
                      <a:r>
                        <a:rPr lang="en-US" sz="1100" dirty="0">
                          <a:effectLst/>
                          <a:latin typeface="Calibri"/>
                          <a:ea typeface="Calibri"/>
                          <a:cs typeface="Times New Roman"/>
                        </a:rPr>
                        <a:t> </a:t>
                      </a:r>
                    </a:p>
                  </a:txBody>
                  <a:tcPr marL="0" marR="0" marT="0" marB="0" anchor="ctr">
                    <a:lnL>
                      <a:noFill/>
                    </a:lnL>
                    <a:lnR>
                      <a:noFill/>
                    </a:lnR>
                    <a:lnT>
                      <a:noFill/>
                    </a:lnT>
                    <a:lnB>
                      <a:noFill/>
                    </a:lnB>
                  </a:tcPr>
                </a:tc>
              </a:tr>
              <a:tr h="299341">
                <a:tc>
                  <a:txBody>
                    <a:bodyPr/>
                    <a:lstStyle/>
                    <a:p>
                      <a:pPr marL="171450" marR="0" indent="-171450">
                        <a:lnSpc>
                          <a:spcPct val="115000"/>
                        </a:lnSpc>
                        <a:spcBef>
                          <a:spcPts val="0"/>
                        </a:spcBef>
                        <a:spcAft>
                          <a:spcPts val="0"/>
                        </a:spcAft>
                        <a:buClr>
                          <a:srgbClr val="00A6D6"/>
                        </a:buClr>
                        <a:buFont typeface="Wingdings" panose="05000000000000000000" pitchFamily="2" charset="2"/>
                        <a:buChar char="Ø"/>
                      </a:pPr>
                      <a:r>
                        <a:rPr lang="en-US" sz="1400" dirty="0">
                          <a:solidFill>
                            <a:srgbClr val="000000"/>
                          </a:solidFill>
                          <a:effectLst/>
                          <a:latin typeface="+mn-lt"/>
                          <a:ea typeface="Times New Roman"/>
                          <a:cs typeface="Times New Roman"/>
                        </a:rPr>
                        <a:t>Inflation</a:t>
                      </a:r>
                      <a:endParaRPr lang="en-US" sz="1400" dirty="0">
                        <a:effectLst/>
                        <a:latin typeface="+mn-lt"/>
                        <a:ea typeface="Calibri"/>
                        <a:cs typeface="Times New Roman"/>
                      </a:endParaRPr>
                    </a:p>
                  </a:txBody>
                  <a:tcPr marL="68580" marR="68580" marT="0" marB="0" anchor="ctr">
                    <a:lnL>
                      <a:noFill/>
                    </a:lnL>
                    <a:lnR>
                      <a:noFill/>
                    </a:lnR>
                    <a:lnT>
                      <a:noFill/>
                    </a:lnT>
                    <a:lnB>
                      <a:noFill/>
                    </a:lnB>
                  </a:tcPr>
                </a:tc>
                <a:tc>
                  <a:txBody>
                    <a:bodyPr/>
                    <a:lstStyle/>
                    <a:p>
                      <a:pPr marL="171450" marR="0" indent="-171450">
                        <a:lnSpc>
                          <a:spcPct val="115000"/>
                        </a:lnSpc>
                        <a:spcBef>
                          <a:spcPts val="0"/>
                        </a:spcBef>
                        <a:spcAft>
                          <a:spcPts val="0"/>
                        </a:spcAft>
                        <a:buClr>
                          <a:srgbClr val="00A6D6"/>
                        </a:buClr>
                        <a:buFont typeface="Wingdings" panose="05000000000000000000" pitchFamily="2" charset="2"/>
                        <a:buChar char="Ø"/>
                      </a:pPr>
                      <a:r>
                        <a:rPr lang="en-US" sz="1400" dirty="0">
                          <a:solidFill>
                            <a:srgbClr val="000000"/>
                          </a:solidFill>
                          <a:effectLst/>
                          <a:latin typeface="+mn-lt"/>
                          <a:ea typeface="Times New Roman"/>
                          <a:cs typeface="Times New Roman"/>
                        </a:rPr>
                        <a:t>US Dollar Appreciation</a:t>
                      </a:r>
                      <a:endParaRPr lang="en-US" sz="1400" dirty="0">
                        <a:effectLst/>
                        <a:latin typeface="+mn-lt"/>
                        <a:ea typeface="Calibri"/>
                        <a:cs typeface="Times New Roman"/>
                      </a:endParaRPr>
                    </a:p>
                  </a:txBody>
                  <a:tcPr marL="68580" marR="68580" marT="0" marB="0" anchor="ctr">
                    <a:lnL>
                      <a:noFill/>
                    </a:lnL>
                    <a:lnR>
                      <a:noFill/>
                    </a:lnR>
                    <a:lnT>
                      <a:noFill/>
                    </a:lnT>
                    <a:lnB>
                      <a:noFill/>
                    </a:lnB>
                  </a:tcPr>
                </a:tc>
                <a:tc>
                  <a:txBody>
                    <a:bodyPr/>
                    <a:lstStyle/>
                    <a:p>
                      <a:pPr marL="0" marR="0">
                        <a:lnSpc>
                          <a:spcPct val="115000"/>
                        </a:lnSpc>
                        <a:spcBef>
                          <a:spcPts val="0"/>
                        </a:spcBef>
                        <a:spcAft>
                          <a:spcPts val="1000"/>
                        </a:spcAft>
                      </a:pPr>
                      <a:r>
                        <a:rPr lang="en-US" sz="1100" dirty="0">
                          <a:effectLst/>
                          <a:latin typeface="Calibri"/>
                          <a:ea typeface="Calibri"/>
                          <a:cs typeface="Times New Roman"/>
                        </a:rPr>
                        <a:t> </a:t>
                      </a:r>
                    </a:p>
                  </a:txBody>
                  <a:tcPr marL="0" marR="0" marT="0" marB="0" anchor="ctr">
                    <a:lnL>
                      <a:noFill/>
                    </a:lnL>
                    <a:lnR>
                      <a:noFill/>
                    </a:lnR>
                    <a:lnT>
                      <a:noFill/>
                    </a:lnT>
                    <a:lnB>
                      <a:noFill/>
                    </a:lnB>
                  </a:tcPr>
                </a:tc>
              </a:tr>
              <a:tr h="299341">
                <a:tc>
                  <a:txBody>
                    <a:bodyPr/>
                    <a:lstStyle/>
                    <a:p>
                      <a:pPr marL="171450" marR="0" indent="-171450">
                        <a:lnSpc>
                          <a:spcPct val="115000"/>
                        </a:lnSpc>
                        <a:spcBef>
                          <a:spcPts val="0"/>
                        </a:spcBef>
                        <a:spcAft>
                          <a:spcPts val="0"/>
                        </a:spcAft>
                        <a:buClr>
                          <a:srgbClr val="00A6D6"/>
                        </a:buClr>
                        <a:buFont typeface="Wingdings" panose="05000000000000000000" pitchFamily="2" charset="2"/>
                        <a:buChar char="Ø"/>
                      </a:pPr>
                      <a:r>
                        <a:rPr lang="en-US" sz="1400" dirty="0">
                          <a:solidFill>
                            <a:srgbClr val="000000"/>
                          </a:solidFill>
                          <a:effectLst/>
                          <a:latin typeface="+mn-lt"/>
                          <a:ea typeface="Times New Roman"/>
                          <a:cs typeface="Times New Roman"/>
                        </a:rPr>
                        <a:t>Deflation</a:t>
                      </a:r>
                      <a:endParaRPr lang="en-US" sz="1400" dirty="0">
                        <a:effectLst/>
                        <a:latin typeface="+mn-lt"/>
                        <a:ea typeface="Calibri"/>
                        <a:cs typeface="Times New Roman"/>
                      </a:endParaRPr>
                    </a:p>
                  </a:txBody>
                  <a:tcPr marL="68580" marR="68580" marT="0" marB="0" anchor="ctr">
                    <a:lnL>
                      <a:noFill/>
                    </a:lnL>
                    <a:lnR>
                      <a:noFill/>
                    </a:lnR>
                    <a:lnT>
                      <a:noFill/>
                    </a:lnT>
                    <a:lnB>
                      <a:noFill/>
                    </a:lnB>
                  </a:tcPr>
                </a:tc>
                <a:tc>
                  <a:txBody>
                    <a:bodyPr/>
                    <a:lstStyle/>
                    <a:p>
                      <a:pPr marL="171450" marR="0" indent="-171450">
                        <a:lnSpc>
                          <a:spcPct val="115000"/>
                        </a:lnSpc>
                        <a:spcBef>
                          <a:spcPts val="0"/>
                        </a:spcBef>
                        <a:spcAft>
                          <a:spcPts val="0"/>
                        </a:spcAft>
                        <a:buClr>
                          <a:srgbClr val="00A6D6"/>
                        </a:buClr>
                        <a:buFont typeface="Wingdings" panose="05000000000000000000" pitchFamily="2" charset="2"/>
                        <a:buChar char="Ø"/>
                      </a:pPr>
                      <a:r>
                        <a:rPr lang="en-US" sz="1400" dirty="0">
                          <a:solidFill>
                            <a:srgbClr val="000000"/>
                          </a:solidFill>
                          <a:effectLst/>
                          <a:latin typeface="+mn-lt"/>
                          <a:ea typeface="Times New Roman"/>
                          <a:cs typeface="Times New Roman"/>
                        </a:rPr>
                        <a:t>US Dollar Depreciation</a:t>
                      </a:r>
                      <a:endParaRPr lang="en-US" sz="1400" dirty="0">
                        <a:effectLst/>
                        <a:latin typeface="+mn-lt"/>
                        <a:ea typeface="Calibri"/>
                        <a:cs typeface="Times New Roman"/>
                      </a:endParaRPr>
                    </a:p>
                  </a:txBody>
                  <a:tcPr marL="68580" marR="68580" marT="0" marB="0" anchor="ctr">
                    <a:lnL>
                      <a:noFill/>
                    </a:lnL>
                    <a:lnR>
                      <a:noFill/>
                    </a:lnR>
                    <a:lnT>
                      <a:noFill/>
                    </a:lnT>
                    <a:lnB>
                      <a:noFill/>
                    </a:lnB>
                  </a:tcPr>
                </a:tc>
                <a:tc>
                  <a:txBody>
                    <a:bodyPr/>
                    <a:lstStyle/>
                    <a:p>
                      <a:pPr marL="0" marR="0">
                        <a:lnSpc>
                          <a:spcPct val="115000"/>
                        </a:lnSpc>
                        <a:spcBef>
                          <a:spcPts val="0"/>
                        </a:spcBef>
                        <a:spcAft>
                          <a:spcPts val="1000"/>
                        </a:spcAft>
                      </a:pPr>
                      <a:r>
                        <a:rPr lang="en-US" sz="1100" dirty="0">
                          <a:effectLst/>
                          <a:latin typeface="Calibri"/>
                          <a:ea typeface="Calibri"/>
                          <a:cs typeface="Times New Roman"/>
                        </a:rPr>
                        <a:t> </a:t>
                      </a:r>
                    </a:p>
                  </a:txBody>
                  <a:tcPr marL="0" marR="0" marT="0" marB="0" anchor="ctr">
                    <a:lnL>
                      <a:noFill/>
                    </a:lnL>
                    <a:lnR>
                      <a:noFill/>
                    </a:lnR>
                    <a:lnT>
                      <a:noFill/>
                    </a:lnT>
                    <a:lnB>
                      <a:noFill/>
                    </a:lnB>
                  </a:tcPr>
                </a:tc>
              </a:tr>
              <a:tr h="299341">
                <a:tc>
                  <a:txBody>
                    <a:bodyPr/>
                    <a:lstStyle/>
                    <a:p>
                      <a:pPr marL="171450" marR="0" indent="-171450">
                        <a:lnSpc>
                          <a:spcPct val="115000"/>
                        </a:lnSpc>
                        <a:spcBef>
                          <a:spcPts val="0"/>
                        </a:spcBef>
                        <a:spcAft>
                          <a:spcPts val="0"/>
                        </a:spcAft>
                        <a:buClr>
                          <a:srgbClr val="00A6D6"/>
                        </a:buClr>
                        <a:buFont typeface="Wingdings" panose="05000000000000000000" pitchFamily="2" charset="2"/>
                        <a:buChar char="Ø"/>
                      </a:pPr>
                      <a:r>
                        <a:rPr lang="en-US" sz="1400" dirty="0">
                          <a:solidFill>
                            <a:srgbClr val="000000"/>
                          </a:solidFill>
                          <a:effectLst/>
                          <a:latin typeface="+mn-lt"/>
                          <a:ea typeface="Times New Roman"/>
                          <a:cs typeface="Times New Roman"/>
                        </a:rPr>
                        <a:t>Interest Rates (Up)</a:t>
                      </a:r>
                      <a:endParaRPr lang="en-US" sz="1400" dirty="0">
                        <a:effectLst/>
                        <a:latin typeface="+mn-lt"/>
                        <a:ea typeface="Calibri"/>
                        <a:cs typeface="Times New Roman"/>
                      </a:endParaRPr>
                    </a:p>
                  </a:txBody>
                  <a:tcPr marL="68580" marR="68580" marT="0" marB="0" anchor="ctr">
                    <a:lnL>
                      <a:noFill/>
                    </a:lnL>
                    <a:lnR>
                      <a:noFill/>
                    </a:lnR>
                    <a:lnT>
                      <a:noFill/>
                    </a:lnT>
                    <a:lnB>
                      <a:noFill/>
                    </a:lnB>
                  </a:tcPr>
                </a:tc>
                <a:tc>
                  <a:txBody>
                    <a:bodyPr/>
                    <a:lstStyle/>
                    <a:p>
                      <a:pPr marL="171450" marR="0" indent="-171450">
                        <a:lnSpc>
                          <a:spcPct val="115000"/>
                        </a:lnSpc>
                        <a:spcBef>
                          <a:spcPts val="0"/>
                        </a:spcBef>
                        <a:spcAft>
                          <a:spcPts val="0"/>
                        </a:spcAft>
                        <a:buClr>
                          <a:srgbClr val="00A6D6"/>
                        </a:buClr>
                        <a:buFont typeface="Wingdings" panose="05000000000000000000" pitchFamily="2" charset="2"/>
                        <a:buChar char="Ø"/>
                      </a:pPr>
                      <a:r>
                        <a:rPr lang="en-US" sz="1400" dirty="0">
                          <a:solidFill>
                            <a:srgbClr val="000000"/>
                          </a:solidFill>
                          <a:effectLst/>
                          <a:latin typeface="+mn-lt"/>
                          <a:ea typeface="Times New Roman"/>
                          <a:cs typeface="Times New Roman"/>
                        </a:rPr>
                        <a:t>Soft Commodity Prices (Up)</a:t>
                      </a:r>
                      <a:endParaRPr lang="en-US" sz="1400" dirty="0">
                        <a:effectLst/>
                        <a:latin typeface="+mn-lt"/>
                        <a:ea typeface="Calibri"/>
                        <a:cs typeface="Times New Roman"/>
                      </a:endParaRPr>
                    </a:p>
                  </a:txBody>
                  <a:tcPr marL="68580" marR="68580" marT="0" marB="0" anchor="ctr">
                    <a:lnL>
                      <a:noFill/>
                    </a:lnL>
                    <a:lnR>
                      <a:noFill/>
                    </a:lnR>
                    <a:lnT>
                      <a:noFill/>
                    </a:lnT>
                    <a:lnB>
                      <a:noFill/>
                    </a:lnB>
                  </a:tcPr>
                </a:tc>
                <a:tc>
                  <a:txBody>
                    <a:bodyPr/>
                    <a:lstStyle/>
                    <a:p>
                      <a:pPr marL="0" marR="0">
                        <a:lnSpc>
                          <a:spcPct val="115000"/>
                        </a:lnSpc>
                        <a:spcBef>
                          <a:spcPts val="0"/>
                        </a:spcBef>
                        <a:spcAft>
                          <a:spcPts val="1000"/>
                        </a:spcAft>
                      </a:pPr>
                      <a:r>
                        <a:rPr lang="en-US" sz="1100" dirty="0">
                          <a:effectLst/>
                          <a:latin typeface="Calibri"/>
                          <a:ea typeface="Calibri"/>
                          <a:cs typeface="Times New Roman"/>
                        </a:rPr>
                        <a:t> </a:t>
                      </a:r>
                    </a:p>
                  </a:txBody>
                  <a:tcPr marL="0" marR="0" marT="0" marB="0" anchor="ctr">
                    <a:lnL>
                      <a:noFill/>
                    </a:lnL>
                    <a:lnR>
                      <a:noFill/>
                    </a:lnR>
                    <a:lnT>
                      <a:noFill/>
                    </a:lnT>
                    <a:lnB>
                      <a:noFill/>
                    </a:lnB>
                  </a:tcPr>
                </a:tc>
              </a:tr>
              <a:tr h="299341">
                <a:tc>
                  <a:txBody>
                    <a:bodyPr/>
                    <a:lstStyle/>
                    <a:p>
                      <a:pPr marL="171450" marR="0" indent="-171450">
                        <a:lnSpc>
                          <a:spcPct val="115000"/>
                        </a:lnSpc>
                        <a:spcBef>
                          <a:spcPts val="0"/>
                        </a:spcBef>
                        <a:spcAft>
                          <a:spcPts val="0"/>
                        </a:spcAft>
                        <a:buClr>
                          <a:srgbClr val="00A6D6"/>
                        </a:buClr>
                        <a:buFont typeface="Wingdings" panose="05000000000000000000" pitchFamily="2" charset="2"/>
                        <a:buChar char="Ø"/>
                      </a:pPr>
                      <a:r>
                        <a:rPr lang="en-US" sz="1400" dirty="0">
                          <a:solidFill>
                            <a:srgbClr val="000000"/>
                          </a:solidFill>
                          <a:effectLst/>
                          <a:latin typeface="+mn-lt"/>
                          <a:ea typeface="Times New Roman"/>
                          <a:cs typeface="Times New Roman"/>
                        </a:rPr>
                        <a:t>Interest Rates (Down)</a:t>
                      </a:r>
                      <a:endParaRPr lang="en-US" sz="1400" dirty="0">
                        <a:effectLst/>
                        <a:latin typeface="+mn-lt"/>
                        <a:ea typeface="Calibri"/>
                        <a:cs typeface="Times New Roman"/>
                      </a:endParaRPr>
                    </a:p>
                  </a:txBody>
                  <a:tcPr marL="68580" marR="68580" marT="0" marB="0" anchor="ctr">
                    <a:lnL>
                      <a:noFill/>
                    </a:lnL>
                    <a:lnR>
                      <a:noFill/>
                    </a:lnR>
                    <a:lnT>
                      <a:noFill/>
                    </a:lnT>
                    <a:lnB>
                      <a:noFill/>
                    </a:lnB>
                  </a:tcPr>
                </a:tc>
                <a:tc>
                  <a:txBody>
                    <a:bodyPr/>
                    <a:lstStyle/>
                    <a:p>
                      <a:pPr marL="171450" marR="0" indent="-171450">
                        <a:lnSpc>
                          <a:spcPct val="115000"/>
                        </a:lnSpc>
                        <a:spcBef>
                          <a:spcPts val="0"/>
                        </a:spcBef>
                        <a:spcAft>
                          <a:spcPts val="0"/>
                        </a:spcAft>
                        <a:buClr>
                          <a:srgbClr val="00A6D6"/>
                        </a:buClr>
                        <a:buFont typeface="Wingdings" panose="05000000000000000000" pitchFamily="2" charset="2"/>
                        <a:buChar char="Ø"/>
                      </a:pPr>
                      <a:r>
                        <a:rPr lang="en-US" sz="1400" dirty="0">
                          <a:solidFill>
                            <a:srgbClr val="000000"/>
                          </a:solidFill>
                          <a:effectLst/>
                          <a:latin typeface="+mn-lt"/>
                          <a:ea typeface="Times New Roman"/>
                          <a:cs typeface="Times New Roman"/>
                        </a:rPr>
                        <a:t>Soft Commodity Prices (Down)</a:t>
                      </a:r>
                      <a:endParaRPr lang="en-US" sz="1400" dirty="0">
                        <a:effectLst/>
                        <a:latin typeface="+mn-lt"/>
                        <a:ea typeface="Calibri"/>
                        <a:cs typeface="Times New Roman"/>
                      </a:endParaRPr>
                    </a:p>
                  </a:txBody>
                  <a:tcPr marL="68580" marR="68580" marT="0" marB="0" anchor="ctr">
                    <a:lnL>
                      <a:noFill/>
                    </a:lnL>
                    <a:lnR>
                      <a:noFill/>
                    </a:lnR>
                    <a:lnT>
                      <a:noFill/>
                    </a:lnT>
                    <a:lnB>
                      <a:noFill/>
                    </a:lnB>
                  </a:tcPr>
                </a:tc>
                <a:tc>
                  <a:txBody>
                    <a:bodyPr/>
                    <a:lstStyle/>
                    <a:p>
                      <a:pPr marL="0" marR="0">
                        <a:lnSpc>
                          <a:spcPct val="115000"/>
                        </a:lnSpc>
                        <a:spcBef>
                          <a:spcPts val="0"/>
                        </a:spcBef>
                        <a:spcAft>
                          <a:spcPts val="1000"/>
                        </a:spcAft>
                      </a:pPr>
                      <a:r>
                        <a:rPr lang="en-US" sz="1100" dirty="0">
                          <a:effectLst/>
                          <a:latin typeface="Calibri"/>
                          <a:ea typeface="Calibri"/>
                          <a:cs typeface="Times New Roman"/>
                        </a:rPr>
                        <a:t> </a:t>
                      </a:r>
                    </a:p>
                  </a:txBody>
                  <a:tcPr marL="0" marR="0" marT="0" marB="0" anchor="ctr">
                    <a:lnL>
                      <a:noFill/>
                    </a:lnL>
                    <a:lnR>
                      <a:noFill/>
                    </a:lnR>
                    <a:lnT>
                      <a:noFill/>
                    </a:lnT>
                    <a:lnB>
                      <a:noFill/>
                    </a:lnB>
                  </a:tcPr>
                </a:tc>
              </a:tr>
              <a:tr h="299341">
                <a:tc>
                  <a:txBody>
                    <a:bodyPr/>
                    <a:lstStyle/>
                    <a:p>
                      <a:pPr marL="171450" marR="0" indent="-171450">
                        <a:lnSpc>
                          <a:spcPct val="115000"/>
                        </a:lnSpc>
                        <a:spcBef>
                          <a:spcPts val="0"/>
                        </a:spcBef>
                        <a:spcAft>
                          <a:spcPts val="0"/>
                        </a:spcAft>
                        <a:buClr>
                          <a:srgbClr val="00A6D6"/>
                        </a:buClr>
                        <a:buFont typeface="Wingdings" panose="05000000000000000000" pitchFamily="2" charset="2"/>
                        <a:buChar char="Ø"/>
                      </a:pPr>
                      <a:r>
                        <a:rPr lang="en-US" sz="1400" dirty="0">
                          <a:solidFill>
                            <a:srgbClr val="000000"/>
                          </a:solidFill>
                          <a:effectLst/>
                          <a:latin typeface="+mn-lt"/>
                          <a:ea typeface="Times New Roman"/>
                          <a:cs typeface="Times New Roman"/>
                        </a:rPr>
                        <a:t>Interest Rates (Steepen)</a:t>
                      </a:r>
                      <a:endParaRPr lang="en-US" sz="1400" dirty="0">
                        <a:effectLst/>
                        <a:latin typeface="+mn-lt"/>
                        <a:ea typeface="Calibri"/>
                        <a:cs typeface="Times New Roman"/>
                      </a:endParaRPr>
                    </a:p>
                  </a:txBody>
                  <a:tcPr marL="68580" marR="68580" marT="0" marB="0" anchor="ctr">
                    <a:lnL>
                      <a:noFill/>
                    </a:lnL>
                    <a:lnR>
                      <a:noFill/>
                    </a:lnR>
                    <a:lnT>
                      <a:noFill/>
                    </a:lnT>
                    <a:lnB>
                      <a:noFill/>
                    </a:lnB>
                  </a:tcPr>
                </a:tc>
                <a:tc>
                  <a:txBody>
                    <a:bodyPr/>
                    <a:lstStyle/>
                    <a:p>
                      <a:pPr marL="171450" marR="0" indent="-171450">
                        <a:lnSpc>
                          <a:spcPct val="115000"/>
                        </a:lnSpc>
                        <a:spcBef>
                          <a:spcPts val="0"/>
                        </a:spcBef>
                        <a:spcAft>
                          <a:spcPts val="0"/>
                        </a:spcAft>
                        <a:buClr>
                          <a:srgbClr val="00A6D6"/>
                        </a:buClr>
                        <a:buFont typeface="Wingdings" panose="05000000000000000000" pitchFamily="2" charset="2"/>
                        <a:buChar char="Ø"/>
                      </a:pPr>
                      <a:r>
                        <a:rPr lang="en-US" sz="1400" dirty="0">
                          <a:solidFill>
                            <a:srgbClr val="000000"/>
                          </a:solidFill>
                          <a:effectLst/>
                          <a:latin typeface="+mn-lt"/>
                          <a:ea typeface="Times New Roman"/>
                          <a:cs typeface="Times New Roman"/>
                        </a:rPr>
                        <a:t>Oil Prices (Up)</a:t>
                      </a:r>
                      <a:endParaRPr lang="en-US" sz="1400" dirty="0">
                        <a:effectLst/>
                        <a:latin typeface="+mn-lt"/>
                        <a:ea typeface="Calibri"/>
                        <a:cs typeface="Times New Roman"/>
                      </a:endParaRPr>
                    </a:p>
                  </a:txBody>
                  <a:tcPr marL="68580" marR="68580" marT="0" marB="0" anchor="ctr">
                    <a:lnL>
                      <a:noFill/>
                    </a:lnL>
                    <a:lnR>
                      <a:noFill/>
                    </a:lnR>
                    <a:lnT>
                      <a:noFill/>
                    </a:lnT>
                    <a:lnB>
                      <a:noFill/>
                    </a:lnB>
                  </a:tcPr>
                </a:tc>
                <a:tc>
                  <a:txBody>
                    <a:bodyPr/>
                    <a:lstStyle/>
                    <a:p>
                      <a:pPr marL="0" marR="0">
                        <a:lnSpc>
                          <a:spcPct val="115000"/>
                        </a:lnSpc>
                        <a:spcBef>
                          <a:spcPts val="0"/>
                        </a:spcBef>
                        <a:spcAft>
                          <a:spcPts val="1000"/>
                        </a:spcAft>
                      </a:pPr>
                      <a:r>
                        <a:rPr lang="en-US" sz="1100" dirty="0">
                          <a:effectLst/>
                          <a:latin typeface="Calibri"/>
                          <a:ea typeface="Calibri"/>
                          <a:cs typeface="Times New Roman"/>
                        </a:rPr>
                        <a:t> </a:t>
                      </a:r>
                    </a:p>
                  </a:txBody>
                  <a:tcPr marL="0" marR="0" marT="0" marB="0" anchor="ctr">
                    <a:lnL>
                      <a:noFill/>
                    </a:lnL>
                    <a:lnR>
                      <a:noFill/>
                    </a:lnR>
                    <a:lnT>
                      <a:noFill/>
                    </a:lnT>
                    <a:lnB>
                      <a:noFill/>
                    </a:lnB>
                  </a:tcPr>
                </a:tc>
              </a:tr>
              <a:tr h="299341">
                <a:tc>
                  <a:txBody>
                    <a:bodyPr/>
                    <a:lstStyle/>
                    <a:p>
                      <a:pPr marL="171450" marR="0" indent="-171450">
                        <a:lnSpc>
                          <a:spcPct val="115000"/>
                        </a:lnSpc>
                        <a:spcBef>
                          <a:spcPts val="0"/>
                        </a:spcBef>
                        <a:spcAft>
                          <a:spcPts val="0"/>
                        </a:spcAft>
                        <a:buClr>
                          <a:srgbClr val="00A6D6"/>
                        </a:buClr>
                        <a:buFont typeface="Wingdings" panose="05000000000000000000" pitchFamily="2" charset="2"/>
                        <a:buChar char="Ø"/>
                      </a:pPr>
                      <a:r>
                        <a:rPr lang="en-US" sz="1400" dirty="0">
                          <a:solidFill>
                            <a:srgbClr val="000000"/>
                          </a:solidFill>
                          <a:effectLst/>
                          <a:latin typeface="+mn-lt"/>
                          <a:ea typeface="Times New Roman"/>
                          <a:cs typeface="Times New Roman"/>
                        </a:rPr>
                        <a:t>Interest Rates (Decline)</a:t>
                      </a:r>
                      <a:endParaRPr lang="en-US" sz="1400" dirty="0">
                        <a:effectLst/>
                        <a:latin typeface="+mn-lt"/>
                        <a:ea typeface="Calibri"/>
                        <a:cs typeface="Times New Roman"/>
                      </a:endParaRPr>
                    </a:p>
                  </a:txBody>
                  <a:tcPr marL="68580" marR="68580" marT="0" marB="0" anchor="ctr">
                    <a:lnL>
                      <a:noFill/>
                    </a:lnL>
                    <a:lnR>
                      <a:noFill/>
                    </a:lnR>
                    <a:lnT>
                      <a:noFill/>
                    </a:lnT>
                    <a:lnB>
                      <a:noFill/>
                    </a:lnB>
                  </a:tcPr>
                </a:tc>
                <a:tc>
                  <a:txBody>
                    <a:bodyPr/>
                    <a:lstStyle/>
                    <a:p>
                      <a:pPr marL="171450" marR="0" indent="-171450">
                        <a:lnSpc>
                          <a:spcPct val="115000"/>
                        </a:lnSpc>
                        <a:spcBef>
                          <a:spcPts val="0"/>
                        </a:spcBef>
                        <a:spcAft>
                          <a:spcPts val="0"/>
                        </a:spcAft>
                        <a:buClr>
                          <a:srgbClr val="00A6D6"/>
                        </a:buClr>
                        <a:buFont typeface="Wingdings" panose="05000000000000000000" pitchFamily="2" charset="2"/>
                        <a:buChar char="Ø"/>
                      </a:pPr>
                      <a:r>
                        <a:rPr lang="en-US" sz="1400" dirty="0">
                          <a:solidFill>
                            <a:srgbClr val="000000"/>
                          </a:solidFill>
                          <a:effectLst/>
                          <a:latin typeface="+mn-lt"/>
                          <a:ea typeface="Times New Roman"/>
                          <a:cs typeface="Times New Roman"/>
                        </a:rPr>
                        <a:t>Oil Prices (Down)</a:t>
                      </a:r>
                      <a:endParaRPr lang="en-US" sz="1400" dirty="0">
                        <a:effectLst/>
                        <a:latin typeface="+mn-lt"/>
                        <a:ea typeface="Calibri"/>
                        <a:cs typeface="Times New Roman"/>
                      </a:endParaRPr>
                    </a:p>
                  </a:txBody>
                  <a:tcPr marL="68580" marR="68580" marT="0" marB="0" anchor="ctr">
                    <a:lnL>
                      <a:noFill/>
                    </a:lnL>
                    <a:lnR>
                      <a:noFill/>
                    </a:lnR>
                    <a:lnT>
                      <a:noFill/>
                    </a:lnT>
                    <a:lnB>
                      <a:noFill/>
                    </a:lnB>
                  </a:tcPr>
                </a:tc>
                <a:tc>
                  <a:txBody>
                    <a:bodyPr/>
                    <a:lstStyle/>
                    <a:p>
                      <a:pPr marL="0" marR="0">
                        <a:lnSpc>
                          <a:spcPct val="115000"/>
                        </a:lnSpc>
                        <a:spcBef>
                          <a:spcPts val="0"/>
                        </a:spcBef>
                        <a:spcAft>
                          <a:spcPts val="1000"/>
                        </a:spcAft>
                      </a:pPr>
                      <a:r>
                        <a:rPr lang="en-US" sz="1100" dirty="0">
                          <a:effectLst/>
                          <a:latin typeface="Calibri"/>
                          <a:ea typeface="Calibri"/>
                          <a:cs typeface="Times New Roman"/>
                        </a:rPr>
                        <a:t> </a:t>
                      </a:r>
                    </a:p>
                  </a:txBody>
                  <a:tcPr marL="0" marR="0" marT="0" marB="0" anchor="ctr">
                    <a:lnL>
                      <a:noFill/>
                    </a:lnL>
                    <a:lnR>
                      <a:noFill/>
                    </a:lnR>
                    <a:lnT>
                      <a:noFill/>
                    </a:lnT>
                    <a:lnB>
                      <a:noFill/>
                    </a:lnB>
                  </a:tcPr>
                </a:tc>
              </a:tr>
              <a:tr h="299341">
                <a:tc>
                  <a:txBody>
                    <a:bodyPr/>
                    <a:lstStyle/>
                    <a:p>
                      <a:pPr marL="171450" marR="0" indent="-171450">
                        <a:lnSpc>
                          <a:spcPct val="115000"/>
                        </a:lnSpc>
                        <a:spcBef>
                          <a:spcPts val="0"/>
                        </a:spcBef>
                        <a:spcAft>
                          <a:spcPts val="0"/>
                        </a:spcAft>
                        <a:buClr>
                          <a:srgbClr val="00A6D6"/>
                        </a:buClr>
                        <a:buFont typeface="Wingdings" panose="05000000000000000000" pitchFamily="2" charset="2"/>
                        <a:buChar char="Ø"/>
                      </a:pPr>
                      <a:r>
                        <a:rPr lang="en-US" sz="1400" dirty="0">
                          <a:solidFill>
                            <a:srgbClr val="000000"/>
                          </a:solidFill>
                          <a:effectLst/>
                          <a:latin typeface="+mn-lt"/>
                          <a:ea typeface="Times New Roman"/>
                          <a:cs typeface="Times New Roman"/>
                        </a:rPr>
                        <a:t>Corporate Credit Spreads (Widen)</a:t>
                      </a:r>
                      <a:endParaRPr lang="en-US" sz="1400" dirty="0">
                        <a:effectLst/>
                        <a:latin typeface="+mn-lt"/>
                        <a:ea typeface="Calibri"/>
                        <a:cs typeface="Times New Roman"/>
                      </a:endParaRPr>
                    </a:p>
                  </a:txBody>
                  <a:tcPr marL="68580" marR="68580" marT="0" marB="0" anchor="ctr">
                    <a:lnL>
                      <a:noFill/>
                    </a:lnL>
                    <a:lnR>
                      <a:noFill/>
                    </a:lnR>
                    <a:lnT>
                      <a:noFill/>
                    </a:lnT>
                    <a:lnB>
                      <a:noFill/>
                    </a:lnB>
                  </a:tcPr>
                </a:tc>
                <a:tc>
                  <a:txBody>
                    <a:bodyPr/>
                    <a:lstStyle/>
                    <a:p>
                      <a:pPr marL="171450" marR="0" indent="-171450">
                        <a:lnSpc>
                          <a:spcPct val="115000"/>
                        </a:lnSpc>
                        <a:spcBef>
                          <a:spcPts val="0"/>
                        </a:spcBef>
                        <a:spcAft>
                          <a:spcPts val="0"/>
                        </a:spcAft>
                        <a:buClr>
                          <a:srgbClr val="00A6D6"/>
                        </a:buClr>
                        <a:buFont typeface="Wingdings" panose="05000000000000000000" pitchFamily="2" charset="2"/>
                        <a:buChar char="Ø"/>
                      </a:pPr>
                      <a:r>
                        <a:rPr lang="en-US" sz="1400" dirty="0">
                          <a:solidFill>
                            <a:srgbClr val="000000"/>
                          </a:solidFill>
                          <a:effectLst/>
                          <a:latin typeface="+mn-lt"/>
                          <a:ea typeface="Times New Roman"/>
                          <a:cs typeface="Times New Roman"/>
                        </a:rPr>
                        <a:t>Other Hard Commodity Prices (Up)</a:t>
                      </a:r>
                      <a:endParaRPr lang="en-US" sz="1400" dirty="0">
                        <a:effectLst/>
                        <a:latin typeface="+mn-lt"/>
                        <a:ea typeface="Calibri"/>
                        <a:cs typeface="Times New Roman"/>
                      </a:endParaRPr>
                    </a:p>
                  </a:txBody>
                  <a:tcPr marL="68580" marR="68580" marT="0" marB="0" anchor="ctr">
                    <a:lnL>
                      <a:noFill/>
                    </a:lnL>
                    <a:lnR>
                      <a:noFill/>
                    </a:lnR>
                    <a:lnT>
                      <a:noFill/>
                    </a:lnT>
                    <a:lnB>
                      <a:noFill/>
                    </a:lnB>
                  </a:tcPr>
                </a:tc>
                <a:tc>
                  <a:txBody>
                    <a:bodyPr/>
                    <a:lstStyle/>
                    <a:p>
                      <a:pPr marL="0" marR="0">
                        <a:lnSpc>
                          <a:spcPct val="115000"/>
                        </a:lnSpc>
                        <a:spcBef>
                          <a:spcPts val="0"/>
                        </a:spcBef>
                        <a:spcAft>
                          <a:spcPts val="1000"/>
                        </a:spcAft>
                      </a:pPr>
                      <a:r>
                        <a:rPr lang="en-US" sz="1100" dirty="0">
                          <a:effectLst/>
                          <a:latin typeface="Calibri"/>
                          <a:ea typeface="Calibri"/>
                          <a:cs typeface="Times New Roman"/>
                        </a:rPr>
                        <a:t> </a:t>
                      </a:r>
                    </a:p>
                  </a:txBody>
                  <a:tcPr marL="0" marR="0" marT="0" marB="0" anchor="ctr">
                    <a:lnL>
                      <a:noFill/>
                    </a:lnL>
                    <a:lnR>
                      <a:noFill/>
                    </a:lnR>
                    <a:lnT>
                      <a:noFill/>
                    </a:lnT>
                    <a:lnB>
                      <a:noFill/>
                    </a:lnB>
                  </a:tcPr>
                </a:tc>
              </a:tr>
              <a:tr h="299341">
                <a:tc>
                  <a:txBody>
                    <a:bodyPr/>
                    <a:lstStyle/>
                    <a:p>
                      <a:pPr marL="171450" marR="0" indent="-171450">
                        <a:lnSpc>
                          <a:spcPct val="115000"/>
                        </a:lnSpc>
                        <a:spcBef>
                          <a:spcPts val="0"/>
                        </a:spcBef>
                        <a:spcAft>
                          <a:spcPts val="0"/>
                        </a:spcAft>
                        <a:buClr>
                          <a:srgbClr val="00A6D6"/>
                        </a:buClr>
                        <a:buFont typeface="Wingdings" panose="05000000000000000000" pitchFamily="2" charset="2"/>
                        <a:buChar char="Ø"/>
                      </a:pPr>
                      <a:r>
                        <a:rPr lang="en-US" sz="1400" dirty="0">
                          <a:solidFill>
                            <a:srgbClr val="000000"/>
                          </a:solidFill>
                          <a:effectLst/>
                          <a:latin typeface="+mn-lt"/>
                          <a:ea typeface="Times New Roman"/>
                          <a:cs typeface="Times New Roman"/>
                        </a:rPr>
                        <a:t>Corporate Credit Spreads (Narrow)</a:t>
                      </a:r>
                      <a:endParaRPr lang="en-US" sz="1400" dirty="0">
                        <a:effectLst/>
                        <a:latin typeface="+mn-lt"/>
                        <a:ea typeface="Calibri"/>
                        <a:cs typeface="Times New Roman"/>
                      </a:endParaRPr>
                    </a:p>
                  </a:txBody>
                  <a:tcPr marL="68580" marR="68580" marT="0" marB="0" anchor="ctr">
                    <a:lnL>
                      <a:noFill/>
                    </a:lnL>
                    <a:lnR>
                      <a:noFill/>
                    </a:lnR>
                    <a:lnT>
                      <a:noFill/>
                    </a:lnT>
                    <a:lnB>
                      <a:noFill/>
                    </a:lnB>
                  </a:tcPr>
                </a:tc>
                <a:tc>
                  <a:txBody>
                    <a:bodyPr/>
                    <a:lstStyle/>
                    <a:p>
                      <a:pPr marL="171450" marR="0" indent="-171450">
                        <a:lnSpc>
                          <a:spcPct val="115000"/>
                        </a:lnSpc>
                        <a:spcBef>
                          <a:spcPts val="0"/>
                        </a:spcBef>
                        <a:spcAft>
                          <a:spcPts val="0"/>
                        </a:spcAft>
                        <a:buClr>
                          <a:srgbClr val="00A6D6"/>
                        </a:buClr>
                        <a:buFont typeface="Wingdings" panose="05000000000000000000" pitchFamily="2" charset="2"/>
                        <a:buChar char="Ø"/>
                      </a:pPr>
                      <a:r>
                        <a:rPr lang="en-US" sz="1400" dirty="0">
                          <a:solidFill>
                            <a:srgbClr val="000000"/>
                          </a:solidFill>
                          <a:effectLst/>
                          <a:latin typeface="+mn-lt"/>
                          <a:ea typeface="Times New Roman"/>
                          <a:cs typeface="Times New Roman"/>
                        </a:rPr>
                        <a:t>Other Hard Commodity Prices (Down)</a:t>
                      </a:r>
                      <a:endParaRPr lang="en-US" sz="1400" dirty="0">
                        <a:effectLst/>
                        <a:latin typeface="+mn-lt"/>
                        <a:ea typeface="Calibri"/>
                        <a:cs typeface="Times New Roman"/>
                      </a:endParaRPr>
                    </a:p>
                  </a:txBody>
                  <a:tcPr marL="68580" marR="68580" marT="0" marB="0" anchor="ctr">
                    <a:lnL>
                      <a:noFill/>
                    </a:lnL>
                    <a:lnR>
                      <a:noFill/>
                    </a:lnR>
                    <a:lnT>
                      <a:noFill/>
                    </a:lnT>
                    <a:lnB>
                      <a:noFill/>
                    </a:lnB>
                  </a:tcPr>
                </a:tc>
                <a:tc>
                  <a:txBody>
                    <a:bodyPr/>
                    <a:lstStyle/>
                    <a:p>
                      <a:pPr marL="0" marR="0">
                        <a:lnSpc>
                          <a:spcPct val="115000"/>
                        </a:lnSpc>
                        <a:spcBef>
                          <a:spcPts val="0"/>
                        </a:spcBef>
                        <a:spcAft>
                          <a:spcPts val="1000"/>
                        </a:spcAft>
                      </a:pPr>
                      <a:r>
                        <a:rPr lang="en-US" sz="1100" dirty="0">
                          <a:effectLst/>
                          <a:latin typeface="Calibri"/>
                          <a:ea typeface="Calibri"/>
                          <a:cs typeface="Times New Roman"/>
                        </a:rPr>
                        <a:t> </a:t>
                      </a:r>
                    </a:p>
                  </a:txBody>
                  <a:tcPr marL="0" marR="0" marT="0" marB="0" anchor="ctr">
                    <a:lnL>
                      <a:noFill/>
                    </a:lnL>
                    <a:lnR>
                      <a:noFill/>
                    </a:lnR>
                    <a:lnT>
                      <a:noFill/>
                    </a:lnT>
                    <a:lnB>
                      <a:noFill/>
                    </a:lnB>
                  </a:tcPr>
                </a:tc>
              </a:tr>
              <a:tr h="299341">
                <a:tc>
                  <a:txBody>
                    <a:bodyPr/>
                    <a:lstStyle/>
                    <a:p>
                      <a:pPr marL="171450" marR="0" indent="-171450">
                        <a:lnSpc>
                          <a:spcPct val="115000"/>
                        </a:lnSpc>
                        <a:spcBef>
                          <a:spcPts val="0"/>
                        </a:spcBef>
                        <a:spcAft>
                          <a:spcPts val="0"/>
                        </a:spcAft>
                        <a:buClr>
                          <a:srgbClr val="00A6D6"/>
                        </a:buClr>
                        <a:buFont typeface="Wingdings" panose="05000000000000000000" pitchFamily="2" charset="2"/>
                        <a:buChar char="Ø"/>
                      </a:pPr>
                      <a:r>
                        <a:rPr lang="en-US" sz="1400" dirty="0">
                          <a:solidFill>
                            <a:srgbClr val="000000"/>
                          </a:solidFill>
                          <a:effectLst/>
                          <a:latin typeface="+mn-lt"/>
                          <a:ea typeface="Times New Roman"/>
                          <a:cs typeface="Times New Roman"/>
                        </a:rPr>
                        <a:t>Equity Prices (Up)</a:t>
                      </a:r>
                      <a:endParaRPr lang="en-US" sz="1400" dirty="0">
                        <a:effectLst/>
                        <a:latin typeface="+mn-lt"/>
                        <a:ea typeface="Calibri"/>
                        <a:cs typeface="Times New Roman"/>
                      </a:endParaRPr>
                    </a:p>
                  </a:txBody>
                  <a:tcPr marL="68580" marR="68580" marT="0" marB="0" anchor="ctr">
                    <a:lnL>
                      <a:noFill/>
                    </a:lnL>
                    <a:lnR>
                      <a:noFill/>
                    </a:lnR>
                    <a:lnT>
                      <a:noFill/>
                    </a:lnT>
                    <a:lnB>
                      <a:noFill/>
                    </a:lnB>
                  </a:tcPr>
                </a:tc>
                <a:tc rowSpan="2">
                  <a:txBody>
                    <a:bodyPr/>
                    <a:lstStyle/>
                    <a:p>
                      <a:pPr marL="171450" marR="0" indent="-171450">
                        <a:lnSpc>
                          <a:spcPct val="115000"/>
                        </a:lnSpc>
                        <a:spcBef>
                          <a:spcPts val="0"/>
                        </a:spcBef>
                        <a:spcAft>
                          <a:spcPts val="0"/>
                        </a:spcAft>
                        <a:buClr>
                          <a:srgbClr val="00A6D6"/>
                        </a:buClr>
                        <a:buFont typeface="Wingdings" panose="05000000000000000000" pitchFamily="2" charset="2"/>
                        <a:buChar char="Ø"/>
                      </a:pPr>
                      <a:r>
                        <a:rPr lang="en-US" sz="1400" dirty="0">
                          <a:solidFill>
                            <a:srgbClr val="000000"/>
                          </a:solidFill>
                          <a:effectLst/>
                          <a:latin typeface="+mn-lt"/>
                          <a:ea typeface="Times New Roman"/>
                          <a:cs typeface="Times New Roman"/>
                        </a:rPr>
                        <a:t>Localized Economic Downturn (Specify Geography in risk description)</a:t>
                      </a:r>
                      <a:endParaRPr lang="en-US" sz="1400" dirty="0">
                        <a:effectLst/>
                        <a:latin typeface="+mn-lt"/>
                        <a:ea typeface="Calibri"/>
                        <a:cs typeface="Times New Roman"/>
                      </a:endParaRPr>
                    </a:p>
                  </a:txBody>
                  <a:tcPr marL="68580" marR="68580" marT="0" marB="0" anchor="ctr">
                    <a:lnL>
                      <a:noFill/>
                    </a:lnL>
                    <a:lnR>
                      <a:noFill/>
                    </a:lnR>
                    <a:lnT>
                      <a:noFill/>
                    </a:lnT>
                    <a:lnB>
                      <a:noFill/>
                    </a:lnB>
                  </a:tcPr>
                </a:tc>
                <a:tc>
                  <a:txBody>
                    <a:bodyPr/>
                    <a:lstStyle/>
                    <a:p>
                      <a:pPr marL="0" marR="0">
                        <a:lnSpc>
                          <a:spcPct val="115000"/>
                        </a:lnSpc>
                        <a:spcBef>
                          <a:spcPts val="0"/>
                        </a:spcBef>
                        <a:spcAft>
                          <a:spcPts val="1000"/>
                        </a:spcAft>
                      </a:pPr>
                      <a:r>
                        <a:rPr lang="en-US" sz="1100" dirty="0">
                          <a:effectLst/>
                          <a:latin typeface="Calibri"/>
                          <a:ea typeface="Calibri"/>
                          <a:cs typeface="Times New Roman"/>
                        </a:rPr>
                        <a:t> </a:t>
                      </a:r>
                    </a:p>
                  </a:txBody>
                  <a:tcPr marL="0" marR="0" marT="0" marB="0" anchor="ctr">
                    <a:lnL>
                      <a:noFill/>
                    </a:lnL>
                    <a:lnR>
                      <a:noFill/>
                    </a:lnR>
                    <a:lnT>
                      <a:noFill/>
                    </a:lnT>
                    <a:lnB>
                      <a:noFill/>
                    </a:lnB>
                  </a:tcPr>
                </a:tc>
              </a:tr>
              <a:tr h="299341">
                <a:tc>
                  <a:txBody>
                    <a:bodyPr/>
                    <a:lstStyle/>
                    <a:p>
                      <a:pPr marL="171450" marR="0" indent="-171450">
                        <a:lnSpc>
                          <a:spcPct val="115000"/>
                        </a:lnSpc>
                        <a:spcBef>
                          <a:spcPts val="0"/>
                        </a:spcBef>
                        <a:spcAft>
                          <a:spcPts val="0"/>
                        </a:spcAft>
                        <a:buClr>
                          <a:srgbClr val="00A6D6"/>
                        </a:buClr>
                        <a:buFont typeface="Wingdings" panose="05000000000000000000" pitchFamily="2" charset="2"/>
                        <a:buChar char="Ø"/>
                      </a:pPr>
                      <a:r>
                        <a:rPr lang="en-US" sz="1400" dirty="0">
                          <a:solidFill>
                            <a:srgbClr val="000000"/>
                          </a:solidFill>
                          <a:effectLst/>
                          <a:latin typeface="+mn-lt"/>
                          <a:ea typeface="Times New Roman"/>
                          <a:cs typeface="Times New Roman"/>
                        </a:rPr>
                        <a:t>Equity Prices (Down)</a:t>
                      </a:r>
                      <a:endParaRPr lang="en-US" sz="1400" dirty="0">
                        <a:effectLst/>
                        <a:latin typeface="+mn-lt"/>
                        <a:ea typeface="Calibri"/>
                        <a:cs typeface="Times New Roman"/>
                      </a:endParaRPr>
                    </a:p>
                  </a:txBody>
                  <a:tcPr marL="68580" marR="68580" marT="0" marB="0" anchor="ctr">
                    <a:lnL>
                      <a:noFill/>
                    </a:lnL>
                    <a:lnR>
                      <a:noFill/>
                    </a:lnR>
                    <a:lnT>
                      <a:noFill/>
                    </a:lnT>
                    <a:lnB>
                      <a:noFill/>
                    </a:lnB>
                  </a:tcPr>
                </a:tc>
                <a:tc vMerge="1">
                  <a:txBody>
                    <a:bodyPr/>
                    <a:lstStyle/>
                    <a:p>
                      <a:endParaRPr lang="en-US" dirty="0"/>
                    </a:p>
                  </a:txBody>
                  <a:tcPr/>
                </a:tc>
                <a:tc>
                  <a:txBody>
                    <a:bodyPr/>
                    <a:lstStyle/>
                    <a:p>
                      <a:pPr marL="0" marR="0">
                        <a:lnSpc>
                          <a:spcPct val="115000"/>
                        </a:lnSpc>
                        <a:spcBef>
                          <a:spcPts val="0"/>
                        </a:spcBef>
                        <a:spcAft>
                          <a:spcPts val="1000"/>
                        </a:spcAft>
                      </a:pPr>
                      <a:r>
                        <a:rPr lang="en-US" sz="1100" dirty="0">
                          <a:effectLst/>
                          <a:latin typeface="Calibri"/>
                          <a:ea typeface="Calibri"/>
                          <a:cs typeface="Times New Roman"/>
                        </a:rPr>
                        <a:t> </a:t>
                      </a:r>
                    </a:p>
                  </a:txBody>
                  <a:tcPr marL="0" marR="0" marT="0" marB="0" anchor="ctr">
                    <a:lnL>
                      <a:noFill/>
                    </a:lnL>
                    <a:lnR>
                      <a:noFill/>
                    </a:lnR>
                    <a:lnT>
                      <a:noFill/>
                    </a:lnT>
                    <a:lnB>
                      <a:noFill/>
                    </a:lnB>
                  </a:tcPr>
                </a:tc>
              </a:tr>
            </a:tbl>
          </a:graphicData>
        </a:graphic>
      </p:graphicFrame>
      <p:sp>
        <p:nvSpPr>
          <p:cNvPr id="8" name="Text Box 6"/>
          <p:cNvSpPr txBox="1">
            <a:spLocks noChangeArrowheads="1"/>
          </p:cNvSpPr>
          <p:nvPr/>
        </p:nvSpPr>
        <p:spPr bwMode="auto">
          <a:xfrm>
            <a:off x="286603" y="890504"/>
            <a:ext cx="8702725"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eaLnBrk="0" hangingPunct="0">
              <a:defRPr sz="2000">
                <a:solidFill>
                  <a:schemeClr val="tx1"/>
                </a:solidFill>
                <a:latin typeface="Arial" charset="0"/>
              </a:defRPr>
            </a:lvl1pPr>
            <a:lvl2pPr marL="800100" indent="-342900" eaLnBrk="0" hangingPunct="0">
              <a:defRPr sz="2000">
                <a:solidFill>
                  <a:schemeClr val="tx1"/>
                </a:solidFill>
                <a:latin typeface="Arial" charset="0"/>
              </a:defRPr>
            </a:lvl2pPr>
            <a:lvl3pPr marL="1257300" indent="-342900" eaLnBrk="0" hangingPunct="0">
              <a:defRPr sz="2000">
                <a:solidFill>
                  <a:schemeClr val="tx1"/>
                </a:solidFill>
                <a:latin typeface="Arial" charset="0"/>
              </a:defRPr>
            </a:lvl3pPr>
            <a:lvl4pPr marL="1714500" indent="-342900" eaLnBrk="0" hangingPunct="0">
              <a:defRPr sz="2000">
                <a:solidFill>
                  <a:schemeClr val="tx1"/>
                </a:solidFill>
                <a:latin typeface="Arial" charset="0"/>
              </a:defRPr>
            </a:lvl4pPr>
            <a:lvl5pPr marL="2171700" indent="-342900" eaLnBrk="0" hangingPunct="0">
              <a:defRPr sz="2000">
                <a:solidFill>
                  <a:schemeClr val="tx1"/>
                </a:solidFill>
                <a:latin typeface="Arial" charset="0"/>
              </a:defRPr>
            </a:lvl5pPr>
            <a:lvl6pPr marL="2628900" indent="-342900" eaLnBrk="0" fontAlgn="base" hangingPunct="0">
              <a:spcBef>
                <a:spcPct val="0"/>
              </a:spcBef>
              <a:spcAft>
                <a:spcPct val="0"/>
              </a:spcAft>
              <a:defRPr sz="2000">
                <a:solidFill>
                  <a:schemeClr val="tx1"/>
                </a:solidFill>
                <a:latin typeface="Arial" charset="0"/>
              </a:defRPr>
            </a:lvl6pPr>
            <a:lvl7pPr marL="3086100" indent="-342900" eaLnBrk="0" fontAlgn="base" hangingPunct="0">
              <a:spcBef>
                <a:spcPct val="0"/>
              </a:spcBef>
              <a:spcAft>
                <a:spcPct val="0"/>
              </a:spcAft>
              <a:defRPr sz="2000">
                <a:solidFill>
                  <a:schemeClr val="tx1"/>
                </a:solidFill>
                <a:latin typeface="Arial" charset="0"/>
              </a:defRPr>
            </a:lvl7pPr>
            <a:lvl8pPr marL="3543300" indent="-342900" eaLnBrk="0" fontAlgn="base" hangingPunct="0">
              <a:spcBef>
                <a:spcPct val="0"/>
              </a:spcBef>
              <a:spcAft>
                <a:spcPct val="0"/>
              </a:spcAft>
              <a:defRPr sz="2000">
                <a:solidFill>
                  <a:schemeClr val="tx1"/>
                </a:solidFill>
                <a:latin typeface="Arial" charset="0"/>
              </a:defRPr>
            </a:lvl8pPr>
            <a:lvl9pPr marL="4000500" indent="-342900" eaLnBrk="0" fontAlgn="base" hangingPunct="0">
              <a:spcBef>
                <a:spcPct val="0"/>
              </a:spcBef>
              <a:spcAft>
                <a:spcPct val="0"/>
              </a:spcAft>
              <a:defRPr sz="2000">
                <a:solidFill>
                  <a:schemeClr val="tx1"/>
                </a:solidFill>
                <a:latin typeface="Arial" charset="0"/>
              </a:defRPr>
            </a:lvl9pPr>
          </a:lstStyle>
          <a:p>
            <a:pPr marL="0" indent="0" eaLnBrk="1" hangingPunct="1">
              <a:spcBef>
                <a:spcPct val="50000"/>
              </a:spcBef>
              <a:buClr>
                <a:srgbClr val="00A6D6"/>
              </a:buClr>
            </a:pPr>
            <a:r>
              <a:rPr lang="en-US" altLang="en-US" dirty="0" smtClean="0">
                <a:latin typeface="+mn-lt"/>
              </a:rPr>
              <a:t>The Line of Business will review the Risk Driver Taxonomy to identify those which most negatively impact the Risk and raise it’s profile in a Stressed Financial Condition within the worst 1 in 10 year impact.</a:t>
            </a:r>
          </a:p>
        </p:txBody>
      </p:sp>
      <p:sp>
        <p:nvSpPr>
          <p:cNvPr id="6" name="Slide Number Placeholder 1"/>
          <p:cNvSpPr txBox="1">
            <a:spLocks/>
          </p:cNvSpPr>
          <p:nvPr/>
        </p:nvSpPr>
        <p:spPr>
          <a:xfrm>
            <a:off x="7010400" y="6515100"/>
            <a:ext cx="2133600" cy="342900"/>
          </a:xfrm>
          <a:prstGeom prst="rect">
            <a:avLst/>
          </a:prstGeom>
        </p:spPr>
        <p:txBody>
          <a:bodyPr vert="horz" lIns="91440" tIns="45720" rIns="91440" bIns="45720" rtlCol="0" anchor="ctr"/>
          <a:lstStyle>
            <a:defPPr>
              <a:defRPr lang="en-US"/>
            </a:defPPr>
            <a:lvl1pPr algn="l" rtl="0" fontAlgn="auto">
              <a:spcBef>
                <a:spcPts val="0"/>
              </a:spcBef>
              <a:spcAft>
                <a:spcPts val="0"/>
              </a:spcAft>
              <a:defRPr sz="1050" kern="1200">
                <a:solidFill>
                  <a:schemeClr val="tx1"/>
                </a:solidFill>
                <a:latin typeface="+mn-lt"/>
                <a:ea typeface="+mn-ea"/>
                <a:cs typeface="+mn-cs"/>
              </a:defRPr>
            </a:lvl1pPr>
            <a:lvl2pPr marL="457200" algn="l" rtl="0" fontAlgn="base">
              <a:spcBef>
                <a:spcPct val="0"/>
              </a:spcBef>
              <a:spcAft>
                <a:spcPct val="0"/>
              </a:spcAft>
              <a:defRPr sz="2000" kern="1200">
                <a:solidFill>
                  <a:schemeClr val="tx1"/>
                </a:solidFill>
                <a:latin typeface="Arial" charset="0"/>
                <a:ea typeface="+mn-ea"/>
                <a:cs typeface="+mn-cs"/>
              </a:defRPr>
            </a:lvl2pPr>
            <a:lvl3pPr marL="914400" algn="l" rtl="0" fontAlgn="base">
              <a:spcBef>
                <a:spcPct val="0"/>
              </a:spcBef>
              <a:spcAft>
                <a:spcPct val="0"/>
              </a:spcAft>
              <a:defRPr sz="2000" kern="1200">
                <a:solidFill>
                  <a:schemeClr val="tx1"/>
                </a:solidFill>
                <a:latin typeface="Arial" charset="0"/>
                <a:ea typeface="+mn-ea"/>
                <a:cs typeface="+mn-cs"/>
              </a:defRPr>
            </a:lvl3pPr>
            <a:lvl4pPr marL="1371600" algn="l" rtl="0" fontAlgn="base">
              <a:spcBef>
                <a:spcPct val="0"/>
              </a:spcBef>
              <a:spcAft>
                <a:spcPct val="0"/>
              </a:spcAft>
              <a:defRPr sz="2000" kern="1200">
                <a:solidFill>
                  <a:schemeClr val="tx1"/>
                </a:solidFill>
                <a:latin typeface="Arial" charset="0"/>
                <a:ea typeface="+mn-ea"/>
                <a:cs typeface="+mn-cs"/>
              </a:defRPr>
            </a:lvl4pPr>
            <a:lvl5pPr marL="1828800" algn="l" rtl="0" fontAlgn="base">
              <a:spcBef>
                <a:spcPct val="0"/>
              </a:spcBef>
              <a:spcAft>
                <a:spcPct val="0"/>
              </a:spcAft>
              <a:defRPr sz="2000" kern="1200">
                <a:solidFill>
                  <a:schemeClr val="tx1"/>
                </a:solidFill>
                <a:latin typeface="Arial" charset="0"/>
                <a:ea typeface="+mn-ea"/>
                <a:cs typeface="+mn-cs"/>
              </a:defRPr>
            </a:lvl5pPr>
            <a:lvl6pPr marL="2286000" algn="l" defTabSz="914400" rtl="0" eaLnBrk="1" latinLnBrk="0" hangingPunct="1">
              <a:defRPr sz="2000" kern="1200">
                <a:solidFill>
                  <a:schemeClr val="tx1"/>
                </a:solidFill>
                <a:latin typeface="Arial" charset="0"/>
                <a:ea typeface="+mn-ea"/>
                <a:cs typeface="+mn-cs"/>
              </a:defRPr>
            </a:lvl6pPr>
            <a:lvl7pPr marL="2743200" algn="l" defTabSz="914400" rtl="0" eaLnBrk="1" latinLnBrk="0" hangingPunct="1">
              <a:defRPr sz="2000" kern="1200">
                <a:solidFill>
                  <a:schemeClr val="tx1"/>
                </a:solidFill>
                <a:latin typeface="Arial" charset="0"/>
                <a:ea typeface="+mn-ea"/>
                <a:cs typeface="+mn-cs"/>
              </a:defRPr>
            </a:lvl7pPr>
            <a:lvl8pPr marL="3200400" algn="l" defTabSz="914400" rtl="0" eaLnBrk="1" latinLnBrk="0" hangingPunct="1">
              <a:defRPr sz="2000" kern="1200">
                <a:solidFill>
                  <a:schemeClr val="tx1"/>
                </a:solidFill>
                <a:latin typeface="Arial" charset="0"/>
                <a:ea typeface="+mn-ea"/>
                <a:cs typeface="+mn-cs"/>
              </a:defRPr>
            </a:lvl8pPr>
            <a:lvl9pPr marL="3657600" algn="l" defTabSz="914400" rtl="0" eaLnBrk="1" latinLnBrk="0" hangingPunct="1">
              <a:defRPr sz="2000" kern="1200">
                <a:solidFill>
                  <a:schemeClr val="tx1"/>
                </a:solidFill>
                <a:latin typeface="Arial" charset="0"/>
                <a:ea typeface="+mn-ea"/>
                <a:cs typeface="+mn-cs"/>
              </a:defRPr>
            </a:lvl9pPr>
          </a:lstStyle>
          <a:p>
            <a:pPr algn="r">
              <a:defRPr/>
            </a:pPr>
            <a:fld id="{2712AA4C-A006-4F08-81E9-423B2AA17674}" type="slidenum">
              <a:rPr lang="en-US" altLang="en-US" smtClean="0"/>
              <a:pPr algn="r">
                <a:defRPr/>
              </a:pPr>
              <a:t>36</a:t>
            </a:fld>
            <a:endParaRPr lang="en-US" altLang="en-US" dirty="0"/>
          </a:p>
        </p:txBody>
      </p:sp>
    </p:spTree>
    <p:extLst>
      <p:ext uri="{BB962C8B-B14F-4D97-AF65-F5344CB8AC3E}">
        <p14:creationId xmlns:p14="http://schemas.microsoft.com/office/powerpoint/2010/main" val="3868942825"/>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idx="4294967295"/>
          </p:nvPr>
        </p:nvSpPr>
        <p:spPr>
          <a:xfrm>
            <a:off x="209550" y="190500"/>
            <a:ext cx="8229600" cy="306388"/>
          </a:xfrm>
          <a:prstGeom prst="rect">
            <a:avLst/>
          </a:prstGeom>
        </p:spPr>
        <p:txBody>
          <a:bodyPr/>
          <a:lstStyle/>
          <a:p>
            <a:pPr algn="l" eaLnBrk="1" hangingPunct="1"/>
            <a:r>
              <a:rPr lang="en-US" altLang="en-US" sz="2800" b="1" dirty="0" smtClean="0"/>
              <a:t>Step 4: Risk Assessment</a:t>
            </a:r>
          </a:p>
        </p:txBody>
      </p:sp>
      <p:sp>
        <p:nvSpPr>
          <p:cNvPr id="17410" name="Slide Number Placeholder 3"/>
          <p:cNvSpPr>
            <a:spLocks noGrp="1"/>
          </p:cNvSpPr>
          <p:nvPr>
            <p:ph type="sldNum" sz="quarter" idx="4294967295"/>
          </p:nvPr>
        </p:nvSpPr>
        <p:spPr>
          <a:xfrm>
            <a:off x="7010400" y="6356350"/>
            <a:ext cx="2133600" cy="365125"/>
          </a:xfrm>
          <a:noFill/>
        </p:spPr>
        <p:txBody>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fld id="{47F566E6-1F3E-4D40-99AE-D9B045EA690E}" type="slidenum">
              <a:rPr lang="en-US" altLang="en-US" sz="900">
                <a:solidFill>
                  <a:schemeClr val="bg2"/>
                </a:solidFill>
              </a:rPr>
              <a:pPr eaLnBrk="1" hangingPunct="1"/>
              <a:t>37</a:t>
            </a:fld>
            <a:endParaRPr lang="en-US" altLang="en-US" sz="900" dirty="0">
              <a:solidFill>
                <a:schemeClr val="bg2"/>
              </a:solidFill>
            </a:endParaRPr>
          </a:p>
        </p:txBody>
      </p:sp>
      <p:sp>
        <p:nvSpPr>
          <p:cNvPr id="17412" name="Text Box 3"/>
          <p:cNvSpPr txBox="1">
            <a:spLocks noChangeArrowheads="1"/>
          </p:cNvSpPr>
          <p:nvPr/>
        </p:nvSpPr>
        <p:spPr bwMode="auto">
          <a:xfrm>
            <a:off x="-404883" y="1055712"/>
            <a:ext cx="9030268" cy="24006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eaLnBrk="0" hangingPunct="0">
              <a:defRPr sz="2000">
                <a:solidFill>
                  <a:schemeClr val="tx1"/>
                </a:solidFill>
                <a:latin typeface="Arial" charset="0"/>
              </a:defRPr>
            </a:lvl1pPr>
            <a:lvl2pPr marL="800100" indent="-342900" eaLnBrk="0" hangingPunct="0">
              <a:defRPr sz="2000">
                <a:solidFill>
                  <a:schemeClr val="tx1"/>
                </a:solidFill>
                <a:latin typeface="Arial" charset="0"/>
              </a:defRPr>
            </a:lvl2pPr>
            <a:lvl3pPr marL="1257300" indent="-342900" eaLnBrk="0" hangingPunct="0">
              <a:defRPr sz="2000">
                <a:solidFill>
                  <a:schemeClr val="tx1"/>
                </a:solidFill>
                <a:latin typeface="Arial" charset="0"/>
              </a:defRPr>
            </a:lvl3pPr>
            <a:lvl4pPr marL="1714500" indent="-342900" eaLnBrk="0" hangingPunct="0">
              <a:defRPr sz="2000">
                <a:solidFill>
                  <a:schemeClr val="tx1"/>
                </a:solidFill>
                <a:latin typeface="Arial" charset="0"/>
              </a:defRPr>
            </a:lvl4pPr>
            <a:lvl5pPr marL="2171700" indent="-342900" eaLnBrk="0" hangingPunct="0">
              <a:defRPr sz="2000">
                <a:solidFill>
                  <a:schemeClr val="tx1"/>
                </a:solidFill>
                <a:latin typeface="Arial" charset="0"/>
              </a:defRPr>
            </a:lvl5pPr>
            <a:lvl6pPr marL="2628900" indent="-342900" eaLnBrk="0" fontAlgn="base" hangingPunct="0">
              <a:spcBef>
                <a:spcPct val="0"/>
              </a:spcBef>
              <a:spcAft>
                <a:spcPct val="0"/>
              </a:spcAft>
              <a:defRPr sz="2000">
                <a:solidFill>
                  <a:schemeClr val="tx1"/>
                </a:solidFill>
                <a:latin typeface="Arial" charset="0"/>
              </a:defRPr>
            </a:lvl6pPr>
            <a:lvl7pPr marL="3086100" indent="-342900" eaLnBrk="0" fontAlgn="base" hangingPunct="0">
              <a:spcBef>
                <a:spcPct val="0"/>
              </a:spcBef>
              <a:spcAft>
                <a:spcPct val="0"/>
              </a:spcAft>
              <a:defRPr sz="2000">
                <a:solidFill>
                  <a:schemeClr val="tx1"/>
                </a:solidFill>
                <a:latin typeface="Arial" charset="0"/>
              </a:defRPr>
            </a:lvl7pPr>
            <a:lvl8pPr marL="3543300" indent="-342900" eaLnBrk="0" fontAlgn="base" hangingPunct="0">
              <a:spcBef>
                <a:spcPct val="0"/>
              </a:spcBef>
              <a:spcAft>
                <a:spcPct val="0"/>
              </a:spcAft>
              <a:defRPr sz="2000">
                <a:solidFill>
                  <a:schemeClr val="tx1"/>
                </a:solidFill>
                <a:latin typeface="Arial" charset="0"/>
              </a:defRPr>
            </a:lvl8pPr>
            <a:lvl9pPr marL="4000500" indent="-342900" eaLnBrk="0" fontAlgn="base" hangingPunct="0">
              <a:spcBef>
                <a:spcPct val="0"/>
              </a:spcBef>
              <a:spcAft>
                <a:spcPct val="0"/>
              </a:spcAft>
              <a:defRPr sz="2000">
                <a:solidFill>
                  <a:schemeClr val="tx1"/>
                </a:solidFill>
                <a:latin typeface="Arial" charset="0"/>
              </a:defRPr>
            </a:lvl9pPr>
          </a:lstStyle>
          <a:p>
            <a:pPr lvl="2" eaLnBrk="1" hangingPunct="1">
              <a:spcBef>
                <a:spcPct val="50000"/>
              </a:spcBef>
              <a:buClr>
                <a:srgbClr val="00A6D6"/>
              </a:buClr>
              <a:buFont typeface="Wingdings" pitchFamily="2" charset="2"/>
              <a:buChar char="Ø"/>
            </a:pPr>
            <a:r>
              <a:rPr lang="en-US" altLang="en-US" sz="2400" dirty="0">
                <a:latin typeface="+mn-lt"/>
              </a:rPr>
              <a:t>Assess Risks for Financial </a:t>
            </a:r>
            <a:r>
              <a:rPr lang="en-US" altLang="en-US" sz="2400" dirty="0" smtClean="0">
                <a:latin typeface="+mn-lt"/>
              </a:rPr>
              <a:t>Impact, consider:</a:t>
            </a:r>
            <a:endParaRPr lang="en-US" altLang="en-US" sz="2400" dirty="0">
              <a:latin typeface="+mn-lt"/>
            </a:endParaRPr>
          </a:p>
          <a:p>
            <a:pPr lvl="3" eaLnBrk="1" hangingPunct="1">
              <a:spcBef>
                <a:spcPct val="50000"/>
              </a:spcBef>
              <a:buClr>
                <a:srgbClr val="00A6D6"/>
              </a:buClr>
              <a:buFont typeface="Wingdings" pitchFamily="2" charset="2"/>
              <a:buChar char="Ø"/>
            </a:pPr>
            <a:r>
              <a:rPr lang="en-US" altLang="en-US" dirty="0" smtClean="0">
                <a:latin typeface="+mn-lt"/>
              </a:rPr>
              <a:t>Documented </a:t>
            </a:r>
            <a:r>
              <a:rPr lang="en-US" altLang="en-US" dirty="0">
                <a:latin typeface="+mn-lt"/>
              </a:rPr>
              <a:t>Controls </a:t>
            </a:r>
            <a:endParaRPr lang="en-US" altLang="en-US" dirty="0" smtClean="0">
              <a:latin typeface="+mn-lt"/>
            </a:endParaRPr>
          </a:p>
          <a:p>
            <a:pPr lvl="3" eaLnBrk="1" hangingPunct="1">
              <a:spcBef>
                <a:spcPct val="50000"/>
              </a:spcBef>
              <a:buClr>
                <a:srgbClr val="00A6D6"/>
              </a:buClr>
              <a:buFont typeface="Wingdings" pitchFamily="2" charset="2"/>
              <a:buChar char="Ø"/>
            </a:pPr>
            <a:r>
              <a:rPr lang="en-US" altLang="en-US" dirty="0" smtClean="0">
                <a:latin typeface="+mn-lt"/>
              </a:rPr>
              <a:t>Risk Drivers</a:t>
            </a:r>
          </a:p>
          <a:p>
            <a:pPr lvl="3" eaLnBrk="1" hangingPunct="1">
              <a:spcBef>
                <a:spcPct val="50000"/>
              </a:spcBef>
              <a:buClr>
                <a:srgbClr val="00A6D6"/>
              </a:buClr>
              <a:buFont typeface="Wingdings" pitchFamily="2" charset="2"/>
              <a:buChar char="Ø"/>
            </a:pPr>
            <a:r>
              <a:rPr lang="en-US" altLang="en-US" dirty="0" smtClean="0">
                <a:latin typeface="+mn-lt"/>
              </a:rPr>
              <a:t>Relevant Foundational Inputs sources</a:t>
            </a:r>
          </a:p>
          <a:p>
            <a:pPr lvl="2" eaLnBrk="1" hangingPunct="1">
              <a:spcBef>
                <a:spcPct val="50000"/>
              </a:spcBef>
              <a:buClr>
                <a:srgbClr val="00A6D6"/>
              </a:buClr>
              <a:buFont typeface="Wingdings" pitchFamily="2" charset="2"/>
              <a:buChar char="Ø"/>
            </a:pPr>
            <a:r>
              <a:rPr lang="en-US" altLang="en-US" sz="2400" dirty="0" smtClean="0">
                <a:latin typeface="+mn-lt"/>
              </a:rPr>
              <a:t>Document rationale supporting the exposure estimates</a:t>
            </a:r>
            <a:endParaRPr lang="en-US" altLang="en-US" sz="2400" dirty="0">
              <a:latin typeface="+mn-lt"/>
            </a:endParaRPr>
          </a:p>
        </p:txBody>
      </p:sp>
      <p:sp>
        <p:nvSpPr>
          <p:cNvPr id="5" name="Slide Number Placeholder 1"/>
          <p:cNvSpPr txBox="1">
            <a:spLocks/>
          </p:cNvSpPr>
          <p:nvPr/>
        </p:nvSpPr>
        <p:spPr>
          <a:xfrm>
            <a:off x="7010400" y="6515100"/>
            <a:ext cx="2133600" cy="342900"/>
          </a:xfrm>
          <a:prstGeom prst="rect">
            <a:avLst/>
          </a:prstGeom>
        </p:spPr>
        <p:txBody>
          <a:bodyPr vert="horz" lIns="91440" tIns="45720" rIns="91440" bIns="45720" rtlCol="0" anchor="ctr"/>
          <a:lstStyle>
            <a:defPPr>
              <a:defRPr lang="en-US"/>
            </a:defPPr>
            <a:lvl1pPr algn="l" rtl="0" fontAlgn="auto">
              <a:spcBef>
                <a:spcPts val="0"/>
              </a:spcBef>
              <a:spcAft>
                <a:spcPts val="0"/>
              </a:spcAft>
              <a:defRPr sz="1050" kern="1200">
                <a:solidFill>
                  <a:schemeClr val="tx1"/>
                </a:solidFill>
                <a:latin typeface="+mn-lt"/>
                <a:ea typeface="+mn-ea"/>
                <a:cs typeface="+mn-cs"/>
              </a:defRPr>
            </a:lvl1pPr>
            <a:lvl2pPr marL="457200" algn="l" rtl="0" fontAlgn="base">
              <a:spcBef>
                <a:spcPct val="0"/>
              </a:spcBef>
              <a:spcAft>
                <a:spcPct val="0"/>
              </a:spcAft>
              <a:defRPr sz="2000" kern="1200">
                <a:solidFill>
                  <a:schemeClr val="tx1"/>
                </a:solidFill>
                <a:latin typeface="Arial" charset="0"/>
                <a:ea typeface="+mn-ea"/>
                <a:cs typeface="+mn-cs"/>
              </a:defRPr>
            </a:lvl2pPr>
            <a:lvl3pPr marL="914400" algn="l" rtl="0" fontAlgn="base">
              <a:spcBef>
                <a:spcPct val="0"/>
              </a:spcBef>
              <a:spcAft>
                <a:spcPct val="0"/>
              </a:spcAft>
              <a:defRPr sz="2000" kern="1200">
                <a:solidFill>
                  <a:schemeClr val="tx1"/>
                </a:solidFill>
                <a:latin typeface="Arial" charset="0"/>
                <a:ea typeface="+mn-ea"/>
                <a:cs typeface="+mn-cs"/>
              </a:defRPr>
            </a:lvl3pPr>
            <a:lvl4pPr marL="1371600" algn="l" rtl="0" fontAlgn="base">
              <a:spcBef>
                <a:spcPct val="0"/>
              </a:spcBef>
              <a:spcAft>
                <a:spcPct val="0"/>
              </a:spcAft>
              <a:defRPr sz="2000" kern="1200">
                <a:solidFill>
                  <a:schemeClr val="tx1"/>
                </a:solidFill>
                <a:latin typeface="Arial" charset="0"/>
                <a:ea typeface="+mn-ea"/>
                <a:cs typeface="+mn-cs"/>
              </a:defRPr>
            </a:lvl4pPr>
            <a:lvl5pPr marL="1828800" algn="l" rtl="0" fontAlgn="base">
              <a:spcBef>
                <a:spcPct val="0"/>
              </a:spcBef>
              <a:spcAft>
                <a:spcPct val="0"/>
              </a:spcAft>
              <a:defRPr sz="2000" kern="1200">
                <a:solidFill>
                  <a:schemeClr val="tx1"/>
                </a:solidFill>
                <a:latin typeface="Arial" charset="0"/>
                <a:ea typeface="+mn-ea"/>
                <a:cs typeface="+mn-cs"/>
              </a:defRPr>
            </a:lvl5pPr>
            <a:lvl6pPr marL="2286000" algn="l" defTabSz="914400" rtl="0" eaLnBrk="1" latinLnBrk="0" hangingPunct="1">
              <a:defRPr sz="2000" kern="1200">
                <a:solidFill>
                  <a:schemeClr val="tx1"/>
                </a:solidFill>
                <a:latin typeface="Arial" charset="0"/>
                <a:ea typeface="+mn-ea"/>
                <a:cs typeface="+mn-cs"/>
              </a:defRPr>
            </a:lvl6pPr>
            <a:lvl7pPr marL="2743200" algn="l" defTabSz="914400" rtl="0" eaLnBrk="1" latinLnBrk="0" hangingPunct="1">
              <a:defRPr sz="2000" kern="1200">
                <a:solidFill>
                  <a:schemeClr val="tx1"/>
                </a:solidFill>
                <a:latin typeface="Arial" charset="0"/>
                <a:ea typeface="+mn-ea"/>
                <a:cs typeface="+mn-cs"/>
              </a:defRPr>
            </a:lvl7pPr>
            <a:lvl8pPr marL="3200400" algn="l" defTabSz="914400" rtl="0" eaLnBrk="1" latinLnBrk="0" hangingPunct="1">
              <a:defRPr sz="2000" kern="1200">
                <a:solidFill>
                  <a:schemeClr val="tx1"/>
                </a:solidFill>
                <a:latin typeface="Arial" charset="0"/>
                <a:ea typeface="+mn-ea"/>
                <a:cs typeface="+mn-cs"/>
              </a:defRPr>
            </a:lvl8pPr>
            <a:lvl9pPr marL="3657600" algn="l" defTabSz="914400" rtl="0" eaLnBrk="1" latinLnBrk="0" hangingPunct="1">
              <a:defRPr sz="2000" kern="1200">
                <a:solidFill>
                  <a:schemeClr val="tx1"/>
                </a:solidFill>
                <a:latin typeface="Arial" charset="0"/>
                <a:ea typeface="+mn-ea"/>
                <a:cs typeface="+mn-cs"/>
              </a:defRPr>
            </a:lvl9pPr>
          </a:lstStyle>
          <a:p>
            <a:pPr algn="r">
              <a:defRPr/>
            </a:pPr>
            <a:fld id="{2712AA4C-A006-4F08-81E9-423B2AA17674}" type="slidenum">
              <a:rPr lang="en-US" altLang="en-US" smtClean="0"/>
              <a:pPr algn="r">
                <a:defRPr/>
              </a:pPr>
              <a:t>37</a:t>
            </a:fld>
            <a:endParaRPr lang="en-US" altLang="en-US" dirty="0"/>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idx="4294967295"/>
          </p:nvPr>
        </p:nvSpPr>
        <p:spPr>
          <a:xfrm>
            <a:off x="248503" y="209550"/>
            <a:ext cx="8229600" cy="306388"/>
          </a:xfrm>
          <a:prstGeom prst="rect">
            <a:avLst/>
          </a:prstGeom>
        </p:spPr>
        <p:txBody>
          <a:bodyPr/>
          <a:lstStyle/>
          <a:p>
            <a:pPr algn="l" eaLnBrk="1" hangingPunct="1"/>
            <a:r>
              <a:rPr lang="en-US" altLang="en-US" sz="2800" b="1" dirty="0" smtClean="0"/>
              <a:t>Step 4: Risk Assessment - Controls</a:t>
            </a:r>
          </a:p>
        </p:txBody>
      </p:sp>
      <p:sp>
        <p:nvSpPr>
          <p:cNvPr id="6146" name="Slide Number Placeholder 3"/>
          <p:cNvSpPr>
            <a:spLocks noGrp="1"/>
          </p:cNvSpPr>
          <p:nvPr>
            <p:ph type="sldNum" sz="quarter" idx="4294967295"/>
          </p:nvPr>
        </p:nvSpPr>
        <p:spPr>
          <a:xfrm>
            <a:off x="7010400" y="6356350"/>
            <a:ext cx="2133600" cy="365125"/>
          </a:xfrm>
          <a:noFill/>
        </p:spPr>
        <p:txBody>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fld id="{58F806F4-DA7F-4722-AF23-14ABD7B5179E}" type="slidenum">
              <a:rPr lang="en-US" altLang="en-US" sz="900">
                <a:solidFill>
                  <a:schemeClr val="bg2"/>
                </a:solidFill>
              </a:rPr>
              <a:pPr eaLnBrk="1" hangingPunct="1"/>
              <a:t>38</a:t>
            </a:fld>
            <a:endParaRPr lang="en-US" altLang="en-US" sz="900" dirty="0">
              <a:solidFill>
                <a:schemeClr val="bg2"/>
              </a:solidFill>
            </a:endParaRPr>
          </a:p>
        </p:txBody>
      </p:sp>
      <p:sp>
        <p:nvSpPr>
          <p:cNvPr id="6148" name="Text Box 6"/>
          <p:cNvSpPr txBox="1">
            <a:spLocks noChangeArrowheads="1"/>
          </p:cNvSpPr>
          <p:nvPr/>
        </p:nvSpPr>
        <p:spPr bwMode="auto">
          <a:xfrm>
            <a:off x="286603" y="1000546"/>
            <a:ext cx="8420669" cy="57246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eaLnBrk="0" hangingPunct="0">
              <a:defRPr sz="2000">
                <a:solidFill>
                  <a:schemeClr val="tx1"/>
                </a:solidFill>
                <a:latin typeface="Arial" charset="0"/>
              </a:defRPr>
            </a:lvl1pPr>
            <a:lvl2pPr marL="800100" indent="-342900" eaLnBrk="0" hangingPunct="0">
              <a:defRPr sz="2000">
                <a:solidFill>
                  <a:schemeClr val="tx1"/>
                </a:solidFill>
                <a:latin typeface="Arial" charset="0"/>
              </a:defRPr>
            </a:lvl2pPr>
            <a:lvl3pPr marL="1257300" indent="-342900" eaLnBrk="0" hangingPunct="0">
              <a:defRPr sz="2000">
                <a:solidFill>
                  <a:schemeClr val="tx1"/>
                </a:solidFill>
                <a:latin typeface="Arial" charset="0"/>
              </a:defRPr>
            </a:lvl3pPr>
            <a:lvl4pPr marL="1714500" indent="-342900" eaLnBrk="0" hangingPunct="0">
              <a:defRPr sz="2000">
                <a:solidFill>
                  <a:schemeClr val="tx1"/>
                </a:solidFill>
                <a:latin typeface="Arial" charset="0"/>
              </a:defRPr>
            </a:lvl4pPr>
            <a:lvl5pPr marL="2171700" indent="-342900" eaLnBrk="0" hangingPunct="0">
              <a:defRPr sz="2000">
                <a:solidFill>
                  <a:schemeClr val="tx1"/>
                </a:solidFill>
                <a:latin typeface="Arial" charset="0"/>
              </a:defRPr>
            </a:lvl5pPr>
            <a:lvl6pPr marL="2628900" indent="-342900" eaLnBrk="0" fontAlgn="base" hangingPunct="0">
              <a:spcBef>
                <a:spcPct val="0"/>
              </a:spcBef>
              <a:spcAft>
                <a:spcPct val="0"/>
              </a:spcAft>
              <a:defRPr sz="2000">
                <a:solidFill>
                  <a:schemeClr val="tx1"/>
                </a:solidFill>
                <a:latin typeface="Arial" charset="0"/>
              </a:defRPr>
            </a:lvl6pPr>
            <a:lvl7pPr marL="3086100" indent="-342900" eaLnBrk="0" fontAlgn="base" hangingPunct="0">
              <a:spcBef>
                <a:spcPct val="0"/>
              </a:spcBef>
              <a:spcAft>
                <a:spcPct val="0"/>
              </a:spcAft>
              <a:defRPr sz="2000">
                <a:solidFill>
                  <a:schemeClr val="tx1"/>
                </a:solidFill>
                <a:latin typeface="Arial" charset="0"/>
              </a:defRPr>
            </a:lvl7pPr>
            <a:lvl8pPr marL="3543300" indent="-342900" eaLnBrk="0" fontAlgn="base" hangingPunct="0">
              <a:spcBef>
                <a:spcPct val="0"/>
              </a:spcBef>
              <a:spcAft>
                <a:spcPct val="0"/>
              </a:spcAft>
              <a:defRPr sz="2000">
                <a:solidFill>
                  <a:schemeClr val="tx1"/>
                </a:solidFill>
                <a:latin typeface="Arial" charset="0"/>
              </a:defRPr>
            </a:lvl8pPr>
            <a:lvl9pPr marL="4000500" indent="-342900" eaLnBrk="0" fontAlgn="base" hangingPunct="0">
              <a:spcBef>
                <a:spcPct val="0"/>
              </a:spcBef>
              <a:spcAft>
                <a:spcPct val="0"/>
              </a:spcAft>
              <a:defRPr sz="2000">
                <a:solidFill>
                  <a:schemeClr val="tx1"/>
                </a:solidFill>
                <a:latin typeface="Arial" charset="0"/>
              </a:defRPr>
            </a:lvl9pPr>
          </a:lstStyle>
          <a:p>
            <a:pPr marL="0" indent="0" eaLnBrk="1" hangingPunct="1">
              <a:spcBef>
                <a:spcPct val="50000"/>
              </a:spcBef>
              <a:buClr>
                <a:srgbClr val="00A6D6"/>
              </a:buClr>
            </a:pPr>
            <a:r>
              <a:rPr lang="en-US" sz="2400" dirty="0" smtClean="0">
                <a:latin typeface="+mn-lt"/>
              </a:rPr>
              <a:t>Controls </a:t>
            </a:r>
            <a:r>
              <a:rPr lang="en-US" sz="2400" dirty="0">
                <a:latin typeface="+mn-lt"/>
              </a:rPr>
              <a:t>are defined as activities and limits put in place by the Line of Business or Business Entity to mitigate </a:t>
            </a:r>
            <a:r>
              <a:rPr lang="en-US" sz="2400" dirty="0" smtClean="0">
                <a:latin typeface="+mn-lt"/>
              </a:rPr>
              <a:t>Risk</a:t>
            </a:r>
            <a:r>
              <a:rPr lang="en-US" sz="2400" dirty="0">
                <a:latin typeface="+mn-lt"/>
              </a:rPr>
              <a:t>.  Controls can be preventive, detective, or </a:t>
            </a:r>
            <a:r>
              <a:rPr lang="en-US" sz="2400" dirty="0" smtClean="0">
                <a:latin typeface="+mn-lt"/>
              </a:rPr>
              <a:t>oversight</a:t>
            </a:r>
            <a:r>
              <a:rPr lang="en-US" sz="2400" dirty="0">
                <a:latin typeface="+mn-lt"/>
              </a:rPr>
              <a:t>. It is a requirement of the Program that First Line of Defense document the high level Controls in place to mitigate and manage each Material Risk identified. </a:t>
            </a:r>
          </a:p>
          <a:p>
            <a:pPr eaLnBrk="1" hangingPunct="1">
              <a:spcBef>
                <a:spcPct val="50000"/>
              </a:spcBef>
              <a:buClr>
                <a:srgbClr val="00A6D6"/>
              </a:buClr>
              <a:buFont typeface="Wingdings" panose="05000000000000000000" pitchFamily="2" charset="2"/>
              <a:buChar char="Ø"/>
            </a:pPr>
            <a:r>
              <a:rPr lang="en-US" sz="1800" dirty="0" smtClean="0">
                <a:latin typeface="+mn-lt"/>
              </a:rPr>
              <a:t>Control </a:t>
            </a:r>
            <a:r>
              <a:rPr lang="en-US" sz="1800" dirty="0">
                <a:latin typeface="+mn-lt"/>
              </a:rPr>
              <a:t>suites </a:t>
            </a:r>
            <a:r>
              <a:rPr lang="en-US" sz="1800" dirty="0" smtClean="0">
                <a:latin typeface="+mn-lt"/>
              </a:rPr>
              <a:t>(at a high level) will be documented</a:t>
            </a:r>
          </a:p>
          <a:p>
            <a:pPr eaLnBrk="1" hangingPunct="1">
              <a:spcBef>
                <a:spcPct val="50000"/>
              </a:spcBef>
              <a:buClr>
                <a:srgbClr val="00A6D6"/>
              </a:buClr>
              <a:buFont typeface="Wingdings" panose="05000000000000000000" pitchFamily="2" charset="2"/>
              <a:buChar char="Ø"/>
            </a:pPr>
            <a:r>
              <a:rPr lang="en-US" sz="1800" dirty="0" smtClean="0">
                <a:latin typeface="+mn-lt"/>
              </a:rPr>
              <a:t>Control documentation must consider both the adequacy of design and effectiveness</a:t>
            </a:r>
          </a:p>
          <a:p>
            <a:pPr eaLnBrk="1" hangingPunct="1">
              <a:spcBef>
                <a:spcPct val="50000"/>
              </a:spcBef>
              <a:buClr>
                <a:srgbClr val="00A6D6"/>
              </a:buClr>
              <a:buFont typeface="Wingdings" panose="05000000000000000000" pitchFamily="2" charset="2"/>
              <a:buChar char="Ø"/>
            </a:pPr>
            <a:r>
              <a:rPr lang="en-US" sz="1800" dirty="0" smtClean="0">
                <a:latin typeface="+mn-lt"/>
              </a:rPr>
              <a:t>Initiatives </a:t>
            </a:r>
            <a:r>
              <a:rPr lang="en-US" sz="1800" dirty="0">
                <a:latin typeface="+mn-lt"/>
              </a:rPr>
              <a:t>to improve </a:t>
            </a:r>
            <a:r>
              <a:rPr lang="en-US" sz="1800" dirty="0" smtClean="0">
                <a:latin typeface="+mn-lt"/>
              </a:rPr>
              <a:t>existing control </a:t>
            </a:r>
            <a:r>
              <a:rPr lang="en-US" sz="1800" dirty="0">
                <a:latin typeface="+mn-lt"/>
              </a:rPr>
              <a:t>suites </a:t>
            </a:r>
            <a:r>
              <a:rPr lang="en-US" sz="1800" dirty="0" smtClean="0">
                <a:latin typeface="+mn-lt"/>
              </a:rPr>
              <a:t>may be </a:t>
            </a:r>
            <a:r>
              <a:rPr lang="en-US" sz="1800" dirty="0">
                <a:latin typeface="+mn-lt"/>
              </a:rPr>
              <a:t>documented </a:t>
            </a:r>
            <a:r>
              <a:rPr lang="en-US" sz="1800" dirty="0" smtClean="0">
                <a:latin typeface="+mn-lt"/>
              </a:rPr>
              <a:t>via </a:t>
            </a:r>
            <a:r>
              <a:rPr lang="en-US" sz="1800" dirty="0">
                <a:latin typeface="+mn-lt"/>
              </a:rPr>
              <a:t>the Risk Narrative but the documented Financial Impacts </a:t>
            </a:r>
            <a:r>
              <a:rPr lang="en-US" sz="1800" dirty="0" smtClean="0">
                <a:latin typeface="+mn-lt"/>
              </a:rPr>
              <a:t>must </a:t>
            </a:r>
            <a:r>
              <a:rPr lang="en-US" sz="1800" dirty="0">
                <a:latin typeface="+mn-lt"/>
              </a:rPr>
              <a:t>be </a:t>
            </a:r>
            <a:r>
              <a:rPr lang="en-US" sz="1800" dirty="0" smtClean="0">
                <a:latin typeface="+mn-lt"/>
              </a:rPr>
              <a:t>representative </a:t>
            </a:r>
            <a:r>
              <a:rPr lang="en-US" sz="1800" dirty="0">
                <a:latin typeface="+mn-lt"/>
              </a:rPr>
              <a:t>of the current control </a:t>
            </a:r>
            <a:r>
              <a:rPr lang="en-US" sz="1800" dirty="0" smtClean="0">
                <a:latin typeface="+mn-lt"/>
              </a:rPr>
              <a:t>environment</a:t>
            </a:r>
          </a:p>
          <a:p>
            <a:pPr eaLnBrk="1" hangingPunct="1">
              <a:spcBef>
                <a:spcPct val="50000"/>
              </a:spcBef>
              <a:buClr>
                <a:srgbClr val="00A6D6"/>
              </a:buClr>
              <a:buFont typeface="Wingdings" panose="05000000000000000000" pitchFamily="2" charset="2"/>
              <a:buChar char="Ø"/>
            </a:pPr>
            <a:r>
              <a:rPr lang="en-US" sz="1800" dirty="0">
                <a:latin typeface="+mn-lt"/>
              </a:rPr>
              <a:t>Controls to </a:t>
            </a:r>
            <a:r>
              <a:rPr lang="en-US" sz="1800" dirty="0" smtClean="0">
                <a:latin typeface="+mn-lt"/>
              </a:rPr>
              <a:t>consider </a:t>
            </a:r>
            <a:r>
              <a:rPr lang="en-US" sz="1800" dirty="0">
                <a:latin typeface="+mn-lt"/>
              </a:rPr>
              <a:t>include the following: Policies and Guidance, Committee Oversight Controls, Limit Monitoring, External Relationship Monitoring, Staffing Controls, Information Security and Access Controls, Insurance, and Process </a:t>
            </a:r>
            <a:r>
              <a:rPr lang="en-US" sz="1800" dirty="0" smtClean="0">
                <a:latin typeface="+mn-lt"/>
              </a:rPr>
              <a:t>Controls</a:t>
            </a:r>
          </a:p>
          <a:p>
            <a:pPr eaLnBrk="1" hangingPunct="1">
              <a:spcBef>
                <a:spcPct val="50000"/>
              </a:spcBef>
              <a:buClr>
                <a:srgbClr val="00A6D6"/>
              </a:buClr>
              <a:buFont typeface="Wingdings" panose="05000000000000000000" pitchFamily="2" charset="2"/>
              <a:buChar char="Ø"/>
            </a:pPr>
            <a:endParaRPr lang="en-US" altLang="en-US" sz="1600" dirty="0">
              <a:latin typeface="+mn-lt"/>
            </a:endParaRPr>
          </a:p>
        </p:txBody>
      </p:sp>
      <p:sp>
        <p:nvSpPr>
          <p:cNvPr id="5" name="Slide Number Placeholder 1"/>
          <p:cNvSpPr txBox="1">
            <a:spLocks/>
          </p:cNvSpPr>
          <p:nvPr/>
        </p:nvSpPr>
        <p:spPr>
          <a:xfrm>
            <a:off x="7010400" y="6515100"/>
            <a:ext cx="2133600" cy="342900"/>
          </a:xfrm>
          <a:prstGeom prst="rect">
            <a:avLst/>
          </a:prstGeom>
        </p:spPr>
        <p:txBody>
          <a:bodyPr vert="horz" lIns="91440" tIns="45720" rIns="91440" bIns="45720" rtlCol="0" anchor="ctr"/>
          <a:lstStyle>
            <a:defPPr>
              <a:defRPr lang="en-US"/>
            </a:defPPr>
            <a:lvl1pPr algn="l" rtl="0" fontAlgn="auto">
              <a:spcBef>
                <a:spcPts val="0"/>
              </a:spcBef>
              <a:spcAft>
                <a:spcPts val="0"/>
              </a:spcAft>
              <a:defRPr sz="1050" kern="1200">
                <a:solidFill>
                  <a:schemeClr val="tx1"/>
                </a:solidFill>
                <a:latin typeface="+mn-lt"/>
                <a:ea typeface="+mn-ea"/>
                <a:cs typeface="+mn-cs"/>
              </a:defRPr>
            </a:lvl1pPr>
            <a:lvl2pPr marL="457200" algn="l" rtl="0" fontAlgn="base">
              <a:spcBef>
                <a:spcPct val="0"/>
              </a:spcBef>
              <a:spcAft>
                <a:spcPct val="0"/>
              </a:spcAft>
              <a:defRPr sz="2000" kern="1200">
                <a:solidFill>
                  <a:schemeClr val="tx1"/>
                </a:solidFill>
                <a:latin typeface="Arial" charset="0"/>
                <a:ea typeface="+mn-ea"/>
                <a:cs typeface="+mn-cs"/>
              </a:defRPr>
            </a:lvl2pPr>
            <a:lvl3pPr marL="914400" algn="l" rtl="0" fontAlgn="base">
              <a:spcBef>
                <a:spcPct val="0"/>
              </a:spcBef>
              <a:spcAft>
                <a:spcPct val="0"/>
              </a:spcAft>
              <a:defRPr sz="2000" kern="1200">
                <a:solidFill>
                  <a:schemeClr val="tx1"/>
                </a:solidFill>
                <a:latin typeface="Arial" charset="0"/>
                <a:ea typeface="+mn-ea"/>
                <a:cs typeface="+mn-cs"/>
              </a:defRPr>
            </a:lvl3pPr>
            <a:lvl4pPr marL="1371600" algn="l" rtl="0" fontAlgn="base">
              <a:spcBef>
                <a:spcPct val="0"/>
              </a:spcBef>
              <a:spcAft>
                <a:spcPct val="0"/>
              </a:spcAft>
              <a:defRPr sz="2000" kern="1200">
                <a:solidFill>
                  <a:schemeClr val="tx1"/>
                </a:solidFill>
                <a:latin typeface="Arial" charset="0"/>
                <a:ea typeface="+mn-ea"/>
                <a:cs typeface="+mn-cs"/>
              </a:defRPr>
            </a:lvl4pPr>
            <a:lvl5pPr marL="1828800" algn="l" rtl="0" fontAlgn="base">
              <a:spcBef>
                <a:spcPct val="0"/>
              </a:spcBef>
              <a:spcAft>
                <a:spcPct val="0"/>
              </a:spcAft>
              <a:defRPr sz="2000" kern="1200">
                <a:solidFill>
                  <a:schemeClr val="tx1"/>
                </a:solidFill>
                <a:latin typeface="Arial" charset="0"/>
                <a:ea typeface="+mn-ea"/>
                <a:cs typeface="+mn-cs"/>
              </a:defRPr>
            </a:lvl5pPr>
            <a:lvl6pPr marL="2286000" algn="l" defTabSz="914400" rtl="0" eaLnBrk="1" latinLnBrk="0" hangingPunct="1">
              <a:defRPr sz="2000" kern="1200">
                <a:solidFill>
                  <a:schemeClr val="tx1"/>
                </a:solidFill>
                <a:latin typeface="Arial" charset="0"/>
                <a:ea typeface="+mn-ea"/>
                <a:cs typeface="+mn-cs"/>
              </a:defRPr>
            </a:lvl6pPr>
            <a:lvl7pPr marL="2743200" algn="l" defTabSz="914400" rtl="0" eaLnBrk="1" latinLnBrk="0" hangingPunct="1">
              <a:defRPr sz="2000" kern="1200">
                <a:solidFill>
                  <a:schemeClr val="tx1"/>
                </a:solidFill>
                <a:latin typeface="Arial" charset="0"/>
                <a:ea typeface="+mn-ea"/>
                <a:cs typeface="+mn-cs"/>
              </a:defRPr>
            </a:lvl7pPr>
            <a:lvl8pPr marL="3200400" algn="l" defTabSz="914400" rtl="0" eaLnBrk="1" latinLnBrk="0" hangingPunct="1">
              <a:defRPr sz="2000" kern="1200">
                <a:solidFill>
                  <a:schemeClr val="tx1"/>
                </a:solidFill>
                <a:latin typeface="Arial" charset="0"/>
                <a:ea typeface="+mn-ea"/>
                <a:cs typeface="+mn-cs"/>
              </a:defRPr>
            </a:lvl8pPr>
            <a:lvl9pPr marL="3657600" algn="l" defTabSz="914400" rtl="0" eaLnBrk="1" latinLnBrk="0" hangingPunct="1">
              <a:defRPr sz="2000" kern="1200">
                <a:solidFill>
                  <a:schemeClr val="tx1"/>
                </a:solidFill>
                <a:latin typeface="Arial" charset="0"/>
                <a:ea typeface="+mn-ea"/>
                <a:cs typeface="+mn-cs"/>
              </a:defRPr>
            </a:lvl9pPr>
          </a:lstStyle>
          <a:p>
            <a:pPr algn="r">
              <a:defRPr/>
            </a:pPr>
            <a:fld id="{2712AA4C-A006-4F08-81E9-423B2AA17674}" type="slidenum">
              <a:rPr lang="en-US" altLang="en-US" smtClean="0"/>
              <a:pPr algn="r">
                <a:defRPr/>
              </a:pPr>
              <a:t>38</a:t>
            </a:fld>
            <a:endParaRPr lang="en-US" altLang="en-US" dirty="0"/>
          </a:p>
        </p:txBody>
      </p:sp>
    </p:spTree>
    <p:extLst>
      <p:ext uri="{BB962C8B-B14F-4D97-AF65-F5344CB8AC3E}">
        <p14:creationId xmlns:p14="http://schemas.microsoft.com/office/powerpoint/2010/main" val="1637355138"/>
      </p:ext>
    </p:extLst>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idx="4294967295"/>
          </p:nvPr>
        </p:nvSpPr>
        <p:spPr>
          <a:xfrm>
            <a:off x="114300" y="190500"/>
            <a:ext cx="8229600" cy="306388"/>
          </a:xfrm>
          <a:prstGeom prst="rect">
            <a:avLst/>
          </a:prstGeom>
        </p:spPr>
        <p:txBody>
          <a:bodyPr/>
          <a:lstStyle/>
          <a:p>
            <a:pPr algn="l" eaLnBrk="1" hangingPunct="1"/>
            <a:r>
              <a:rPr lang="en-US" altLang="en-US" sz="2800" b="1" dirty="0" smtClean="0"/>
              <a:t>Step 4: </a:t>
            </a:r>
            <a:r>
              <a:rPr lang="en-US" altLang="en-US" sz="2800" b="1" dirty="0"/>
              <a:t> </a:t>
            </a:r>
            <a:r>
              <a:rPr lang="en-US" altLang="en-US" sz="2800" b="1" dirty="0" smtClean="0"/>
              <a:t>Risk Assessment -  Financial Impacts</a:t>
            </a:r>
          </a:p>
        </p:txBody>
      </p:sp>
      <p:sp>
        <p:nvSpPr>
          <p:cNvPr id="6146" name="Slide Number Placeholder 3"/>
          <p:cNvSpPr>
            <a:spLocks noGrp="1"/>
          </p:cNvSpPr>
          <p:nvPr>
            <p:ph type="sldNum" sz="quarter" idx="4294967295"/>
          </p:nvPr>
        </p:nvSpPr>
        <p:spPr>
          <a:xfrm>
            <a:off x="7010400" y="6356350"/>
            <a:ext cx="2133600" cy="365125"/>
          </a:xfrm>
          <a:noFill/>
        </p:spPr>
        <p:txBody>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fld id="{58F806F4-DA7F-4722-AF23-14ABD7B5179E}" type="slidenum">
              <a:rPr lang="en-US" altLang="en-US" sz="900">
                <a:solidFill>
                  <a:schemeClr val="bg2"/>
                </a:solidFill>
              </a:rPr>
              <a:pPr eaLnBrk="1" hangingPunct="1"/>
              <a:t>39</a:t>
            </a:fld>
            <a:endParaRPr lang="en-US" altLang="en-US" sz="900" dirty="0">
              <a:solidFill>
                <a:schemeClr val="bg2"/>
              </a:solidFill>
            </a:endParaRPr>
          </a:p>
        </p:txBody>
      </p:sp>
      <p:sp>
        <p:nvSpPr>
          <p:cNvPr id="6148" name="Text Box 6"/>
          <p:cNvSpPr txBox="1">
            <a:spLocks noChangeArrowheads="1"/>
          </p:cNvSpPr>
          <p:nvPr/>
        </p:nvSpPr>
        <p:spPr bwMode="auto">
          <a:xfrm>
            <a:off x="354840" y="1016183"/>
            <a:ext cx="8529851"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eaLnBrk="0" hangingPunct="0">
              <a:defRPr sz="2000">
                <a:solidFill>
                  <a:schemeClr val="tx1"/>
                </a:solidFill>
                <a:latin typeface="Arial" charset="0"/>
              </a:defRPr>
            </a:lvl1pPr>
            <a:lvl2pPr marL="800100" indent="-342900" eaLnBrk="0" hangingPunct="0">
              <a:defRPr sz="2000">
                <a:solidFill>
                  <a:schemeClr val="tx1"/>
                </a:solidFill>
                <a:latin typeface="Arial" charset="0"/>
              </a:defRPr>
            </a:lvl2pPr>
            <a:lvl3pPr marL="1257300" indent="-342900" eaLnBrk="0" hangingPunct="0">
              <a:defRPr sz="2000">
                <a:solidFill>
                  <a:schemeClr val="tx1"/>
                </a:solidFill>
                <a:latin typeface="Arial" charset="0"/>
              </a:defRPr>
            </a:lvl3pPr>
            <a:lvl4pPr marL="1714500" indent="-342900" eaLnBrk="0" hangingPunct="0">
              <a:defRPr sz="2000">
                <a:solidFill>
                  <a:schemeClr val="tx1"/>
                </a:solidFill>
                <a:latin typeface="Arial" charset="0"/>
              </a:defRPr>
            </a:lvl4pPr>
            <a:lvl5pPr marL="2171700" indent="-342900" eaLnBrk="0" hangingPunct="0">
              <a:defRPr sz="2000">
                <a:solidFill>
                  <a:schemeClr val="tx1"/>
                </a:solidFill>
                <a:latin typeface="Arial" charset="0"/>
              </a:defRPr>
            </a:lvl5pPr>
            <a:lvl6pPr marL="2628900" indent="-342900" eaLnBrk="0" fontAlgn="base" hangingPunct="0">
              <a:spcBef>
                <a:spcPct val="0"/>
              </a:spcBef>
              <a:spcAft>
                <a:spcPct val="0"/>
              </a:spcAft>
              <a:defRPr sz="2000">
                <a:solidFill>
                  <a:schemeClr val="tx1"/>
                </a:solidFill>
                <a:latin typeface="Arial" charset="0"/>
              </a:defRPr>
            </a:lvl6pPr>
            <a:lvl7pPr marL="3086100" indent="-342900" eaLnBrk="0" fontAlgn="base" hangingPunct="0">
              <a:spcBef>
                <a:spcPct val="0"/>
              </a:spcBef>
              <a:spcAft>
                <a:spcPct val="0"/>
              </a:spcAft>
              <a:defRPr sz="2000">
                <a:solidFill>
                  <a:schemeClr val="tx1"/>
                </a:solidFill>
                <a:latin typeface="Arial" charset="0"/>
              </a:defRPr>
            </a:lvl7pPr>
            <a:lvl8pPr marL="3543300" indent="-342900" eaLnBrk="0" fontAlgn="base" hangingPunct="0">
              <a:spcBef>
                <a:spcPct val="0"/>
              </a:spcBef>
              <a:spcAft>
                <a:spcPct val="0"/>
              </a:spcAft>
              <a:defRPr sz="2000">
                <a:solidFill>
                  <a:schemeClr val="tx1"/>
                </a:solidFill>
                <a:latin typeface="Arial" charset="0"/>
              </a:defRPr>
            </a:lvl8pPr>
            <a:lvl9pPr marL="4000500" indent="-342900" eaLnBrk="0" fontAlgn="base" hangingPunct="0">
              <a:spcBef>
                <a:spcPct val="0"/>
              </a:spcBef>
              <a:spcAft>
                <a:spcPct val="0"/>
              </a:spcAft>
              <a:defRPr sz="2000">
                <a:solidFill>
                  <a:schemeClr val="tx1"/>
                </a:solidFill>
                <a:latin typeface="Arial" charset="0"/>
              </a:defRPr>
            </a:lvl9pPr>
          </a:lstStyle>
          <a:p>
            <a:pPr marL="0" indent="0" eaLnBrk="1" hangingPunct="1">
              <a:spcBef>
                <a:spcPct val="50000"/>
              </a:spcBef>
              <a:buClr>
                <a:srgbClr val="00A6D6"/>
              </a:buClr>
            </a:pPr>
            <a:r>
              <a:rPr lang="en-US" altLang="en-US" sz="2400" dirty="0" smtClean="0">
                <a:latin typeface="+mn-lt"/>
              </a:rPr>
              <a:t>Financial impacts will be captured based on what participants reasonably expect to occur within the next 12 months and what they reasonably expect to be their worst one year outcome out of ten. Use of rubrics or complex computations has been eliminated.</a:t>
            </a:r>
            <a:endParaRPr lang="en-US" altLang="en-US" sz="2400" dirty="0">
              <a:latin typeface="+mn-lt"/>
            </a:endParaRPr>
          </a:p>
          <a:p>
            <a:pPr marL="285750" indent="-285750" eaLnBrk="1" hangingPunct="1">
              <a:spcBef>
                <a:spcPct val="50000"/>
              </a:spcBef>
              <a:buClr>
                <a:srgbClr val="00A6D6"/>
              </a:buClr>
              <a:buFont typeface="Wingdings" panose="05000000000000000000" pitchFamily="2" charset="2"/>
              <a:buChar char="Ø"/>
            </a:pPr>
            <a:r>
              <a:rPr lang="en-US" altLang="en-US" sz="2400" dirty="0" smtClean="0">
                <a:latin typeface="+mn-lt"/>
              </a:rPr>
              <a:t>Annual Expected Impact - the </a:t>
            </a:r>
            <a:r>
              <a:rPr lang="en-US" altLang="en-US" sz="2400" dirty="0">
                <a:latin typeface="+mn-lt"/>
              </a:rPr>
              <a:t>amount of loss (or loss of revenue) expected to occur over the next 12 months</a:t>
            </a:r>
            <a:endParaRPr lang="en-US" altLang="en-US" sz="2400" dirty="0" smtClean="0">
              <a:latin typeface="+mn-lt"/>
            </a:endParaRPr>
          </a:p>
          <a:p>
            <a:pPr marL="285750" indent="-285750" eaLnBrk="1" hangingPunct="1">
              <a:spcBef>
                <a:spcPct val="50000"/>
              </a:spcBef>
              <a:buClr>
                <a:srgbClr val="00A6D6"/>
              </a:buClr>
              <a:buFont typeface="Wingdings" panose="05000000000000000000" pitchFamily="2" charset="2"/>
              <a:buChar char="Ø"/>
            </a:pPr>
            <a:r>
              <a:rPr lang="en-US" altLang="en-US" sz="2400" dirty="0" smtClean="0">
                <a:latin typeface="+mn-lt"/>
              </a:rPr>
              <a:t>Stressed Financial Impact –The worst one year out of the next 10 years. </a:t>
            </a:r>
          </a:p>
        </p:txBody>
      </p:sp>
      <p:sp>
        <p:nvSpPr>
          <p:cNvPr id="5" name="Slide Number Placeholder 1"/>
          <p:cNvSpPr txBox="1">
            <a:spLocks/>
          </p:cNvSpPr>
          <p:nvPr/>
        </p:nvSpPr>
        <p:spPr>
          <a:xfrm>
            <a:off x="7010400" y="6515100"/>
            <a:ext cx="2133600" cy="342900"/>
          </a:xfrm>
          <a:prstGeom prst="rect">
            <a:avLst/>
          </a:prstGeom>
        </p:spPr>
        <p:txBody>
          <a:bodyPr vert="horz" lIns="91440" tIns="45720" rIns="91440" bIns="45720" rtlCol="0" anchor="ctr"/>
          <a:lstStyle>
            <a:defPPr>
              <a:defRPr lang="en-US"/>
            </a:defPPr>
            <a:lvl1pPr algn="l" rtl="0" fontAlgn="auto">
              <a:spcBef>
                <a:spcPts val="0"/>
              </a:spcBef>
              <a:spcAft>
                <a:spcPts val="0"/>
              </a:spcAft>
              <a:defRPr sz="1050" kern="1200">
                <a:solidFill>
                  <a:schemeClr val="tx1"/>
                </a:solidFill>
                <a:latin typeface="+mn-lt"/>
                <a:ea typeface="+mn-ea"/>
                <a:cs typeface="+mn-cs"/>
              </a:defRPr>
            </a:lvl1pPr>
            <a:lvl2pPr marL="457200" algn="l" rtl="0" fontAlgn="base">
              <a:spcBef>
                <a:spcPct val="0"/>
              </a:spcBef>
              <a:spcAft>
                <a:spcPct val="0"/>
              </a:spcAft>
              <a:defRPr sz="2000" kern="1200">
                <a:solidFill>
                  <a:schemeClr val="tx1"/>
                </a:solidFill>
                <a:latin typeface="Arial" charset="0"/>
                <a:ea typeface="+mn-ea"/>
                <a:cs typeface="+mn-cs"/>
              </a:defRPr>
            </a:lvl2pPr>
            <a:lvl3pPr marL="914400" algn="l" rtl="0" fontAlgn="base">
              <a:spcBef>
                <a:spcPct val="0"/>
              </a:spcBef>
              <a:spcAft>
                <a:spcPct val="0"/>
              </a:spcAft>
              <a:defRPr sz="2000" kern="1200">
                <a:solidFill>
                  <a:schemeClr val="tx1"/>
                </a:solidFill>
                <a:latin typeface="Arial" charset="0"/>
                <a:ea typeface="+mn-ea"/>
                <a:cs typeface="+mn-cs"/>
              </a:defRPr>
            </a:lvl3pPr>
            <a:lvl4pPr marL="1371600" algn="l" rtl="0" fontAlgn="base">
              <a:spcBef>
                <a:spcPct val="0"/>
              </a:spcBef>
              <a:spcAft>
                <a:spcPct val="0"/>
              </a:spcAft>
              <a:defRPr sz="2000" kern="1200">
                <a:solidFill>
                  <a:schemeClr val="tx1"/>
                </a:solidFill>
                <a:latin typeface="Arial" charset="0"/>
                <a:ea typeface="+mn-ea"/>
                <a:cs typeface="+mn-cs"/>
              </a:defRPr>
            </a:lvl4pPr>
            <a:lvl5pPr marL="1828800" algn="l" rtl="0" fontAlgn="base">
              <a:spcBef>
                <a:spcPct val="0"/>
              </a:spcBef>
              <a:spcAft>
                <a:spcPct val="0"/>
              </a:spcAft>
              <a:defRPr sz="2000" kern="1200">
                <a:solidFill>
                  <a:schemeClr val="tx1"/>
                </a:solidFill>
                <a:latin typeface="Arial" charset="0"/>
                <a:ea typeface="+mn-ea"/>
                <a:cs typeface="+mn-cs"/>
              </a:defRPr>
            </a:lvl5pPr>
            <a:lvl6pPr marL="2286000" algn="l" defTabSz="914400" rtl="0" eaLnBrk="1" latinLnBrk="0" hangingPunct="1">
              <a:defRPr sz="2000" kern="1200">
                <a:solidFill>
                  <a:schemeClr val="tx1"/>
                </a:solidFill>
                <a:latin typeface="Arial" charset="0"/>
                <a:ea typeface="+mn-ea"/>
                <a:cs typeface="+mn-cs"/>
              </a:defRPr>
            </a:lvl6pPr>
            <a:lvl7pPr marL="2743200" algn="l" defTabSz="914400" rtl="0" eaLnBrk="1" latinLnBrk="0" hangingPunct="1">
              <a:defRPr sz="2000" kern="1200">
                <a:solidFill>
                  <a:schemeClr val="tx1"/>
                </a:solidFill>
                <a:latin typeface="Arial" charset="0"/>
                <a:ea typeface="+mn-ea"/>
                <a:cs typeface="+mn-cs"/>
              </a:defRPr>
            </a:lvl7pPr>
            <a:lvl8pPr marL="3200400" algn="l" defTabSz="914400" rtl="0" eaLnBrk="1" latinLnBrk="0" hangingPunct="1">
              <a:defRPr sz="2000" kern="1200">
                <a:solidFill>
                  <a:schemeClr val="tx1"/>
                </a:solidFill>
                <a:latin typeface="Arial" charset="0"/>
                <a:ea typeface="+mn-ea"/>
                <a:cs typeface="+mn-cs"/>
              </a:defRPr>
            </a:lvl8pPr>
            <a:lvl9pPr marL="3657600" algn="l" defTabSz="914400" rtl="0" eaLnBrk="1" latinLnBrk="0" hangingPunct="1">
              <a:defRPr sz="2000" kern="1200">
                <a:solidFill>
                  <a:schemeClr val="tx1"/>
                </a:solidFill>
                <a:latin typeface="Arial" charset="0"/>
                <a:ea typeface="+mn-ea"/>
                <a:cs typeface="+mn-cs"/>
              </a:defRPr>
            </a:lvl9pPr>
          </a:lstStyle>
          <a:p>
            <a:pPr algn="r">
              <a:defRPr/>
            </a:pPr>
            <a:fld id="{2712AA4C-A006-4F08-81E9-423B2AA17674}" type="slidenum">
              <a:rPr lang="en-US" altLang="en-US" smtClean="0"/>
              <a:pPr algn="r">
                <a:defRPr/>
              </a:pPr>
              <a:t>39</a:t>
            </a:fld>
            <a:endParaRPr lang="en-US" altLang="en-US" dirty="0"/>
          </a:p>
        </p:txBody>
      </p:sp>
    </p:spTree>
    <p:extLst>
      <p:ext uri="{BB962C8B-B14F-4D97-AF65-F5344CB8AC3E}">
        <p14:creationId xmlns:p14="http://schemas.microsoft.com/office/powerpoint/2010/main" val="2181672248"/>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3"/>
          <p:cNvSpPr>
            <a:spLocks noGrp="1"/>
          </p:cNvSpPr>
          <p:nvPr>
            <p:ph type="sldNum" sz="quarter" idx="4294967295"/>
          </p:nvPr>
        </p:nvSpPr>
        <p:spPr>
          <a:xfrm>
            <a:off x="7010400" y="6356350"/>
            <a:ext cx="2133600" cy="365125"/>
          </a:xfrm>
          <a:noFill/>
        </p:spPr>
        <p:txBody>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fld id="{B52C2254-C885-460D-9434-82C5CF67032F}" type="slidenum">
              <a:rPr lang="en-US" altLang="en-US" sz="900">
                <a:solidFill>
                  <a:schemeClr val="bg2"/>
                </a:solidFill>
              </a:rPr>
              <a:pPr eaLnBrk="1" hangingPunct="1"/>
              <a:t>4</a:t>
            </a:fld>
            <a:endParaRPr lang="en-US" altLang="en-US" sz="900" dirty="0">
              <a:solidFill>
                <a:schemeClr val="bg2"/>
              </a:solidFill>
            </a:endParaRPr>
          </a:p>
        </p:txBody>
      </p:sp>
      <p:sp>
        <p:nvSpPr>
          <p:cNvPr id="10244" name="Text Box 3"/>
          <p:cNvSpPr txBox="1">
            <a:spLocks noChangeArrowheads="1"/>
          </p:cNvSpPr>
          <p:nvPr/>
        </p:nvSpPr>
        <p:spPr bwMode="auto">
          <a:xfrm>
            <a:off x="342900" y="1042544"/>
            <a:ext cx="8324850" cy="48628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eaLnBrk="0" hangingPunct="0">
              <a:tabLst>
                <a:tab pos="171450" algn="l"/>
              </a:tabLst>
              <a:defRPr sz="2000">
                <a:solidFill>
                  <a:schemeClr val="tx1"/>
                </a:solidFill>
                <a:latin typeface="Arial" charset="0"/>
              </a:defRPr>
            </a:lvl1pPr>
            <a:lvl2pPr marL="800100" indent="-342900" eaLnBrk="0" hangingPunct="0">
              <a:tabLst>
                <a:tab pos="171450" algn="l"/>
              </a:tabLst>
              <a:defRPr sz="2000">
                <a:solidFill>
                  <a:schemeClr val="tx1"/>
                </a:solidFill>
                <a:latin typeface="Arial" charset="0"/>
              </a:defRPr>
            </a:lvl2pPr>
            <a:lvl3pPr marL="1257300" indent="-342900" eaLnBrk="0" hangingPunct="0">
              <a:tabLst>
                <a:tab pos="171450" algn="l"/>
              </a:tabLst>
              <a:defRPr sz="2000">
                <a:solidFill>
                  <a:schemeClr val="tx1"/>
                </a:solidFill>
                <a:latin typeface="Arial" charset="0"/>
              </a:defRPr>
            </a:lvl3pPr>
            <a:lvl4pPr marL="1714500" indent="-342900" eaLnBrk="0" hangingPunct="0">
              <a:tabLst>
                <a:tab pos="171450" algn="l"/>
              </a:tabLst>
              <a:defRPr sz="2000">
                <a:solidFill>
                  <a:schemeClr val="tx1"/>
                </a:solidFill>
                <a:latin typeface="Arial" charset="0"/>
              </a:defRPr>
            </a:lvl4pPr>
            <a:lvl5pPr marL="2171700" indent="-342900" eaLnBrk="0" hangingPunct="0">
              <a:tabLst>
                <a:tab pos="171450" algn="l"/>
              </a:tabLst>
              <a:defRPr sz="2000">
                <a:solidFill>
                  <a:schemeClr val="tx1"/>
                </a:solidFill>
                <a:latin typeface="Arial" charset="0"/>
              </a:defRPr>
            </a:lvl5pPr>
            <a:lvl6pPr marL="2628900" indent="-342900" eaLnBrk="0" fontAlgn="base" hangingPunct="0">
              <a:spcBef>
                <a:spcPct val="0"/>
              </a:spcBef>
              <a:spcAft>
                <a:spcPct val="0"/>
              </a:spcAft>
              <a:tabLst>
                <a:tab pos="171450" algn="l"/>
              </a:tabLst>
              <a:defRPr sz="2000">
                <a:solidFill>
                  <a:schemeClr val="tx1"/>
                </a:solidFill>
                <a:latin typeface="Arial" charset="0"/>
              </a:defRPr>
            </a:lvl6pPr>
            <a:lvl7pPr marL="3086100" indent="-342900" eaLnBrk="0" fontAlgn="base" hangingPunct="0">
              <a:spcBef>
                <a:spcPct val="0"/>
              </a:spcBef>
              <a:spcAft>
                <a:spcPct val="0"/>
              </a:spcAft>
              <a:tabLst>
                <a:tab pos="171450" algn="l"/>
              </a:tabLst>
              <a:defRPr sz="2000">
                <a:solidFill>
                  <a:schemeClr val="tx1"/>
                </a:solidFill>
                <a:latin typeface="Arial" charset="0"/>
              </a:defRPr>
            </a:lvl7pPr>
            <a:lvl8pPr marL="3543300" indent="-342900" eaLnBrk="0" fontAlgn="base" hangingPunct="0">
              <a:spcBef>
                <a:spcPct val="0"/>
              </a:spcBef>
              <a:spcAft>
                <a:spcPct val="0"/>
              </a:spcAft>
              <a:tabLst>
                <a:tab pos="171450" algn="l"/>
              </a:tabLst>
              <a:defRPr sz="2000">
                <a:solidFill>
                  <a:schemeClr val="tx1"/>
                </a:solidFill>
                <a:latin typeface="Arial" charset="0"/>
              </a:defRPr>
            </a:lvl8pPr>
            <a:lvl9pPr marL="4000500" indent="-342900" eaLnBrk="0" fontAlgn="base" hangingPunct="0">
              <a:spcBef>
                <a:spcPct val="0"/>
              </a:spcBef>
              <a:spcAft>
                <a:spcPct val="0"/>
              </a:spcAft>
              <a:tabLst>
                <a:tab pos="171450" algn="l"/>
              </a:tabLst>
              <a:defRPr sz="2000">
                <a:solidFill>
                  <a:schemeClr val="tx1"/>
                </a:solidFill>
                <a:latin typeface="Arial" charset="0"/>
              </a:defRPr>
            </a:lvl9pPr>
          </a:lstStyle>
          <a:p>
            <a:pPr eaLnBrk="1" hangingPunct="1">
              <a:spcBef>
                <a:spcPct val="50000"/>
              </a:spcBef>
              <a:buClr>
                <a:srgbClr val="00A6D6"/>
              </a:buClr>
              <a:buFont typeface="Wingdings" pitchFamily="2" charset="2"/>
              <a:buChar char="Ø"/>
            </a:pPr>
            <a:r>
              <a:rPr lang="en-US" altLang="en-US" sz="2400" dirty="0" smtClean="0">
                <a:latin typeface="+mn-lt"/>
              </a:rPr>
              <a:t>SBNA – Santander Bank, National Association</a:t>
            </a:r>
            <a:endParaRPr lang="en-US" altLang="en-US" sz="2400" dirty="0">
              <a:latin typeface="+mn-lt"/>
            </a:endParaRPr>
          </a:p>
          <a:p>
            <a:pPr eaLnBrk="1" hangingPunct="1">
              <a:spcBef>
                <a:spcPct val="50000"/>
              </a:spcBef>
              <a:buClr>
                <a:srgbClr val="00A6D6"/>
              </a:buClr>
              <a:buFont typeface="Wingdings" pitchFamily="2" charset="2"/>
              <a:buChar char="Ø"/>
            </a:pPr>
            <a:r>
              <a:rPr lang="en-US" altLang="en-US" sz="2400" dirty="0" smtClean="0">
                <a:latin typeface="+mn-lt"/>
              </a:rPr>
              <a:t>NY – Santander Investment Securities</a:t>
            </a:r>
            <a:endParaRPr lang="en-US" altLang="en-US" sz="2400" dirty="0">
              <a:latin typeface="+mn-lt"/>
            </a:endParaRPr>
          </a:p>
          <a:p>
            <a:pPr eaLnBrk="1" hangingPunct="1">
              <a:spcBef>
                <a:spcPct val="50000"/>
              </a:spcBef>
              <a:buClr>
                <a:srgbClr val="00A6D6"/>
              </a:buClr>
              <a:buFont typeface="Wingdings" pitchFamily="2" charset="2"/>
              <a:buChar char="Ø"/>
            </a:pPr>
            <a:r>
              <a:rPr lang="en-US" altLang="en-US" sz="2400" dirty="0" smtClean="0">
                <a:latin typeface="+mn-lt"/>
              </a:rPr>
              <a:t>Miami – International Private Banking</a:t>
            </a:r>
            <a:endParaRPr lang="en-US" altLang="en-US" sz="2400" dirty="0">
              <a:latin typeface="+mn-lt"/>
            </a:endParaRPr>
          </a:p>
          <a:p>
            <a:pPr eaLnBrk="1" hangingPunct="1">
              <a:spcBef>
                <a:spcPct val="50000"/>
              </a:spcBef>
              <a:buClr>
                <a:srgbClr val="00A6D6"/>
              </a:buClr>
              <a:buFont typeface="Wingdings" pitchFamily="2" charset="2"/>
              <a:buChar char="Ø"/>
            </a:pPr>
            <a:r>
              <a:rPr lang="en-US" altLang="en-US" sz="2400" dirty="0" smtClean="0">
                <a:latin typeface="+mn-lt"/>
              </a:rPr>
              <a:t>Puerto Rico</a:t>
            </a:r>
          </a:p>
          <a:p>
            <a:pPr lvl="1" eaLnBrk="1" hangingPunct="1">
              <a:spcBef>
                <a:spcPct val="50000"/>
              </a:spcBef>
              <a:buClr>
                <a:srgbClr val="00A6D6"/>
              </a:buClr>
              <a:buFont typeface="Wingdings" pitchFamily="2" charset="2"/>
              <a:buChar char="Ø"/>
            </a:pPr>
            <a:r>
              <a:rPr lang="en-US" altLang="en-US" sz="1600" dirty="0" smtClean="0">
                <a:latin typeface="+mn-lt"/>
              </a:rPr>
              <a:t>Santander Bank Corp</a:t>
            </a:r>
          </a:p>
          <a:p>
            <a:pPr lvl="1" eaLnBrk="1" hangingPunct="1">
              <a:spcBef>
                <a:spcPct val="50000"/>
              </a:spcBef>
              <a:buClr>
                <a:srgbClr val="00A6D6"/>
              </a:buClr>
              <a:buFont typeface="Wingdings" pitchFamily="2" charset="2"/>
              <a:buChar char="Ø"/>
            </a:pPr>
            <a:r>
              <a:rPr lang="en-US" altLang="en-US" sz="1600" dirty="0" smtClean="0">
                <a:latin typeface="+mn-lt"/>
              </a:rPr>
              <a:t>Santander Financial Services</a:t>
            </a:r>
          </a:p>
          <a:p>
            <a:pPr lvl="1" eaLnBrk="1" hangingPunct="1">
              <a:spcBef>
                <a:spcPct val="50000"/>
              </a:spcBef>
              <a:buClr>
                <a:srgbClr val="00A6D6"/>
              </a:buClr>
              <a:buFont typeface="Wingdings" pitchFamily="2" charset="2"/>
              <a:buChar char="Ø"/>
            </a:pPr>
            <a:r>
              <a:rPr lang="en-US" altLang="en-US" sz="1600" dirty="0" smtClean="0">
                <a:latin typeface="+mn-lt"/>
              </a:rPr>
              <a:t>Santander Overseas Bank</a:t>
            </a:r>
            <a:endParaRPr lang="en-US" altLang="en-US" sz="1600" dirty="0">
              <a:latin typeface="+mn-lt"/>
            </a:endParaRPr>
          </a:p>
          <a:p>
            <a:pPr eaLnBrk="1" hangingPunct="1">
              <a:spcBef>
                <a:spcPct val="50000"/>
              </a:spcBef>
              <a:buClr>
                <a:srgbClr val="00A6D6"/>
              </a:buClr>
              <a:buFont typeface="Wingdings" pitchFamily="2" charset="2"/>
              <a:buChar char="Ø"/>
            </a:pPr>
            <a:r>
              <a:rPr lang="en-US" altLang="en-US" sz="2400" dirty="0" smtClean="0">
                <a:latin typeface="+mn-lt"/>
              </a:rPr>
              <a:t>SCUSA – Santander Consumer USA Holdings</a:t>
            </a:r>
            <a:endParaRPr lang="en-US" altLang="en-US" sz="2400" dirty="0">
              <a:latin typeface="+mn-lt"/>
            </a:endParaRPr>
          </a:p>
          <a:p>
            <a:pPr marL="0" lvl="1" indent="0" eaLnBrk="1" hangingPunct="1">
              <a:spcBef>
                <a:spcPct val="50000"/>
              </a:spcBef>
              <a:buClr>
                <a:srgbClr val="00A6D6"/>
              </a:buClr>
            </a:pPr>
            <a:r>
              <a:rPr lang="en-US" altLang="en-US" dirty="0" smtClean="0">
                <a:latin typeface="+mn-lt"/>
              </a:rPr>
              <a:t>Line of Business </a:t>
            </a:r>
            <a:r>
              <a:rPr lang="en-US" altLang="en-US" dirty="0">
                <a:latin typeface="+mn-lt"/>
              </a:rPr>
              <a:t>and </a:t>
            </a:r>
            <a:r>
              <a:rPr lang="en-US" altLang="en-US" dirty="0" smtClean="0">
                <a:latin typeface="+mn-lt"/>
              </a:rPr>
              <a:t>Business Segment Material Risk Inventories are due </a:t>
            </a:r>
            <a:r>
              <a:rPr lang="en-US" altLang="en-US" dirty="0">
                <a:latin typeface="+mn-lt"/>
              </a:rPr>
              <a:t>to Entity ERM by June </a:t>
            </a:r>
            <a:r>
              <a:rPr lang="en-US" altLang="en-US" dirty="0" smtClean="0">
                <a:latin typeface="+mn-lt"/>
              </a:rPr>
              <a:t>30</a:t>
            </a:r>
            <a:r>
              <a:rPr lang="en-US" altLang="en-US" baseline="30000" dirty="0" smtClean="0">
                <a:latin typeface="+mn-lt"/>
              </a:rPr>
              <a:t>th</a:t>
            </a:r>
            <a:r>
              <a:rPr lang="en-US" altLang="en-US" dirty="0" smtClean="0">
                <a:latin typeface="+mn-lt"/>
              </a:rPr>
              <a:t>, Business Entity Inventories are due to SHUSA ERM by August 31</a:t>
            </a:r>
            <a:r>
              <a:rPr lang="en-US" altLang="en-US" baseline="30000" dirty="0" smtClean="0">
                <a:latin typeface="+mn-lt"/>
              </a:rPr>
              <a:t>st</a:t>
            </a:r>
            <a:r>
              <a:rPr lang="en-US" altLang="en-US" dirty="0" smtClean="0">
                <a:latin typeface="+mn-lt"/>
              </a:rPr>
              <a:t> </a:t>
            </a:r>
            <a:endParaRPr lang="en-US" altLang="en-US" sz="2400" dirty="0">
              <a:latin typeface="+mn-lt"/>
            </a:endParaRPr>
          </a:p>
        </p:txBody>
      </p:sp>
      <p:sp>
        <p:nvSpPr>
          <p:cNvPr id="10245" name="Rectangle 4"/>
          <p:cNvSpPr>
            <a:spLocks noChangeArrowheads="1"/>
          </p:cNvSpPr>
          <p:nvPr/>
        </p:nvSpPr>
        <p:spPr bwMode="auto">
          <a:xfrm>
            <a:off x="342900" y="274081"/>
            <a:ext cx="8229600" cy="357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lnSpc>
                <a:spcPct val="83000"/>
              </a:lnSpc>
            </a:pPr>
            <a:r>
              <a:rPr lang="en-US" altLang="en-US" sz="2800" b="1" dirty="0" smtClean="0"/>
              <a:t>Scope - </a:t>
            </a:r>
            <a:r>
              <a:rPr lang="en-US" altLang="en-US" dirty="0"/>
              <a:t>Business Entities Supported by SHUSA ERM in 2015</a:t>
            </a:r>
            <a:endParaRPr lang="en-US" altLang="en-US" b="1" dirty="0"/>
          </a:p>
        </p:txBody>
      </p:sp>
      <p:sp>
        <p:nvSpPr>
          <p:cNvPr id="6" name="Slide Number Placeholder 1"/>
          <p:cNvSpPr txBox="1">
            <a:spLocks/>
          </p:cNvSpPr>
          <p:nvPr/>
        </p:nvSpPr>
        <p:spPr>
          <a:xfrm>
            <a:off x="7010400" y="6515100"/>
            <a:ext cx="2133600" cy="342900"/>
          </a:xfrm>
          <a:prstGeom prst="rect">
            <a:avLst/>
          </a:prstGeom>
        </p:spPr>
        <p:txBody>
          <a:bodyPr vert="horz" lIns="91440" tIns="45720" rIns="91440" bIns="45720" rtlCol="0" anchor="ctr"/>
          <a:lstStyle>
            <a:defPPr>
              <a:defRPr lang="en-US"/>
            </a:defPPr>
            <a:lvl1pPr algn="l" rtl="0" fontAlgn="auto">
              <a:spcBef>
                <a:spcPts val="0"/>
              </a:spcBef>
              <a:spcAft>
                <a:spcPts val="0"/>
              </a:spcAft>
              <a:defRPr sz="1050" kern="1200">
                <a:solidFill>
                  <a:schemeClr val="tx1"/>
                </a:solidFill>
                <a:latin typeface="+mn-lt"/>
                <a:ea typeface="+mn-ea"/>
                <a:cs typeface="+mn-cs"/>
              </a:defRPr>
            </a:lvl1pPr>
            <a:lvl2pPr marL="457200" algn="l" rtl="0" fontAlgn="base">
              <a:spcBef>
                <a:spcPct val="0"/>
              </a:spcBef>
              <a:spcAft>
                <a:spcPct val="0"/>
              </a:spcAft>
              <a:defRPr sz="2000" kern="1200">
                <a:solidFill>
                  <a:schemeClr val="tx1"/>
                </a:solidFill>
                <a:latin typeface="Arial" charset="0"/>
                <a:ea typeface="+mn-ea"/>
                <a:cs typeface="+mn-cs"/>
              </a:defRPr>
            </a:lvl2pPr>
            <a:lvl3pPr marL="914400" algn="l" rtl="0" fontAlgn="base">
              <a:spcBef>
                <a:spcPct val="0"/>
              </a:spcBef>
              <a:spcAft>
                <a:spcPct val="0"/>
              </a:spcAft>
              <a:defRPr sz="2000" kern="1200">
                <a:solidFill>
                  <a:schemeClr val="tx1"/>
                </a:solidFill>
                <a:latin typeface="Arial" charset="0"/>
                <a:ea typeface="+mn-ea"/>
                <a:cs typeface="+mn-cs"/>
              </a:defRPr>
            </a:lvl3pPr>
            <a:lvl4pPr marL="1371600" algn="l" rtl="0" fontAlgn="base">
              <a:spcBef>
                <a:spcPct val="0"/>
              </a:spcBef>
              <a:spcAft>
                <a:spcPct val="0"/>
              </a:spcAft>
              <a:defRPr sz="2000" kern="1200">
                <a:solidFill>
                  <a:schemeClr val="tx1"/>
                </a:solidFill>
                <a:latin typeface="Arial" charset="0"/>
                <a:ea typeface="+mn-ea"/>
                <a:cs typeface="+mn-cs"/>
              </a:defRPr>
            </a:lvl4pPr>
            <a:lvl5pPr marL="1828800" algn="l" rtl="0" fontAlgn="base">
              <a:spcBef>
                <a:spcPct val="0"/>
              </a:spcBef>
              <a:spcAft>
                <a:spcPct val="0"/>
              </a:spcAft>
              <a:defRPr sz="2000" kern="1200">
                <a:solidFill>
                  <a:schemeClr val="tx1"/>
                </a:solidFill>
                <a:latin typeface="Arial" charset="0"/>
                <a:ea typeface="+mn-ea"/>
                <a:cs typeface="+mn-cs"/>
              </a:defRPr>
            </a:lvl5pPr>
            <a:lvl6pPr marL="2286000" algn="l" defTabSz="914400" rtl="0" eaLnBrk="1" latinLnBrk="0" hangingPunct="1">
              <a:defRPr sz="2000" kern="1200">
                <a:solidFill>
                  <a:schemeClr val="tx1"/>
                </a:solidFill>
                <a:latin typeface="Arial" charset="0"/>
                <a:ea typeface="+mn-ea"/>
                <a:cs typeface="+mn-cs"/>
              </a:defRPr>
            </a:lvl6pPr>
            <a:lvl7pPr marL="2743200" algn="l" defTabSz="914400" rtl="0" eaLnBrk="1" latinLnBrk="0" hangingPunct="1">
              <a:defRPr sz="2000" kern="1200">
                <a:solidFill>
                  <a:schemeClr val="tx1"/>
                </a:solidFill>
                <a:latin typeface="Arial" charset="0"/>
                <a:ea typeface="+mn-ea"/>
                <a:cs typeface="+mn-cs"/>
              </a:defRPr>
            </a:lvl7pPr>
            <a:lvl8pPr marL="3200400" algn="l" defTabSz="914400" rtl="0" eaLnBrk="1" latinLnBrk="0" hangingPunct="1">
              <a:defRPr sz="2000" kern="1200">
                <a:solidFill>
                  <a:schemeClr val="tx1"/>
                </a:solidFill>
                <a:latin typeface="Arial" charset="0"/>
                <a:ea typeface="+mn-ea"/>
                <a:cs typeface="+mn-cs"/>
              </a:defRPr>
            </a:lvl8pPr>
            <a:lvl9pPr marL="3657600" algn="l" defTabSz="914400" rtl="0" eaLnBrk="1" latinLnBrk="0" hangingPunct="1">
              <a:defRPr sz="2000" kern="1200">
                <a:solidFill>
                  <a:schemeClr val="tx1"/>
                </a:solidFill>
                <a:latin typeface="Arial" charset="0"/>
                <a:ea typeface="+mn-ea"/>
                <a:cs typeface="+mn-cs"/>
              </a:defRPr>
            </a:lvl9pPr>
          </a:lstStyle>
          <a:p>
            <a:pPr algn="r">
              <a:defRPr/>
            </a:pPr>
            <a:fld id="{2712AA4C-A006-4F08-81E9-423B2AA17674}" type="slidenum">
              <a:rPr lang="en-US" altLang="en-US" smtClean="0"/>
              <a:pPr algn="r">
                <a:defRPr/>
              </a:pPr>
              <a:t>4</a:t>
            </a:fld>
            <a:endParaRPr lang="en-US" altLang="en-US" dirty="0"/>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idx="4294967295"/>
          </p:nvPr>
        </p:nvSpPr>
        <p:spPr>
          <a:xfrm>
            <a:off x="201168" y="201168"/>
            <a:ext cx="8229600" cy="306388"/>
          </a:xfrm>
          <a:prstGeom prst="rect">
            <a:avLst/>
          </a:prstGeom>
        </p:spPr>
        <p:txBody>
          <a:bodyPr/>
          <a:lstStyle/>
          <a:p>
            <a:pPr algn="l" eaLnBrk="1" hangingPunct="1"/>
            <a:r>
              <a:rPr lang="en-US" altLang="en-US" sz="2800" b="1" dirty="0" smtClean="0"/>
              <a:t>Step 4:  Risk Assessment -  Financial Impacts</a:t>
            </a:r>
          </a:p>
        </p:txBody>
      </p:sp>
      <p:sp>
        <p:nvSpPr>
          <p:cNvPr id="6146" name="Slide Number Placeholder 3"/>
          <p:cNvSpPr>
            <a:spLocks noGrp="1"/>
          </p:cNvSpPr>
          <p:nvPr>
            <p:ph type="sldNum" sz="quarter" idx="4294967295"/>
          </p:nvPr>
        </p:nvSpPr>
        <p:spPr>
          <a:xfrm>
            <a:off x="7010400" y="6356350"/>
            <a:ext cx="2133600" cy="365125"/>
          </a:xfrm>
          <a:noFill/>
        </p:spPr>
        <p:txBody>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fld id="{58F806F4-DA7F-4722-AF23-14ABD7B5179E}" type="slidenum">
              <a:rPr lang="en-US" altLang="en-US" sz="900">
                <a:solidFill>
                  <a:schemeClr val="bg2"/>
                </a:solidFill>
              </a:rPr>
              <a:pPr eaLnBrk="1" hangingPunct="1"/>
              <a:t>40</a:t>
            </a:fld>
            <a:endParaRPr lang="en-US" altLang="en-US" sz="900" dirty="0">
              <a:solidFill>
                <a:schemeClr val="bg2"/>
              </a:solidFill>
            </a:endParaRPr>
          </a:p>
        </p:txBody>
      </p:sp>
      <p:sp>
        <p:nvSpPr>
          <p:cNvPr id="6148" name="Text Box 6"/>
          <p:cNvSpPr txBox="1">
            <a:spLocks noChangeArrowheads="1"/>
          </p:cNvSpPr>
          <p:nvPr/>
        </p:nvSpPr>
        <p:spPr bwMode="auto">
          <a:xfrm>
            <a:off x="354841" y="1019310"/>
            <a:ext cx="8617709" cy="55707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eaLnBrk="0" hangingPunct="0">
              <a:defRPr sz="2000">
                <a:solidFill>
                  <a:schemeClr val="tx1"/>
                </a:solidFill>
                <a:latin typeface="Arial" charset="0"/>
              </a:defRPr>
            </a:lvl1pPr>
            <a:lvl2pPr marL="800100" indent="-342900" eaLnBrk="0" hangingPunct="0">
              <a:defRPr sz="2000">
                <a:solidFill>
                  <a:schemeClr val="tx1"/>
                </a:solidFill>
                <a:latin typeface="Arial" charset="0"/>
              </a:defRPr>
            </a:lvl2pPr>
            <a:lvl3pPr marL="1257300" indent="-342900" eaLnBrk="0" hangingPunct="0">
              <a:defRPr sz="2000">
                <a:solidFill>
                  <a:schemeClr val="tx1"/>
                </a:solidFill>
                <a:latin typeface="Arial" charset="0"/>
              </a:defRPr>
            </a:lvl3pPr>
            <a:lvl4pPr marL="1714500" indent="-342900" eaLnBrk="0" hangingPunct="0">
              <a:defRPr sz="2000">
                <a:solidFill>
                  <a:schemeClr val="tx1"/>
                </a:solidFill>
                <a:latin typeface="Arial" charset="0"/>
              </a:defRPr>
            </a:lvl4pPr>
            <a:lvl5pPr marL="2171700" indent="-342900" eaLnBrk="0" hangingPunct="0">
              <a:defRPr sz="2000">
                <a:solidFill>
                  <a:schemeClr val="tx1"/>
                </a:solidFill>
                <a:latin typeface="Arial" charset="0"/>
              </a:defRPr>
            </a:lvl5pPr>
            <a:lvl6pPr marL="2628900" indent="-342900" eaLnBrk="0" fontAlgn="base" hangingPunct="0">
              <a:spcBef>
                <a:spcPct val="0"/>
              </a:spcBef>
              <a:spcAft>
                <a:spcPct val="0"/>
              </a:spcAft>
              <a:defRPr sz="2000">
                <a:solidFill>
                  <a:schemeClr val="tx1"/>
                </a:solidFill>
                <a:latin typeface="Arial" charset="0"/>
              </a:defRPr>
            </a:lvl6pPr>
            <a:lvl7pPr marL="3086100" indent="-342900" eaLnBrk="0" fontAlgn="base" hangingPunct="0">
              <a:spcBef>
                <a:spcPct val="0"/>
              </a:spcBef>
              <a:spcAft>
                <a:spcPct val="0"/>
              </a:spcAft>
              <a:defRPr sz="2000">
                <a:solidFill>
                  <a:schemeClr val="tx1"/>
                </a:solidFill>
                <a:latin typeface="Arial" charset="0"/>
              </a:defRPr>
            </a:lvl7pPr>
            <a:lvl8pPr marL="3543300" indent="-342900" eaLnBrk="0" fontAlgn="base" hangingPunct="0">
              <a:spcBef>
                <a:spcPct val="0"/>
              </a:spcBef>
              <a:spcAft>
                <a:spcPct val="0"/>
              </a:spcAft>
              <a:defRPr sz="2000">
                <a:solidFill>
                  <a:schemeClr val="tx1"/>
                </a:solidFill>
                <a:latin typeface="Arial" charset="0"/>
              </a:defRPr>
            </a:lvl8pPr>
            <a:lvl9pPr marL="4000500" indent="-342900" eaLnBrk="0" fontAlgn="base" hangingPunct="0">
              <a:spcBef>
                <a:spcPct val="0"/>
              </a:spcBef>
              <a:spcAft>
                <a:spcPct val="0"/>
              </a:spcAft>
              <a:defRPr sz="2000">
                <a:solidFill>
                  <a:schemeClr val="tx1"/>
                </a:solidFill>
                <a:latin typeface="Arial" charset="0"/>
              </a:defRPr>
            </a:lvl9pPr>
          </a:lstStyle>
          <a:p>
            <a:pPr marL="0" indent="0" eaLnBrk="1" hangingPunct="1">
              <a:spcBef>
                <a:spcPct val="50000"/>
              </a:spcBef>
              <a:buClr>
                <a:srgbClr val="00A6D6"/>
              </a:buClr>
            </a:pPr>
            <a:r>
              <a:rPr lang="en-US" altLang="en-US" sz="2400" dirty="0" smtClean="0">
                <a:latin typeface="+mn-lt"/>
              </a:rPr>
              <a:t>The goal of the Risk Assessment is ultimately to quantify Risks with a Financial Impact &gt; $1 Million in a Stressed Financial condition. Risks which do not meet this threshold should be logically aggregated together via the Risk Taxonomy.</a:t>
            </a:r>
          </a:p>
          <a:p>
            <a:pPr marL="0" indent="0" eaLnBrk="1" hangingPunct="1">
              <a:spcBef>
                <a:spcPct val="50000"/>
              </a:spcBef>
              <a:buClr>
                <a:srgbClr val="00A6D6"/>
              </a:buClr>
            </a:pPr>
            <a:r>
              <a:rPr lang="en-US" altLang="en-US" dirty="0" smtClean="0">
                <a:latin typeface="+mn-lt"/>
              </a:rPr>
              <a:t>The determination of Financial Impacts must leverage:</a:t>
            </a:r>
          </a:p>
          <a:p>
            <a:pPr eaLnBrk="1" hangingPunct="1">
              <a:spcBef>
                <a:spcPct val="50000"/>
              </a:spcBef>
              <a:buClr>
                <a:srgbClr val="00A6D6"/>
              </a:buClr>
              <a:buFont typeface="+mj-lt"/>
              <a:buAutoNum type="arabicPeriod"/>
            </a:pPr>
            <a:r>
              <a:rPr lang="en-US" altLang="en-US" sz="1800" dirty="0" smtClean="0">
                <a:latin typeface="+mn-lt"/>
              </a:rPr>
              <a:t>The knowledge and experience of the First Lines of Defense</a:t>
            </a:r>
          </a:p>
          <a:p>
            <a:pPr eaLnBrk="1" hangingPunct="1">
              <a:spcBef>
                <a:spcPct val="50000"/>
              </a:spcBef>
              <a:buClr>
                <a:srgbClr val="00A6D6"/>
              </a:buClr>
              <a:buFont typeface="+mj-lt"/>
              <a:buAutoNum type="arabicPeriod"/>
            </a:pPr>
            <a:r>
              <a:rPr lang="en-US" altLang="en-US" sz="1800" dirty="0" smtClean="0">
                <a:latin typeface="+mn-lt"/>
              </a:rPr>
              <a:t>The </a:t>
            </a:r>
            <a:r>
              <a:rPr lang="en-US" altLang="en-US" sz="1800" dirty="0">
                <a:latin typeface="+mn-lt"/>
              </a:rPr>
              <a:t>knowledge and experience of </a:t>
            </a:r>
            <a:r>
              <a:rPr lang="en-US" altLang="en-US" sz="1800" dirty="0" smtClean="0">
                <a:latin typeface="+mn-lt"/>
              </a:rPr>
              <a:t>Second </a:t>
            </a:r>
            <a:r>
              <a:rPr lang="en-US" altLang="en-US" sz="1800" dirty="0">
                <a:latin typeface="+mn-lt"/>
              </a:rPr>
              <a:t>Lines of Defense</a:t>
            </a:r>
          </a:p>
          <a:p>
            <a:pPr eaLnBrk="1" hangingPunct="1">
              <a:spcBef>
                <a:spcPct val="50000"/>
              </a:spcBef>
              <a:buClr>
                <a:srgbClr val="00A6D6"/>
              </a:buClr>
              <a:buFont typeface="+mj-lt"/>
              <a:buAutoNum type="arabicPeriod"/>
            </a:pPr>
            <a:r>
              <a:rPr lang="en-US" altLang="en-US" sz="1800" dirty="0" smtClean="0">
                <a:latin typeface="+mn-lt"/>
              </a:rPr>
              <a:t>Analysis of the Foundational Input sources (Loss data, RCSAs, Credit Assessments, etc…)</a:t>
            </a:r>
          </a:p>
          <a:p>
            <a:pPr eaLnBrk="1" hangingPunct="1">
              <a:spcBef>
                <a:spcPct val="50000"/>
              </a:spcBef>
              <a:buClr>
                <a:srgbClr val="00A6D6"/>
              </a:buClr>
              <a:buFont typeface="+mj-lt"/>
              <a:buAutoNum type="arabicPeriod"/>
            </a:pPr>
            <a:r>
              <a:rPr lang="en-US" altLang="en-US" sz="1800" dirty="0">
                <a:latin typeface="+mn-lt"/>
              </a:rPr>
              <a:t>Reference the macroeconomic  Driver (if one was indicated). If more than one Driver is selected, they must both be addressed within the commentary along with forward looking assumptions made</a:t>
            </a:r>
          </a:p>
          <a:p>
            <a:pPr marL="0" indent="0" eaLnBrk="1" hangingPunct="1">
              <a:spcBef>
                <a:spcPct val="50000"/>
              </a:spcBef>
              <a:buClr>
                <a:srgbClr val="00A6D6"/>
              </a:buClr>
            </a:pPr>
            <a:r>
              <a:rPr lang="en-US" altLang="en-US" dirty="0" smtClean="0">
                <a:latin typeface="+mn-lt"/>
              </a:rPr>
              <a:t>Ultimately, and of critical importance, this must all be documented under ‘Financial Impact Rationale’</a:t>
            </a:r>
          </a:p>
          <a:p>
            <a:pPr indent="0" eaLnBrk="1" hangingPunct="1">
              <a:spcBef>
                <a:spcPts val="0"/>
              </a:spcBef>
              <a:buClr>
                <a:srgbClr val="00A6D6"/>
              </a:buClr>
            </a:pPr>
            <a:endParaRPr lang="en-US" altLang="en-US" sz="1800" dirty="0">
              <a:latin typeface="+mn-lt"/>
            </a:endParaRPr>
          </a:p>
        </p:txBody>
      </p:sp>
      <p:sp>
        <p:nvSpPr>
          <p:cNvPr id="5" name="Slide Number Placeholder 1"/>
          <p:cNvSpPr txBox="1">
            <a:spLocks/>
          </p:cNvSpPr>
          <p:nvPr/>
        </p:nvSpPr>
        <p:spPr>
          <a:xfrm>
            <a:off x="7010400" y="6515100"/>
            <a:ext cx="2133600" cy="342900"/>
          </a:xfrm>
          <a:prstGeom prst="rect">
            <a:avLst/>
          </a:prstGeom>
        </p:spPr>
        <p:txBody>
          <a:bodyPr vert="horz" lIns="91440" tIns="45720" rIns="91440" bIns="45720" rtlCol="0" anchor="ctr"/>
          <a:lstStyle>
            <a:defPPr>
              <a:defRPr lang="en-US"/>
            </a:defPPr>
            <a:lvl1pPr algn="l" rtl="0" fontAlgn="auto">
              <a:spcBef>
                <a:spcPts val="0"/>
              </a:spcBef>
              <a:spcAft>
                <a:spcPts val="0"/>
              </a:spcAft>
              <a:defRPr sz="1050" kern="1200">
                <a:solidFill>
                  <a:schemeClr val="tx1"/>
                </a:solidFill>
                <a:latin typeface="+mn-lt"/>
                <a:ea typeface="+mn-ea"/>
                <a:cs typeface="+mn-cs"/>
              </a:defRPr>
            </a:lvl1pPr>
            <a:lvl2pPr marL="457200" algn="l" rtl="0" fontAlgn="base">
              <a:spcBef>
                <a:spcPct val="0"/>
              </a:spcBef>
              <a:spcAft>
                <a:spcPct val="0"/>
              </a:spcAft>
              <a:defRPr sz="2000" kern="1200">
                <a:solidFill>
                  <a:schemeClr val="tx1"/>
                </a:solidFill>
                <a:latin typeface="Arial" charset="0"/>
                <a:ea typeface="+mn-ea"/>
                <a:cs typeface="+mn-cs"/>
              </a:defRPr>
            </a:lvl2pPr>
            <a:lvl3pPr marL="914400" algn="l" rtl="0" fontAlgn="base">
              <a:spcBef>
                <a:spcPct val="0"/>
              </a:spcBef>
              <a:spcAft>
                <a:spcPct val="0"/>
              </a:spcAft>
              <a:defRPr sz="2000" kern="1200">
                <a:solidFill>
                  <a:schemeClr val="tx1"/>
                </a:solidFill>
                <a:latin typeface="Arial" charset="0"/>
                <a:ea typeface="+mn-ea"/>
                <a:cs typeface="+mn-cs"/>
              </a:defRPr>
            </a:lvl3pPr>
            <a:lvl4pPr marL="1371600" algn="l" rtl="0" fontAlgn="base">
              <a:spcBef>
                <a:spcPct val="0"/>
              </a:spcBef>
              <a:spcAft>
                <a:spcPct val="0"/>
              </a:spcAft>
              <a:defRPr sz="2000" kern="1200">
                <a:solidFill>
                  <a:schemeClr val="tx1"/>
                </a:solidFill>
                <a:latin typeface="Arial" charset="0"/>
                <a:ea typeface="+mn-ea"/>
                <a:cs typeface="+mn-cs"/>
              </a:defRPr>
            </a:lvl4pPr>
            <a:lvl5pPr marL="1828800" algn="l" rtl="0" fontAlgn="base">
              <a:spcBef>
                <a:spcPct val="0"/>
              </a:spcBef>
              <a:spcAft>
                <a:spcPct val="0"/>
              </a:spcAft>
              <a:defRPr sz="2000" kern="1200">
                <a:solidFill>
                  <a:schemeClr val="tx1"/>
                </a:solidFill>
                <a:latin typeface="Arial" charset="0"/>
                <a:ea typeface="+mn-ea"/>
                <a:cs typeface="+mn-cs"/>
              </a:defRPr>
            </a:lvl5pPr>
            <a:lvl6pPr marL="2286000" algn="l" defTabSz="914400" rtl="0" eaLnBrk="1" latinLnBrk="0" hangingPunct="1">
              <a:defRPr sz="2000" kern="1200">
                <a:solidFill>
                  <a:schemeClr val="tx1"/>
                </a:solidFill>
                <a:latin typeface="Arial" charset="0"/>
                <a:ea typeface="+mn-ea"/>
                <a:cs typeface="+mn-cs"/>
              </a:defRPr>
            </a:lvl6pPr>
            <a:lvl7pPr marL="2743200" algn="l" defTabSz="914400" rtl="0" eaLnBrk="1" latinLnBrk="0" hangingPunct="1">
              <a:defRPr sz="2000" kern="1200">
                <a:solidFill>
                  <a:schemeClr val="tx1"/>
                </a:solidFill>
                <a:latin typeface="Arial" charset="0"/>
                <a:ea typeface="+mn-ea"/>
                <a:cs typeface="+mn-cs"/>
              </a:defRPr>
            </a:lvl7pPr>
            <a:lvl8pPr marL="3200400" algn="l" defTabSz="914400" rtl="0" eaLnBrk="1" latinLnBrk="0" hangingPunct="1">
              <a:defRPr sz="2000" kern="1200">
                <a:solidFill>
                  <a:schemeClr val="tx1"/>
                </a:solidFill>
                <a:latin typeface="Arial" charset="0"/>
                <a:ea typeface="+mn-ea"/>
                <a:cs typeface="+mn-cs"/>
              </a:defRPr>
            </a:lvl8pPr>
            <a:lvl9pPr marL="3657600" algn="l" defTabSz="914400" rtl="0" eaLnBrk="1" latinLnBrk="0" hangingPunct="1">
              <a:defRPr sz="2000" kern="1200">
                <a:solidFill>
                  <a:schemeClr val="tx1"/>
                </a:solidFill>
                <a:latin typeface="Arial" charset="0"/>
                <a:ea typeface="+mn-ea"/>
                <a:cs typeface="+mn-cs"/>
              </a:defRPr>
            </a:lvl9pPr>
          </a:lstStyle>
          <a:p>
            <a:pPr algn="r">
              <a:defRPr/>
            </a:pPr>
            <a:fld id="{2712AA4C-A006-4F08-81E9-423B2AA17674}" type="slidenum">
              <a:rPr lang="en-US" altLang="en-US" smtClean="0"/>
              <a:pPr algn="r">
                <a:defRPr/>
              </a:pPr>
              <a:t>40</a:t>
            </a:fld>
            <a:endParaRPr lang="en-US" altLang="en-US" dirty="0"/>
          </a:p>
        </p:txBody>
      </p:sp>
    </p:spTree>
    <p:extLst>
      <p:ext uri="{BB962C8B-B14F-4D97-AF65-F5344CB8AC3E}">
        <p14:creationId xmlns:p14="http://schemas.microsoft.com/office/powerpoint/2010/main" val="522714691"/>
      </p:ext>
    </p:extLst>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idx="4294967295"/>
          </p:nvPr>
        </p:nvSpPr>
        <p:spPr>
          <a:xfrm>
            <a:off x="193912" y="209550"/>
            <a:ext cx="8229600" cy="306388"/>
          </a:xfrm>
          <a:prstGeom prst="rect">
            <a:avLst/>
          </a:prstGeom>
        </p:spPr>
        <p:txBody>
          <a:bodyPr/>
          <a:lstStyle/>
          <a:p>
            <a:pPr algn="l" eaLnBrk="1" hangingPunct="1"/>
            <a:r>
              <a:rPr lang="en-US" altLang="en-US" sz="2800" b="1" dirty="0" smtClean="0"/>
              <a:t>Step 5:   Risk Narrative and Impact Rationale</a:t>
            </a:r>
          </a:p>
        </p:txBody>
      </p:sp>
      <p:sp>
        <p:nvSpPr>
          <p:cNvPr id="6146" name="Slide Number Placeholder 3"/>
          <p:cNvSpPr>
            <a:spLocks noGrp="1"/>
          </p:cNvSpPr>
          <p:nvPr>
            <p:ph type="sldNum" sz="quarter" idx="4294967295"/>
          </p:nvPr>
        </p:nvSpPr>
        <p:spPr>
          <a:xfrm>
            <a:off x="7010400" y="6356350"/>
            <a:ext cx="2133600" cy="365125"/>
          </a:xfrm>
          <a:noFill/>
        </p:spPr>
        <p:txBody>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fld id="{58F806F4-DA7F-4722-AF23-14ABD7B5179E}" type="slidenum">
              <a:rPr lang="en-US" altLang="en-US" sz="900">
                <a:solidFill>
                  <a:schemeClr val="bg2"/>
                </a:solidFill>
              </a:rPr>
              <a:pPr eaLnBrk="1" hangingPunct="1"/>
              <a:t>41</a:t>
            </a:fld>
            <a:endParaRPr lang="en-US" altLang="en-US" sz="900" dirty="0">
              <a:solidFill>
                <a:schemeClr val="bg2"/>
              </a:solidFill>
            </a:endParaRPr>
          </a:p>
        </p:txBody>
      </p:sp>
      <p:sp>
        <p:nvSpPr>
          <p:cNvPr id="6148" name="Text Box 6"/>
          <p:cNvSpPr txBox="1">
            <a:spLocks noChangeArrowheads="1"/>
          </p:cNvSpPr>
          <p:nvPr/>
        </p:nvSpPr>
        <p:spPr bwMode="auto">
          <a:xfrm>
            <a:off x="232012" y="899038"/>
            <a:ext cx="8802805" cy="24006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eaLnBrk="0" hangingPunct="0">
              <a:defRPr sz="2000">
                <a:solidFill>
                  <a:schemeClr val="tx1"/>
                </a:solidFill>
                <a:latin typeface="Arial" charset="0"/>
              </a:defRPr>
            </a:lvl1pPr>
            <a:lvl2pPr marL="800100" indent="-342900" eaLnBrk="0" hangingPunct="0">
              <a:defRPr sz="2000">
                <a:solidFill>
                  <a:schemeClr val="tx1"/>
                </a:solidFill>
                <a:latin typeface="Arial" charset="0"/>
              </a:defRPr>
            </a:lvl2pPr>
            <a:lvl3pPr marL="1257300" indent="-342900" eaLnBrk="0" hangingPunct="0">
              <a:defRPr sz="2000">
                <a:solidFill>
                  <a:schemeClr val="tx1"/>
                </a:solidFill>
                <a:latin typeface="Arial" charset="0"/>
              </a:defRPr>
            </a:lvl3pPr>
            <a:lvl4pPr marL="1714500" indent="-342900" eaLnBrk="0" hangingPunct="0">
              <a:defRPr sz="2000">
                <a:solidFill>
                  <a:schemeClr val="tx1"/>
                </a:solidFill>
                <a:latin typeface="Arial" charset="0"/>
              </a:defRPr>
            </a:lvl4pPr>
            <a:lvl5pPr marL="2171700" indent="-342900" eaLnBrk="0" hangingPunct="0">
              <a:defRPr sz="2000">
                <a:solidFill>
                  <a:schemeClr val="tx1"/>
                </a:solidFill>
                <a:latin typeface="Arial" charset="0"/>
              </a:defRPr>
            </a:lvl5pPr>
            <a:lvl6pPr marL="2628900" indent="-342900" eaLnBrk="0" fontAlgn="base" hangingPunct="0">
              <a:spcBef>
                <a:spcPct val="0"/>
              </a:spcBef>
              <a:spcAft>
                <a:spcPct val="0"/>
              </a:spcAft>
              <a:defRPr sz="2000">
                <a:solidFill>
                  <a:schemeClr val="tx1"/>
                </a:solidFill>
                <a:latin typeface="Arial" charset="0"/>
              </a:defRPr>
            </a:lvl6pPr>
            <a:lvl7pPr marL="3086100" indent="-342900" eaLnBrk="0" fontAlgn="base" hangingPunct="0">
              <a:spcBef>
                <a:spcPct val="0"/>
              </a:spcBef>
              <a:spcAft>
                <a:spcPct val="0"/>
              </a:spcAft>
              <a:defRPr sz="2000">
                <a:solidFill>
                  <a:schemeClr val="tx1"/>
                </a:solidFill>
                <a:latin typeface="Arial" charset="0"/>
              </a:defRPr>
            </a:lvl7pPr>
            <a:lvl8pPr marL="3543300" indent="-342900" eaLnBrk="0" fontAlgn="base" hangingPunct="0">
              <a:spcBef>
                <a:spcPct val="0"/>
              </a:spcBef>
              <a:spcAft>
                <a:spcPct val="0"/>
              </a:spcAft>
              <a:defRPr sz="2000">
                <a:solidFill>
                  <a:schemeClr val="tx1"/>
                </a:solidFill>
                <a:latin typeface="Arial" charset="0"/>
              </a:defRPr>
            </a:lvl8pPr>
            <a:lvl9pPr marL="4000500" indent="-342900" eaLnBrk="0" fontAlgn="base" hangingPunct="0">
              <a:spcBef>
                <a:spcPct val="0"/>
              </a:spcBef>
              <a:spcAft>
                <a:spcPct val="0"/>
              </a:spcAft>
              <a:defRPr sz="2000">
                <a:solidFill>
                  <a:schemeClr val="tx1"/>
                </a:solidFill>
                <a:latin typeface="Arial" charset="0"/>
              </a:defRPr>
            </a:lvl9pPr>
          </a:lstStyle>
          <a:p>
            <a:pPr marL="0" indent="0" eaLnBrk="1" hangingPunct="1">
              <a:spcBef>
                <a:spcPct val="50000"/>
              </a:spcBef>
              <a:buClr>
                <a:srgbClr val="00A6D6"/>
              </a:buClr>
            </a:pPr>
            <a:r>
              <a:rPr lang="en-US" altLang="en-US" dirty="0" smtClean="0">
                <a:latin typeface="+mn-lt"/>
              </a:rPr>
              <a:t>The description for all Material Risks should include a comprehensive Risk Narrative. A comprehensive narrative addresses the nature of the risk as it specifically relates to the Business Segment or SHUSA, it contains aspects of the control environment and the Risk Driver(s). The rationale used to determine the financial impacts should be referenced here but should be included in greater detail within the ‘Financial Impact Rationale’ field.</a:t>
            </a:r>
          </a:p>
          <a:p>
            <a:pPr marL="0" indent="0" eaLnBrk="1" hangingPunct="1">
              <a:spcBef>
                <a:spcPct val="50000"/>
              </a:spcBef>
              <a:buClr>
                <a:srgbClr val="00A6D6"/>
              </a:buClr>
            </a:pPr>
            <a:r>
              <a:rPr lang="en-US" altLang="en-US" i="1" dirty="0" smtClean="0">
                <a:latin typeface="+mn-lt"/>
              </a:rPr>
              <a:t>(see below for a well documented Risk Narrative)</a:t>
            </a:r>
            <a:endParaRPr lang="en-US" altLang="en-US" i="1" dirty="0">
              <a:latin typeface="+mn-lt"/>
            </a:endParaRPr>
          </a:p>
        </p:txBody>
      </p:sp>
      <p:graphicFrame>
        <p:nvGraphicFramePr>
          <p:cNvPr id="2" name="Table 1"/>
          <p:cNvGraphicFramePr>
            <a:graphicFrameLocks noGrp="1"/>
          </p:cNvGraphicFramePr>
          <p:nvPr>
            <p:extLst>
              <p:ext uri="{D42A27DB-BD31-4B8C-83A1-F6EECF244321}">
                <p14:modId xmlns:p14="http://schemas.microsoft.com/office/powerpoint/2010/main" val="3492689150"/>
              </p:ext>
            </p:extLst>
          </p:nvPr>
        </p:nvGraphicFramePr>
        <p:xfrm>
          <a:off x="279777" y="3312272"/>
          <a:ext cx="8679977" cy="3139821"/>
        </p:xfrm>
        <a:graphic>
          <a:graphicData uri="http://schemas.openxmlformats.org/drawingml/2006/table">
            <a:tbl>
              <a:tblPr firstRow="1" bandRow="1">
                <a:tableStyleId>{5C22544A-7EE6-4342-B048-85BDC9FD1C3A}</a:tableStyleId>
              </a:tblPr>
              <a:tblGrid>
                <a:gridCol w="665026"/>
                <a:gridCol w="3655679"/>
                <a:gridCol w="920807"/>
                <a:gridCol w="566650"/>
                <a:gridCol w="660878"/>
                <a:gridCol w="846161"/>
                <a:gridCol w="1364776"/>
              </a:tblGrid>
              <a:tr h="604520">
                <a:tc>
                  <a:txBody>
                    <a:bodyPr/>
                    <a:lstStyle/>
                    <a:p>
                      <a:pPr marL="0" marR="0" algn="ctr">
                        <a:lnSpc>
                          <a:spcPct val="115000"/>
                        </a:lnSpc>
                        <a:spcBef>
                          <a:spcPts val="0"/>
                        </a:spcBef>
                        <a:spcAft>
                          <a:spcPts val="0"/>
                        </a:spcAft>
                      </a:pPr>
                      <a:r>
                        <a:rPr lang="en-US" sz="900" kern="1200" dirty="0">
                          <a:effectLst/>
                        </a:rPr>
                        <a:t>Risk Name </a:t>
                      </a:r>
                      <a:endParaRPr lang="en-US" sz="1100" dirty="0">
                        <a:effectLst/>
                        <a:latin typeface="Calibri"/>
                        <a:ea typeface="Calibri"/>
                        <a:cs typeface="Times New Roman"/>
                      </a:endParaRPr>
                    </a:p>
                  </a:txBody>
                  <a:tcPr marL="22860" marR="22860" marT="22860" marB="22860" anchor="ctr"/>
                </a:tc>
                <a:tc>
                  <a:txBody>
                    <a:bodyPr/>
                    <a:lstStyle/>
                    <a:p>
                      <a:pPr marL="0" marR="0" algn="ctr">
                        <a:lnSpc>
                          <a:spcPct val="115000"/>
                        </a:lnSpc>
                        <a:spcBef>
                          <a:spcPts val="0"/>
                        </a:spcBef>
                        <a:spcAft>
                          <a:spcPts val="0"/>
                        </a:spcAft>
                      </a:pPr>
                      <a:r>
                        <a:rPr lang="en-US" sz="900" kern="1200" dirty="0">
                          <a:effectLst/>
                        </a:rPr>
                        <a:t>Risk Narrative</a:t>
                      </a:r>
                      <a:endParaRPr lang="en-US" sz="1100" dirty="0">
                        <a:effectLst/>
                        <a:latin typeface="Calibri"/>
                        <a:ea typeface="Calibri"/>
                        <a:cs typeface="Times New Roman"/>
                      </a:endParaRPr>
                    </a:p>
                  </a:txBody>
                  <a:tcPr marL="22860" marR="22860" marT="22860" marB="22860" anchor="ctr"/>
                </a:tc>
                <a:tc>
                  <a:txBody>
                    <a:bodyPr/>
                    <a:lstStyle/>
                    <a:p>
                      <a:pPr marL="0" marR="0" algn="ctr">
                        <a:lnSpc>
                          <a:spcPct val="115000"/>
                        </a:lnSpc>
                        <a:spcBef>
                          <a:spcPts val="0"/>
                        </a:spcBef>
                        <a:spcAft>
                          <a:spcPts val="0"/>
                        </a:spcAft>
                      </a:pPr>
                      <a:r>
                        <a:rPr lang="en-US" sz="900" kern="1200" dirty="0">
                          <a:effectLst/>
                        </a:rPr>
                        <a:t>Controls</a:t>
                      </a:r>
                      <a:endParaRPr lang="en-US" sz="1100" dirty="0">
                        <a:effectLst/>
                        <a:latin typeface="Calibri"/>
                        <a:ea typeface="Calibri"/>
                        <a:cs typeface="Times New Roman"/>
                      </a:endParaRPr>
                    </a:p>
                  </a:txBody>
                  <a:tcPr marL="22860" marR="22860" marT="22860" marB="22860" anchor="ctr"/>
                </a:tc>
                <a:tc>
                  <a:txBody>
                    <a:bodyPr/>
                    <a:lstStyle/>
                    <a:p>
                      <a:pPr marL="0" marR="0" algn="ctr">
                        <a:lnSpc>
                          <a:spcPct val="115000"/>
                        </a:lnSpc>
                        <a:spcBef>
                          <a:spcPts val="0"/>
                        </a:spcBef>
                        <a:spcAft>
                          <a:spcPts val="0"/>
                        </a:spcAft>
                      </a:pPr>
                      <a:r>
                        <a:rPr lang="en-US" sz="900" kern="1200" dirty="0">
                          <a:effectLst/>
                        </a:rPr>
                        <a:t>Drivers</a:t>
                      </a:r>
                      <a:endParaRPr lang="en-US" sz="1100" dirty="0">
                        <a:effectLst/>
                        <a:latin typeface="Calibri"/>
                        <a:ea typeface="Calibri"/>
                        <a:cs typeface="Times New Roman"/>
                      </a:endParaRPr>
                    </a:p>
                  </a:txBody>
                  <a:tcPr marL="22860" marR="22860" marT="22860" marB="22860" anchor="ctr"/>
                </a:tc>
                <a:tc>
                  <a:txBody>
                    <a:bodyPr/>
                    <a:lstStyle/>
                    <a:p>
                      <a:pPr marL="0" marR="0" algn="ctr">
                        <a:lnSpc>
                          <a:spcPct val="115000"/>
                        </a:lnSpc>
                        <a:spcBef>
                          <a:spcPts val="0"/>
                        </a:spcBef>
                        <a:spcAft>
                          <a:spcPts val="0"/>
                        </a:spcAft>
                      </a:pPr>
                      <a:r>
                        <a:rPr lang="en-US" sz="900" kern="1200" dirty="0">
                          <a:effectLst/>
                        </a:rPr>
                        <a:t>Annual Expected Loss</a:t>
                      </a:r>
                      <a:endParaRPr lang="en-US" sz="1100" dirty="0">
                        <a:effectLst/>
                        <a:latin typeface="Calibri"/>
                        <a:ea typeface="Calibri"/>
                        <a:cs typeface="Times New Roman"/>
                      </a:endParaRPr>
                    </a:p>
                  </a:txBody>
                  <a:tcPr marL="22860" marR="22860" marT="22860" marB="22860" anchor="ctr"/>
                </a:tc>
                <a:tc>
                  <a:txBody>
                    <a:bodyPr/>
                    <a:lstStyle/>
                    <a:p>
                      <a:pPr marL="0" marR="0" algn="ctr">
                        <a:lnSpc>
                          <a:spcPct val="115000"/>
                        </a:lnSpc>
                        <a:spcBef>
                          <a:spcPts val="0"/>
                        </a:spcBef>
                        <a:spcAft>
                          <a:spcPts val="0"/>
                        </a:spcAft>
                      </a:pPr>
                      <a:r>
                        <a:rPr lang="en-US" sz="900" kern="1200" dirty="0">
                          <a:effectLst/>
                        </a:rPr>
                        <a:t>Stressed Financial Impact (Worst 1 in 10)</a:t>
                      </a:r>
                      <a:endParaRPr lang="en-US" sz="1100" dirty="0">
                        <a:effectLst/>
                        <a:latin typeface="Calibri"/>
                        <a:ea typeface="Calibri"/>
                        <a:cs typeface="Times New Roman"/>
                      </a:endParaRPr>
                    </a:p>
                  </a:txBody>
                  <a:tcPr marL="22860" marR="22860" marT="22860" marB="22860" anchor="ctr"/>
                </a:tc>
                <a:tc>
                  <a:txBody>
                    <a:bodyPr/>
                    <a:lstStyle/>
                    <a:p>
                      <a:pPr marL="0" marR="0" algn="ctr">
                        <a:lnSpc>
                          <a:spcPct val="115000"/>
                        </a:lnSpc>
                        <a:spcBef>
                          <a:spcPts val="0"/>
                        </a:spcBef>
                        <a:spcAft>
                          <a:spcPts val="0"/>
                        </a:spcAft>
                      </a:pPr>
                      <a:r>
                        <a:rPr lang="en-US" sz="900" kern="1200" dirty="0">
                          <a:effectLst/>
                        </a:rPr>
                        <a:t>Financial Impact:  Rationale / Commentary(stressed and normal)</a:t>
                      </a:r>
                      <a:endParaRPr lang="en-US" sz="1100" dirty="0">
                        <a:effectLst/>
                        <a:latin typeface="Calibri"/>
                        <a:ea typeface="Calibri"/>
                        <a:cs typeface="Times New Roman"/>
                      </a:endParaRPr>
                    </a:p>
                  </a:txBody>
                  <a:tcPr marL="22860" marR="22860" marT="22860" marB="22860" anchor="ctr"/>
                </a:tc>
              </a:tr>
              <a:tr h="2463165">
                <a:tc>
                  <a:txBody>
                    <a:bodyPr/>
                    <a:lstStyle/>
                    <a:p>
                      <a:pPr marL="0" marR="0" algn="ctr" fontAlgn="ctr">
                        <a:lnSpc>
                          <a:spcPct val="115000"/>
                        </a:lnSpc>
                        <a:spcBef>
                          <a:spcPts val="0"/>
                        </a:spcBef>
                        <a:spcAft>
                          <a:spcPts val="1000"/>
                        </a:spcAft>
                      </a:pPr>
                      <a:r>
                        <a:rPr lang="en-US" sz="900" kern="1200" dirty="0">
                          <a:effectLst/>
                        </a:rPr>
                        <a:t>Loss of Third Party Loan Broker</a:t>
                      </a:r>
                      <a:endParaRPr lang="en-US" sz="1100" dirty="0">
                        <a:effectLst/>
                        <a:latin typeface="Calibri"/>
                        <a:ea typeface="Calibri"/>
                        <a:cs typeface="Times New Roman"/>
                      </a:endParaRPr>
                    </a:p>
                  </a:txBody>
                  <a:tcPr marL="38735" marR="38735" marT="38735" marB="38735" anchor="ctr"/>
                </a:tc>
                <a:tc>
                  <a:txBody>
                    <a:bodyPr/>
                    <a:lstStyle/>
                    <a:p>
                      <a:pPr marL="0" marR="0" fontAlgn="ctr">
                        <a:lnSpc>
                          <a:spcPct val="115000"/>
                        </a:lnSpc>
                        <a:spcBef>
                          <a:spcPts val="0"/>
                        </a:spcBef>
                        <a:spcAft>
                          <a:spcPts val="0"/>
                        </a:spcAft>
                      </a:pPr>
                      <a:r>
                        <a:rPr lang="en-US" sz="1050" kern="1200" dirty="0">
                          <a:effectLst/>
                        </a:rPr>
                        <a:t>Multi-Family Lending partners with XYZ Capital to originate 98% of the new loan volume. XYZ Capital originates approximately $1.75 billion of high performing new loans annually that earns an average rate of 5.75%. The risk of losing the broker presents reinvestment and balance sheet management risk. The potential loss amount would be the difference between the expected returns of the new multi-family loans versus alternative investments.  Alternative investments are expected to yield between 2.00% - 4.00%.  The current state of relationship is strained, the Relationship Manager expects broker to leave.  Additionally, there is no signed contract in place and the broker could leave without notice. </a:t>
                      </a:r>
                      <a:endParaRPr lang="en-US" sz="1100" dirty="0">
                        <a:effectLst/>
                        <a:latin typeface="Calibri"/>
                        <a:ea typeface="Calibri"/>
                        <a:cs typeface="Times New Roman"/>
                      </a:endParaRPr>
                    </a:p>
                  </a:txBody>
                  <a:tcPr marL="8255" marR="8255" marT="8255" marB="0" anchor="ctr"/>
                </a:tc>
                <a:tc>
                  <a:txBody>
                    <a:bodyPr/>
                    <a:lstStyle/>
                    <a:p>
                      <a:pPr marL="0" marR="0" algn="ctr" fontAlgn="t">
                        <a:lnSpc>
                          <a:spcPct val="115000"/>
                        </a:lnSpc>
                        <a:spcBef>
                          <a:spcPts val="0"/>
                        </a:spcBef>
                        <a:spcAft>
                          <a:spcPts val="0"/>
                        </a:spcAft>
                      </a:pPr>
                      <a:r>
                        <a:rPr lang="en-US" sz="900" kern="1200" dirty="0">
                          <a:effectLst/>
                        </a:rPr>
                        <a:t>Legal Reviews, </a:t>
                      </a:r>
                      <a:endParaRPr lang="en-US" sz="1100" dirty="0">
                        <a:effectLst/>
                      </a:endParaRPr>
                    </a:p>
                    <a:p>
                      <a:pPr marL="0" marR="0" algn="ctr" fontAlgn="t">
                        <a:lnSpc>
                          <a:spcPct val="115000"/>
                        </a:lnSpc>
                        <a:spcBef>
                          <a:spcPts val="0"/>
                        </a:spcBef>
                        <a:spcAft>
                          <a:spcPts val="0"/>
                        </a:spcAft>
                      </a:pPr>
                      <a:r>
                        <a:rPr lang="en-US" sz="900" kern="1200" dirty="0">
                          <a:effectLst/>
                        </a:rPr>
                        <a:t>Contract Requirement, Vendor Monitoring/ Relationship Mangers</a:t>
                      </a:r>
                      <a:endParaRPr lang="en-US" sz="1100" dirty="0">
                        <a:effectLst/>
                        <a:latin typeface="Calibri"/>
                        <a:ea typeface="Calibri"/>
                        <a:cs typeface="Times New Roman"/>
                      </a:endParaRPr>
                    </a:p>
                  </a:txBody>
                  <a:tcPr marL="38735" marR="38735" marT="38735" marB="38735" anchor="ctr"/>
                </a:tc>
                <a:tc>
                  <a:txBody>
                    <a:bodyPr/>
                    <a:lstStyle/>
                    <a:p>
                      <a:pPr marL="0" marR="0" algn="ctr" fontAlgn="t">
                        <a:lnSpc>
                          <a:spcPct val="115000"/>
                        </a:lnSpc>
                        <a:spcBef>
                          <a:spcPts val="0"/>
                        </a:spcBef>
                        <a:spcAft>
                          <a:spcPts val="1000"/>
                        </a:spcAft>
                      </a:pPr>
                      <a:r>
                        <a:rPr lang="en-US" sz="900" kern="1200" dirty="0">
                          <a:effectLst/>
                        </a:rPr>
                        <a:t>N/A</a:t>
                      </a:r>
                      <a:endParaRPr lang="en-US" sz="1100" dirty="0">
                        <a:effectLst/>
                        <a:latin typeface="Calibri"/>
                        <a:ea typeface="Calibri"/>
                        <a:cs typeface="Times New Roman"/>
                      </a:endParaRPr>
                    </a:p>
                  </a:txBody>
                  <a:tcPr marL="38735" marR="38735" marT="38735" marB="38735" anchor="ctr"/>
                </a:tc>
                <a:tc>
                  <a:txBody>
                    <a:bodyPr/>
                    <a:lstStyle/>
                    <a:p>
                      <a:pPr marL="0" marR="0" algn="ctr" fontAlgn="t">
                        <a:lnSpc>
                          <a:spcPct val="115000"/>
                        </a:lnSpc>
                        <a:spcBef>
                          <a:spcPts val="0"/>
                        </a:spcBef>
                        <a:spcAft>
                          <a:spcPts val="1000"/>
                        </a:spcAft>
                      </a:pPr>
                      <a:r>
                        <a:rPr lang="en-US" sz="900" kern="1200" dirty="0">
                          <a:effectLst/>
                        </a:rPr>
                        <a:t>$5M - $50M</a:t>
                      </a:r>
                      <a:endParaRPr lang="en-US" sz="1100" dirty="0">
                        <a:effectLst/>
                        <a:latin typeface="Calibri"/>
                        <a:ea typeface="Calibri"/>
                        <a:cs typeface="Times New Roman"/>
                      </a:endParaRPr>
                    </a:p>
                  </a:txBody>
                  <a:tcPr marL="38735" marR="38735" marT="38735" marB="38735" anchor="ctr"/>
                </a:tc>
                <a:tc>
                  <a:txBody>
                    <a:bodyPr/>
                    <a:lstStyle/>
                    <a:p>
                      <a:pPr marL="0" marR="0" algn="ctr" fontAlgn="t">
                        <a:lnSpc>
                          <a:spcPct val="115000"/>
                        </a:lnSpc>
                        <a:spcBef>
                          <a:spcPts val="0"/>
                        </a:spcBef>
                        <a:spcAft>
                          <a:spcPts val="1000"/>
                        </a:spcAft>
                      </a:pPr>
                      <a:r>
                        <a:rPr lang="en-US" sz="900" kern="1200" dirty="0">
                          <a:effectLst/>
                        </a:rPr>
                        <a:t>$50M – $250M</a:t>
                      </a:r>
                      <a:endParaRPr lang="en-US" sz="1100" dirty="0">
                        <a:effectLst/>
                        <a:latin typeface="Calibri"/>
                        <a:ea typeface="Calibri"/>
                        <a:cs typeface="Times New Roman"/>
                      </a:endParaRPr>
                    </a:p>
                  </a:txBody>
                  <a:tcPr marL="38735" marR="38735" marT="38735" marB="38735" anchor="ctr"/>
                </a:tc>
                <a:tc>
                  <a:txBody>
                    <a:bodyPr/>
                    <a:lstStyle/>
                    <a:p>
                      <a:pPr marL="0" marR="0">
                        <a:lnSpc>
                          <a:spcPct val="115000"/>
                        </a:lnSpc>
                        <a:spcBef>
                          <a:spcPts val="0"/>
                        </a:spcBef>
                        <a:spcAft>
                          <a:spcPts val="0"/>
                        </a:spcAft>
                      </a:pPr>
                      <a:r>
                        <a:rPr lang="en-US" sz="800" kern="1200" dirty="0">
                          <a:effectLst/>
                        </a:rPr>
                        <a:t> </a:t>
                      </a:r>
                      <a:r>
                        <a:rPr lang="en-US" sz="900" kern="1200" dirty="0">
                          <a:effectLst/>
                        </a:rPr>
                        <a:t>Annual Expected impact was calc’d at $30 million ($1.75 B * 1.75%), in worst case the effect would be approx. $65 million ($1.75 billion *3.75%).  An analysis of the last 10 years of rates indicated that the worst 1-10 for rates earned on Investment Securities of average duration was 2%.</a:t>
                      </a:r>
                      <a:endParaRPr lang="en-US" sz="1100" dirty="0">
                        <a:effectLst/>
                        <a:latin typeface="Calibri"/>
                        <a:ea typeface="Calibri"/>
                        <a:cs typeface="Times New Roman"/>
                      </a:endParaRPr>
                    </a:p>
                  </a:txBody>
                  <a:tcPr marL="38735" marR="38735" marT="38735" marB="38735" anchor="ctr"/>
                </a:tc>
              </a:tr>
            </a:tbl>
          </a:graphicData>
        </a:graphic>
      </p:graphicFrame>
      <p:sp>
        <p:nvSpPr>
          <p:cNvPr id="6" name="Slide Number Placeholder 1"/>
          <p:cNvSpPr txBox="1">
            <a:spLocks/>
          </p:cNvSpPr>
          <p:nvPr/>
        </p:nvSpPr>
        <p:spPr>
          <a:xfrm>
            <a:off x="7010400" y="6515100"/>
            <a:ext cx="2133600" cy="342900"/>
          </a:xfrm>
          <a:prstGeom prst="rect">
            <a:avLst/>
          </a:prstGeom>
        </p:spPr>
        <p:txBody>
          <a:bodyPr vert="horz" lIns="91440" tIns="45720" rIns="91440" bIns="45720" rtlCol="0" anchor="ctr"/>
          <a:lstStyle>
            <a:defPPr>
              <a:defRPr lang="en-US"/>
            </a:defPPr>
            <a:lvl1pPr algn="l" rtl="0" fontAlgn="auto">
              <a:spcBef>
                <a:spcPts val="0"/>
              </a:spcBef>
              <a:spcAft>
                <a:spcPts val="0"/>
              </a:spcAft>
              <a:defRPr sz="1050" kern="1200">
                <a:solidFill>
                  <a:schemeClr val="tx1"/>
                </a:solidFill>
                <a:latin typeface="+mn-lt"/>
                <a:ea typeface="+mn-ea"/>
                <a:cs typeface="+mn-cs"/>
              </a:defRPr>
            </a:lvl1pPr>
            <a:lvl2pPr marL="457200" algn="l" rtl="0" fontAlgn="base">
              <a:spcBef>
                <a:spcPct val="0"/>
              </a:spcBef>
              <a:spcAft>
                <a:spcPct val="0"/>
              </a:spcAft>
              <a:defRPr sz="2000" kern="1200">
                <a:solidFill>
                  <a:schemeClr val="tx1"/>
                </a:solidFill>
                <a:latin typeface="Arial" charset="0"/>
                <a:ea typeface="+mn-ea"/>
                <a:cs typeface="+mn-cs"/>
              </a:defRPr>
            </a:lvl2pPr>
            <a:lvl3pPr marL="914400" algn="l" rtl="0" fontAlgn="base">
              <a:spcBef>
                <a:spcPct val="0"/>
              </a:spcBef>
              <a:spcAft>
                <a:spcPct val="0"/>
              </a:spcAft>
              <a:defRPr sz="2000" kern="1200">
                <a:solidFill>
                  <a:schemeClr val="tx1"/>
                </a:solidFill>
                <a:latin typeface="Arial" charset="0"/>
                <a:ea typeface="+mn-ea"/>
                <a:cs typeface="+mn-cs"/>
              </a:defRPr>
            </a:lvl3pPr>
            <a:lvl4pPr marL="1371600" algn="l" rtl="0" fontAlgn="base">
              <a:spcBef>
                <a:spcPct val="0"/>
              </a:spcBef>
              <a:spcAft>
                <a:spcPct val="0"/>
              </a:spcAft>
              <a:defRPr sz="2000" kern="1200">
                <a:solidFill>
                  <a:schemeClr val="tx1"/>
                </a:solidFill>
                <a:latin typeface="Arial" charset="0"/>
                <a:ea typeface="+mn-ea"/>
                <a:cs typeface="+mn-cs"/>
              </a:defRPr>
            </a:lvl4pPr>
            <a:lvl5pPr marL="1828800" algn="l" rtl="0" fontAlgn="base">
              <a:spcBef>
                <a:spcPct val="0"/>
              </a:spcBef>
              <a:spcAft>
                <a:spcPct val="0"/>
              </a:spcAft>
              <a:defRPr sz="2000" kern="1200">
                <a:solidFill>
                  <a:schemeClr val="tx1"/>
                </a:solidFill>
                <a:latin typeface="Arial" charset="0"/>
                <a:ea typeface="+mn-ea"/>
                <a:cs typeface="+mn-cs"/>
              </a:defRPr>
            </a:lvl5pPr>
            <a:lvl6pPr marL="2286000" algn="l" defTabSz="914400" rtl="0" eaLnBrk="1" latinLnBrk="0" hangingPunct="1">
              <a:defRPr sz="2000" kern="1200">
                <a:solidFill>
                  <a:schemeClr val="tx1"/>
                </a:solidFill>
                <a:latin typeface="Arial" charset="0"/>
                <a:ea typeface="+mn-ea"/>
                <a:cs typeface="+mn-cs"/>
              </a:defRPr>
            </a:lvl6pPr>
            <a:lvl7pPr marL="2743200" algn="l" defTabSz="914400" rtl="0" eaLnBrk="1" latinLnBrk="0" hangingPunct="1">
              <a:defRPr sz="2000" kern="1200">
                <a:solidFill>
                  <a:schemeClr val="tx1"/>
                </a:solidFill>
                <a:latin typeface="Arial" charset="0"/>
                <a:ea typeface="+mn-ea"/>
                <a:cs typeface="+mn-cs"/>
              </a:defRPr>
            </a:lvl7pPr>
            <a:lvl8pPr marL="3200400" algn="l" defTabSz="914400" rtl="0" eaLnBrk="1" latinLnBrk="0" hangingPunct="1">
              <a:defRPr sz="2000" kern="1200">
                <a:solidFill>
                  <a:schemeClr val="tx1"/>
                </a:solidFill>
                <a:latin typeface="Arial" charset="0"/>
                <a:ea typeface="+mn-ea"/>
                <a:cs typeface="+mn-cs"/>
              </a:defRPr>
            </a:lvl8pPr>
            <a:lvl9pPr marL="3657600" algn="l" defTabSz="914400" rtl="0" eaLnBrk="1" latinLnBrk="0" hangingPunct="1">
              <a:defRPr sz="2000" kern="1200">
                <a:solidFill>
                  <a:schemeClr val="tx1"/>
                </a:solidFill>
                <a:latin typeface="Arial" charset="0"/>
                <a:ea typeface="+mn-ea"/>
                <a:cs typeface="+mn-cs"/>
              </a:defRPr>
            </a:lvl9pPr>
          </a:lstStyle>
          <a:p>
            <a:pPr algn="r">
              <a:defRPr/>
            </a:pPr>
            <a:fld id="{2712AA4C-A006-4F08-81E9-423B2AA17674}" type="slidenum">
              <a:rPr lang="en-US" altLang="en-US" smtClean="0"/>
              <a:pPr algn="r">
                <a:defRPr/>
              </a:pPr>
              <a:t>41</a:t>
            </a:fld>
            <a:endParaRPr lang="en-US" altLang="en-US" dirty="0"/>
          </a:p>
        </p:txBody>
      </p:sp>
    </p:spTree>
    <p:extLst>
      <p:ext uri="{BB962C8B-B14F-4D97-AF65-F5344CB8AC3E}">
        <p14:creationId xmlns:p14="http://schemas.microsoft.com/office/powerpoint/2010/main" val="3565942062"/>
      </p:ext>
    </p:extLst>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idx="4294967295"/>
          </p:nvPr>
        </p:nvSpPr>
        <p:spPr>
          <a:xfrm>
            <a:off x="133350" y="209550"/>
            <a:ext cx="8229600" cy="306388"/>
          </a:xfrm>
          <a:prstGeom prst="rect">
            <a:avLst/>
          </a:prstGeom>
        </p:spPr>
        <p:txBody>
          <a:bodyPr/>
          <a:lstStyle/>
          <a:p>
            <a:pPr algn="l" eaLnBrk="1" hangingPunct="1"/>
            <a:r>
              <a:rPr lang="en-US" altLang="en-US" sz="2800" b="1" dirty="0" smtClean="0"/>
              <a:t>Step 5:  Risk Narrative and Impact Rationale</a:t>
            </a:r>
          </a:p>
        </p:txBody>
      </p:sp>
      <p:sp>
        <p:nvSpPr>
          <p:cNvPr id="6146" name="Slide Number Placeholder 3"/>
          <p:cNvSpPr>
            <a:spLocks noGrp="1"/>
          </p:cNvSpPr>
          <p:nvPr>
            <p:ph type="sldNum" sz="quarter" idx="4294967295"/>
          </p:nvPr>
        </p:nvSpPr>
        <p:spPr>
          <a:xfrm>
            <a:off x="7010400" y="6356350"/>
            <a:ext cx="2133600" cy="365125"/>
          </a:xfrm>
          <a:noFill/>
        </p:spPr>
        <p:txBody>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fld id="{58F806F4-DA7F-4722-AF23-14ABD7B5179E}" type="slidenum">
              <a:rPr lang="en-US" altLang="en-US" sz="900">
                <a:solidFill>
                  <a:schemeClr val="bg2"/>
                </a:solidFill>
              </a:rPr>
              <a:pPr eaLnBrk="1" hangingPunct="1"/>
              <a:t>42</a:t>
            </a:fld>
            <a:endParaRPr lang="en-US" altLang="en-US" sz="900" dirty="0">
              <a:solidFill>
                <a:schemeClr val="bg2"/>
              </a:solidFill>
            </a:endParaRPr>
          </a:p>
        </p:txBody>
      </p:sp>
      <p:sp>
        <p:nvSpPr>
          <p:cNvPr id="6148" name="Text Box 6"/>
          <p:cNvSpPr txBox="1">
            <a:spLocks noChangeArrowheads="1"/>
          </p:cNvSpPr>
          <p:nvPr/>
        </p:nvSpPr>
        <p:spPr bwMode="auto">
          <a:xfrm>
            <a:off x="354841" y="994288"/>
            <a:ext cx="8529851" cy="54630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eaLnBrk="0" hangingPunct="0">
              <a:defRPr sz="2000">
                <a:solidFill>
                  <a:schemeClr val="tx1"/>
                </a:solidFill>
                <a:latin typeface="Arial" charset="0"/>
              </a:defRPr>
            </a:lvl1pPr>
            <a:lvl2pPr marL="800100" indent="-342900" eaLnBrk="0" hangingPunct="0">
              <a:defRPr sz="2000">
                <a:solidFill>
                  <a:schemeClr val="tx1"/>
                </a:solidFill>
                <a:latin typeface="Arial" charset="0"/>
              </a:defRPr>
            </a:lvl2pPr>
            <a:lvl3pPr marL="1257300" indent="-342900" eaLnBrk="0" hangingPunct="0">
              <a:defRPr sz="2000">
                <a:solidFill>
                  <a:schemeClr val="tx1"/>
                </a:solidFill>
                <a:latin typeface="Arial" charset="0"/>
              </a:defRPr>
            </a:lvl3pPr>
            <a:lvl4pPr marL="1714500" indent="-342900" eaLnBrk="0" hangingPunct="0">
              <a:defRPr sz="2000">
                <a:solidFill>
                  <a:schemeClr val="tx1"/>
                </a:solidFill>
                <a:latin typeface="Arial" charset="0"/>
              </a:defRPr>
            </a:lvl4pPr>
            <a:lvl5pPr marL="2171700" indent="-342900" eaLnBrk="0" hangingPunct="0">
              <a:defRPr sz="2000">
                <a:solidFill>
                  <a:schemeClr val="tx1"/>
                </a:solidFill>
                <a:latin typeface="Arial" charset="0"/>
              </a:defRPr>
            </a:lvl5pPr>
            <a:lvl6pPr marL="2628900" indent="-342900" eaLnBrk="0" fontAlgn="base" hangingPunct="0">
              <a:spcBef>
                <a:spcPct val="0"/>
              </a:spcBef>
              <a:spcAft>
                <a:spcPct val="0"/>
              </a:spcAft>
              <a:defRPr sz="2000">
                <a:solidFill>
                  <a:schemeClr val="tx1"/>
                </a:solidFill>
                <a:latin typeface="Arial" charset="0"/>
              </a:defRPr>
            </a:lvl6pPr>
            <a:lvl7pPr marL="3086100" indent="-342900" eaLnBrk="0" fontAlgn="base" hangingPunct="0">
              <a:spcBef>
                <a:spcPct val="0"/>
              </a:spcBef>
              <a:spcAft>
                <a:spcPct val="0"/>
              </a:spcAft>
              <a:defRPr sz="2000">
                <a:solidFill>
                  <a:schemeClr val="tx1"/>
                </a:solidFill>
                <a:latin typeface="Arial" charset="0"/>
              </a:defRPr>
            </a:lvl7pPr>
            <a:lvl8pPr marL="3543300" indent="-342900" eaLnBrk="0" fontAlgn="base" hangingPunct="0">
              <a:spcBef>
                <a:spcPct val="0"/>
              </a:spcBef>
              <a:spcAft>
                <a:spcPct val="0"/>
              </a:spcAft>
              <a:defRPr sz="2000">
                <a:solidFill>
                  <a:schemeClr val="tx1"/>
                </a:solidFill>
                <a:latin typeface="Arial" charset="0"/>
              </a:defRPr>
            </a:lvl8pPr>
            <a:lvl9pPr marL="4000500" indent="-342900" eaLnBrk="0" fontAlgn="base" hangingPunct="0">
              <a:spcBef>
                <a:spcPct val="0"/>
              </a:spcBef>
              <a:spcAft>
                <a:spcPct val="0"/>
              </a:spcAft>
              <a:defRPr sz="2000">
                <a:solidFill>
                  <a:schemeClr val="tx1"/>
                </a:solidFill>
                <a:latin typeface="Arial" charset="0"/>
              </a:defRPr>
            </a:lvl9pPr>
          </a:lstStyle>
          <a:p>
            <a:pPr marL="0" marR="0">
              <a:lnSpc>
                <a:spcPct val="115000"/>
              </a:lnSpc>
              <a:spcBef>
                <a:spcPts val="0"/>
              </a:spcBef>
              <a:spcAft>
                <a:spcPts val="0"/>
              </a:spcAft>
            </a:pPr>
            <a:r>
              <a:rPr lang="en-US" sz="1800" dirty="0" smtClean="0">
                <a:solidFill>
                  <a:srgbClr val="000000"/>
                </a:solidFill>
                <a:latin typeface="Calibri" panose="020F0502020204030204" pitchFamily="34" charset="0"/>
              </a:rPr>
              <a:t>The </a:t>
            </a:r>
            <a:r>
              <a:rPr lang="en-US" sz="1800" dirty="0">
                <a:solidFill>
                  <a:srgbClr val="000000"/>
                </a:solidFill>
                <a:latin typeface="Calibri" panose="020F0502020204030204" pitchFamily="34" charset="0"/>
              </a:rPr>
              <a:t>Risk Narrative </a:t>
            </a:r>
            <a:r>
              <a:rPr lang="en-US" sz="1800" dirty="0" smtClean="0">
                <a:solidFill>
                  <a:srgbClr val="000000"/>
                </a:solidFill>
                <a:latin typeface="Calibri" panose="020F0502020204030204" pitchFamily="34" charset="0"/>
              </a:rPr>
              <a:t>on the previous slide encompasses </a:t>
            </a:r>
            <a:r>
              <a:rPr lang="en-US" sz="1800" dirty="0">
                <a:solidFill>
                  <a:srgbClr val="000000"/>
                </a:solidFill>
                <a:latin typeface="Calibri" panose="020F0502020204030204" pitchFamily="34" charset="0"/>
              </a:rPr>
              <a:t>all of the requirements </a:t>
            </a:r>
            <a:r>
              <a:rPr lang="en-US" sz="1800" dirty="0" smtClean="0">
                <a:solidFill>
                  <a:srgbClr val="000000"/>
                </a:solidFill>
                <a:latin typeface="Calibri" panose="020F0502020204030204" pitchFamily="34" charset="0"/>
              </a:rPr>
              <a:t>for a strong Risk Narrative including</a:t>
            </a:r>
            <a:r>
              <a:rPr lang="en-US" sz="1800" dirty="0">
                <a:solidFill>
                  <a:srgbClr val="000000"/>
                </a:solidFill>
                <a:latin typeface="Calibri" panose="020F0502020204030204" pitchFamily="34" charset="0"/>
              </a:rPr>
              <a:t>:</a:t>
            </a:r>
            <a:endParaRPr lang="en-US" sz="1600" dirty="0">
              <a:latin typeface="Calibri" panose="020F0502020204030204" pitchFamily="34" charset="0"/>
              <a:ea typeface="Calibri"/>
              <a:cs typeface="Times New Roman"/>
            </a:endParaRPr>
          </a:p>
          <a:p>
            <a:pPr lvl="0">
              <a:lnSpc>
                <a:spcPct val="115000"/>
              </a:lnSpc>
              <a:spcBef>
                <a:spcPts val="0"/>
              </a:spcBef>
              <a:spcAft>
                <a:spcPts val="0"/>
              </a:spcAft>
              <a:buFont typeface="Symbol"/>
              <a:buChar char=""/>
            </a:pPr>
            <a:r>
              <a:rPr lang="en-US" sz="1600" dirty="0" smtClean="0">
                <a:solidFill>
                  <a:srgbClr val="000000"/>
                </a:solidFill>
                <a:latin typeface="Calibri" panose="020F0502020204030204" pitchFamily="34" charset="0"/>
              </a:rPr>
              <a:t>Addressed, </a:t>
            </a:r>
            <a:r>
              <a:rPr lang="en-US" sz="1600" dirty="0">
                <a:solidFill>
                  <a:srgbClr val="000000"/>
                </a:solidFill>
                <a:latin typeface="Calibri" panose="020F0502020204030204" pitchFamily="34" charset="0"/>
              </a:rPr>
              <a:t>the nature of the Risk  - Loss of key </a:t>
            </a:r>
            <a:r>
              <a:rPr lang="en-US" sz="1600" dirty="0" smtClean="0">
                <a:solidFill>
                  <a:srgbClr val="000000"/>
                </a:solidFill>
                <a:latin typeface="Calibri" panose="020F0502020204030204" pitchFamily="34" charset="0"/>
              </a:rPr>
              <a:t>vendor</a:t>
            </a:r>
            <a:endParaRPr lang="en-US" sz="1600" dirty="0">
              <a:latin typeface="Calibri" panose="020F0502020204030204" pitchFamily="34" charset="0"/>
              <a:ea typeface="Calibri"/>
              <a:cs typeface="Times New Roman"/>
            </a:endParaRPr>
          </a:p>
          <a:p>
            <a:pPr lvl="0">
              <a:lnSpc>
                <a:spcPct val="115000"/>
              </a:lnSpc>
              <a:spcBef>
                <a:spcPts val="0"/>
              </a:spcBef>
              <a:spcAft>
                <a:spcPts val="0"/>
              </a:spcAft>
              <a:buFont typeface="Symbol"/>
              <a:buChar char=""/>
            </a:pPr>
            <a:r>
              <a:rPr lang="en-US" sz="1600" dirty="0" smtClean="0">
                <a:solidFill>
                  <a:srgbClr val="000000"/>
                </a:solidFill>
                <a:latin typeface="Calibri" panose="020F0502020204030204" pitchFamily="34" charset="0"/>
              </a:rPr>
              <a:t>Included Controls </a:t>
            </a:r>
            <a:r>
              <a:rPr lang="en-US" sz="1600" dirty="0">
                <a:solidFill>
                  <a:srgbClr val="000000"/>
                </a:solidFill>
                <a:latin typeface="Calibri" panose="020F0502020204030204" pitchFamily="34" charset="0"/>
              </a:rPr>
              <a:t>- Detective control of vendor monitoring identified strained relationship; preventative control which </a:t>
            </a:r>
            <a:r>
              <a:rPr lang="en-US" sz="1600" dirty="0" smtClean="0">
                <a:solidFill>
                  <a:srgbClr val="000000"/>
                </a:solidFill>
                <a:latin typeface="Calibri" panose="020F0502020204030204" pitchFamily="34" charset="0"/>
              </a:rPr>
              <a:t>require </a:t>
            </a:r>
            <a:r>
              <a:rPr lang="en-US" sz="1600" dirty="0">
                <a:solidFill>
                  <a:srgbClr val="000000"/>
                </a:solidFill>
                <a:latin typeface="Calibri" panose="020F0502020204030204" pitchFamily="34" charset="0"/>
              </a:rPr>
              <a:t>vendor contracts was not followed </a:t>
            </a:r>
            <a:endParaRPr lang="en-US" sz="1600" dirty="0">
              <a:latin typeface="Calibri" panose="020F0502020204030204" pitchFamily="34" charset="0"/>
              <a:ea typeface="Calibri"/>
              <a:cs typeface="Times New Roman"/>
            </a:endParaRPr>
          </a:p>
          <a:p>
            <a:pPr lvl="0">
              <a:lnSpc>
                <a:spcPct val="115000"/>
              </a:lnSpc>
              <a:spcBef>
                <a:spcPts val="0"/>
              </a:spcBef>
              <a:spcAft>
                <a:spcPts val="0"/>
              </a:spcAft>
              <a:buFont typeface="Symbol"/>
              <a:buChar char=""/>
            </a:pPr>
            <a:r>
              <a:rPr lang="en-US" sz="1600" dirty="0">
                <a:solidFill>
                  <a:srgbClr val="000000"/>
                </a:solidFill>
                <a:latin typeface="Calibri" panose="020F0502020204030204" pitchFamily="34" charset="0"/>
              </a:rPr>
              <a:t>Status of vendor relationship – strained , sole provider, expected to leave</a:t>
            </a:r>
            <a:endParaRPr lang="en-US" sz="1600" dirty="0">
              <a:latin typeface="Calibri" panose="020F0502020204030204" pitchFamily="34" charset="0"/>
              <a:ea typeface="Calibri"/>
              <a:cs typeface="Times New Roman"/>
            </a:endParaRPr>
          </a:p>
          <a:p>
            <a:pPr marL="0" marR="0">
              <a:lnSpc>
                <a:spcPct val="115000"/>
              </a:lnSpc>
              <a:spcBef>
                <a:spcPts val="0"/>
              </a:spcBef>
              <a:spcAft>
                <a:spcPts val="0"/>
              </a:spcAft>
            </a:pPr>
            <a:r>
              <a:rPr lang="en-US" sz="1800" dirty="0">
                <a:latin typeface="Calibri" panose="020F0502020204030204" pitchFamily="34" charset="0"/>
                <a:ea typeface="Times New Roman"/>
                <a:cs typeface="Times New Roman"/>
              </a:rPr>
              <a:t> </a:t>
            </a:r>
            <a:endParaRPr lang="en-US" sz="1600" dirty="0">
              <a:latin typeface="Calibri" panose="020F0502020204030204" pitchFamily="34" charset="0"/>
              <a:ea typeface="Calibri"/>
              <a:cs typeface="Times New Roman"/>
            </a:endParaRPr>
          </a:p>
          <a:p>
            <a:pPr marL="0" marR="0">
              <a:lnSpc>
                <a:spcPct val="115000"/>
              </a:lnSpc>
              <a:spcBef>
                <a:spcPts val="0"/>
              </a:spcBef>
              <a:spcAft>
                <a:spcPts val="0"/>
              </a:spcAft>
            </a:pPr>
            <a:r>
              <a:rPr lang="en-US" sz="1800" dirty="0">
                <a:latin typeface="Calibri" panose="020F0502020204030204" pitchFamily="34" charset="0"/>
                <a:ea typeface="Times New Roman"/>
                <a:cs typeface="Times New Roman"/>
              </a:rPr>
              <a:t>Assessment Results – Annual Expected and Stress Financial Impacts</a:t>
            </a:r>
            <a:endParaRPr lang="en-US" sz="1600" dirty="0">
              <a:latin typeface="Calibri" panose="020F0502020204030204" pitchFamily="34" charset="0"/>
              <a:ea typeface="Calibri"/>
              <a:cs typeface="Times New Roman"/>
            </a:endParaRPr>
          </a:p>
          <a:p>
            <a:pPr lvl="0">
              <a:lnSpc>
                <a:spcPct val="115000"/>
              </a:lnSpc>
              <a:spcBef>
                <a:spcPts val="0"/>
              </a:spcBef>
              <a:spcAft>
                <a:spcPts val="0"/>
              </a:spcAft>
              <a:buFont typeface="Symbol"/>
              <a:buChar char=""/>
            </a:pPr>
            <a:r>
              <a:rPr lang="en-US" sz="1600" dirty="0">
                <a:solidFill>
                  <a:srgbClr val="000000"/>
                </a:solidFill>
                <a:latin typeface="Calibri" panose="020F0502020204030204" pitchFamily="34" charset="0"/>
              </a:rPr>
              <a:t>Impact of Risk -  Loss of loan volume $1.75 </a:t>
            </a:r>
            <a:r>
              <a:rPr lang="en-US" sz="1600" dirty="0" smtClean="0">
                <a:solidFill>
                  <a:srgbClr val="000000"/>
                </a:solidFill>
                <a:latin typeface="Calibri" panose="020F0502020204030204" pitchFamily="34" charset="0"/>
              </a:rPr>
              <a:t>Billion</a:t>
            </a:r>
            <a:endParaRPr lang="en-US" sz="1600" dirty="0" smtClean="0">
              <a:latin typeface="Calibri" panose="020F0502020204030204" pitchFamily="34" charset="0"/>
              <a:cs typeface="Times New Roman"/>
            </a:endParaRPr>
          </a:p>
          <a:p>
            <a:pPr lvl="0">
              <a:lnSpc>
                <a:spcPct val="115000"/>
              </a:lnSpc>
              <a:spcBef>
                <a:spcPts val="0"/>
              </a:spcBef>
              <a:spcAft>
                <a:spcPts val="0"/>
              </a:spcAft>
              <a:buFont typeface="Symbol"/>
              <a:buChar char=""/>
            </a:pPr>
            <a:r>
              <a:rPr lang="en-US" sz="1600" dirty="0" smtClean="0">
                <a:solidFill>
                  <a:srgbClr val="000000"/>
                </a:solidFill>
                <a:latin typeface="Calibri" panose="020F0502020204030204" pitchFamily="34" charset="0"/>
              </a:rPr>
              <a:t>Lower </a:t>
            </a:r>
            <a:r>
              <a:rPr lang="en-US" sz="1600" dirty="0">
                <a:solidFill>
                  <a:srgbClr val="000000"/>
                </a:solidFill>
                <a:latin typeface="Calibri" panose="020F0502020204030204" pitchFamily="34" charset="0"/>
              </a:rPr>
              <a:t>reinvestment return on capital 4% (Expected) and 2% (Worst Case Scenario)</a:t>
            </a:r>
            <a:endParaRPr lang="en-US" altLang="en-US" sz="1600" dirty="0" smtClean="0">
              <a:latin typeface="Calibri" panose="020F0502020204030204" pitchFamily="34" charset="0"/>
            </a:endParaRPr>
          </a:p>
          <a:p>
            <a:pPr lvl="0">
              <a:lnSpc>
                <a:spcPct val="115000"/>
              </a:lnSpc>
              <a:spcBef>
                <a:spcPts val="0"/>
              </a:spcBef>
              <a:spcAft>
                <a:spcPts val="0"/>
              </a:spcAft>
              <a:buFont typeface="Symbol"/>
              <a:buChar char=""/>
            </a:pPr>
            <a:r>
              <a:rPr lang="en-US" sz="1600" dirty="0">
                <a:solidFill>
                  <a:srgbClr val="000000"/>
                </a:solidFill>
                <a:latin typeface="Calibri" panose="020F0502020204030204" pitchFamily="34" charset="0"/>
              </a:rPr>
              <a:t>Stressed Financial Impact was determined assuming there was no additional loan demand and the reinvestment option was Investment Securities.  An analysis of the last 10 years of rates indicated that the worst 1-10 for rates earned on Investment Securities of average duration was 2%.</a:t>
            </a:r>
            <a:endParaRPr lang="en-US" sz="1600" dirty="0">
              <a:latin typeface="Calibri" panose="020F0502020204030204" pitchFamily="34" charset="0"/>
              <a:ea typeface="Calibri"/>
              <a:cs typeface="Times New Roman"/>
            </a:endParaRPr>
          </a:p>
          <a:p>
            <a:pPr lvl="0">
              <a:lnSpc>
                <a:spcPct val="115000"/>
              </a:lnSpc>
              <a:spcBef>
                <a:spcPts val="0"/>
              </a:spcBef>
              <a:spcAft>
                <a:spcPts val="0"/>
              </a:spcAft>
              <a:buFont typeface="Symbol"/>
              <a:buChar char=""/>
            </a:pPr>
            <a:r>
              <a:rPr lang="en-US" sz="1600" dirty="0">
                <a:solidFill>
                  <a:srgbClr val="000000"/>
                </a:solidFill>
                <a:latin typeface="Calibri" panose="020F0502020204030204" pitchFamily="34" charset="0"/>
              </a:rPr>
              <a:t>Financial Impact Rationale explains determination of Financial Impact amounts.  Annual = Loss on Loan Volume amount ($1.75 Billion) * Interest rate difference (5.75%-4.00%).  Stressed = Loss on Loan Volume amount ($1.75 Billion) * Interest rate difference (5.75%-2.00%)</a:t>
            </a:r>
            <a:endParaRPr lang="en-US" sz="1600" dirty="0">
              <a:latin typeface="Calibri" panose="020F0502020204030204" pitchFamily="34" charset="0"/>
              <a:ea typeface="Calibri"/>
              <a:cs typeface="Times New Roman"/>
            </a:endParaRPr>
          </a:p>
          <a:p>
            <a:pPr marL="0" indent="0" eaLnBrk="1" hangingPunct="1">
              <a:spcBef>
                <a:spcPct val="50000"/>
              </a:spcBef>
              <a:buClr>
                <a:srgbClr val="00A6D6"/>
              </a:buClr>
            </a:pPr>
            <a:endParaRPr lang="en-US" altLang="en-US" sz="1800" i="1" dirty="0">
              <a:latin typeface="Calibri" panose="020F0502020204030204" pitchFamily="34" charset="0"/>
            </a:endParaRPr>
          </a:p>
        </p:txBody>
      </p:sp>
      <p:sp>
        <p:nvSpPr>
          <p:cNvPr id="5" name="Slide Number Placeholder 1"/>
          <p:cNvSpPr txBox="1">
            <a:spLocks/>
          </p:cNvSpPr>
          <p:nvPr/>
        </p:nvSpPr>
        <p:spPr>
          <a:xfrm>
            <a:off x="7010400" y="6515100"/>
            <a:ext cx="2133600" cy="342900"/>
          </a:xfrm>
          <a:prstGeom prst="rect">
            <a:avLst/>
          </a:prstGeom>
        </p:spPr>
        <p:txBody>
          <a:bodyPr vert="horz" lIns="91440" tIns="45720" rIns="91440" bIns="45720" rtlCol="0" anchor="ctr"/>
          <a:lstStyle>
            <a:defPPr>
              <a:defRPr lang="en-US"/>
            </a:defPPr>
            <a:lvl1pPr algn="l" rtl="0" fontAlgn="auto">
              <a:spcBef>
                <a:spcPts val="0"/>
              </a:spcBef>
              <a:spcAft>
                <a:spcPts val="0"/>
              </a:spcAft>
              <a:defRPr sz="1050" kern="1200">
                <a:solidFill>
                  <a:schemeClr val="tx1"/>
                </a:solidFill>
                <a:latin typeface="+mn-lt"/>
                <a:ea typeface="+mn-ea"/>
                <a:cs typeface="+mn-cs"/>
              </a:defRPr>
            </a:lvl1pPr>
            <a:lvl2pPr marL="457200" algn="l" rtl="0" fontAlgn="base">
              <a:spcBef>
                <a:spcPct val="0"/>
              </a:spcBef>
              <a:spcAft>
                <a:spcPct val="0"/>
              </a:spcAft>
              <a:defRPr sz="2000" kern="1200">
                <a:solidFill>
                  <a:schemeClr val="tx1"/>
                </a:solidFill>
                <a:latin typeface="Arial" charset="0"/>
                <a:ea typeface="+mn-ea"/>
                <a:cs typeface="+mn-cs"/>
              </a:defRPr>
            </a:lvl2pPr>
            <a:lvl3pPr marL="914400" algn="l" rtl="0" fontAlgn="base">
              <a:spcBef>
                <a:spcPct val="0"/>
              </a:spcBef>
              <a:spcAft>
                <a:spcPct val="0"/>
              </a:spcAft>
              <a:defRPr sz="2000" kern="1200">
                <a:solidFill>
                  <a:schemeClr val="tx1"/>
                </a:solidFill>
                <a:latin typeface="Arial" charset="0"/>
                <a:ea typeface="+mn-ea"/>
                <a:cs typeface="+mn-cs"/>
              </a:defRPr>
            </a:lvl3pPr>
            <a:lvl4pPr marL="1371600" algn="l" rtl="0" fontAlgn="base">
              <a:spcBef>
                <a:spcPct val="0"/>
              </a:spcBef>
              <a:spcAft>
                <a:spcPct val="0"/>
              </a:spcAft>
              <a:defRPr sz="2000" kern="1200">
                <a:solidFill>
                  <a:schemeClr val="tx1"/>
                </a:solidFill>
                <a:latin typeface="Arial" charset="0"/>
                <a:ea typeface="+mn-ea"/>
                <a:cs typeface="+mn-cs"/>
              </a:defRPr>
            </a:lvl4pPr>
            <a:lvl5pPr marL="1828800" algn="l" rtl="0" fontAlgn="base">
              <a:spcBef>
                <a:spcPct val="0"/>
              </a:spcBef>
              <a:spcAft>
                <a:spcPct val="0"/>
              </a:spcAft>
              <a:defRPr sz="2000" kern="1200">
                <a:solidFill>
                  <a:schemeClr val="tx1"/>
                </a:solidFill>
                <a:latin typeface="Arial" charset="0"/>
                <a:ea typeface="+mn-ea"/>
                <a:cs typeface="+mn-cs"/>
              </a:defRPr>
            </a:lvl5pPr>
            <a:lvl6pPr marL="2286000" algn="l" defTabSz="914400" rtl="0" eaLnBrk="1" latinLnBrk="0" hangingPunct="1">
              <a:defRPr sz="2000" kern="1200">
                <a:solidFill>
                  <a:schemeClr val="tx1"/>
                </a:solidFill>
                <a:latin typeface="Arial" charset="0"/>
                <a:ea typeface="+mn-ea"/>
                <a:cs typeface="+mn-cs"/>
              </a:defRPr>
            </a:lvl6pPr>
            <a:lvl7pPr marL="2743200" algn="l" defTabSz="914400" rtl="0" eaLnBrk="1" latinLnBrk="0" hangingPunct="1">
              <a:defRPr sz="2000" kern="1200">
                <a:solidFill>
                  <a:schemeClr val="tx1"/>
                </a:solidFill>
                <a:latin typeface="Arial" charset="0"/>
                <a:ea typeface="+mn-ea"/>
                <a:cs typeface="+mn-cs"/>
              </a:defRPr>
            </a:lvl7pPr>
            <a:lvl8pPr marL="3200400" algn="l" defTabSz="914400" rtl="0" eaLnBrk="1" latinLnBrk="0" hangingPunct="1">
              <a:defRPr sz="2000" kern="1200">
                <a:solidFill>
                  <a:schemeClr val="tx1"/>
                </a:solidFill>
                <a:latin typeface="Arial" charset="0"/>
                <a:ea typeface="+mn-ea"/>
                <a:cs typeface="+mn-cs"/>
              </a:defRPr>
            </a:lvl8pPr>
            <a:lvl9pPr marL="3657600" algn="l" defTabSz="914400" rtl="0" eaLnBrk="1" latinLnBrk="0" hangingPunct="1">
              <a:defRPr sz="2000" kern="1200">
                <a:solidFill>
                  <a:schemeClr val="tx1"/>
                </a:solidFill>
                <a:latin typeface="Arial" charset="0"/>
                <a:ea typeface="+mn-ea"/>
                <a:cs typeface="+mn-cs"/>
              </a:defRPr>
            </a:lvl9pPr>
          </a:lstStyle>
          <a:p>
            <a:pPr algn="r">
              <a:defRPr/>
            </a:pPr>
            <a:fld id="{2712AA4C-A006-4F08-81E9-423B2AA17674}" type="slidenum">
              <a:rPr lang="en-US" altLang="en-US" smtClean="0"/>
              <a:pPr algn="r">
                <a:defRPr/>
              </a:pPr>
              <a:t>42</a:t>
            </a:fld>
            <a:endParaRPr lang="en-US" altLang="en-US" dirty="0"/>
          </a:p>
        </p:txBody>
      </p:sp>
    </p:spTree>
    <p:extLst>
      <p:ext uri="{BB962C8B-B14F-4D97-AF65-F5344CB8AC3E}">
        <p14:creationId xmlns:p14="http://schemas.microsoft.com/office/powerpoint/2010/main" val="3383673193"/>
      </p:ext>
    </p:extLst>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idx="4294967295"/>
          </p:nvPr>
        </p:nvSpPr>
        <p:spPr>
          <a:xfrm>
            <a:off x="200439" y="190500"/>
            <a:ext cx="8229600" cy="306388"/>
          </a:xfrm>
          <a:prstGeom prst="rect">
            <a:avLst/>
          </a:prstGeom>
        </p:spPr>
        <p:txBody>
          <a:bodyPr/>
          <a:lstStyle/>
          <a:p>
            <a:pPr algn="l" eaLnBrk="1" hangingPunct="1"/>
            <a:r>
              <a:rPr lang="en-US" altLang="en-US" sz="2800" b="1" dirty="0" smtClean="0"/>
              <a:t>Step 6: Risk Aggregation</a:t>
            </a:r>
          </a:p>
        </p:txBody>
      </p:sp>
      <p:sp>
        <p:nvSpPr>
          <p:cNvPr id="17410" name="Slide Number Placeholder 3"/>
          <p:cNvSpPr>
            <a:spLocks noGrp="1"/>
          </p:cNvSpPr>
          <p:nvPr>
            <p:ph type="sldNum" sz="quarter" idx="4294967295"/>
          </p:nvPr>
        </p:nvSpPr>
        <p:spPr>
          <a:xfrm>
            <a:off x="7010400" y="6356350"/>
            <a:ext cx="2133600" cy="365125"/>
          </a:xfrm>
          <a:noFill/>
        </p:spPr>
        <p:txBody>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fld id="{47F566E6-1F3E-4D40-99AE-D9B045EA690E}" type="slidenum">
              <a:rPr lang="en-US" altLang="en-US" sz="900">
                <a:solidFill>
                  <a:schemeClr val="bg2"/>
                </a:solidFill>
              </a:rPr>
              <a:pPr eaLnBrk="1" hangingPunct="1"/>
              <a:t>43</a:t>
            </a:fld>
            <a:endParaRPr lang="en-US" altLang="en-US" sz="900" dirty="0">
              <a:solidFill>
                <a:schemeClr val="bg2"/>
              </a:solidFill>
            </a:endParaRPr>
          </a:p>
        </p:txBody>
      </p:sp>
      <p:sp>
        <p:nvSpPr>
          <p:cNvPr id="17412" name="Text Box 3"/>
          <p:cNvSpPr txBox="1">
            <a:spLocks noChangeArrowheads="1"/>
          </p:cNvSpPr>
          <p:nvPr/>
        </p:nvSpPr>
        <p:spPr bwMode="auto">
          <a:xfrm>
            <a:off x="-649357" y="1055712"/>
            <a:ext cx="9700592"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eaLnBrk="0" hangingPunct="0">
              <a:defRPr sz="2000">
                <a:solidFill>
                  <a:schemeClr val="tx1"/>
                </a:solidFill>
                <a:latin typeface="Arial" charset="0"/>
              </a:defRPr>
            </a:lvl1pPr>
            <a:lvl2pPr marL="800100" indent="-342900" eaLnBrk="0" hangingPunct="0">
              <a:defRPr sz="2000">
                <a:solidFill>
                  <a:schemeClr val="tx1"/>
                </a:solidFill>
                <a:latin typeface="Arial" charset="0"/>
              </a:defRPr>
            </a:lvl2pPr>
            <a:lvl3pPr marL="1257300" indent="-342900" eaLnBrk="0" hangingPunct="0">
              <a:defRPr sz="2000">
                <a:solidFill>
                  <a:schemeClr val="tx1"/>
                </a:solidFill>
                <a:latin typeface="Arial" charset="0"/>
              </a:defRPr>
            </a:lvl3pPr>
            <a:lvl4pPr marL="1714500" indent="-342900" eaLnBrk="0" hangingPunct="0">
              <a:defRPr sz="2000">
                <a:solidFill>
                  <a:schemeClr val="tx1"/>
                </a:solidFill>
                <a:latin typeface="Arial" charset="0"/>
              </a:defRPr>
            </a:lvl4pPr>
            <a:lvl5pPr marL="2171700" indent="-342900" eaLnBrk="0" hangingPunct="0">
              <a:defRPr sz="2000">
                <a:solidFill>
                  <a:schemeClr val="tx1"/>
                </a:solidFill>
                <a:latin typeface="Arial" charset="0"/>
              </a:defRPr>
            </a:lvl5pPr>
            <a:lvl6pPr marL="2628900" indent="-342900" eaLnBrk="0" fontAlgn="base" hangingPunct="0">
              <a:spcBef>
                <a:spcPct val="0"/>
              </a:spcBef>
              <a:spcAft>
                <a:spcPct val="0"/>
              </a:spcAft>
              <a:defRPr sz="2000">
                <a:solidFill>
                  <a:schemeClr val="tx1"/>
                </a:solidFill>
                <a:latin typeface="Arial" charset="0"/>
              </a:defRPr>
            </a:lvl6pPr>
            <a:lvl7pPr marL="3086100" indent="-342900" eaLnBrk="0" fontAlgn="base" hangingPunct="0">
              <a:spcBef>
                <a:spcPct val="0"/>
              </a:spcBef>
              <a:spcAft>
                <a:spcPct val="0"/>
              </a:spcAft>
              <a:defRPr sz="2000">
                <a:solidFill>
                  <a:schemeClr val="tx1"/>
                </a:solidFill>
                <a:latin typeface="Arial" charset="0"/>
              </a:defRPr>
            </a:lvl7pPr>
            <a:lvl8pPr marL="3543300" indent="-342900" eaLnBrk="0" fontAlgn="base" hangingPunct="0">
              <a:spcBef>
                <a:spcPct val="0"/>
              </a:spcBef>
              <a:spcAft>
                <a:spcPct val="0"/>
              </a:spcAft>
              <a:defRPr sz="2000">
                <a:solidFill>
                  <a:schemeClr val="tx1"/>
                </a:solidFill>
                <a:latin typeface="Arial" charset="0"/>
              </a:defRPr>
            </a:lvl8pPr>
            <a:lvl9pPr marL="4000500" indent="-342900" eaLnBrk="0" fontAlgn="base" hangingPunct="0">
              <a:spcBef>
                <a:spcPct val="0"/>
              </a:spcBef>
              <a:spcAft>
                <a:spcPct val="0"/>
              </a:spcAft>
              <a:defRPr sz="2000">
                <a:solidFill>
                  <a:schemeClr val="tx1"/>
                </a:solidFill>
                <a:latin typeface="Arial" charset="0"/>
              </a:defRPr>
            </a:lvl9pPr>
          </a:lstStyle>
          <a:p>
            <a:pPr lvl="2" eaLnBrk="1" hangingPunct="1">
              <a:spcBef>
                <a:spcPct val="50000"/>
              </a:spcBef>
              <a:buClr>
                <a:srgbClr val="00A6D6"/>
              </a:buClr>
              <a:buFont typeface="Wingdings" pitchFamily="2" charset="2"/>
              <a:buChar char="Ø"/>
            </a:pPr>
            <a:r>
              <a:rPr lang="en-US" altLang="en-US" sz="2400" dirty="0">
                <a:latin typeface="+mn-lt"/>
              </a:rPr>
              <a:t>Line of Business </a:t>
            </a:r>
            <a:r>
              <a:rPr lang="en-US" altLang="en-US" sz="2400" dirty="0" smtClean="0">
                <a:latin typeface="+mn-lt"/>
              </a:rPr>
              <a:t>Inventories: &gt; </a:t>
            </a:r>
            <a:r>
              <a:rPr lang="en-US" altLang="en-US" sz="2400" dirty="0">
                <a:latin typeface="+mn-lt"/>
              </a:rPr>
              <a:t>$1 </a:t>
            </a:r>
            <a:r>
              <a:rPr lang="en-US" altLang="en-US" sz="2400" dirty="0" smtClean="0">
                <a:latin typeface="+mn-lt"/>
              </a:rPr>
              <a:t>million, 5 </a:t>
            </a:r>
            <a:r>
              <a:rPr lang="en-US" altLang="en-US" sz="2400" dirty="0">
                <a:latin typeface="+mn-lt"/>
              </a:rPr>
              <a:t>to 20 </a:t>
            </a:r>
            <a:r>
              <a:rPr lang="en-US" altLang="en-US" sz="2400" dirty="0" smtClean="0">
                <a:latin typeface="+mn-lt"/>
              </a:rPr>
              <a:t>Risks (suggested)</a:t>
            </a:r>
          </a:p>
          <a:p>
            <a:pPr lvl="2" eaLnBrk="1" hangingPunct="1">
              <a:spcBef>
                <a:spcPct val="50000"/>
              </a:spcBef>
              <a:buClr>
                <a:srgbClr val="00A6D6"/>
              </a:buClr>
              <a:buFont typeface="Wingdings" pitchFamily="2" charset="2"/>
              <a:buChar char="Ø"/>
            </a:pPr>
            <a:r>
              <a:rPr lang="en-US" altLang="en-US" sz="2400" dirty="0" smtClean="0">
                <a:latin typeface="+mn-lt"/>
              </a:rPr>
              <a:t>Business Segment Inventories: &gt; $1 million, 15 to 30 Risks (suggested)</a:t>
            </a:r>
          </a:p>
          <a:p>
            <a:pPr lvl="2" eaLnBrk="1" hangingPunct="1">
              <a:spcBef>
                <a:spcPct val="50000"/>
              </a:spcBef>
              <a:buClr>
                <a:srgbClr val="00A6D6"/>
              </a:buClr>
              <a:buFont typeface="Wingdings" pitchFamily="2" charset="2"/>
              <a:buChar char="Ø"/>
            </a:pPr>
            <a:r>
              <a:rPr lang="en-US" altLang="en-US" sz="2400" dirty="0" smtClean="0">
                <a:latin typeface="+mn-lt"/>
              </a:rPr>
              <a:t>Business Entity Inventories: &gt; $1 million, 50 and 150 Risks (suggested)</a:t>
            </a:r>
          </a:p>
          <a:p>
            <a:pPr lvl="2" eaLnBrk="1" hangingPunct="1">
              <a:spcBef>
                <a:spcPct val="50000"/>
              </a:spcBef>
              <a:buClr>
                <a:srgbClr val="00A6D6"/>
              </a:buClr>
              <a:buFont typeface="Wingdings" pitchFamily="2" charset="2"/>
              <a:buChar char="Ø"/>
            </a:pPr>
            <a:r>
              <a:rPr lang="en-US" altLang="en-US" sz="2400" dirty="0" smtClean="0">
                <a:latin typeface="+mn-lt"/>
              </a:rPr>
              <a:t>Like Risks should be combined by taxonomy</a:t>
            </a:r>
            <a:endParaRPr lang="en-US" altLang="en-US" sz="2400" dirty="0">
              <a:latin typeface="+mn-lt"/>
            </a:endParaRPr>
          </a:p>
          <a:p>
            <a:pPr lvl="2" eaLnBrk="1" hangingPunct="1">
              <a:spcBef>
                <a:spcPct val="50000"/>
              </a:spcBef>
              <a:buClr>
                <a:srgbClr val="00A6D6"/>
              </a:buClr>
              <a:buFont typeface="Wingdings" pitchFamily="2" charset="2"/>
              <a:buChar char="Ø"/>
            </a:pPr>
            <a:r>
              <a:rPr lang="en-US" altLang="en-US" sz="2400" dirty="0" smtClean="0">
                <a:latin typeface="+mn-lt"/>
              </a:rPr>
              <a:t>Risks with impacts below $1 million must be combined if to be included in the Material Risk Inventory</a:t>
            </a:r>
          </a:p>
          <a:p>
            <a:pPr lvl="2" eaLnBrk="1" hangingPunct="1">
              <a:spcBef>
                <a:spcPct val="50000"/>
              </a:spcBef>
              <a:buClr>
                <a:srgbClr val="00A6D6"/>
              </a:buClr>
              <a:buFont typeface="Wingdings" pitchFamily="2" charset="2"/>
              <a:buChar char="Ø"/>
            </a:pPr>
            <a:r>
              <a:rPr lang="en-US" altLang="en-US" sz="2400" dirty="0" smtClean="0">
                <a:latin typeface="+mn-lt"/>
              </a:rPr>
              <a:t>Aggregation should be approached cautiously to avoid losing too much of the idiosyncratic nature of the Material Risks identified</a:t>
            </a:r>
          </a:p>
          <a:p>
            <a:pPr lvl="2" eaLnBrk="1" hangingPunct="1">
              <a:spcBef>
                <a:spcPct val="50000"/>
              </a:spcBef>
              <a:buClr>
                <a:srgbClr val="00A6D6"/>
              </a:buClr>
              <a:buFont typeface="Wingdings" pitchFamily="2" charset="2"/>
              <a:buChar char="Ø"/>
            </a:pPr>
            <a:endParaRPr lang="en-US" altLang="en-US" sz="2400" dirty="0" smtClean="0">
              <a:latin typeface="+mn-lt"/>
            </a:endParaRPr>
          </a:p>
        </p:txBody>
      </p:sp>
      <p:sp>
        <p:nvSpPr>
          <p:cNvPr id="5" name="Slide Number Placeholder 1"/>
          <p:cNvSpPr txBox="1">
            <a:spLocks/>
          </p:cNvSpPr>
          <p:nvPr/>
        </p:nvSpPr>
        <p:spPr>
          <a:xfrm>
            <a:off x="7010400" y="6515100"/>
            <a:ext cx="2133600" cy="342900"/>
          </a:xfrm>
          <a:prstGeom prst="rect">
            <a:avLst/>
          </a:prstGeom>
        </p:spPr>
        <p:txBody>
          <a:bodyPr vert="horz" lIns="91440" tIns="45720" rIns="91440" bIns="45720" rtlCol="0" anchor="ctr"/>
          <a:lstStyle>
            <a:defPPr>
              <a:defRPr lang="en-US"/>
            </a:defPPr>
            <a:lvl1pPr algn="l" rtl="0" fontAlgn="auto">
              <a:spcBef>
                <a:spcPts val="0"/>
              </a:spcBef>
              <a:spcAft>
                <a:spcPts val="0"/>
              </a:spcAft>
              <a:defRPr sz="1050" kern="1200">
                <a:solidFill>
                  <a:schemeClr val="tx1"/>
                </a:solidFill>
                <a:latin typeface="+mn-lt"/>
                <a:ea typeface="+mn-ea"/>
                <a:cs typeface="+mn-cs"/>
              </a:defRPr>
            </a:lvl1pPr>
            <a:lvl2pPr marL="457200" algn="l" rtl="0" fontAlgn="base">
              <a:spcBef>
                <a:spcPct val="0"/>
              </a:spcBef>
              <a:spcAft>
                <a:spcPct val="0"/>
              </a:spcAft>
              <a:defRPr sz="2000" kern="1200">
                <a:solidFill>
                  <a:schemeClr val="tx1"/>
                </a:solidFill>
                <a:latin typeface="Arial" charset="0"/>
                <a:ea typeface="+mn-ea"/>
                <a:cs typeface="+mn-cs"/>
              </a:defRPr>
            </a:lvl2pPr>
            <a:lvl3pPr marL="914400" algn="l" rtl="0" fontAlgn="base">
              <a:spcBef>
                <a:spcPct val="0"/>
              </a:spcBef>
              <a:spcAft>
                <a:spcPct val="0"/>
              </a:spcAft>
              <a:defRPr sz="2000" kern="1200">
                <a:solidFill>
                  <a:schemeClr val="tx1"/>
                </a:solidFill>
                <a:latin typeface="Arial" charset="0"/>
                <a:ea typeface="+mn-ea"/>
                <a:cs typeface="+mn-cs"/>
              </a:defRPr>
            </a:lvl3pPr>
            <a:lvl4pPr marL="1371600" algn="l" rtl="0" fontAlgn="base">
              <a:spcBef>
                <a:spcPct val="0"/>
              </a:spcBef>
              <a:spcAft>
                <a:spcPct val="0"/>
              </a:spcAft>
              <a:defRPr sz="2000" kern="1200">
                <a:solidFill>
                  <a:schemeClr val="tx1"/>
                </a:solidFill>
                <a:latin typeface="Arial" charset="0"/>
                <a:ea typeface="+mn-ea"/>
                <a:cs typeface="+mn-cs"/>
              </a:defRPr>
            </a:lvl4pPr>
            <a:lvl5pPr marL="1828800" algn="l" rtl="0" fontAlgn="base">
              <a:spcBef>
                <a:spcPct val="0"/>
              </a:spcBef>
              <a:spcAft>
                <a:spcPct val="0"/>
              </a:spcAft>
              <a:defRPr sz="2000" kern="1200">
                <a:solidFill>
                  <a:schemeClr val="tx1"/>
                </a:solidFill>
                <a:latin typeface="Arial" charset="0"/>
                <a:ea typeface="+mn-ea"/>
                <a:cs typeface="+mn-cs"/>
              </a:defRPr>
            </a:lvl5pPr>
            <a:lvl6pPr marL="2286000" algn="l" defTabSz="914400" rtl="0" eaLnBrk="1" latinLnBrk="0" hangingPunct="1">
              <a:defRPr sz="2000" kern="1200">
                <a:solidFill>
                  <a:schemeClr val="tx1"/>
                </a:solidFill>
                <a:latin typeface="Arial" charset="0"/>
                <a:ea typeface="+mn-ea"/>
                <a:cs typeface="+mn-cs"/>
              </a:defRPr>
            </a:lvl6pPr>
            <a:lvl7pPr marL="2743200" algn="l" defTabSz="914400" rtl="0" eaLnBrk="1" latinLnBrk="0" hangingPunct="1">
              <a:defRPr sz="2000" kern="1200">
                <a:solidFill>
                  <a:schemeClr val="tx1"/>
                </a:solidFill>
                <a:latin typeface="Arial" charset="0"/>
                <a:ea typeface="+mn-ea"/>
                <a:cs typeface="+mn-cs"/>
              </a:defRPr>
            </a:lvl7pPr>
            <a:lvl8pPr marL="3200400" algn="l" defTabSz="914400" rtl="0" eaLnBrk="1" latinLnBrk="0" hangingPunct="1">
              <a:defRPr sz="2000" kern="1200">
                <a:solidFill>
                  <a:schemeClr val="tx1"/>
                </a:solidFill>
                <a:latin typeface="Arial" charset="0"/>
                <a:ea typeface="+mn-ea"/>
                <a:cs typeface="+mn-cs"/>
              </a:defRPr>
            </a:lvl8pPr>
            <a:lvl9pPr marL="3657600" algn="l" defTabSz="914400" rtl="0" eaLnBrk="1" latinLnBrk="0" hangingPunct="1">
              <a:defRPr sz="2000" kern="1200">
                <a:solidFill>
                  <a:schemeClr val="tx1"/>
                </a:solidFill>
                <a:latin typeface="Arial" charset="0"/>
                <a:ea typeface="+mn-ea"/>
                <a:cs typeface="+mn-cs"/>
              </a:defRPr>
            </a:lvl9pPr>
          </a:lstStyle>
          <a:p>
            <a:pPr algn="r">
              <a:defRPr/>
            </a:pPr>
            <a:fld id="{2712AA4C-A006-4F08-81E9-423B2AA17674}" type="slidenum">
              <a:rPr lang="en-US" altLang="en-US" smtClean="0"/>
              <a:pPr algn="r">
                <a:defRPr/>
              </a:pPr>
              <a:t>43</a:t>
            </a:fld>
            <a:endParaRPr lang="en-US" altLang="en-US" dirty="0"/>
          </a:p>
        </p:txBody>
      </p:sp>
    </p:spTree>
    <p:extLst>
      <p:ext uri="{BB962C8B-B14F-4D97-AF65-F5344CB8AC3E}">
        <p14:creationId xmlns:p14="http://schemas.microsoft.com/office/powerpoint/2010/main" val="1892648652"/>
      </p:ext>
    </p:extLst>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idx="4294967295"/>
          </p:nvPr>
        </p:nvSpPr>
        <p:spPr>
          <a:xfrm>
            <a:off x="152399" y="209550"/>
            <a:ext cx="8229600" cy="306388"/>
          </a:xfrm>
          <a:prstGeom prst="rect">
            <a:avLst/>
          </a:prstGeom>
        </p:spPr>
        <p:txBody>
          <a:bodyPr/>
          <a:lstStyle/>
          <a:p>
            <a:pPr algn="l" eaLnBrk="1" hangingPunct="1"/>
            <a:r>
              <a:rPr lang="en-US" altLang="en-US" sz="2800" b="1" dirty="0" smtClean="0"/>
              <a:t>Step 6: Risk Aggregation – Business Entity</a:t>
            </a:r>
          </a:p>
        </p:txBody>
      </p:sp>
      <p:sp>
        <p:nvSpPr>
          <p:cNvPr id="17410" name="Slide Number Placeholder 3"/>
          <p:cNvSpPr>
            <a:spLocks noGrp="1"/>
          </p:cNvSpPr>
          <p:nvPr>
            <p:ph type="sldNum" sz="quarter" idx="4294967295"/>
          </p:nvPr>
        </p:nvSpPr>
        <p:spPr>
          <a:xfrm>
            <a:off x="7010400" y="6356350"/>
            <a:ext cx="2133600" cy="365125"/>
          </a:xfrm>
          <a:noFill/>
        </p:spPr>
        <p:txBody>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fld id="{47F566E6-1F3E-4D40-99AE-D9B045EA690E}" type="slidenum">
              <a:rPr lang="en-US" altLang="en-US" sz="900">
                <a:solidFill>
                  <a:schemeClr val="bg2"/>
                </a:solidFill>
              </a:rPr>
              <a:pPr eaLnBrk="1" hangingPunct="1"/>
              <a:t>44</a:t>
            </a:fld>
            <a:endParaRPr lang="en-US" altLang="en-US" sz="900" dirty="0">
              <a:solidFill>
                <a:schemeClr val="bg2"/>
              </a:solidFill>
            </a:endParaRPr>
          </a:p>
        </p:txBody>
      </p:sp>
      <p:sp>
        <p:nvSpPr>
          <p:cNvPr id="17412" name="Text Box 3"/>
          <p:cNvSpPr txBox="1">
            <a:spLocks noChangeArrowheads="1"/>
          </p:cNvSpPr>
          <p:nvPr/>
        </p:nvSpPr>
        <p:spPr bwMode="auto">
          <a:xfrm>
            <a:off x="152399" y="1043012"/>
            <a:ext cx="8898835" cy="40164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eaLnBrk="0" hangingPunct="0">
              <a:defRPr sz="2000">
                <a:solidFill>
                  <a:schemeClr val="tx1"/>
                </a:solidFill>
                <a:latin typeface="Arial" charset="0"/>
              </a:defRPr>
            </a:lvl1pPr>
            <a:lvl2pPr marL="800100" indent="-342900" eaLnBrk="0" hangingPunct="0">
              <a:defRPr sz="2000">
                <a:solidFill>
                  <a:schemeClr val="tx1"/>
                </a:solidFill>
                <a:latin typeface="Arial" charset="0"/>
              </a:defRPr>
            </a:lvl2pPr>
            <a:lvl3pPr marL="1257300" indent="-342900" eaLnBrk="0" hangingPunct="0">
              <a:defRPr sz="2000">
                <a:solidFill>
                  <a:schemeClr val="tx1"/>
                </a:solidFill>
                <a:latin typeface="Arial" charset="0"/>
              </a:defRPr>
            </a:lvl3pPr>
            <a:lvl4pPr marL="1714500" indent="-342900" eaLnBrk="0" hangingPunct="0">
              <a:defRPr sz="2000">
                <a:solidFill>
                  <a:schemeClr val="tx1"/>
                </a:solidFill>
                <a:latin typeface="Arial" charset="0"/>
              </a:defRPr>
            </a:lvl4pPr>
            <a:lvl5pPr marL="2171700" indent="-342900" eaLnBrk="0" hangingPunct="0">
              <a:defRPr sz="2000">
                <a:solidFill>
                  <a:schemeClr val="tx1"/>
                </a:solidFill>
                <a:latin typeface="Arial" charset="0"/>
              </a:defRPr>
            </a:lvl5pPr>
            <a:lvl6pPr marL="2628900" indent="-342900" eaLnBrk="0" fontAlgn="base" hangingPunct="0">
              <a:spcBef>
                <a:spcPct val="0"/>
              </a:spcBef>
              <a:spcAft>
                <a:spcPct val="0"/>
              </a:spcAft>
              <a:defRPr sz="2000">
                <a:solidFill>
                  <a:schemeClr val="tx1"/>
                </a:solidFill>
                <a:latin typeface="Arial" charset="0"/>
              </a:defRPr>
            </a:lvl6pPr>
            <a:lvl7pPr marL="3086100" indent="-342900" eaLnBrk="0" fontAlgn="base" hangingPunct="0">
              <a:spcBef>
                <a:spcPct val="0"/>
              </a:spcBef>
              <a:spcAft>
                <a:spcPct val="0"/>
              </a:spcAft>
              <a:defRPr sz="2000">
                <a:solidFill>
                  <a:schemeClr val="tx1"/>
                </a:solidFill>
                <a:latin typeface="Arial" charset="0"/>
              </a:defRPr>
            </a:lvl7pPr>
            <a:lvl8pPr marL="3543300" indent="-342900" eaLnBrk="0" fontAlgn="base" hangingPunct="0">
              <a:spcBef>
                <a:spcPct val="0"/>
              </a:spcBef>
              <a:spcAft>
                <a:spcPct val="0"/>
              </a:spcAft>
              <a:defRPr sz="2000">
                <a:solidFill>
                  <a:schemeClr val="tx1"/>
                </a:solidFill>
                <a:latin typeface="Arial" charset="0"/>
              </a:defRPr>
            </a:lvl8pPr>
            <a:lvl9pPr marL="4000500" indent="-342900" eaLnBrk="0" fontAlgn="base" hangingPunct="0">
              <a:spcBef>
                <a:spcPct val="0"/>
              </a:spcBef>
              <a:spcAft>
                <a:spcPct val="0"/>
              </a:spcAft>
              <a:defRPr sz="2000">
                <a:solidFill>
                  <a:schemeClr val="tx1"/>
                </a:solidFill>
                <a:latin typeface="Arial" charset="0"/>
              </a:defRPr>
            </a:lvl9pPr>
          </a:lstStyle>
          <a:p>
            <a:pPr marL="0" lvl="2" indent="0" eaLnBrk="1" hangingPunct="1">
              <a:spcBef>
                <a:spcPct val="50000"/>
              </a:spcBef>
              <a:buClr>
                <a:srgbClr val="00A6D6"/>
              </a:buClr>
            </a:pPr>
            <a:r>
              <a:rPr lang="en-US" altLang="en-US" dirty="0" smtClean="0">
                <a:latin typeface="+mn-lt"/>
              </a:rPr>
              <a:t>The development of a Business Entity and SHUSA Level Material Risk inventory will involve the same process followed to produce the Line of Business inventories. However, the creation of this inventory has the benefit of including underlying inventories in their pool of Foundational inputs. The exercise will likely include several workshops/meetings with Second Line Risk, Business Segment Senior Management and SMEs to:</a:t>
            </a:r>
          </a:p>
          <a:p>
            <a:pPr marL="457200" lvl="2" indent="-228600" eaLnBrk="1" hangingPunct="1">
              <a:spcBef>
                <a:spcPct val="50000"/>
              </a:spcBef>
              <a:buClr>
                <a:srgbClr val="00A6D6"/>
              </a:buClr>
              <a:buFont typeface="Wingdings" pitchFamily="2" charset="2"/>
              <a:buChar char="Ø"/>
            </a:pPr>
            <a:r>
              <a:rPr lang="en-US" altLang="en-US" sz="1800" dirty="0" smtClean="0">
                <a:latin typeface="+mn-lt"/>
              </a:rPr>
              <a:t>Validate Business Segment Material Risk Inventories</a:t>
            </a:r>
          </a:p>
          <a:p>
            <a:pPr marL="457200" lvl="2" indent="-228600" eaLnBrk="1" hangingPunct="1">
              <a:spcBef>
                <a:spcPct val="50000"/>
              </a:spcBef>
              <a:buClr>
                <a:srgbClr val="00A6D6"/>
              </a:buClr>
              <a:buFont typeface="Wingdings" pitchFamily="2" charset="2"/>
              <a:buChar char="Ø"/>
            </a:pPr>
            <a:r>
              <a:rPr lang="en-US" altLang="en-US" sz="1800" dirty="0" smtClean="0">
                <a:latin typeface="+mn-lt"/>
              </a:rPr>
              <a:t>Reassess Risks for impact and consistency</a:t>
            </a:r>
          </a:p>
          <a:p>
            <a:pPr marL="457200" lvl="2" indent="-228600" eaLnBrk="1" hangingPunct="1">
              <a:spcBef>
                <a:spcPct val="50000"/>
              </a:spcBef>
              <a:buClr>
                <a:srgbClr val="00A6D6"/>
              </a:buClr>
              <a:buFont typeface="Wingdings" pitchFamily="2" charset="2"/>
              <a:buChar char="Ø"/>
            </a:pPr>
            <a:r>
              <a:rPr lang="en-US" altLang="en-US" sz="1800" dirty="0" smtClean="0">
                <a:latin typeface="+mn-lt"/>
              </a:rPr>
              <a:t>Enrich Segment Inventories by modifying and adding Risks</a:t>
            </a:r>
          </a:p>
          <a:p>
            <a:pPr marL="457200" lvl="2" indent="-228600" eaLnBrk="1" hangingPunct="1">
              <a:spcBef>
                <a:spcPct val="50000"/>
              </a:spcBef>
              <a:buClr>
                <a:srgbClr val="00A6D6"/>
              </a:buClr>
              <a:buFont typeface="Wingdings" pitchFamily="2" charset="2"/>
              <a:buChar char="Ø"/>
            </a:pPr>
            <a:r>
              <a:rPr lang="en-US" altLang="en-US" sz="1800" dirty="0" smtClean="0">
                <a:latin typeface="+mn-lt"/>
              </a:rPr>
              <a:t>Review Foundational inputs for alignment with Risk identification and assessment</a:t>
            </a:r>
          </a:p>
          <a:p>
            <a:pPr marL="457200" lvl="2" indent="-228600" eaLnBrk="1" hangingPunct="1">
              <a:spcBef>
                <a:spcPct val="50000"/>
              </a:spcBef>
              <a:buClr>
                <a:srgbClr val="00A6D6"/>
              </a:buClr>
              <a:buFont typeface="Wingdings" pitchFamily="2" charset="2"/>
              <a:buChar char="Ø"/>
            </a:pPr>
            <a:r>
              <a:rPr lang="en-US" altLang="en-US" sz="1800" dirty="0" smtClean="0">
                <a:latin typeface="+mn-lt"/>
              </a:rPr>
              <a:t>Enhance focus on Risks more prevalent to the Business Entity such as:</a:t>
            </a:r>
          </a:p>
        </p:txBody>
      </p:sp>
      <p:sp>
        <p:nvSpPr>
          <p:cNvPr id="6" name="Text Box 3"/>
          <p:cNvSpPr txBox="1">
            <a:spLocks noChangeArrowheads="1"/>
          </p:cNvSpPr>
          <p:nvPr/>
        </p:nvSpPr>
        <p:spPr bwMode="auto">
          <a:xfrm>
            <a:off x="50799" y="5012298"/>
            <a:ext cx="6362699" cy="144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numCol="2">
            <a:spAutoFit/>
          </a:bodyPr>
          <a:lstStyle>
            <a:lvl1pPr marL="342900" indent="-342900" eaLnBrk="0" hangingPunct="0">
              <a:defRPr sz="2000">
                <a:solidFill>
                  <a:schemeClr val="tx1"/>
                </a:solidFill>
                <a:latin typeface="Arial" charset="0"/>
              </a:defRPr>
            </a:lvl1pPr>
            <a:lvl2pPr marL="800100" indent="-342900" eaLnBrk="0" hangingPunct="0">
              <a:defRPr sz="2000">
                <a:solidFill>
                  <a:schemeClr val="tx1"/>
                </a:solidFill>
                <a:latin typeface="Arial" charset="0"/>
              </a:defRPr>
            </a:lvl2pPr>
            <a:lvl3pPr marL="1257300" indent="-342900" eaLnBrk="0" hangingPunct="0">
              <a:defRPr sz="2000">
                <a:solidFill>
                  <a:schemeClr val="tx1"/>
                </a:solidFill>
                <a:latin typeface="Arial" charset="0"/>
              </a:defRPr>
            </a:lvl3pPr>
            <a:lvl4pPr marL="1714500" indent="-342900" eaLnBrk="0" hangingPunct="0">
              <a:defRPr sz="2000">
                <a:solidFill>
                  <a:schemeClr val="tx1"/>
                </a:solidFill>
                <a:latin typeface="Arial" charset="0"/>
              </a:defRPr>
            </a:lvl4pPr>
            <a:lvl5pPr marL="2171700" indent="-342900" eaLnBrk="0" hangingPunct="0">
              <a:defRPr sz="2000">
                <a:solidFill>
                  <a:schemeClr val="tx1"/>
                </a:solidFill>
                <a:latin typeface="Arial" charset="0"/>
              </a:defRPr>
            </a:lvl5pPr>
            <a:lvl6pPr marL="2628900" indent="-342900" eaLnBrk="0" fontAlgn="base" hangingPunct="0">
              <a:spcBef>
                <a:spcPct val="0"/>
              </a:spcBef>
              <a:spcAft>
                <a:spcPct val="0"/>
              </a:spcAft>
              <a:defRPr sz="2000">
                <a:solidFill>
                  <a:schemeClr val="tx1"/>
                </a:solidFill>
                <a:latin typeface="Arial" charset="0"/>
              </a:defRPr>
            </a:lvl6pPr>
            <a:lvl7pPr marL="3086100" indent="-342900" eaLnBrk="0" fontAlgn="base" hangingPunct="0">
              <a:spcBef>
                <a:spcPct val="0"/>
              </a:spcBef>
              <a:spcAft>
                <a:spcPct val="0"/>
              </a:spcAft>
              <a:defRPr sz="2000">
                <a:solidFill>
                  <a:schemeClr val="tx1"/>
                </a:solidFill>
                <a:latin typeface="Arial" charset="0"/>
              </a:defRPr>
            </a:lvl7pPr>
            <a:lvl8pPr marL="3543300" indent="-342900" eaLnBrk="0" fontAlgn="base" hangingPunct="0">
              <a:spcBef>
                <a:spcPct val="0"/>
              </a:spcBef>
              <a:spcAft>
                <a:spcPct val="0"/>
              </a:spcAft>
              <a:defRPr sz="2000">
                <a:solidFill>
                  <a:schemeClr val="tx1"/>
                </a:solidFill>
                <a:latin typeface="Arial" charset="0"/>
              </a:defRPr>
            </a:lvl8pPr>
            <a:lvl9pPr marL="4000500" indent="-342900" eaLnBrk="0" fontAlgn="base" hangingPunct="0">
              <a:spcBef>
                <a:spcPct val="0"/>
              </a:spcBef>
              <a:spcAft>
                <a:spcPct val="0"/>
              </a:spcAft>
              <a:defRPr sz="2000">
                <a:solidFill>
                  <a:schemeClr val="tx1"/>
                </a:solidFill>
                <a:latin typeface="Arial" charset="0"/>
              </a:defRPr>
            </a:lvl9pPr>
          </a:lstStyle>
          <a:p>
            <a:pPr lvl="2" eaLnBrk="1" hangingPunct="1">
              <a:spcBef>
                <a:spcPct val="50000"/>
              </a:spcBef>
              <a:buClr>
                <a:srgbClr val="00A6D6"/>
              </a:buClr>
              <a:buFont typeface="Wingdings" pitchFamily="2" charset="2"/>
              <a:buChar char="Ø"/>
            </a:pPr>
            <a:r>
              <a:rPr lang="en-US" altLang="en-US" sz="1600" dirty="0" smtClean="0">
                <a:latin typeface="+mn-lt"/>
              </a:rPr>
              <a:t>Strategic Risks</a:t>
            </a:r>
          </a:p>
          <a:p>
            <a:pPr lvl="2" eaLnBrk="1" hangingPunct="1">
              <a:spcBef>
                <a:spcPct val="50000"/>
              </a:spcBef>
              <a:buClr>
                <a:srgbClr val="00A6D6"/>
              </a:buClr>
              <a:buFont typeface="Wingdings" pitchFamily="2" charset="2"/>
              <a:buChar char="Ø"/>
            </a:pPr>
            <a:r>
              <a:rPr lang="en-US" altLang="en-US" sz="1600" dirty="0" smtClean="0">
                <a:latin typeface="+mn-lt"/>
              </a:rPr>
              <a:t>Reputational Risks</a:t>
            </a:r>
          </a:p>
          <a:p>
            <a:pPr lvl="2" eaLnBrk="1" hangingPunct="1">
              <a:spcBef>
                <a:spcPct val="50000"/>
              </a:spcBef>
              <a:buClr>
                <a:srgbClr val="00A6D6"/>
              </a:buClr>
              <a:buFont typeface="Wingdings" pitchFamily="2" charset="2"/>
              <a:buChar char="Ø"/>
            </a:pPr>
            <a:r>
              <a:rPr lang="en-US" altLang="en-US" sz="1600" dirty="0">
                <a:latin typeface="+mn-lt"/>
              </a:rPr>
              <a:t>Liquidity Risks</a:t>
            </a:r>
            <a:endParaRPr lang="en-US" altLang="en-US" sz="1600" dirty="0" smtClean="0">
              <a:latin typeface="+mn-lt"/>
            </a:endParaRPr>
          </a:p>
          <a:p>
            <a:pPr marL="914400" lvl="2" indent="0" eaLnBrk="1" hangingPunct="1">
              <a:spcBef>
                <a:spcPct val="50000"/>
              </a:spcBef>
              <a:buClr>
                <a:srgbClr val="00A6D6"/>
              </a:buClr>
            </a:pPr>
            <a:endParaRPr lang="en-US" altLang="en-US" sz="1600" dirty="0">
              <a:latin typeface="+mn-lt"/>
            </a:endParaRPr>
          </a:p>
          <a:p>
            <a:pPr lvl="2" eaLnBrk="1" hangingPunct="1">
              <a:spcBef>
                <a:spcPct val="50000"/>
              </a:spcBef>
              <a:buClr>
                <a:srgbClr val="00A6D6"/>
              </a:buClr>
              <a:buFont typeface="Wingdings" pitchFamily="2" charset="2"/>
              <a:buChar char="Ø"/>
            </a:pPr>
            <a:r>
              <a:rPr lang="en-US" altLang="en-US" sz="1600" dirty="0">
                <a:latin typeface="+mn-lt"/>
              </a:rPr>
              <a:t>Market Risks</a:t>
            </a:r>
            <a:endParaRPr lang="en-US" altLang="en-US" sz="1600" dirty="0" smtClean="0">
              <a:latin typeface="+mn-lt"/>
            </a:endParaRPr>
          </a:p>
          <a:p>
            <a:pPr lvl="2" eaLnBrk="1" hangingPunct="1">
              <a:spcBef>
                <a:spcPct val="50000"/>
              </a:spcBef>
              <a:buClr>
                <a:srgbClr val="00A6D6"/>
              </a:buClr>
              <a:buFont typeface="Wingdings" pitchFamily="2" charset="2"/>
              <a:buChar char="Ø"/>
            </a:pPr>
            <a:r>
              <a:rPr lang="en-US" altLang="en-US" sz="1600" dirty="0" smtClean="0">
                <a:latin typeface="+mn-lt"/>
              </a:rPr>
              <a:t>Credit Risks</a:t>
            </a:r>
          </a:p>
        </p:txBody>
      </p:sp>
      <p:sp>
        <p:nvSpPr>
          <p:cNvPr id="7" name="Slide Number Placeholder 1"/>
          <p:cNvSpPr txBox="1">
            <a:spLocks/>
          </p:cNvSpPr>
          <p:nvPr/>
        </p:nvSpPr>
        <p:spPr>
          <a:xfrm>
            <a:off x="7010400" y="6515100"/>
            <a:ext cx="2133600" cy="342900"/>
          </a:xfrm>
          <a:prstGeom prst="rect">
            <a:avLst/>
          </a:prstGeom>
        </p:spPr>
        <p:txBody>
          <a:bodyPr vert="horz" lIns="91440" tIns="45720" rIns="91440" bIns="45720" rtlCol="0" anchor="ctr"/>
          <a:lstStyle>
            <a:defPPr>
              <a:defRPr lang="en-US"/>
            </a:defPPr>
            <a:lvl1pPr algn="l" rtl="0" fontAlgn="auto">
              <a:spcBef>
                <a:spcPts val="0"/>
              </a:spcBef>
              <a:spcAft>
                <a:spcPts val="0"/>
              </a:spcAft>
              <a:defRPr sz="1050" kern="1200">
                <a:solidFill>
                  <a:schemeClr val="tx1"/>
                </a:solidFill>
                <a:latin typeface="+mn-lt"/>
                <a:ea typeface="+mn-ea"/>
                <a:cs typeface="+mn-cs"/>
              </a:defRPr>
            </a:lvl1pPr>
            <a:lvl2pPr marL="457200" algn="l" rtl="0" fontAlgn="base">
              <a:spcBef>
                <a:spcPct val="0"/>
              </a:spcBef>
              <a:spcAft>
                <a:spcPct val="0"/>
              </a:spcAft>
              <a:defRPr sz="2000" kern="1200">
                <a:solidFill>
                  <a:schemeClr val="tx1"/>
                </a:solidFill>
                <a:latin typeface="Arial" charset="0"/>
                <a:ea typeface="+mn-ea"/>
                <a:cs typeface="+mn-cs"/>
              </a:defRPr>
            </a:lvl2pPr>
            <a:lvl3pPr marL="914400" algn="l" rtl="0" fontAlgn="base">
              <a:spcBef>
                <a:spcPct val="0"/>
              </a:spcBef>
              <a:spcAft>
                <a:spcPct val="0"/>
              </a:spcAft>
              <a:defRPr sz="2000" kern="1200">
                <a:solidFill>
                  <a:schemeClr val="tx1"/>
                </a:solidFill>
                <a:latin typeface="Arial" charset="0"/>
                <a:ea typeface="+mn-ea"/>
                <a:cs typeface="+mn-cs"/>
              </a:defRPr>
            </a:lvl3pPr>
            <a:lvl4pPr marL="1371600" algn="l" rtl="0" fontAlgn="base">
              <a:spcBef>
                <a:spcPct val="0"/>
              </a:spcBef>
              <a:spcAft>
                <a:spcPct val="0"/>
              </a:spcAft>
              <a:defRPr sz="2000" kern="1200">
                <a:solidFill>
                  <a:schemeClr val="tx1"/>
                </a:solidFill>
                <a:latin typeface="Arial" charset="0"/>
                <a:ea typeface="+mn-ea"/>
                <a:cs typeface="+mn-cs"/>
              </a:defRPr>
            </a:lvl4pPr>
            <a:lvl5pPr marL="1828800" algn="l" rtl="0" fontAlgn="base">
              <a:spcBef>
                <a:spcPct val="0"/>
              </a:spcBef>
              <a:spcAft>
                <a:spcPct val="0"/>
              </a:spcAft>
              <a:defRPr sz="2000" kern="1200">
                <a:solidFill>
                  <a:schemeClr val="tx1"/>
                </a:solidFill>
                <a:latin typeface="Arial" charset="0"/>
                <a:ea typeface="+mn-ea"/>
                <a:cs typeface="+mn-cs"/>
              </a:defRPr>
            </a:lvl5pPr>
            <a:lvl6pPr marL="2286000" algn="l" defTabSz="914400" rtl="0" eaLnBrk="1" latinLnBrk="0" hangingPunct="1">
              <a:defRPr sz="2000" kern="1200">
                <a:solidFill>
                  <a:schemeClr val="tx1"/>
                </a:solidFill>
                <a:latin typeface="Arial" charset="0"/>
                <a:ea typeface="+mn-ea"/>
                <a:cs typeface="+mn-cs"/>
              </a:defRPr>
            </a:lvl6pPr>
            <a:lvl7pPr marL="2743200" algn="l" defTabSz="914400" rtl="0" eaLnBrk="1" latinLnBrk="0" hangingPunct="1">
              <a:defRPr sz="2000" kern="1200">
                <a:solidFill>
                  <a:schemeClr val="tx1"/>
                </a:solidFill>
                <a:latin typeface="Arial" charset="0"/>
                <a:ea typeface="+mn-ea"/>
                <a:cs typeface="+mn-cs"/>
              </a:defRPr>
            </a:lvl7pPr>
            <a:lvl8pPr marL="3200400" algn="l" defTabSz="914400" rtl="0" eaLnBrk="1" latinLnBrk="0" hangingPunct="1">
              <a:defRPr sz="2000" kern="1200">
                <a:solidFill>
                  <a:schemeClr val="tx1"/>
                </a:solidFill>
                <a:latin typeface="Arial" charset="0"/>
                <a:ea typeface="+mn-ea"/>
                <a:cs typeface="+mn-cs"/>
              </a:defRPr>
            </a:lvl8pPr>
            <a:lvl9pPr marL="3657600" algn="l" defTabSz="914400" rtl="0" eaLnBrk="1" latinLnBrk="0" hangingPunct="1">
              <a:defRPr sz="2000" kern="1200">
                <a:solidFill>
                  <a:schemeClr val="tx1"/>
                </a:solidFill>
                <a:latin typeface="Arial" charset="0"/>
                <a:ea typeface="+mn-ea"/>
                <a:cs typeface="+mn-cs"/>
              </a:defRPr>
            </a:lvl9pPr>
          </a:lstStyle>
          <a:p>
            <a:pPr algn="r">
              <a:defRPr/>
            </a:pPr>
            <a:fld id="{2712AA4C-A006-4F08-81E9-423B2AA17674}" type="slidenum">
              <a:rPr lang="en-US" altLang="en-US" smtClean="0"/>
              <a:pPr algn="r">
                <a:defRPr/>
              </a:pPr>
              <a:t>44</a:t>
            </a:fld>
            <a:endParaRPr lang="en-US" altLang="en-US" dirty="0"/>
          </a:p>
        </p:txBody>
      </p:sp>
    </p:spTree>
    <p:extLst>
      <p:ext uri="{BB962C8B-B14F-4D97-AF65-F5344CB8AC3E}">
        <p14:creationId xmlns:p14="http://schemas.microsoft.com/office/powerpoint/2010/main" val="1368636720"/>
      </p:ext>
    </p:extLst>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idx="4294967295"/>
          </p:nvPr>
        </p:nvSpPr>
        <p:spPr>
          <a:xfrm>
            <a:off x="133350" y="192088"/>
            <a:ext cx="8505825" cy="306387"/>
          </a:xfrm>
          <a:prstGeom prst="rect">
            <a:avLst/>
          </a:prstGeom>
        </p:spPr>
        <p:txBody>
          <a:bodyPr/>
          <a:lstStyle/>
          <a:p>
            <a:pPr algn="l" eaLnBrk="1" hangingPunct="1"/>
            <a:r>
              <a:rPr lang="en-US" altLang="en-US" sz="2800" b="1" dirty="0" smtClean="0"/>
              <a:t>Step 7:  Management Approval / Reporting</a:t>
            </a:r>
          </a:p>
        </p:txBody>
      </p:sp>
      <p:sp>
        <p:nvSpPr>
          <p:cNvPr id="20482" name="Slide Number Placeholder 3"/>
          <p:cNvSpPr>
            <a:spLocks noGrp="1"/>
          </p:cNvSpPr>
          <p:nvPr>
            <p:ph type="sldNum" sz="quarter" idx="4294967295"/>
          </p:nvPr>
        </p:nvSpPr>
        <p:spPr>
          <a:xfrm>
            <a:off x="7010400" y="6356350"/>
            <a:ext cx="2133600" cy="365125"/>
          </a:xfrm>
          <a:noFill/>
        </p:spPr>
        <p:txBody>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fld id="{D48436D4-0D9C-47DF-923C-A738621097DC}" type="slidenum">
              <a:rPr lang="en-US" altLang="en-US" sz="900">
                <a:solidFill>
                  <a:schemeClr val="bg2"/>
                </a:solidFill>
              </a:rPr>
              <a:pPr eaLnBrk="1" hangingPunct="1"/>
              <a:t>45</a:t>
            </a:fld>
            <a:endParaRPr lang="en-US" altLang="en-US" sz="900" dirty="0">
              <a:solidFill>
                <a:schemeClr val="bg2"/>
              </a:solidFill>
            </a:endParaRPr>
          </a:p>
        </p:txBody>
      </p:sp>
      <p:sp>
        <p:nvSpPr>
          <p:cNvPr id="20484" name="Rectangle 3"/>
          <p:cNvSpPr>
            <a:spLocks noGrp="1" noChangeArrowheads="1"/>
          </p:cNvSpPr>
          <p:nvPr>
            <p:ph idx="4294967295"/>
          </p:nvPr>
        </p:nvSpPr>
        <p:spPr>
          <a:xfrm>
            <a:off x="265113" y="1112838"/>
            <a:ext cx="8878887" cy="4900612"/>
          </a:xfrm>
          <a:noFill/>
          <a:extLst>
            <a:ext uri="{91240B29-F687-4F45-9708-019B960494DF}">
              <a14:hiddenLine xmlns:a14="http://schemas.microsoft.com/office/drawing/2010/main" w="9525">
                <a:solidFill>
                  <a:schemeClr val="tx1"/>
                </a:solidFill>
                <a:miter lim="800000"/>
                <a:headEnd/>
                <a:tailEnd/>
              </a14:hiddenLine>
            </a:ext>
          </a:extLst>
        </p:spPr>
        <p:txBody>
          <a:bodyPr anchorCtr="0"/>
          <a:lstStyle/>
          <a:p>
            <a:pPr marL="266700" indent="-190500" algn="l" eaLnBrk="1" hangingPunct="1">
              <a:buClr>
                <a:srgbClr val="00A6D6"/>
              </a:buClr>
              <a:buFont typeface="Wingdings" pitchFamily="2" charset="2"/>
              <a:buChar char="Ø"/>
            </a:pPr>
            <a:r>
              <a:rPr lang="en-US" altLang="en-US" sz="2000" dirty="0">
                <a:solidFill>
                  <a:schemeClr val="tx1"/>
                </a:solidFill>
              </a:rPr>
              <a:t> </a:t>
            </a:r>
            <a:r>
              <a:rPr lang="en-US" altLang="en-US" sz="2000" dirty="0" smtClean="0">
                <a:solidFill>
                  <a:schemeClr val="tx1"/>
                </a:solidFill>
              </a:rPr>
              <a:t>Finalize Material Risk Inventory Report</a:t>
            </a:r>
          </a:p>
          <a:p>
            <a:pPr marL="606425" lvl="1" indent="-190500" algn="l" eaLnBrk="1" hangingPunct="1">
              <a:buClr>
                <a:srgbClr val="00A6D6"/>
              </a:buClr>
              <a:buFont typeface="Wingdings" pitchFamily="2" charset="2"/>
              <a:buChar char="Ø"/>
            </a:pPr>
            <a:r>
              <a:rPr lang="en-US" altLang="en-US" sz="1800" dirty="0" smtClean="0">
                <a:solidFill>
                  <a:schemeClr val="tx1"/>
                </a:solidFill>
              </a:rPr>
              <a:t>Obtain approvals and consensus from Subject Matter Experts involved</a:t>
            </a:r>
          </a:p>
          <a:p>
            <a:pPr marL="606425" lvl="1" indent="-190500" algn="l" eaLnBrk="1" hangingPunct="1">
              <a:buClr>
                <a:srgbClr val="00A6D6"/>
              </a:buClr>
              <a:buFont typeface="Wingdings" pitchFamily="2" charset="2"/>
              <a:buChar char="Ø"/>
            </a:pPr>
            <a:r>
              <a:rPr lang="en-US" altLang="en-US" sz="1800" dirty="0" smtClean="0">
                <a:solidFill>
                  <a:schemeClr val="tx1"/>
                </a:solidFill>
              </a:rPr>
              <a:t>Ensure all available sections of the Material Risk Inventory Report have been updated</a:t>
            </a:r>
          </a:p>
          <a:p>
            <a:pPr marL="342900" indent="-266700" algn="l" eaLnBrk="1" hangingPunct="1">
              <a:buClr>
                <a:srgbClr val="00A6D6"/>
              </a:buClr>
              <a:buFont typeface="Wingdings" pitchFamily="2" charset="2"/>
              <a:buChar char="Ø"/>
            </a:pPr>
            <a:r>
              <a:rPr lang="en-US" altLang="en-US" sz="2000" dirty="0" smtClean="0">
                <a:solidFill>
                  <a:schemeClr val="tx1"/>
                </a:solidFill>
              </a:rPr>
              <a:t>Approval will focus on:</a:t>
            </a:r>
          </a:p>
          <a:p>
            <a:pPr marL="682625" lvl="1" indent="-266700" algn="l" eaLnBrk="1" hangingPunct="1">
              <a:buClr>
                <a:srgbClr val="00A6D6"/>
              </a:buClr>
              <a:buFont typeface="Wingdings" pitchFamily="2" charset="2"/>
              <a:buChar char="Ø"/>
            </a:pPr>
            <a:r>
              <a:rPr lang="en-US" altLang="en-US" sz="1800" dirty="0" smtClean="0">
                <a:solidFill>
                  <a:schemeClr val="tx1"/>
                </a:solidFill>
              </a:rPr>
              <a:t>Comprehensiveness of the process, ensuring full range of Risks was captured</a:t>
            </a:r>
          </a:p>
          <a:p>
            <a:pPr marL="682625" lvl="1" indent="-266700" algn="l" eaLnBrk="1" hangingPunct="1">
              <a:buClr>
                <a:srgbClr val="00A6D6"/>
              </a:buClr>
              <a:buFont typeface="Wingdings" pitchFamily="2" charset="2"/>
              <a:buChar char="Ø"/>
            </a:pPr>
            <a:r>
              <a:rPr lang="en-US" altLang="en-US" sz="1800" dirty="0" smtClean="0">
                <a:solidFill>
                  <a:schemeClr val="tx1"/>
                </a:solidFill>
              </a:rPr>
              <a:t>Impacts were supported</a:t>
            </a:r>
          </a:p>
          <a:p>
            <a:pPr marL="682625" lvl="1" indent="-266700" algn="l" eaLnBrk="1" hangingPunct="1">
              <a:buClr>
                <a:srgbClr val="00A6D6"/>
              </a:buClr>
              <a:buFont typeface="Wingdings" pitchFamily="2" charset="2"/>
              <a:buChar char="Ø"/>
            </a:pPr>
            <a:r>
              <a:rPr lang="en-US" altLang="en-US" sz="1800" dirty="0" smtClean="0">
                <a:solidFill>
                  <a:schemeClr val="tx1"/>
                </a:solidFill>
              </a:rPr>
              <a:t>Top down review of Risks most material to the business</a:t>
            </a:r>
          </a:p>
          <a:p>
            <a:pPr marL="266700" indent="-190500" algn="l" eaLnBrk="1" hangingPunct="1">
              <a:buClr>
                <a:srgbClr val="00A6D6"/>
              </a:buClr>
              <a:buFont typeface="Wingdings" pitchFamily="2" charset="2"/>
              <a:buChar char="Ø"/>
            </a:pPr>
            <a:r>
              <a:rPr lang="en-US" altLang="en-US" sz="2000" dirty="0" smtClean="0">
                <a:solidFill>
                  <a:schemeClr val="tx1"/>
                </a:solidFill>
              </a:rPr>
              <a:t> Report Presentation / Approval</a:t>
            </a:r>
          </a:p>
          <a:p>
            <a:pPr marL="606425" lvl="1" indent="-190500" algn="l" eaLnBrk="1" hangingPunct="1">
              <a:buClr>
                <a:srgbClr val="00A6D6"/>
              </a:buClr>
              <a:buFont typeface="Wingdings" pitchFamily="2" charset="2"/>
              <a:buChar char="Ø"/>
            </a:pPr>
            <a:r>
              <a:rPr lang="en-US" altLang="en-US" sz="1800" dirty="0" smtClean="0">
                <a:solidFill>
                  <a:schemeClr val="tx1"/>
                </a:solidFill>
              </a:rPr>
              <a:t>Line of Business inventories are challenged by Second Line Risk and are approved by the Line of Business Executive </a:t>
            </a:r>
          </a:p>
          <a:p>
            <a:pPr marL="606425" lvl="1" indent="-190500" algn="l" eaLnBrk="1" hangingPunct="1">
              <a:buClr>
                <a:srgbClr val="00A6D6"/>
              </a:buClr>
              <a:buFont typeface="Wingdings" pitchFamily="2" charset="2"/>
              <a:buChar char="Ø"/>
            </a:pPr>
            <a:r>
              <a:rPr lang="en-US" altLang="en-US" sz="1800" dirty="0" smtClean="0">
                <a:solidFill>
                  <a:schemeClr val="tx1"/>
                </a:solidFill>
              </a:rPr>
              <a:t>Business Segment inventories are challenged by Second Line Risk and are approved by the Business Segment Executive</a:t>
            </a:r>
          </a:p>
          <a:p>
            <a:pPr marL="606425" lvl="1" indent="-190500" algn="l" eaLnBrk="1" hangingPunct="1">
              <a:buClr>
                <a:srgbClr val="00A6D6"/>
              </a:buClr>
              <a:buFont typeface="Wingdings" pitchFamily="2" charset="2"/>
              <a:buChar char="Ø"/>
            </a:pPr>
            <a:r>
              <a:rPr lang="en-US" altLang="en-US" sz="1800" dirty="0" smtClean="0">
                <a:solidFill>
                  <a:schemeClr val="tx1"/>
                </a:solidFill>
              </a:rPr>
              <a:t>Entity Inventories are submitted to Level 2 Sub Committees, BERC, ERMC and SHUSA ERM for challenge and approval</a:t>
            </a:r>
          </a:p>
        </p:txBody>
      </p:sp>
      <p:sp>
        <p:nvSpPr>
          <p:cNvPr id="5" name="Slide Number Placeholder 1"/>
          <p:cNvSpPr txBox="1">
            <a:spLocks/>
          </p:cNvSpPr>
          <p:nvPr/>
        </p:nvSpPr>
        <p:spPr>
          <a:xfrm>
            <a:off x="7010400" y="6515100"/>
            <a:ext cx="2133600" cy="342900"/>
          </a:xfrm>
          <a:prstGeom prst="rect">
            <a:avLst/>
          </a:prstGeom>
        </p:spPr>
        <p:txBody>
          <a:bodyPr vert="horz" lIns="91440" tIns="45720" rIns="91440" bIns="45720" rtlCol="0" anchor="ctr"/>
          <a:lstStyle>
            <a:defPPr>
              <a:defRPr lang="en-US"/>
            </a:defPPr>
            <a:lvl1pPr algn="l" rtl="0" fontAlgn="auto">
              <a:spcBef>
                <a:spcPts val="0"/>
              </a:spcBef>
              <a:spcAft>
                <a:spcPts val="0"/>
              </a:spcAft>
              <a:defRPr sz="1050" kern="1200">
                <a:solidFill>
                  <a:schemeClr val="tx1"/>
                </a:solidFill>
                <a:latin typeface="+mn-lt"/>
                <a:ea typeface="+mn-ea"/>
                <a:cs typeface="+mn-cs"/>
              </a:defRPr>
            </a:lvl1pPr>
            <a:lvl2pPr marL="457200" algn="l" rtl="0" fontAlgn="base">
              <a:spcBef>
                <a:spcPct val="0"/>
              </a:spcBef>
              <a:spcAft>
                <a:spcPct val="0"/>
              </a:spcAft>
              <a:defRPr sz="2000" kern="1200">
                <a:solidFill>
                  <a:schemeClr val="tx1"/>
                </a:solidFill>
                <a:latin typeface="Arial" charset="0"/>
                <a:ea typeface="+mn-ea"/>
                <a:cs typeface="+mn-cs"/>
              </a:defRPr>
            </a:lvl2pPr>
            <a:lvl3pPr marL="914400" algn="l" rtl="0" fontAlgn="base">
              <a:spcBef>
                <a:spcPct val="0"/>
              </a:spcBef>
              <a:spcAft>
                <a:spcPct val="0"/>
              </a:spcAft>
              <a:defRPr sz="2000" kern="1200">
                <a:solidFill>
                  <a:schemeClr val="tx1"/>
                </a:solidFill>
                <a:latin typeface="Arial" charset="0"/>
                <a:ea typeface="+mn-ea"/>
                <a:cs typeface="+mn-cs"/>
              </a:defRPr>
            </a:lvl3pPr>
            <a:lvl4pPr marL="1371600" algn="l" rtl="0" fontAlgn="base">
              <a:spcBef>
                <a:spcPct val="0"/>
              </a:spcBef>
              <a:spcAft>
                <a:spcPct val="0"/>
              </a:spcAft>
              <a:defRPr sz="2000" kern="1200">
                <a:solidFill>
                  <a:schemeClr val="tx1"/>
                </a:solidFill>
                <a:latin typeface="Arial" charset="0"/>
                <a:ea typeface="+mn-ea"/>
                <a:cs typeface="+mn-cs"/>
              </a:defRPr>
            </a:lvl4pPr>
            <a:lvl5pPr marL="1828800" algn="l" rtl="0" fontAlgn="base">
              <a:spcBef>
                <a:spcPct val="0"/>
              </a:spcBef>
              <a:spcAft>
                <a:spcPct val="0"/>
              </a:spcAft>
              <a:defRPr sz="2000" kern="1200">
                <a:solidFill>
                  <a:schemeClr val="tx1"/>
                </a:solidFill>
                <a:latin typeface="Arial" charset="0"/>
                <a:ea typeface="+mn-ea"/>
                <a:cs typeface="+mn-cs"/>
              </a:defRPr>
            </a:lvl5pPr>
            <a:lvl6pPr marL="2286000" algn="l" defTabSz="914400" rtl="0" eaLnBrk="1" latinLnBrk="0" hangingPunct="1">
              <a:defRPr sz="2000" kern="1200">
                <a:solidFill>
                  <a:schemeClr val="tx1"/>
                </a:solidFill>
                <a:latin typeface="Arial" charset="0"/>
                <a:ea typeface="+mn-ea"/>
                <a:cs typeface="+mn-cs"/>
              </a:defRPr>
            </a:lvl6pPr>
            <a:lvl7pPr marL="2743200" algn="l" defTabSz="914400" rtl="0" eaLnBrk="1" latinLnBrk="0" hangingPunct="1">
              <a:defRPr sz="2000" kern="1200">
                <a:solidFill>
                  <a:schemeClr val="tx1"/>
                </a:solidFill>
                <a:latin typeface="Arial" charset="0"/>
                <a:ea typeface="+mn-ea"/>
                <a:cs typeface="+mn-cs"/>
              </a:defRPr>
            </a:lvl7pPr>
            <a:lvl8pPr marL="3200400" algn="l" defTabSz="914400" rtl="0" eaLnBrk="1" latinLnBrk="0" hangingPunct="1">
              <a:defRPr sz="2000" kern="1200">
                <a:solidFill>
                  <a:schemeClr val="tx1"/>
                </a:solidFill>
                <a:latin typeface="Arial" charset="0"/>
                <a:ea typeface="+mn-ea"/>
                <a:cs typeface="+mn-cs"/>
              </a:defRPr>
            </a:lvl8pPr>
            <a:lvl9pPr marL="3657600" algn="l" defTabSz="914400" rtl="0" eaLnBrk="1" latinLnBrk="0" hangingPunct="1">
              <a:defRPr sz="2000" kern="1200">
                <a:solidFill>
                  <a:schemeClr val="tx1"/>
                </a:solidFill>
                <a:latin typeface="Arial" charset="0"/>
                <a:ea typeface="+mn-ea"/>
                <a:cs typeface="+mn-cs"/>
              </a:defRPr>
            </a:lvl9pPr>
          </a:lstStyle>
          <a:p>
            <a:pPr algn="r">
              <a:defRPr/>
            </a:pPr>
            <a:fld id="{2712AA4C-A006-4F08-81E9-423B2AA17674}" type="slidenum">
              <a:rPr lang="en-US" altLang="en-US" smtClean="0"/>
              <a:pPr algn="r">
                <a:defRPr/>
              </a:pPr>
              <a:t>45</a:t>
            </a:fld>
            <a:endParaRPr lang="en-US" alt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idx="4294967295"/>
          </p:nvPr>
        </p:nvSpPr>
        <p:spPr>
          <a:xfrm>
            <a:off x="228314" y="152400"/>
            <a:ext cx="8229600" cy="495300"/>
          </a:xfrm>
          <a:prstGeom prst="rect">
            <a:avLst/>
          </a:prstGeom>
        </p:spPr>
        <p:txBody>
          <a:bodyPr/>
          <a:lstStyle/>
          <a:p>
            <a:pPr algn="l" eaLnBrk="1" hangingPunct="1"/>
            <a:r>
              <a:rPr lang="en-US" altLang="en-US" sz="2800" b="1" dirty="0" smtClean="0"/>
              <a:t>Material Risk Program Overview</a:t>
            </a:r>
          </a:p>
        </p:txBody>
      </p:sp>
      <p:sp>
        <p:nvSpPr>
          <p:cNvPr id="5122" name="Slide Number Placeholder 3"/>
          <p:cNvSpPr>
            <a:spLocks noGrp="1"/>
          </p:cNvSpPr>
          <p:nvPr>
            <p:ph type="sldNum" sz="quarter" idx="4294967295"/>
          </p:nvPr>
        </p:nvSpPr>
        <p:spPr>
          <a:xfrm>
            <a:off x="7010400" y="6356350"/>
            <a:ext cx="2133600" cy="365125"/>
          </a:xfrm>
          <a:noFill/>
        </p:spPr>
        <p:txBody>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fld id="{0C5B2F5F-6B34-4EF8-B6B1-34FF56A27E07}" type="slidenum">
              <a:rPr lang="en-US" altLang="en-US" sz="900">
                <a:solidFill>
                  <a:schemeClr val="bg2"/>
                </a:solidFill>
              </a:rPr>
              <a:pPr eaLnBrk="1" hangingPunct="1"/>
              <a:t>5</a:t>
            </a:fld>
            <a:endParaRPr lang="en-US" altLang="en-US" sz="900" dirty="0">
              <a:solidFill>
                <a:schemeClr val="bg2"/>
              </a:solidFill>
            </a:endParaRPr>
          </a:p>
        </p:txBody>
      </p:sp>
      <p:sp>
        <p:nvSpPr>
          <p:cNvPr id="5124" name="Text Box 3"/>
          <p:cNvSpPr txBox="1">
            <a:spLocks noChangeArrowheads="1"/>
          </p:cNvSpPr>
          <p:nvPr/>
        </p:nvSpPr>
        <p:spPr bwMode="auto">
          <a:xfrm>
            <a:off x="228314" y="1057196"/>
            <a:ext cx="8744235" cy="54579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eaLnBrk="0" hangingPunct="0">
              <a:defRPr sz="2000">
                <a:solidFill>
                  <a:schemeClr val="tx1"/>
                </a:solidFill>
                <a:latin typeface="Arial" charset="0"/>
              </a:defRPr>
            </a:lvl1pPr>
            <a:lvl2pPr marL="800100" indent="-342900" eaLnBrk="0" hangingPunct="0">
              <a:defRPr sz="2000">
                <a:solidFill>
                  <a:schemeClr val="tx1"/>
                </a:solidFill>
                <a:latin typeface="Arial" charset="0"/>
              </a:defRPr>
            </a:lvl2pPr>
            <a:lvl3pPr marL="1257300" indent="-342900" eaLnBrk="0" hangingPunct="0">
              <a:defRPr sz="2000">
                <a:solidFill>
                  <a:schemeClr val="tx1"/>
                </a:solidFill>
                <a:latin typeface="Arial" charset="0"/>
              </a:defRPr>
            </a:lvl3pPr>
            <a:lvl4pPr marL="1714500" indent="-342900" eaLnBrk="0" hangingPunct="0">
              <a:defRPr sz="2000">
                <a:solidFill>
                  <a:schemeClr val="tx1"/>
                </a:solidFill>
                <a:latin typeface="Arial" charset="0"/>
              </a:defRPr>
            </a:lvl4pPr>
            <a:lvl5pPr marL="2171700" indent="-342900" eaLnBrk="0" hangingPunct="0">
              <a:defRPr sz="2000">
                <a:solidFill>
                  <a:schemeClr val="tx1"/>
                </a:solidFill>
                <a:latin typeface="Arial" charset="0"/>
              </a:defRPr>
            </a:lvl5pPr>
            <a:lvl6pPr marL="2628900" indent="-342900" eaLnBrk="0" fontAlgn="base" hangingPunct="0">
              <a:spcBef>
                <a:spcPct val="0"/>
              </a:spcBef>
              <a:spcAft>
                <a:spcPct val="0"/>
              </a:spcAft>
              <a:defRPr sz="2000">
                <a:solidFill>
                  <a:schemeClr val="tx1"/>
                </a:solidFill>
                <a:latin typeface="Arial" charset="0"/>
              </a:defRPr>
            </a:lvl6pPr>
            <a:lvl7pPr marL="3086100" indent="-342900" eaLnBrk="0" fontAlgn="base" hangingPunct="0">
              <a:spcBef>
                <a:spcPct val="0"/>
              </a:spcBef>
              <a:spcAft>
                <a:spcPct val="0"/>
              </a:spcAft>
              <a:defRPr sz="2000">
                <a:solidFill>
                  <a:schemeClr val="tx1"/>
                </a:solidFill>
                <a:latin typeface="Arial" charset="0"/>
              </a:defRPr>
            </a:lvl7pPr>
            <a:lvl8pPr marL="3543300" indent="-342900" eaLnBrk="0" fontAlgn="base" hangingPunct="0">
              <a:spcBef>
                <a:spcPct val="0"/>
              </a:spcBef>
              <a:spcAft>
                <a:spcPct val="0"/>
              </a:spcAft>
              <a:defRPr sz="2000">
                <a:solidFill>
                  <a:schemeClr val="tx1"/>
                </a:solidFill>
                <a:latin typeface="Arial" charset="0"/>
              </a:defRPr>
            </a:lvl8pPr>
            <a:lvl9pPr marL="4000500" indent="-342900" eaLnBrk="0" fontAlgn="base" hangingPunct="0">
              <a:spcBef>
                <a:spcPct val="0"/>
              </a:spcBef>
              <a:spcAft>
                <a:spcPct val="0"/>
              </a:spcAft>
              <a:defRPr sz="2000">
                <a:solidFill>
                  <a:schemeClr val="tx1"/>
                </a:solidFill>
                <a:latin typeface="Arial" charset="0"/>
              </a:defRPr>
            </a:lvl9pPr>
          </a:lstStyle>
          <a:p>
            <a:pPr eaLnBrk="1" hangingPunct="1">
              <a:spcBef>
                <a:spcPts val="800"/>
              </a:spcBef>
              <a:buClr>
                <a:srgbClr val="00A6D6"/>
              </a:buClr>
              <a:buFont typeface="Wingdings" pitchFamily="2" charset="2"/>
              <a:buChar char="Ø"/>
            </a:pPr>
            <a:r>
              <a:rPr lang="en-US" altLang="en-US" sz="2400" dirty="0">
                <a:latin typeface="+mn-lt"/>
              </a:rPr>
              <a:t>Identifies Material </a:t>
            </a:r>
            <a:r>
              <a:rPr lang="en-US" altLang="en-US" sz="2400" dirty="0" smtClean="0">
                <a:latin typeface="+mn-lt"/>
              </a:rPr>
              <a:t>Risks </a:t>
            </a:r>
            <a:r>
              <a:rPr lang="en-US" altLang="en-US" dirty="0" smtClean="0">
                <a:latin typeface="+mn-lt"/>
              </a:rPr>
              <a:t>(&gt; or = $ 1 Million)</a:t>
            </a:r>
            <a:endParaRPr lang="en-US" altLang="en-US" dirty="0">
              <a:latin typeface="+mn-lt"/>
            </a:endParaRPr>
          </a:p>
          <a:p>
            <a:pPr eaLnBrk="1" hangingPunct="1">
              <a:spcBef>
                <a:spcPts val="800"/>
              </a:spcBef>
              <a:buClr>
                <a:srgbClr val="00A6D6"/>
              </a:buClr>
              <a:buFont typeface="Wingdings" pitchFamily="2" charset="2"/>
              <a:buChar char="Ø"/>
            </a:pPr>
            <a:r>
              <a:rPr lang="en-US" altLang="en-US" sz="2400" dirty="0" smtClean="0">
                <a:latin typeface="+mn-lt"/>
              </a:rPr>
              <a:t>Uses a Standard Risk Taxonomy</a:t>
            </a:r>
          </a:p>
          <a:p>
            <a:pPr lvl="1" eaLnBrk="1" hangingPunct="1">
              <a:spcBef>
                <a:spcPts val="800"/>
              </a:spcBef>
              <a:buClr>
                <a:srgbClr val="00A6D6"/>
              </a:buClr>
              <a:buFont typeface="Wingdings" pitchFamily="2" charset="2"/>
              <a:buChar char="Ø"/>
            </a:pPr>
            <a:r>
              <a:rPr lang="en-US" altLang="en-US" sz="1800" dirty="0" smtClean="0">
                <a:latin typeface="+mn-lt"/>
              </a:rPr>
              <a:t>8 Risk Types</a:t>
            </a:r>
          </a:p>
          <a:p>
            <a:pPr lvl="1" eaLnBrk="1" hangingPunct="1">
              <a:spcBef>
                <a:spcPts val="800"/>
              </a:spcBef>
              <a:buClr>
                <a:srgbClr val="00A6D6"/>
              </a:buClr>
              <a:buFont typeface="Wingdings" pitchFamily="2" charset="2"/>
              <a:buChar char="Ø"/>
            </a:pPr>
            <a:r>
              <a:rPr lang="en-US" altLang="en-US" sz="1800" dirty="0" smtClean="0">
                <a:latin typeface="+mn-lt"/>
              </a:rPr>
              <a:t>43 Sub Risks and 128 Detailed Sub Risks</a:t>
            </a:r>
          </a:p>
          <a:p>
            <a:pPr eaLnBrk="1" hangingPunct="1">
              <a:spcBef>
                <a:spcPts val="800"/>
              </a:spcBef>
              <a:buClr>
                <a:srgbClr val="00A6D6"/>
              </a:buClr>
              <a:buFont typeface="Wingdings" pitchFamily="2" charset="2"/>
              <a:buChar char="Ø"/>
            </a:pPr>
            <a:r>
              <a:rPr lang="en-US" altLang="en-US" sz="2400" dirty="0" smtClean="0">
                <a:latin typeface="+mn-lt"/>
              </a:rPr>
              <a:t>Documents High Level Controls</a:t>
            </a:r>
            <a:endParaRPr lang="en-US" altLang="en-US" sz="2400" dirty="0">
              <a:latin typeface="+mn-lt"/>
            </a:endParaRPr>
          </a:p>
          <a:p>
            <a:pPr eaLnBrk="1" hangingPunct="1">
              <a:spcBef>
                <a:spcPts val="800"/>
              </a:spcBef>
              <a:buClr>
                <a:srgbClr val="00A6D6"/>
              </a:buClr>
              <a:buFont typeface="Wingdings" pitchFamily="2" charset="2"/>
              <a:buChar char="Ø"/>
            </a:pPr>
            <a:r>
              <a:rPr lang="en-US" altLang="en-US" sz="2400" dirty="0">
                <a:latin typeface="+mn-lt"/>
              </a:rPr>
              <a:t>Determines Risk Drivers </a:t>
            </a:r>
            <a:r>
              <a:rPr lang="en-US" altLang="en-US" dirty="0">
                <a:latin typeface="+mn-lt"/>
              </a:rPr>
              <a:t>(via 14 omnidirectional macroeconomic Risk Drivers</a:t>
            </a:r>
            <a:r>
              <a:rPr lang="en-US" altLang="en-US" dirty="0" smtClean="0">
                <a:latin typeface="+mn-lt"/>
              </a:rPr>
              <a:t>) </a:t>
            </a:r>
            <a:endParaRPr lang="en-US" altLang="en-US" sz="1400" b="1" i="1" dirty="0">
              <a:latin typeface="+mn-lt"/>
            </a:endParaRPr>
          </a:p>
          <a:p>
            <a:pPr eaLnBrk="1" hangingPunct="1">
              <a:spcBef>
                <a:spcPts val="800"/>
              </a:spcBef>
              <a:buClr>
                <a:srgbClr val="00A6D6"/>
              </a:buClr>
              <a:buFont typeface="Wingdings" pitchFamily="2" charset="2"/>
              <a:buChar char="Ø"/>
            </a:pPr>
            <a:r>
              <a:rPr lang="en-US" altLang="en-US" sz="2400" dirty="0" smtClean="0">
                <a:latin typeface="+mn-lt"/>
              </a:rPr>
              <a:t>Applies </a:t>
            </a:r>
            <a:r>
              <a:rPr lang="en-US" altLang="en-US" sz="2400" dirty="0">
                <a:latin typeface="+mn-lt"/>
              </a:rPr>
              <a:t>a Three Line of Defense model</a:t>
            </a:r>
          </a:p>
          <a:p>
            <a:pPr lvl="1" eaLnBrk="1" hangingPunct="1">
              <a:spcBef>
                <a:spcPts val="800"/>
              </a:spcBef>
              <a:buClr>
                <a:srgbClr val="00A6D6"/>
              </a:buClr>
              <a:buFont typeface="Wingdings" pitchFamily="2" charset="2"/>
              <a:buChar char="Ø"/>
            </a:pPr>
            <a:r>
              <a:rPr lang="en-US" altLang="en-US" sz="1800" dirty="0">
                <a:latin typeface="+mn-lt"/>
              </a:rPr>
              <a:t>Relies on First Line of Defense Assessments</a:t>
            </a:r>
          </a:p>
          <a:p>
            <a:pPr lvl="1" eaLnBrk="1" hangingPunct="1">
              <a:spcBef>
                <a:spcPts val="800"/>
              </a:spcBef>
              <a:buClr>
                <a:srgbClr val="00A6D6"/>
              </a:buClr>
              <a:buFont typeface="Wingdings" pitchFamily="2" charset="2"/>
              <a:buChar char="Ø"/>
            </a:pPr>
            <a:r>
              <a:rPr lang="en-US" altLang="en-US" sz="1800" dirty="0">
                <a:latin typeface="+mn-lt"/>
              </a:rPr>
              <a:t>Second Line Support and Challenge</a:t>
            </a:r>
          </a:p>
          <a:p>
            <a:pPr lvl="1" eaLnBrk="1" hangingPunct="1">
              <a:spcBef>
                <a:spcPts val="800"/>
              </a:spcBef>
              <a:buClr>
                <a:srgbClr val="00A6D6"/>
              </a:buClr>
              <a:buFont typeface="Wingdings" pitchFamily="2" charset="2"/>
              <a:buChar char="Ø"/>
            </a:pPr>
            <a:r>
              <a:rPr lang="en-US" altLang="en-US" sz="1800" dirty="0">
                <a:latin typeface="+mn-lt"/>
              </a:rPr>
              <a:t>Third Line testing and </a:t>
            </a:r>
            <a:r>
              <a:rPr lang="en-US" altLang="en-US" sz="1800" dirty="0" smtClean="0">
                <a:latin typeface="+mn-lt"/>
              </a:rPr>
              <a:t>Validation</a:t>
            </a:r>
          </a:p>
          <a:p>
            <a:pPr eaLnBrk="1" hangingPunct="1">
              <a:spcBef>
                <a:spcPts val="800"/>
              </a:spcBef>
              <a:buClr>
                <a:srgbClr val="00A6D6"/>
              </a:buClr>
              <a:buFont typeface="Wingdings" pitchFamily="2" charset="2"/>
              <a:buChar char="Ø"/>
            </a:pPr>
            <a:r>
              <a:rPr lang="en-US" altLang="en-US" sz="2400" dirty="0" smtClean="0">
                <a:latin typeface="+mn-lt"/>
              </a:rPr>
              <a:t>Reassessment and Enrichment at multiple stages </a:t>
            </a:r>
            <a:r>
              <a:rPr lang="en-US" altLang="en-US" dirty="0" smtClean="0">
                <a:latin typeface="+mn-lt"/>
              </a:rPr>
              <a:t>(Business Segment, Business Entity and SHUSA</a:t>
            </a:r>
            <a:r>
              <a:rPr lang="en-US" altLang="en-US" sz="1800" dirty="0" smtClean="0">
                <a:latin typeface="+mn-lt"/>
              </a:rPr>
              <a:t>)</a:t>
            </a:r>
            <a:endParaRPr lang="en-US" altLang="en-US" sz="1800" dirty="0">
              <a:latin typeface="+mn-lt"/>
            </a:endParaRPr>
          </a:p>
        </p:txBody>
      </p:sp>
      <p:sp>
        <p:nvSpPr>
          <p:cNvPr id="5" name="Slide Number Placeholder 1"/>
          <p:cNvSpPr txBox="1">
            <a:spLocks/>
          </p:cNvSpPr>
          <p:nvPr/>
        </p:nvSpPr>
        <p:spPr>
          <a:xfrm>
            <a:off x="7010400" y="6515100"/>
            <a:ext cx="2133600" cy="342900"/>
          </a:xfrm>
          <a:prstGeom prst="rect">
            <a:avLst/>
          </a:prstGeom>
        </p:spPr>
        <p:txBody>
          <a:bodyPr vert="horz" lIns="91440" tIns="45720" rIns="91440" bIns="45720" rtlCol="0" anchor="ctr"/>
          <a:lstStyle>
            <a:defPPr>
              <a:defRPr lang="en-US"/>
            </a:defPPr>
            <a:lvl1pPr algn="l" rtl="0" fontAlgn="auto">
              <a:spcBef>
                <a:spcPts val="0"/>
              </a:spcBef>
              <a:spcAft>
                <a:spcPts val="0"/>
              </a:spcAft>
              <a:defRPr sz="1050" kern="1200">
                <a:solidFill>
                  <a:schemeClr val="tx1"/>
                </a:solidFill>
                <a:latin typeface="+mn-lt"/>
                <a:ea typeface="+mn-ea"/>
                <a:cs typeface="+mn-cs"/>
              </a:defRPr>
            </a:lvl1pPr>
            <a:lvl2pPr marL="457200" algn="l" rtl="0" fontAlgn="base">
              <a:spcBef>
                <a:spcPct val="0"/>
              </a:spcBef>
              <a:spcAft>
                <a:spcPct val="0"/>
              </a:spcAft>
              <a:defRPr sz="2000" kern="1200">
                <a:solidFill>
                  <a:schemeClr val="tx1"/>
                </a:solidFill>
                <a:latin typeface="Arial" charset="0"/>
                <a:ea typeface="+mn-ea"/>
                <a:cs typeface="+mn-cs"/>
              </a:defRPr>
            </a:lvl2pPr>
            <a:lvl3pPr marL="914400" algn="l" rtl="0" fontAlgn="base">
              <a:spcBef>
                <a:spcPct val="0"/>
              </a:spcBef>
              <a:spcAft>
                <a:spcPct val="0"/>
              </a:spcAft>
              <a:defRPr sz="2000" kern="1200">
                <a:solidFill>
                  <a:schemeClr val="tx1"/>
                </a:solidFill>
                <a:latin typeface="Arial" charset="0"/>
                <a:ea typeface="+mn-ea"/>
                <a:cs typeface="+mn-cs"/>
              </a:defRPr>
            </a:lvl3pPr>
            <a:lvl4pPr marL="1371600" algn="l" rtl="0" fontAlgn="base">
              <a:spcBef>
                <a:spcPct val="0"/>
              </a:spcBef>
              <a:spcAft>
                <a:spcPct val="0"/>
              </a:spcAft>
              <a:defRPr sz="2000" kern="1200">
                <a:solidFill>
                  <a:schemeClr val="tx1"/>
                </a:solidFill>
                <a:latin typeface="Arial" charset="0"/>
                <a:ea typeface="+mn-ea"/>
                <a:cs typeface="+mn-cs"/>
              </a:defRPr>
            </a:lvl4pPr>
            <a:lvl5pPr marL="1828800" algn="l" rtl="0" fontAlgn="base">
              <a:spcBef>
                <a:spcPct val="0"/>
              </a:spcBef>
              <a:spcAft>
                <a:spcPct val="0"/>
              </a:spcAft>
              <a:defRPr sz="2000" kern="1200">
                <a:solidFill>
                  <a:schemeClr val="tx1"/>
                </a:solidFill>
                <a:latin typeface="Arial" charset="0"/>
                <a:ea typeface="+mn-ea"/>
                <a:cs typeface="+mn-cs"/>
              </a:defRPr>
            </a:lvl5pPr>
            <a:lvl6pPr marL="2286000" algn="l" defTabSz="914400" rtl="0" eaLnBrk="1" latinLnBrk="0" hangingPunct="1">
              <a:defRPr sz="2000" kern="1200">
                <a:solidFill>
                  <a:schemeClr val="tx1"/>
                </a:solidFill>
                <a:latin typeface="Arial" charset="0"/>
                <a:ea typeface="+mn-ea"/>
                <a:cs typeface="+mn-cs"/>
              </a:defRPr>
            </a:lvl6pPr>
            <a:lvl7pPr marL="2743200" algn="l" defTabSz="914400" rtl="0" eaLnBrk="1" latinLnBrk="0" hangingPunct="1">
              <a:defRPr sz="2000" kern="1200">
                <a:solidFill>
                  <a:schemeClr val="tx1"/>
                </a:solidFill>
                <a:latin typeface="Arial" charset="0"/>
                <a:ea typeface="+mn-ea"/>
                <a:cs typeface="+mn-cs"/>
              </a:defRPr>
            </a:lvl7pPr>
            <a:lvl8pPr marL="3200400" algn="l" defTabSz="914400" rtl="0" eaLnBrk="1" latinLnBrk="0" hangingPunct="1">
              <a:defRPr sz="2000" kern="1200">
                <a:solidFill>
                  <a:schemeClr val="tx1"/>
                </a:solidFill>
                <a:latin typeface="Arial" charset="0"/>
                <a:ea typeface="+mn-ea"/>
                <a:cs typeface="+mn-cs"/>
              </a:defRPr>
            </a:lvl8pPr>
            <a:lvl9pPr marL="3657600" algn="l" defTabSz="914400" rtl="0" eaLnBrk="1" latinLnBrk="0" hangingPunct="1">
              <a:defRPr sz="2000" kern="1200">
                <a:solidFill>
                  <a:schemeClr val="tx1"/>
                </a:solidFill>
                <a:latin typeface="Arial" charset="0"/>
                <a:ea typeface="+mn-ea"/>
                <a:cs typeface="+mn-cs"/>
              </a:defRPr>
            </a:lvl9pPr>
          </a:lstStyle>
          <a:p>
            <a:pPr algn="r">
              <a:defRPr/>
            </a:pPr>
            <a:fld id="{2712AA4C-A006-4F08-81E9-423B2AA17674}" type="slidenum">
              <a:rPr lang="en-US" altLang="en-US" smtClean="0"/>
              <a:pPr algn="r">
                <a:defRPr/>
              </a:pPr>
              <a:t>5</a:t>
            </a:fld>
            <a:endParaRPr lang="en-US" altLang="en-US" dirty="0"/>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idx="4294967295"/>
          </p:nvPr>
        </p:nvSpPr>
        <p:spPr>
          <a:xfrm>
            <a:off x="228315" y="190500"/>
            <a:ext cx="8229600" cy="495300"/>
          </a:xfrm>
          <a:prstGeom prst="rect">
            <a:avLst/>
          </a:prstGeom>
        </p:spPr>
        <p:txBody>
          <a:bodyPr/>
          <a:lstStyle/>
          <a:p>
            <a:pPr algn="l" eaLnBrk="1" hangingPunct="1"/>
            <a:r>
              <a:rPr lang="en-US" altLang="en-US" sz="2800" b="1" dirty="0" smtClean="0"/>
              <a:t>Material Risk Program Overview (continued)</a:t>
            </a:r>
          </a:p>
        </p:txBody>
      </p:sp>
      <p:sp>
        <p:nvSpPr>
          <p:cNvPr id="5122" name="Slide Number Placeholder 3"/>
          <p:cNvSpPr>
            <a:spLocks noGrp="1"/>
          </p:cNvSpPr>
          <p:nvPr>
            <p:ph type="sldNum" sz="quarter" idx="4294967295"/>
          </p:nvPr>
        </p:nvSpPr>
        <p:spPr>
          <a:xfrm>
            <a:off x="7010400" y="6356350"/>
            <a:ext cx="2133600" cy="365125"/>
          </a:xfrm>
          <a:noFill/>
        </p:spPr>
        <p:txBody>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fld id="{0C5B2F5F-6B34-4EF8-B6B1-34FF56A27E07}" type="slidenum">
              <a:rPr lang="en-US" altLang="en-US" sz="900">
                <a:solidFill>
                  <a:schemeClr val="bg2"/>
                </a:solidFill>
              </a:rPr>
              <a:pPr eaLnBrk="1" hangingPunct="1"/>
              <a:t>6</a:t>
            </a:fld>
            <a:endParaRPr lang="en-US" altLang="en-US" sz="900" dirty="0">
              <a:solidFill>
                <a:schemeClr val="bg2"/>
              </a:solidFill>
            </a:endParaRPr>
          </a:p>
        </p:txBody>
      </p:sp>
      <p:sp>
        <p:nvSpPr>
          <p:cNvPr id="5124" name="Text Box 3"/>
          <p:cNvSpPr txBox="1">
            <a:spLocks noChangeArrowheads="1"/>
          </p:cNvSpPr>
          <p:nvPr/>
        </p:nvSpPr>
        <p:spPr bwMode="auto">
          <a:xfrm>
            <a:off x="228315" y="1007704"/>
            <a:ext cx="9144000" cy="47397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sz="2000">
                <a:solidFill>
                  <a:schemeClr val="tx1"/>
                </a:solidFill>
                <a:latin typeface="Arial" charset="0"/>
              </a:defRPr>
            </a:lvl1pPr>
            <a:lvl2pPr marL="800100" indent="-342900" eaLnBrk="0" hangingPunct="0">
              <a:defRPr sz="2000">
                <a:solidFill>
                  <a:schemeClr val="tx1"/>
                </a:solidFill>
                <a:latin typeface="Arial" charset="0"/>
              </a:defRPr>
            </a:lvl2pPr>
            <a:lvl3pPr marL="1257300" indent="-342900" eaLnBrk="0" hangingPunct="0">
              <a:defRPr sz="2000">
                <a:solidFill>
                  <a:schemeClr val="tx1"/>
                </a:solidFill>
                <a:latin typeface="Arial" charset="0"/>
              </a:defRPr>
            </a:lvl3pPr>
            <a:lvl4pPr marL="1714500" indent="-342900" eaLnBrk="0" hangingPunct="0">
              <a:defRPr sz="2000">
                <a:solidFill>
                  <a:schemeClr val="tx1"/>
                </a:solidFill>
                <a:latin typeface="Arial" charset="0"/>
              </a:defRPr>
            </a:lvl4pPr>
            <a:lvl5pPr marL="2171700" indent="-342900" eaLnBrk="0" hangingPunct="0">
              <a:defRPr sz="2000">
                <a:solidFill>
                  <a:schemeClr val="tx1"/>
                </a:solidFill>
                <a:latin typeface="Arial" charset="0"/>
              </a:defRPr>
            </a:lvl5pPr>
            <a:lvl6pPr marL="2628900" indent="-342900" eaLnBrk="0" fontAlgn="base" hangingPunct="0">
              <a:spcBef>
                <a:spcPct val="0"/>
              </a:spcBef>
              <a:spcAft>
                <a:spcPct val="0"/>
              </a:spcAft>
              <a:defRPr sz="2000">
                <a:solidFill>
                  <a:schemeClr val="tx1"/>
                </a:solidFill>
                <a:latin typeface="Arial" charset="0"/>
              </a:defRPr>
            </a:lvl6pPr>
            <a:lvl7pPr marL="3086100" indent="-342900" eaLnBrk="0" fontAlgn="base" hangingPunct="0">
              <a:spcBef>
                <a:spcPct val="0"/>
              </a:spcBef>
              <a:spcAft>
                <a:spcPct val="0"/>
              </a:spcAft>
              <a:defRPr sz="2000">
                <a:solidFill>
                  <a:schemeClr val="tx1"/>
                </a:solidFill>
                <a:latin typeface="Arial" charset="0"/>
              </a:defRPr>
            </a:lvl7pPr>
            <a:lvl8pPr marL="3543300" indent="-342900" eaLnBrk="0" fontAlgn="base" hangingPunct="0">
              <a:spcBef>
                <a:spcPct val="0"/>
              </a:spcBef>
              <a:spcAft>
                <a:spcPct val="0"/>
              </a:spcAft>
              <a:defRPr sz="2000">
                <a:solidFill>
                  <a:schemeClr val="tx1"/>
                </a:solidFill>
                <a:latin typeface="Arial" charset="0"/>
              </a:defRPr>
            </a:lvl8pPr>
            <a:lvl9pPr marL="4000500" indent="-342900" eaLnBrk="0" fontAlgn="base" hangingPunct="0">
              <a:spcBef>
                <a:spcPct val="0"/>
              </a:spcBef>
              <a:spcAft>
                <a:spcPct val="0"/>
              </a:spcAft>
              <a:defRPr sz="2000">
                <a:solidFill>
                  <a:schemeClr val="tx1"/>
                </a:solidFill>
                <a:latin typeface="Arial" charset="0"/>
              </a:defRPr>
            </a:lvl9pPr>
          </a:lstStyle>
          <a:p>
            <a:pPr eaLnBrk="1" hangingPunct="1">
              <a:spcBef>
                <a:spcPct val="50000"/>
              </a:spcBef>
              <a:buClr>
                <a:srgbClr val="00A6D6"/>
              </a:buClr>
              <a:buFont typeface="Wingdings" pitchFamily="2" charset="2"/>
              <a:buChar char="Ø"/>
            </a:pPr>
            <a:r>
              <a:rPr lang="en-US" altLang="en-US" sz="2400" dirty="0" smtClean="0">
                <a:latin typeface="+mn-lt"/>
              </a:rPr>
              <a:t>Measures Risk in:</a:t>
            </a:r>
          </a:p>
          <a:p>
            <a:pPr lvl="1" eaLnBrk="1" hangingPunct="1">
              <a:spcBef>
                <a:spcPct val="50000"/>
              </a:spcBef>
              <a:buClr>
                <a:srgbClr val="00A6D6"/>
              </a:buClr>
              <a:buFont typeface="Wingdings" pitchFamily="2" charset="2"/>
              <a:buChar char="Ø"/>
            </a:pPr>
            <a:r>
              <a:rPr lang="en-US" altLang="en-US" dirty="0" smtClean="0">
                <a:latin typeface="+mn-lt"/>
              </a:rPr>
              <a:t>Annual Expected Loss Dollars  </a:t>
            </a:r>
          </a:p>
          <a:p>
            <a:pPr lvl="1" eaLnBrk="1" hangingPunct="1">
              <a:spcBef>
                <a:spcPct val="50000"/>
              </a:spcBef>
              <a:buClr>
                <a:srgbClr val="00A6D6"/>
              </a:buClr>
              <a:buFont typeface="Wingdings" pitchFamily="2" charset="2"/>
              <a:buChar char="Ø"/>
            </a:pPr>
            <a:r>
              <a:rPr lang="en-US" altLang="en-US" dirty="0" smtClean="0">
                <a:latin typeface="+mn-lt"/>
              </a:rPr>
              <a:t>Stressed Financial Impact (worst 1 in 10 years)</a:t>
            </a:r>
          </a:p>
          <a:p>
            <a:pPr eaLnBrk="1" hangingPunct="1">
              <a:spcBef>
                <a:spcPct val="50000"/>
              </a:spcBef>
              <a:buClr>
                <a:srgbClr val="00A6D6"/>
              </a:buClr>
              <a:buFont typeface="Wingdings" pitchFamily="2" charset="2"/>
              <a:buChar char="Ø"/>
            </a:pPr>
            <a:r>
              <a:rPr lang="en-US" altLang="en-US" sz="2400" dirty="0" smtClean="0">
                <a:latin typeface="+mn-lt"/>
              </a:rPr>
              <a:t>Normalizes Likelihoods (Annual and Worst 1 in 10)</a:t>
            </a:r>
          </a:p>
          <a:p>
            <a:pPr eaLnBrk="1" hangingPunct="1">
              <a:spcBef>
                <a:spcPct val="50000"/>
              </a:spcBef>
              <a:buClr>
                <a:srgbClr val="00A6D6"/>
              </a:buClr>
              <a:buFont typeface="Wingdings" pitchFamily="2" charset="2"/>
              <a:buChar char="Ø"/>
            </a:pPr>
            <a:r>
              <a:rPr lang="en-US" altLang="en-US" sz="2400" dirty="0" smtClean="0">
                <a:latin typeface="+mn-lt"/>
              </a:rPr>
              <a:t>Allows for Financial Impact aggregation</a:t>
            </a:r>
          </a:p>
          <a:p>
            <a:pPr eaLnBrk="1" hangingPunct="1">
              <a:spcBef>
                <a:spcPct val="50000"/>
              </a:spcBef>
              <a:buClr>
                <a:srgbClr val="00A6D6"/>
              </a:buClr>
              <a:buFont typeface="Wingdings" pitchFamily="2" charset="2"/>
              <a:buChar char="Ø"/>
            </a:pPr>
            <a:r>
              <a:rPr lang="en-US" altLang="en-US" sz="2400" dirty="0" smtClean="0">
                <a:latin typeface="+mn-lt"/>
              </a:rPr>
              <a:t>Formalizes and documents the Challenge &amp; Approval process</a:t>
            </a:r>
          </a:p>
          <a:p>
            <a:pPr eaLnBrk="1" hangingPunct="1">
              <a:spcBef>
                <a:spcPct val="50000"/>
              </a:spcBef>
              <a:buClr>
                <a:srgbClr val="00A6D6"/>
              </a:buClr>
              <a:buFont typeface="Wingdings" pitchFamily="2" charset="2"/>
              <a:buChar char="Ø"/>
            </a:pPr>
            <a:r>
              <a:rPr lang="en-US" altLang="en-US" sz="2400" dirty="0" smtClean="0">
                <a:latin typeface="+mn-lt"/>
              </a:rPr>
              <a:t>Results are utilized by Business Units to understand their material Risks and by the Capital Team for CCAR Reporting</a:t>
            </a:r>
            <a:endParaRPr lang="en-US" altLang="en-US" sz="2400" dirty="0">
              <a:latin typeface="+mn-lt"/>
            </a:endParaRPr>
          </a:p>
          <a:p>
            <a:pPr lvl="1" eaLnBrk="1" hangingPunct="1">
              <a:spcBef>
                <a:spcPct val="50000"/>
              </a:spcBef>
              <a:buClr>
                <a:srgbClr val="00A6D6"/>
              </a:buClr>
              <a:buFont typeface="Wingdings" pitchFamily="2" charset="2"/>
              <a:buChar char="Ø"/>
            </a:pPr>
            <a:r>
              <a:rPr lang="en-US" altLang="en-US" dirty="0" smtClean="0">
                <a:latin typeface="+mn-lt"/>
              </a:rPr>
              <a:t>Risks, Drivers and Impacts documented will be used for comparative analysis and various forms of aggregation</a:t>
            </a:r>
            <a:endParaRPr lang="en-US" altLang="en-US" dirty="0">
              <a:latin typeface="+mn-lt"/>
            </a:endParaRPr>
          </a:p>
        </p:txBody>
      </p:sp>
      <p:sp>
        <p:nvSpPr>
          <p:cNvPr id="5" name="Slide Number Placeholder 1"/>
          <p:cNvSpPr txBox="1">
            <a:spLocks/>
          </p:cNvSpPr>
          <p:nvPr/>
        </p:nvSpPr>
        <p:spPr>
          <a:xfrm>
            <a:off x="7010400" y="6515100"/>
            <a:ext cx="2133600" cy="342900"/>
          </a:xfrm>
          <a:prstGeom prst="rect">
            <a:avLst/>
          </a:prstGeom>
        </p:spPr>
        <p:txBody>
          <a:bodyPr vert="horz" lIns="91440" tIns="45720" rIns="91440" bIns="45720" rtlCol="0" anchor="ctr"/>
          <a:lstStyle>
            <a:defPPr>
              <a:defRPr lang="en-US"/>
            </a:defPPr>
            <a:lvl1pPr algn="l" rtl="0" fontAlgn="auto">
              <a:spcBef>
                <a:spcPts val="0"/>
              </a:spcBef>
              <a:spcAft>
                <a:spcPts val="0"/>
              </a:spcAft>
              <a:defRPr sz="1050" kern="1200">
                <a:solidFill>
                  <a:schemeClr val="tx1"/>
                </a:solidFill>
                <a:latin typeface="+mn-lt"/>
                <a:ea typeface="+mn-ea"/>
                <a:cs typeface="+mn-cs"/>
              </a:defRPr>
            </a:lvl1pPr>
            <a:lvl2pPr marL="457200" algn="l" rtl="0" fontAlgn="base">
              <a:spcBef>
                <a:spcPct val="0"/>
              </a:spcBef>
              <a:spcAft>
                <a:spcPct val="0"/>
              </a:spcAft>
              <a:defRPr sz="2000" kern="1200">
                <a:solidFill>
                  <a:schemeClr val="tx1"/>
                </a:solidFill>
                <a:latin typeface="Arial" charset="0"/>
                <a:ea typeface="+mn-ea"/>
                <a:cs typeface="+mn-cs"/>
              </a:defRPr>
            </a:lvl2pPr>
            <a:lvl3pPr marL="914400" algn="l" rtl="0" fontAlgn="base">
              <a:spcBef>
                <a:spcPct val="0"/>
              </a:spcBef>
              <a:spcAft>
                <a:spcPct val="0"/>
              </a:spcAft>
              <a:defRPr sz="2000" kern="1200">
                <a:solidFill>
                  <a:schemeClr val="tx1"/>
                </a:solidFill>
                <a:latin typeface="Arial" charset="0"/>
                <a:ea typeface="+mn-ea"/>
                <a:cs typeface="+mn-cs"/>
              </a:defRPr>
            </a:lvl3pPr>
            <a:lvl4pPr marL="1371600" algn="l" rtl="0" fontAlgn="base">
              <a:spcBef>
                <a:spcPct val="0"/>
              </a:spcBef>
              <a:spcAft>
                <a:spcPct val="0"/>
              </a:spcAft>
              <a:defRPr sz="2000" kern="1200">
                <a:solidFill>
                  <a:schemeClr val="tx1"/>
                </a:solidFill>
                <a:latin typeface="Arial" charset="0"/>
                <a:ea typeface="+mn-ea"/>
                <a:cs typeface="+mn-cs"/>
              </a:defRPr>
            </a:lvl4pPr>
            <a:lvl5pPr marL="1828800" algn="l" rtl="0" fontAlgn="base">
              <a:spcBef>
                <a:spcPct val="0"/>
              </a:spcBef>
              <a:spcAft>
                <a:spcPct val="0"/>
              </a:spcAft>
              <a:defRPr sz="2000" kern="1200">
                <a:solidFill>
                  <a:schemeClr val="tx1"/>
                </a:solidFill>
                <a:latin typeface="Arial" charset="0"/>
                <a:ea typeface="+mn-ea"/>
                <a:cs typeface="+mn-cs"/>
              </a:defRPr>
            </a:lvl5pPr>
            <a:lvl6pPr marL="2286000" algn="l" defTabSz="914400" rtl="0" eaLnBrk="1" latinLnBrk="0" hangingPunct="1">
              <a:defRPr sz="2000" kern="1200">
                <a:solidFill>
                  <a:schemeClr val="tx1"/>
                </a:solidFill>
                <a:latin typeface="Arial" charset="0"/>
                <a:ea typeface="+mn-ea"/>
                <a:cs typeface="+mn-cs"/>
              </a:defRPr>
            </a:lvl6pPr>
            <a:lvl7pPr marL="2743200" algn="l" defTabSz="914400" rtl="0" eaLnBrk="1" latinLnBrk="0" hangingPunct="1">
              <a:defRPr sz="2000" kern="1200">
                <a:solidFill>
                  <a:schemeClr val="tx1"/>
                </a:solidFill>
                <a:latin typeface="Arial" charset="0"/>
                <a:ea typeface="+mn-ea"/>
                <a:cs typeface="+mn-cs"/>
              </a:defRPr>
            </a:lvl7pPr>
            <a:lvl8pPr marL="3200400" algn="l" defTabSz="914400" rtl="0" eaLnBrk="1" latinLnBrk="0" hangingPunct="1">
              <a:defRPr sz="2000" kern="1200">
                <a:solidFill>
                  <a:schemeClr val="tx1"/>
                </a:solidFill>
                <a:latin typeface="Arial" charset="0"/>
                <a:ea typeface="+mn-ea"/>
                <a:cs typeface="+mn-cs"/>
              </a:defRPr>
            </a:lvl8pPr>
            <a:lvl9pPr marL="3657600" algn="l" defTabSz="914400" rtl="0" eaLnBrk="1" latinLnBrk="0" hangingPunct="1">
              <a:defRPr sz="2000" kern="1200">
                <a:solidFill>
                  <a:schemeClr val="tx1"/>
                </a:solidFill>
                <a:latin typeface="Arial" charset="0"/>
                <a:ea typeface="+mn-ea"/>
                <a:cs typeface="+mn-cs"/>
              </a:defRPr>
            </a:lvl9pPr>
          </a:lstStyle>
          <a:p>
            <a:pPr algn="r">
              <a:defRPr/>
            </a:pPr>
            <a:fld id="{2712AA4C-A006-4F08-81E9-423B2AA17674}" type="slidenum">
              <a:rPr lang="en-US" altLang="en-US" smtClean="0"/>
              <a:pPr algn="r">
                <a:defRPr/>
              </a:pPr>
              <a:t>6</a:t>
            </a:fld>
            <a:endParaRPr lang="en-US" altLang="en-US" dirty="0"/>
          </a:p>
        </p:txBody>
      </p:sp>
    </p:spTree>
    <p:extLst>
      <p:ext uri="{BB962C8B-B14F-4D97-AF65-F5344CB8AC3E}">
        <p14:creationId xmlns:p14="http://schemas.microsoft.com/office/powerpoint/2010/main" val="3878636907"/>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idx="4294967295"/>
          </p:nvPr>
        </p:nvSpPr>
        <p:spPr>
          <a:xfrm>
            <a:off x="304800" y="171450"/>
            <a:ext cx="8229600" cy="647700"/>
          </a:xfrm>
          <a:prstGeom prst="rect">
            <a:avLst/>
          </a:prstGeom>
        </p:spPr>
        <p:txBody>
          <a:bodyPr/>
          <a:lstStyle/>
          <a:p>
            <a:pPr algn="l" eaLnBrk="1" hangingPunct="1"/>
            <a:r>
              <a:rPr lang="en-US" altLang="en-US" sz="2800" b="1" dirty="0" smtClean="0"/>
              <a:t>Assessment Hierarchy</a:t>
            </a:r>
          </a:p>
        </p:txBody>
      </p:sp>
      <p:sp>
        <p:nvSpPr>
          <p:cNvPr id="9218" name="Slide Number Placeholder 3"/>
          <p:cNvSpPr>
            <a:spLocks noGrp="1"/>
          </p:cNvSpPr>
          <p:nvPr>
            <p:ph type="sldNum" sz="quarter" idx="4294967295"/>
          </p:nvPr>
        </p:nvSpPr>
        <p:spPr>
          <a:xfrm>
            <a:off x="7010400" y="6356350"/>
            <a:ext cx="2133600" cy="365125"/>
          </a:xfrm>
          <a:noFill/>
        </p:spPr>
        <p:txBody>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fld id="{851F860A-1088-4620-8DA8-22941505460C}" type="slidenum">
              <a:rPr lang="en-US" altLang="en-US" sz="900">
                <a:solidFill>
                  <a:schemeClr val="bg2"/>
                </a:solidFill>
              </a:rPr>
              <a:pPr eaLnBrk="1" hangingPunct="1"/>
              <a:t>7</a:t>
            </a:fld>
            <a:endParaRPr lang="en-US" altLang="en-US" sz="900" dirty="0">
              <a:solidFill>
                <a:schemeClr val="bg2"/>
              </a:solidFill>
            </a:endParaRPr>
          </a:p>
        </p:txBody>
      </p:sp>
      <p:sp>
        <p:nvSpPr>
          <p:cNvPr id="9220" name="Rectangle 3"/>
          <p:cNvSpPr>
            <a:spLocks noGrp="1" noChangeArrowheads="1"/>
          </p:cNvSpPr>
          <p:nvPr>
            <p:ph idx="4294967295"/>
          </p:nvPr>
        </p:nvSpPr>
        <p:spPr>
          <a:xfrm>
            <a:off x="314325" y="752475"/>
            <a:ext cx="8829675" cy="5445125"/>
          </a:xfrm>
          <a:noFill/>
        </p:spPr>
        <p:txBody>
          <a:bodyPr anchorCtr="0"/>
          <a:lstStyle/>
          <a:p>
            <a:pPr marL="266700" indent="-190500" algn="l" eaLnBrk="1" hangingPunct="1"/>
            <a:endParaRPr lang="en-US" altLang="en-US" sz="2000" dirty="0" smtClean="0">
              <a:solidFill>
                <a:schemeClr val="tx1"/>
              </a:solidFill>
            </a:endParaRPr>
          </a:p>
          <a:p>
            <a:pPr marL="266700" indent="-190500" algn="l" eaLnBrk="1" hangingPunct="1">
              <a:spcAft>
                <a:spcPts val="600"/>
              </a:spcAft>
              <a:buFont typeface="Arial" charset="0"/>
              <a:buNone/>
            </a:pPr>
            <a:r>
              <a:rPr lang="en-US" altLang="en-US" sz="2400" dirty="0" smtClean="0">
                <a:solidFill>
                  <a:schemeClr val="tx1"/>
                </a:solidFill>
              </a:rPr>
              <a:t>Santander Holding United States (SHUSA) - Inventories</a:t>
            </a:r>
          </a:p>
          <a:p>
            <a:pPr marL="266700" indent="-190500" algn="l" eaLnBrk="1" hangingPunct="1">
              <a:spcAft>
                <a:spcPts val="400"/>
              </a:spcAft>
              <a:buClr>
                <a:srgbClr val="00A6D6"/>
              </a:buClr>
              <a:buFont typeface="Wingdings" pitchFamily="2" charset="2"/>
              <a:buChar char="Ø"/>
            </a:pPr>
            <a:r>
              <a:rPr lang="en-US" altLang="en-US" sz="2400" b="0" dirty="0" smtClean="0">
                <a:solidFill>
                  <a:schemeClr val="tx1"/>
                </a:solidFill>
              </a:rPr>
              <a:t> SHUSA</a:t>
            </a:r>
          </a:p>
          <a:p>
            <a:pPr marL="266700" indent="-190500" algn="l" eaLnBrk="1" hangingPunct="1">
              <a:spcAft>
                <a:spcPts val="600"/>
              </a:spcAft>
              <a:buClr>
                <a:srgbClr val="00A6D6"/>
              </a:buClr>
              <a:buFont typeface="Wingdings" pitchFamily="2" charset="2"/>
              <a:buChar char="Ø"/>
            </a:pPr>
            <a:r>
              <a:rPr lang="en-US" altLang="en-US" sz="2400" b="0" dirty="0">
                <a:solidFill>
                  <a:schemeClr val="tx1"/>
                </a:solidFill>
              </a:rPr>
              <a:t> Business Entity</a:t>
            </a:r>
          </a:p>
          <a:p>
            <a:pPr marL="266700" indent="-190500" algn="l" eaLnBrk="1" hangingPunct="1">
              <a:spcAft>
                <a:spcPts val="600"/>
              </a:spcAft>
              <a:buClr>
                <a:srgbClr val="00A6D6"/>
              </a:buClr>
              <a:buFont typeface="Wingdings" pitchFamily="2" charset="2"/>
              <a:buChar char="Ø"/>
            </a:pPr>
            <a:r>
              <a:rPr lang="en-US" altLang="en-US" sz="2400" b="0" dirty="0" smtClean="0">
                <a:solidFill>
                  <a:schemeClr val="tx1"/>
                </a:solidFill>
              </a:rPr>
              <a:t> </a:t>
            </a:r>
            <a:r>
              <a:rPr lang="en-US" altLang="en-US" sz="2400" b="0" dirty="0">
                <a:solidFill>
                  <a:schemeClr val="tx1"/>
                </a:solidFill>
              </a:rPr>
              <a:t>Business Segment</a:t>
            </a:r>
          </a:p>
          <a:p>
            <a:pPr marL="266700" indent="-190500" algn="l" eaLnBrk="1" hangingPunct="1">
              <a:spcAft>
                <a:spcPts val="1200"/>
              </a:spcAft>
              <a:buClr>
                <a:srgbClr val="00A6D6"/>
              </a:buClr>
              <a:buFont typeface="Wingdings" pitchFamily="2" charset="2"/>
              <a:buChar char="Ø"/>
            </a:pPr>
            <a:r>
              <a:rPr lang="en-US" altLang="en-US" sz="2400" b="0" dirty="0" smtClean="0">
                <a:solidFill>
                  <a:schemeClr val="tx1"/>
                </a:solidFill>
              </a:rPr>
              <a:t> Line </a:t>
            </a:r>
            <a:r>
              <a:rPr lang="en-US" altLang="en-US" sz="2400" b="0" dirty="0">
                <a:solidFill>
                  <a:schemeClr val="tx1"/>
                </a:solidFill>
              </a:rPr>
              <a:t>of Business</a:t>
            </a:r>
          </a:p>
          <a:p>
            <a:pPr marL="419100" indent="-342900" algn="l" eaLnBrk="1" hangingPunct="1">
              <a:spcBef>
                <a:spcPts val="600"/>
              </a:spcBef>
              <a:buFont typeface="Wingdings" panose="05000000000000000000" pitchFamily="2" charset="2"/>
              <a:buChar char="§"/>
            </a:pPr>
            <a:r>
              <a:rPr lang="en-US" altLang="en-US" sz="2400" b="0" i="1" dirty="0" smtClean="0">
                <a:solidFill>
                  <a:schemeClr val="tx1"/>
                </a:solidFill>
              </a:rPr>
              <a:t>Line of Business risk inventories </a:t>
            </a:r>
            <a:r>
              <a:rPr lang="en-US" altLang="en-US" sz="2400" b="0" dirty="0" smtClean="0">
                <a:solidFill>
                  <a:schemeClr val="tx1"/>
                </a:solidFill>
              </a:rPr>
              <a:t>are aggregated to produced </a:t>
            </a:r>
            <a:r>
              <a:rPr lang="en-US" altLang="en-US" sz="2400" b="0" i="1" dirty="0" smtClean="0">
                <a:solidFill>
                  <a:schemeClr val="tx1"/>
                </a:solidFill>
              </a:rPr>
              <a:t>Business Segment Material Risk Inventories</a:t>
            </a:r>
            <a:r>
              <a:rPr lang="en-US" altLang="en-US" sz="2400" b="0" dirty="0" smtClean="0">
                <a:solidFill>
                  <a:schemeClr val="tx1"/>
                </a:solidFill>
              </a:rPr>
              <a:t>.</a:t>
            </a:r>
          </a:p>
          <a:p>
            <a:pPr marL="419100" indent="-342900" algn="l" eaLnBrk="1" hangingPunct="1">
              <a:spcBef>
                <a:spcPts val="600"/>
              </a:spcBef>
              <a:buFont typeface="Wingdings" panose="05000000000000000000" pitchFamily="2" charset="2"/>
              <a:buChar char="§"/>
            </a:pPr>
            <a:r>
              <a:rPr lang="en-US" altLang="en-US" sz="2400" b="0" dirty="0" smtClean="0">
                <a:solidFill>
                  <a:schemeClr val="tx1"/>
                </a:solidFill>
              </a:rPr>
              <a:t>The </a:t>
            </a:r>
            <a:r>
              <a:rPr lang="en-US" altLang="en-US" sz="2400" b="0" i="1" dirty="0" smtClean="0">
                <a:solidFill>
                  <a:schemeClr val="tx1"/>
                </a:solidFill>
              </a:rPr>
              <a:t>Second Line of Defense ERM </a:t>
            </a:r>
            <a:r>
              <a:rPr lang="en-US" altLang="en-US" sz="2400" b="0" dirty="0" smtClean="0">
                <a:solidFill>
                  <a:schemeClr val="tx1"/>
                </a:solidFill>
              </a:rPr>
              <a:t>and </a:t>
            </a:r>
            <a:r>
              <a:rPr lang="en-US" altLang="en-US" sz="2400" b="0" i="1" dirty="0" smtClean="0">
                <a:solidFill>
                  <a:schemeClr val="tx1"/>
                </a:solidFill>
              </a:rPr>
              <a:t>Second Line Entity Risk Teams</a:t>
            </a:r>
            <a:r>
              <a:rPr lang="en-US" altLang="en-US" sz="2400" b="0" dirty="0" smtClean="0">
                <a:solidFill>
                  <a:schemeClr val="tx1"/>
                </a:solidFill>
              </a:rPr>
              <a:t> aggregate </a:t>
            </a:r>
            <a:r>
              <a:rPr lang="en-US" altLang="en-US" sz="2400" b="0" i="1" dirty="0" smtClean="0">
                <a:solidFill>
                  <a:schemeClr val="tx1"/>
                </a:solidFill>
              </a:rPr>
              <a:t>Business Segment inventories </a:t>
            </a:r>
            <a:r>
              <a:rPr lang="en-US" altLang="en-US" sz="2400" b="0" dirty="0" smtClean="0">
                <a:solidFill>
                  <a:schemeClr val="tx1"/>
                </a:solidFill>
              </a:rPr>
              <a:t>to produce an </a:t>
            </a:r>
            <a:r>
              <a:rPr lang="en-US" altLang="en-US" sz="2400" b="0" i="1" dirty="0" smtClean="0">
                <a:solidFill>
                  <a:schemeClr val="tx1"/>
                </a:solidFill>
              </a:rPr>
              <a:t>Entity Material Risk Inventory</a:t>
            </a:r>
          </a:p>
          <a:p>
            <a:pPr marL="419100" indent="-342900" algn="l" eaLnBrk="1" hangingPunct="1">
              <a:spcBef>
                <a:spcPts val="600"/>
              </a:spcBef>
              <a:buFont typeface="Wingdings" panose="05000000000000000000" pitchFamily="2" charset="2"/>
              <a:buChar char="§"/>
            </a:pPr>
            <a:r>
              <a:rPr lang="en-US" altLang="en-US" sz="2400" b="0" i="1" dirty="0" smtClean="0">
                <a:solidFill>
                  <a:schemeClr val="tx1"/>
                </a:solidFill>
              </a:rPr>
              <a:t>Entity Inventories </a:t>
            </a:r>
            <a:r>
              <a:rPr lang="en-US" altLang="en-US" sz="2400" b="0" dirty="0" smtClean="0">
                <a:solidFill>
                  <a:schemeClr val="tx1"/>
                </a:solidFill>
              </a:rPr>
              <a:t>then</a:t>
            </a:r>
            <a:r>
              <a:rPr lang="en-US" altLang="en-US" sz="2400" b="0" i="1" dirty="0" smtClean="0">
                <a:solidFill>
                  <a:schemeClr val="tx1"/>
                </a:solidFill>
              </a:rPr>
              <a:t> </a:t>
            </a:r>
            <a:r>
              <a:rPr lang="en-US" altLang="en-US" sz="2400" b="0" dirty="0" smtClean="0">
                <a:solidFill>
                  <a:schemeClr val="tx1"/>
                </a:solidFill>
              </a:rPr>
              <a:t>feed the </a:t>
            </a:r>
            <a:r>
              <a:rPr lang="en-US" altLang="en-US" sz="2400" b="0" i="1" dirty="0" smtClean="0">
                <a:solidFill>
                  <a:schemeClr val="tx1"/>
                </a:solidFill>
              </a:rPr>
              <a:t>SHUSA Material Risk Inventory</a:t>
            </a:r>
          </a:p>
        </p:txBody>
      </p:sp>
      <p:pic>
        <p:nvPicPr>
          <p:cNvPr id="6" name="Picture 8" descr="Podium,Ladder of Success,Employment Issues,Occupation,Success,Ladder,Business Relationship,Number 1,One Person,Business Person,Real People,Standing Out From The Crowd,Individuality,Opportunity,Team Meeting,Meeting,Discussion,Business,Businessman,Leadership,Manager,Teamwork,Team,Working,Planning,Plan,Strategy,Connect the Dots,Solution,Red,Choice,choosen,Leading,Lead,Contrasts,Thinking,Global Communications,Communication,People,Group of Objects,Group Of People,Director,Winning,business team,Business Conference,Small Business,Paper Chain,Organized Group,Organization,Ideas,Concepts,Diagram,Arrow Sign,Arrow,Ord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45100" y="1520673"/>
            <a:ext cx="2984500" cy="223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Slide Number Placeholder 1"/>
          <p:cNvSpPr txBox="1">
            <a:spLocks/>
          </p:cNvSpPr>
          <p:nvPr/>
        </p:nvSpPr>
        <p:spPr>
          <a:xfrm>
            <a:off x="7010400" y="6515100"/>
            <a:ext cx="2133600" cy="342900"/>
          </a:xfrm>
          <a:prstGeom prst="rect">
            <a:avLst/>
          </a:prstGeom>
        </p:spPr>
        <p:txBody>
          <a:bodyPr vert="horz" lIns="91440" tIns="45720" rIns="91440" bIns="45720" rtlCol="0" anchor="ctr"/>
          <a:lstStyle>
            <a:defPPr>
              <a:defRPr lang="en-US"/>
            </a:defPPr>
            <a:lvl1pPr algn="l" rtl="0" fontAlgn="auto">
              <a:spcBef>
                <a:spcPts val="0"/>
              </a:spcBef>
              <a:spcAft>
                <a:spcPts val="0"/>
              </a:spcAft>
              <a:defRPr sz="1050" kern="1200">
                <a:solidFill>
                  <a:schemeClr val="tx1"/>
                </a:solidFill>
                <a:latin typeface="+mn-lt"/>
                <a:ea typeface="+mn-ea"/>
                <a:cs typeface="+mn-cs"/>
              </a:defRPr>
            </a:lvl1pPr>
            <a:lvl2pPr marL="457200" algn="l" rtl="0" fontAlgn="base">
              <a:spcBef>
                <a:spcPct val="0"/>
              </a:spcBef>
              <a:spcAft>
                <a:spcPct val="0"/>
              </a:spcAft>
              <a:defRPr sz="2000" kern="1200">
                <a:solidFill>
                  <a:schemeClr val="tx1"/>
                </a:solidFill>
                <a:latin typeface="Arial" charset="0"/>
                <a:ea typeface="+mn-ea"/>
                <a:cs typeface="+mn-cs"/>
              </a:defRPr>
            </a:lvl2pPr>
            <a:lvl3pPr marL="914400" algn="l" rtl="0" fontAlgn="base">
              <a:spcBef>
                <a:spcPct val="0"/>
              </a:spcBef>
              <a:spcAft>
                <a:spcPct val="0"/>
              </a:spcAft>
              <a:defRPr sz="2000" kern="1200">
                <a:solidFill>
                  <a:schemeClr val="tx1"/>
                </a:solidFill>
                <a:latin typeface="Arial" charset="0"/>
                <a:ea typeface="+mn-ea"/>
                <a:cs typeface="+mn-cs"/>
              </a:defRPr>
            </a:lvl3pPr>
            <a:lvl4pPr marL="1371600" algn="l" rtl="0" fontAlgn="base">
              <a:spcBef>
                <a:spcPct val="0"/>
              </a:spcBef>
              <a:spcAft>
                <a:spcPct val="0"/>
              </a:spcAft>
              <a:defRPr sz="2000" kern="1200">
                <a:solidFill>
                  <a:schemeClr val="tx1"/>
                </a:solidFill>
                <a:latin typeface="Arial" charset="0"/>
                <a:ea typeface="+mn-ea"/>
                <a:cs typeface="+mn-cs"/>
              </a:defRPr>
            </a:lvl4pPr>
            <a:lvl5pPr marL="1828800" algn="l" rtl="0" fontAlgn="base">
              <a:spcBef>
                <a:spcPct val="0"/>
              </a:spcBef>
              <a:spcAft>
                <a:spcPct val="0"/>
              </a:spcAft>
              <a:defRPr sz="2000" kern="1200">
                <a:solidFill>
                  <a:schemeClr val="tx1"/>
                </a:solidFill>
                <a:latin typeface="Arial" charset="0"/>
                <a:ea typeface="+mn-ea"/>
                <a:cs typeface="+mn-cs"/>
              </a:defRPr>
            </a:lvl5pPr>
            <a:lvl6pPr marL="2286000" algn="l" defTabSz="914400" rtl="0" eaLnBrk="1" latinLnBrk="0" hangingPunct="1">
              <a:defRPr sz="2000" kern="1200">
                <a:solidFill>
                  <a:schemeClr val="tx1"/>
                </a:solidFill>
                <a:latin typeface="Arial" charset="0"/>
                <a:ea typeface="+mn-ea"/>
                <a:cs typeface="+mn-cs"/>
              </a:defRPr>
            </a:lvl6pPr>
            <a:lvl7pPr marL="2743200" algn="l" defTabSz="914400" rtl="0" eaLnBrk="1" latinLnBrk="0" hangingPunct="1">
              <a:defRPr sz="2000" kern="1200">
                <a:solidFill>
                  <a:schemeClr val="tx1"/>
                </a:solidFill>
                <a:latin typeface="Arial" charset="0"/>
                <a:ea typeface="+mn-ea"/>
                <a:cs typeface="+mn-cs"/>
              </a:defRPr>
            </a:lvl7pPr>
            <a:lvl8pPr marL="3200400" algn="l" defTabSz="914400" rtl="0" eaLnBrk="1" latinLnBrk="0" hangingPunct="1">
              <a:defRPr sz="2000" kern="1200">
                <a:solidFill>
                  <a:schemeClr val="tx1"/>
                </a:solidFill>
                <a:latin typeface="Arial" charset="0"/>
                <a:ea typeface="+mn-ea"/>
                <a:cs typeface="+mn-cs"/>
              </a:defRPr>
            </a:lvl8pPr>
            <a:lvl9pPr marL="3657600" algn="l" defTabSz="914400" rtl="0" eaLnBrk="1" latinLnBrk="0" hangingPunct="1">
              <a:defRPr sz="2000" kern="1200">
                <a:solidFill>
                  <a:schemeClr val="tx1"/>
                </a:solidFill>
                <a:latin typeface="Arial" charset="0"/>
                <a:ea typeface="+mn-ea"/>
                <a:cs typeface="+mn-cs"/>
              </a:defRPr>
            </a:lvl9pPr>
          </a:lstStyle>
          <a:p>
            <a:pPr algn="r">
              <a:defRPr/>
            </a:pPr>
            <a:fld id="{2712AA4C-A006-4F08-81E9-423B2AA17674}" type="slidenum">
              <a:rPr lang="en-US" altLang="en-US" smtClean="0"/>
              <a:pPr algn="r">
                <a:defRPr/>
              </a:pPr>
              <a:t>7</a:t>
            </a:fld>
            <a:endParaRPr lang="en-US" altLang="en-US" dirty="0"/>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209550" y="190500"/>
            <a:ext cx="8229600" cy="303213"/>
          </a:xfrm>
          <a:prstGeom prst="rect">
            <a:avLst/>
          </a:prstGeom>
        </p:spPr>
        <p:txBody>
          <a:bodyPr/>
          <a:lstStyle/>
          <a:p>
            <a:pPr algn="l" eaLnBrk="1" hangingPunct="1"/>
            <a:r>
              <a:rPr lang="en-US" altLang="en-US" sz="2800" b="1" dirty="0" smtClean="0"/>
              <a:t>Responsibilities</a:t>
            </a:r>
          </a:p>
        </p:txBody>
      </p:sp>
      <p:sp>
        <p:nvSpPr>
          <p:cNvPr id="7170" name="Slide Number Placeholder 3"/>
          <p:cNvSpPr>
            <a:spLocks noGrp="1"/>
          </p:cNvSpPr>
          <p:nvPr>
            <p:ph type="sldNum" sz="quarter" idx="4294967295"/>
          </p:nvPr>
        </p:nvSpPr>
        <p:spPr>
          <a:xfrm>
            <a:off x="7010400" y="6356350"/>
            <a:ext cx="2133600" cy="365125"/>
          </a:xfrm>
          <a:noFill/>
        </p:spPr>
        <p:txBody>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fld id="{D7516C14-1D2C-4682-8AD9-DD3EB23D1B22}" type="slidenum">
              <a:rPr lang="en-US" altLang="en-US" sz="900">
                <a:solidFill>
                  <a:schemeClr val="bg2"/>
                </a:solidFill>
              </a:rPr>
              <a:pPr eaLnBrk="1" hangingPunct="1"/>
              <a:t>8</a:t>
            </a:fld>
            <a:endParaRPr lang="en-US" altLang="en-US" sz="900" dirty="0">
              <a:solidFill>
                <a:schemeClr val="bg2"/>
              </a:solidFill>
            </a:endParaRPr>
          </a:p>
        </p:txBody>
      </p:sp>
      <p:sp>
        <p:nvSpPr>
          <p:cNvPr id="7172" name="Rectangle 3"/>
          <p:cNvSpPr>
            <a:spLocks noGrp="1" noChangeArrowheads="1"/>
          </p:cNvSpPr>
          <p:nvPr>
            <p:ph idx="4294967295"/>
          </p:nvPr>
        </p:nvSpPr>
        <p:spPr>
          <a:xfrm>
            <a:off x="239713" y="1047750"/>
            <a:ext cx="8504237" cy="5067300"/>
          </a:xfrm>
          <a:noFill/>
        </p:spPr>
        <p:txBody>
          <a:bodyPr anchorCtr="0"/>
          <a:lstStyle/>
          <a:p>
            <a:pPr marL="266700" indent="-190500" algn="l" eaLnBrk="1" hangingPunct="1">
              <a:buFont typeface="Arial" charset="0"/>
              <a:buNone/>
            </a:pPr>
            <a:r>
              <a:rPr lang="en-US" altLang="en-US" sz="2800" b="1" dirty="0" smtClean="0">
                <a:solidFill>
                  <a:schemeClr val="tx1"/>
                </a:solidFill>
              </a:rPr>
              <a:t>Business Executive Has Responsibility for…</a:t>
            </a:r>
          </a:p>
          <a:p>
            <a:pPr marL="266700" indent="-190500" algn="l" eaLnBrk="1" hangingPunct="1">
              <a:buFont typeface="Wingdings" pitchFamily="2" charset="2"/>
              <a:buChar char="Ø"/>
            </a:pPr>
            <a:endParaRPr lang="en-US" altLang="en-US" sz="2800" b="0" dirty="0" smtClean="0">
              <a:solidFill>
                <a:schemeClr val="tx1"/>
              </a:solidFill>
            </a:endParaRPr>
          </a:p>
          <a:p>
            <a:pPr marL="400050" indent="-323850" algn="l" eaLnBrk="1" hangingPunct="1">
              <a:buClr>
                <a:srgbClr val="00A6D6"/>
              </a:buClr>
              <a:buFont typeface="Wingdings" pitchFamily="2" charset="2"/>
              <a:buChar char="Ø"/>
            </a:pPr>
            <a:r>
              <a:rPr lang="en-US" altLang="en-US" sz="2800" b="0" dirty="0" smtClean="0">
                <a:solidFill>
                  <a:schemeClr val="tx1"/>
                </a:solidFill>
              </a:rPr>
              <a:t>Assigning a process owner/organizer for each Line of Business and/or Business Segment assessment(Facilitator)</a:t>
            </a:r>
          </a:p>
          <a:p>
            <a:pPr marL="266700" indent="-190500" algn="l" eaLnBrk="1" hangingPunct="1">
              <a:buClr>
                <a:srgbClr val="00A6D6"/>
              </a:buClr>
              <a:buFont typeface="Wingdings" pitchFamily="2" charset="2"/>
              <a:buChar char="Ø"/>
            </a:pPr>
            <a:r>
              <a:rPr lang="en-US" altLang="en-US" sz="2800" b="0" dirty="0" smtClean="0">
                <a:solidFill>
                  <a:schemeClr val="tx1"/>
                </a:solidFill>
              </a:rPr>
              <a:t> Approve final Material Risk Inventories for:</a:t>
            </a:r>
          </a:p>
          <a:p>
            <a:pPr marL="606425" lvl="1" indent="-190500" algn="l" eaLnBrk="1" hangingPunct="1">
              <a:buClr>
                <a:srgbClr val="00A6D6"/>
              </a:buClr>
              <a:buFont typeface="Wingdings" pitchFamily="2" charset="2"/>
              <a:buChar char="Ø"/>
            </a:pPr>
            <a:r>
              <a:rPr lang="en-US" altLang="en-US" sz="2800" b="0" dirty="0" smtClean="0">
                <a:solidFill>
                  <a:schemeClr val="tx1"/>
                </a:solidFill>
              </a:rPr>
              <a:t> </a:t>
            </a:r>
            <a:r>
              <a:rPr lang="en-US" altLang="en-US" sz="2400" b="0" dirty="0" smtClean="0">
                <a:solidFill>
                  <a:schemeClr val="tx1"/>
                </a:solidFill>
              </a:rPr>
              <a:t>Line of Business</a:t>
            </a:r>
          </a:p>
          <a:p>
            <a:pPr marL="606425" lvl="1" indent="-190500" algn="l" eaLnBrk="1" hangingPunct="1">
              <a:buClr>
                <a:srgbClr val="00A6D6"/>
              </a:buClr>
              <a:buFont typeface="Wingdings" pitchFamily="2" charset="2"/>
              <a:buChar char="Ø"/>
            </a:pPr>
            <a:r>
              <a:rPr lang="en-US" altLang="en-US" sz="2400" b="0" dirty="0">
                <a:solidFill>
                  <a:schemeClr val="tx1"/>
                </a:solidFill>
              </a:rPr>
              <a:t> </a:t>
            </a:r>
            <a:r>
              <a:rPr lang="en-US" altLang="en-US" sz="2400" b="0" dirty="0" smtClean="0">
                <a:solidFill>
                  <a:schemeClr val="tx1"/>
                </a:solidFill>
              </a:rPr>
              <a:t>Business Segment</a:t>
            </a:r>
            <a:endParaRPr lang="en-US" altLang="en-US" sz="2400" dirty="0" smtClean="0">
              <a:solidFill>
                <a:schemeClr val="tx1"/>
              </a:solidFill>
            </a:endParaRPr>
          </a:p>
          <a:p>
            <a:pPr marL="266700" indent="-190500" algn="l" eaLnBrk="1" hangingPunct="1">
              <a:buFont typeface="Arial" charset="0"/>
              <a:buNone/>
            </a:pPr>
            <a:endParaRPr lang="en-US" altLang="en-US" sz="2800" dirty="0" smtClean="0">
              <a:solidFill>
                <a:schemeClr val="tx1"/>
              </a:solidFill>
            </a:endParaRPr>
          </a:p>
        </p:txBody>
      </p:sp>
      <p:sp>
        <p:nvSpPr>
          <p:cNvPr id="5" name="Slide Number Placeholder 1"/>
          <p:cNvSpPr txBox="1">
            <a:spLocks/>
          </p:cNvSpPr>
          <p:nvPr/>
        </p:nvSpPr>
        <p:spPr>
          <a:xfrm>
            <a:off x="7010400" y="6515100"/>
            <a:ext cx="2133600" cy="342900"/>
          </a:xfrm>
          <a:prstGeom prst="rect">
            <a:avLst/>
          </a:prstGeom>
        </p:spPr>
        <p:txBody>
          <a:bodyPr vert="horz" lIns="91440" tIns="45720" rIns="91440" bIns="45720" rtlCol="0" anchor="ctr"/>
          <a:lstStyle>
            <a:defPPr>
              <a:defRPr lang="en-US"/>
            </a:defPPr>
            <a:lvl1pPr algn="l" rtl="0" fontAlgn="auto">
              <a:spcBef>
                <a:spcPts val="0"/>
              </a:spcBef>
              <a:spcAft>
                <a:spcPts val="0"/>
              </a:spcAft>
              <a:defRPr sz="1050" kern="1200">
                <a:solidFill>
                  <a:schemeClr val="tx1"/>
                </a:solidFill>
                <a:latin typeface="+mn-lt"/>
                <a:ea typeface="+mn-ea"/>
                <a:cs typeface="+mn-cs"/>
              </a:defRPr>
            </a:lvl1pPr>
            <a:lvl2pPr marL="457200" algn="l" rtl="0" fontAlgn="base">
              <a:spcBef>
                <a:spcPct val="0"/>
              </a:spcBef>
              <a:spcAft>
                <a:spcPct val="0"/>
              </a:spcAft>
              <a:defRPr sz="2000" kern="1200">
                <a:solidFill>
                  <a:schemeClr val="tx1"/>
                </a:solidFill>
                <a:latin typeface="Arial" charset="0"/>
                <a:ea typeface="+mn-ea"/>
                <a:cs typeface="+mn-cs"/>
              </a:defRPr>
            </a:lvl2pPr>
            <a:lvl3pPr marL="914400" algn="l" rtl="0" fontAlgn="base">
              <a:spcBef>
                <a:spcPct val="0"/>
              </a:spcBef>
              <a:spcAft>
                <a:spcPct val="0"/>
              </a:spcAft>
              <a:defRPr sz="2000" kern="1200">
                <a:solidFill>
                  <a:schemeClr val="tx1"/>
                </a:solidFill>
                <a:latin typeface="Arial" charset="0"/>
                <a:ea typeface="+mn-ea"/>
                <a:cs typeface="+mn-cs"/>
              </a:defRPr>
            </a:lvl3pPr>
            <a:lvl4pPr marL="1371600" algn="l" rtl="0" fontAlgn="base">
              <a:spcBef>
                <a:spcPct val="0"/>
              </a:spcBef>
              <a:spcAft>
                <a:spcPct val="0"/>
              </a:spcAft>
              <a:defRPr sz="2000" kern="1200">
                <a:solidFill>
                  <a:schemeClr val="tx1"/>
                </a:solidFill>
                <a:latin typeface="Arial" charset="0"/>
                <a:ea typeface="+mn-ea"/>
                <a:cs typeface="+mn-cs"/>
              </a:defRPr>
            </a:lvl4pPr>
            <a:lvl5pPr marL="1828800" algn="l" rtl="0" fontAlgn="base">
              <a:spcBef>
                <a:spcPct val="0"/>
              </a:spcBef>
              <a:spcAft>
                <a:spcPct val="0"/>
              </a:spcAft>
              <a:defRPr sz="2000" kern="1200">
                <a:solidFill>
                  <a:schemeClr val="tx1"/>
                </a:solidFill>
                <a:latin typeface="Arial" charset="0"/>
                <a:ea typeface="+mn-ea"/>
                <a:cs typeface="+mn-cs"/>
              </a:defRPr>
            </a:lvl5pPr>
            <a:lvl6pPr marL="2286000" algn="l" defTabSz="914400" rtl="0" eaLnBrk="1" latinLnBrk="0" hangingPunct="1">
              <a:defRPr sz="2000" kern="1200">
                <a:solidFill>
                  <a:schemeClr val="tx1"/>
                </a:solidFill>
                <a:latin typeface="Arial" charset="0"/>
                <a:ea typeface="+mn-ea"/>
                <a:cs typeface="+mn-cs"/>
              </a:defRPr>
            </a:lvl6pPr>
            <a:lvl7pPr marL="2743200" algn="l" defTabSz="914400" rtl="0" eaLnBrk="1" latinLnBrk="0" hangingPunct="1">
              <a:defRPr sz="2000" kern="1200">
                <a:solidFill>
                  <a:schemeClr val="tx1"/>
                </a:solidFill>
                <a:latin typeface="Arial" charset="0"/>
                <a:ea typeface="+mn-ea"/>
                <a:cs typeface="+mn-cs"/>
              </a:defRPr>
            </a:lvl7pPr>
            <a:lvl8pPr marL="3200400" algn="l" defTabSz="914400" rtl="0" eaLnBrk="1" latinLnBrk="0" hangingPunct="1">
              <a:defRPr sz="2000" kern="1200">
                <a:solidFill>
                  <a:schemeClr val="tx1"/>
                </a:solidFill>
                <a:latin typeface="Arial" charset="0"/>
                <a:ea typeface="+mn-ea"/>
                <a:cs typeface="+mn-cs"/>
              </a:defRPr>
            </a:lvl8pPr>
            <a:lvl9pPr marL="3657600" algn="l" defTabSz="914400" rtl="0" eaLnBrk="1" latinLnBrk="0" hangingPunct="1">
              <a:defRPr sz="2000" kern="1200">
                <a:solidFill>
                  <a:schemeClr val="tx1"/>
                </a:solidFill>
                <a:latin typeface="Arial" charset="0"/>
                <a:ea typeface="+mn-ea"/>
                <a:cs typeface="+mn-cs"/>
              </a:defRPr>
            </a:lvl9pPr>
          </a:lstStyle>
          <a:p>
            <a:pPr algn="r">
              <a:defRPr/>
            </a:pPr>
            <a:fld id="{2712AA4C-A006-4F08-81E9-423B2AA17674}" type="slidenum">
              <a:rPr lang="en-US" altLang="en-US" smtClean="0"/>
              <a:pPr algn="r">
                <a:defRPr/>
              </a:pPr>
              <a:t>8</a:t>
            </a:fld>
            <a:endParaRPr lang="en-US" altLang="en-US" dirty="0"/>
          </a:p>
        </p:txBody>
      </p:sp>
    </p:spTree>
    <p:extLst>
      <p:ext uri="{BB962C8B-B14F-4D97-AF65-F5344CB8AC3E}">
        <p14:creationId xmlns:p14="http://schemas.microsoft.com/office/powerpoint/2010/main" val="398040566"/>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idx="4294967295"/>
          </p:nvPr>
        </p:nvSpPr>
        <p:spPr>
          <a:xfrm>
            <a:off x="209550" y="190500"/>
            <a:ext cx="8229600" cy="303213"/>
          </a:xfrm>
          <a:prstGeom prst="rect">
            <a:avLst/>
          </a:prstGeom>
        </p:spPr>
        <p:txBody>
          <a:bodyPr/>
          <a:lstStyle/>
          <a:p>
            <a:pPr algn="l" eaLnBrk="1" hangingPunct="1"/>
            <a:r>
              <a:rPr lang="en-US" altLang="en-US" sz="2800" b="1" dirty="0" smtClean="0"/>
              <a:t>Responsibilities</a:t>
            </a:r>
          </a:p>
        </p:txBody>
      </p:sp>
      <p:sp>
        <p:nvSpPr>
          <p:cNvPr id="8194" name="Slide Number Placeholder 3"/>
          <p:cNvSpPr>
            <a:spLocks noGrp="1"/>
          </p:cNvSpPr>
          <p:nvPr>
            <p:ph type="sldNum" sz="quarter" idx="4294967295"/>
          </p:nvPr>
        </p:nvSpPr>
        <p:spPr>
          <a:xfrm>
            <a:off x="7010400" y="6356350"/>
            <a:ext cx="2133600" cy="365125"/>
          </a:xfrm>
          <a:noFill/>
        </p:spPr>
        <p:txBody>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fld id="{FD5A72D4-1C83-4F31-8368-CBE7441D4B74}" type="slidenum">
              <a:rPr lang="en-US" altLang="en-US" sz="900">
                <a:solidFill>
                  <a:schemeClr val="bg2"/>
                </a:solidFill>
              </a:rPr>
              <a:pPr eaLnBrk="1" hangingPunct="1"/>
              <a:t>9</a:t>
            </a:fld>
            <a:endParaRPr lang="en-US" altLang="en-US" sz="900" dirty="0">
              <a:solidFill>
                <a:schemeClr val="bg2"/>
              </a:solidFill>
            </a:endParaRPr>
          </a:p>
        </p:txBody>
      </p:sp>
      <p:sp>
        <p:nvSpPr>
          <p:cNvPr id="8196" name="Rectangle 5"/>
          <p:cNvSpPr>
            <a:spLocks noGrp="1" noChangeArrowheads="1"/>
          </p:cNvSpPr>
          <p:nvPr>
            <p:ph idx="4294967295"/>
          </p:nvPr>
        </p:nvSpPr>
        <p:spPr>
          <a:xfrm>
            <a:off x="304800" y="1162050"/>
            <a:ext cx="7772400" cy="4876800"/>
          </a:xfrm>
          <a:noFill/>
        </p:spPr>
        <p:txBody>
          <a:bodyPr anchorCtr="0"/>
          <a:lstStyle/>
          <a:p>
            <a:pPr marL="266700" indent="-190500" algn="l" eaLnBrk="1" hangingPunct="1">
              <a:buFont typeface="Arial" charset="0"/>
              <a:buNone/>
            </a:pPr>
            <a:r>
              <a:rPr lang="en-US" altLang="en-US" sz="2800" b="1" dirty="0" smtClean="0">
                <a:solidFill>
                  <a:schemeClr val="tx1"/>
                </a:solidFill>
              </a:rPr>
              <a:t>First Line of Defense Has Responsibility for…</a:t>
            </a:r>
          </a:p>
          <a:p>
            <a:pPr marL="266700" indent="-190500" algn="l" eaLnBrk="1" hangingPunct="1"/>
            <a:endParaRPr lang="en-US" altLang="en-US" sz="2800" b="0" dirty="0" smtClean="0">
              <a:solidFill>
                <a:schemeClr val="tx1"/>
              </a:solidFill>
            </a:endParaRPr>
          </a:p>
          <a:p>
            <a:pPr marL="457200" indent="-381000" algn="l" eaLnBrk="1" hangingPunct="1">
              <a:buClr>
                <a:srgbClr val="00A6D6"/>
              </a:buClr>
              <a:buFont typeface="Wingdings" pitchFamily="2" charset="2"/>
              <a:buChar char="Ø"/>
            </a:pPr>
            <a:r>
              <a:rPr lang="en-US" altLang="en-US" sz="2800" b="0" dirty="0">
                <a:solidFill>
                  <a:schemeClr val="tx1"/>
                </a:solidFill>
              </a:rPr>
              <a:t>Managing, Identifying and Assessing Risks</a:t>
            </a:r>
          </a:p>
          <a:p>
            <a:pPr marL="457200" indent="-381000" algn="l" eaLnBrk="1" hangingPunct="1">
              <a:buClr>
                <a:srgbClr val="00A6D6"/>
              </a:buClr>
              <a:buFont typeface="Wingdings" pitchFamily="2" charset="2"/>
              <a:buChar char="Ø"/>
            </a:pPr>
            <a:r>
              <a:rPr lang="en-US" altLang="en-US" sz="2800" b="0" dirty="0" smtClean="0">
                <a:solidFill>
                  <a:schemeClr val="tx1"/>
                </a:solidFill>
              </a:rPr>
              <a:t>Documenting </a:t>
            </a:r>
            <a:r>
              <a:rPr lang="en-US" altLang="en-US" sz="2800" b="0" dirty="0">
                <a:solidFill>
                  <a:schemeClr val="tx1"/>
                </a:solidFill>
              </a:rPr>
              <a:t>and implementing Controls</a:t>
            </a:r>
            <a:endParaRPr lang="en-US" altLang="en-US" sz="2800" b="0" dirty="0" smtClean="0">
              <a:solidFill>
                <a:schemeClr val="tx1"/>
              </a:solidFill>
            </a:endParaRPr>
          </a:p>
          <a:p>
            <a:pPr marL="457200" indent="-381000" algn="l" eaLnBrk="1" hangingPunct="1">
              <a:buClr>
                <a:srgbClr val="00A6D6"/>
              </a:buClr>
              <a:buFont typeface="Wingdings" pitchFamily="2" charset="2"/>
              <a:buChar char="Ø"/>
            </a:pPr>
            <a:r>
              <a:rPr lang="en-US" altLang="en-US" sz="2800" b="0" dirty="0" smtClean="0">
                <a:solidFill>
                  <a:schemeClr val="tx1"/>
                </a:solidFill>
              </a:rPr>
              <a:t>Tool (Inventory) and Report Delivery</a:t>
            </a:r>
          </a:p>
          <a:p>
            <a:pPr marL="457200" indent="-381000" algn="l" eaLnBrk="1" hangingPunct="1">
              <a:buClr>
                <a:srgbClr val="00A6D6"/>
              </a:buClr>
              <a:buFont typeface="Wingdings" pitchFamily="2" charset="2"/>
              <a:buChar char="Ø"/>
            </a:pPr>
            <a:r>
              <a:rPr lang="en-US" altLang="en-US" sz="2800" b="0" dirty="0" smtClean="0">
                <a:solidFill>
                  <a:schemeClr val="tx1"/>
                </a:solidFill>
              </a:rPr>
              <a:t>Facilitation and Data Collection</a:t>
            </a:r>
          </a:p>
          <a:p>
            <a:pPr marL="457200" indent="-381000" algn="l" eaLnBrk="1" hangingPunct="1">
              <a:buClr>
                <a:srgbClr val="00A6D6"/>
              </a:buClr>
              <a:buFont typeface="Wingdings" pitchFamily="2" charset="2"/>
              <a:buChar char="Ø"/>
            </a:pPr>
            <a:r>
              <a:rPr lang="en-US" altLang="en-US" sz="2800" b="0" dirty="0" smtClean="0">
                <a:solidFill>
                  <a:schemeClr val="tx1"/>
                </a:solidFill>
              </a:rPr>
              <a:t>Submission to Business Entity ERM</a:t>
            </a:r>
          </a:p>
          <a:p>
            <a:pPr marL="457200" indent="-381000" algn="l" eaLnBrk="1" hangingPunct="1">
              <a:buClr>
                <a:srgbClr val="00A6D6"/>
              </a:buClr>
              <a:buFont typeface="Wingdings" pitchFamily="2" charset="2"/>
              <a:buChar char="Ø"/>
            </a:pPr>
            <a:r>
              <a:rPr lang="en-US" altLang="en-US" sz="2800" b="0" dirty="0" smtClean="0">
                <a:solidFill>
                  <a:schemeClr val="tx1"/>
                </a:solidFill>
              </a:rPr>
              <a:t>Maintain Supporting Documentation</a:t>
            </a:r>
          </a:p>
          <a:p>
            <a:pPr marL="266700" indent="-190500" algn="l" eaLnBrk="1" hangingPunct="1">
              <a:buFont typeface="Arial" charset="0"/>
              <a:buNone/>
            </a:pPr>
            <a:endParaRPr lang="en-US" altLang="en-US" sz="2800" b="0" dirty="0" smtClean="0">
              <a:solidFill>
                <a:schemeClr val="tx1"/>
              </a:solidFill>
            </a:endParaRPr>
          </a:p>
        </p:txBody>
      </p:sp>
      <p:sp>
        <p:nvSpPr>
          <p:cNvPr id="5" name="Slide Number Placeholder 1"/>
          <p:cNvSpPr txBox="1">
            <a:spLocks/>
          </p:cNvSpPr>
          <p:nvPr/>
        </p:nvSpPr>
        <p:spPr>
          <a:xfrm>
            <a:off x="7010400" y="6515100"/>
            <a:ext cx="2133600" cy="342900"/>
          </a:xfrm>
          <a:prstGeom prst="rect">
            <a:avLst/>
          </a:prstGeom>
        </p:spPr>
        <p:txBody>
          <a:bodyPr vert="horz" lIns="91440" tIns="45720" rIns="91440" bIns="45720" rtlCol="0" anchor="ctr"/>
          <a:lstStyle>
            <a:defPPr>
              <a:defRPr lang="en-US"/>
            </a:defPPr>
            <a:lvl1pPr algn="l" rtl="0" fontAlgn="auto">
              <a:spcBef>
                <a:spcPts val="0"/>
              </a:spcBef>
              <a:spcAft>
                <a:spcPts val="0"/>
              </a:spcAft>
              <a:defRPr sz="1050" kern="1200">
                <a:solidFill>
                  <a:schemeClr val="tx1"/>
                </a:solidFill>
                <a:latin typeface="+mn-lt"/>
                <a:ea typeface="+mn-ea"/>
                <a:cs typeface="+mn-cs"/>
              </a:defRPr>
            </a:lvl1pPr>
            <a:lvl2pPr marL="457200" algn="l" rtl="0" fontAlgn="base">
              <a:spcBef>
                <a:spcPct val="0"/>
              </a:spcBef>
              <a:spcAft>
                <a:spcPct val="0"/>
              </a:spcAft>
              <a:defRPr sz="2000" kern="1200">
                <a:solidFill>
                  <a:schemeClr val="tx1"/>
                </a:solidFill>
                <a:latin typeface="Arial" charset="0"/>
                <a:ea typeface="+mn-ea"/>
                <a:cs typeface="+mn-cs"/>
              </a:defRPr>
            </a:lvl2pPr>
            <a:lvl3pPr marL="914400" algn="l" rtl="0" fontAlgn="base">
              <a:spcBef>
                <a:spcPct val="0"/>
              </a:spcBef>
              <a:spcAft>
                <a:spcPct val="0"/>
              </a:spcAft>
              <a:defRPr sz="2000" kern="1200">
                <a:solidFill>
                  <a:schemeClr val="tx1"/>
                </a:solidFill>
                <a:latin typeface="Arial" charset="0"/>
                <a:ea typeface="+mn-ea"/>
                <a:cs typeface="+mn-cs"/>
              </a:defRPr>
            </a:lvl3pPr>
            <a:lvl4pPr marL="1371600" algn="l" rtl="0" fontAlgn="base">
              <a:spcBef>
                <a:spcPct val="0"/>
              </a:spcBef>
              <a:spcAft>
                <a:spcPct val="0"/>
              </a:spcAft>
              <a:defRPr sz="2000" kern="1200">
                <a:solidFill>
                  <a:schemeClr val="tx1"/>
                </a:solidFill>
                <a:latin typeface="Arial" charset="0"/>
                <a:ea typeface="+mn-ea"/>
                <a:cs typeface="+mn-cs"/>
              </a:defRPr>
            </a:lvl4pPr>
            <a:lvl5pPr marL="1828800" algn="l" rtl="0" fontAlgn="base">
              <a:spcBef>
                <a:spcPct val="0"/>
              </a:spcBef>
              <a:spcAft>
                <a:spcPct val="0"/>
              </a:spcAft>
              <a:defRPr sz="2000" kern="1200">
                <a:solidFill>
                  <a:schemeClr val="tx1"/>
                </a:solidFill>
                <a:latin typeface="Arial" charset="0"/>
                <a:ea typeface="+mn-ea"/>
                <a:cs typeface="+mn-cs"/>
              </a:defRPr>
            </a:lvl5pPr>
            <a:lvl6pPr marL="2286000" algn="l" defTabSz="914400" rtl="0" eaLnBrk="1" latinLnBrk="0" hangingPunct="1">
              <a:defRPr sz="2000" kern="1200">
                <a:solidFill>
                  <a:schemeClr val="tx1"/>
                </a:solidFill>
                <a:latin typeface="Arial" charset="0"/>
                <a:ea typeface="+mn-ea"/>
                <a:cs typeface="+mn-cs"/>
              </a:defRPr>
            </a:lvl6pPr>
            <a:lvl7pPr marL="2743200" algn="l" defTabSz="914400" rtl="0" eaLnBrk="1" latinLnBrk="0" hangingPunct="1">
              <a:defRPr sz="2000" kern="1200">
                <a:solidFill>
                  <a:schemeClr val="tx1"/>
                </a:solidFill>
                <a:latin typeface="Arial" charset="0"/>
                <a:ea typeface="+mn-ea"/>
                <a:cs typeface="+mn-cs"/>
              </a:defRPr>
            </a:lvl7pPr>
            <a:lvl8pPr marL="3200400" algn="l" defTabSz="914400" rtl="0" eaLnBrk="1" latinLnBrk="0" hangingPunct="1">
              <a:defRPr sz="2000" kern="1200">
                <a:solidFill>
                  <a:schemeClr val="tx1"/>
                </a:solidFill>
                <a:latin typeface="Arial" charset="0"/>
                <a:ea typeface="+mn-ea"/>
                <a:cs typeface="+mn-cs"/>
              </a:defRPr>
            </a:lvl8pPr>
            <a:lvl9pPr marL="3657600" algn="l" defTabSz="914400" rtl="0" eaLnBrk="1" latinLnBrk="0" hangingPunct="1">
              <a:defRPr sz="2000" kern="1200">
                <a:solidFill>
                  <a:schemeClr val="tx1"/>
                </a:solidFill>
                <a:latin typeface="Arial" charset="0"/>
                <a:ea typeface="+mn-ea"/>
                <a:cs typeface="+mn-cs"/>
              </a:defRPr>
            </a:lvl9pPr>
          </a:lstStyle>
          <a:p>
            <a:pPr algn="r">
              <a:defRPr/>
            </a:pPr>
            <a:fld id="{2712AA4C-A006-4F08-81E9-423B2AA17674}" type="slidenum">
              <a:rPr lang="en-US" altLang="en-US" smtClean="0"/>
              <a:pPr algn="r">
                <a:defRPr/>
              </a:pPr>
              <a:t>9</a:t>
            </a:fld>
            <a:endParaRPr lang="en-US" altLang="en-US" dirty="0"/>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9_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30223</TotalTime>
  <Words>4851</Words>
  <Application>Microsoft Office PowerPoint</Application>
  <PresentationFormat>On-screen Show (4:3)</PresentationFormat>
  <Paragraphs>564</Paragraphs>
  <Slides>45</Slides>
  <Notes>45</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45</vt:i4>
      </vt:variant>
    </vt:vector>
  </HeadingPairs>
  <TitlesOfParts>
    <vt:vector size="47" baseType="lpstr">
      <vt:lpstr>9_Tema de Office</vt:lpstr>
      <vt:lpstr>Worksheet</vt:lpstr>
      <vt:lpstr>PowerPoint Presentation</vt:lpstr>
      <vt:lpstr>Agenda</vt:lpstr>
      <vt:lpstr>PowerPoint Presentation</vt:lpstr>
      <vt:lpstr>PowerPoint Presentation</vt:lpstr>
      <vt:lpstr>Material Risk Program Overview</vt:lpstr>
      <vt:lpstr>Material Risk Program Overview (continued)</vt:lpstr>
      <vt:lpstr>Assessment Hierarchy</vt:lpstr>
      <vt:lpstr>Responsibilities</vt:lpstr>
      <vt:lpstr>Responsibilities</vt:lpstr>
      <vt:lpstr>Responsibilities</vt:lpstr>
      <vt:lpstr>Responsibilities</vt:lpstr>
      <vt:lpstr>Recommendations on Approach</vt:lpstr>
      <vt:lpstr>Preparing Participants</vt:lpstr>
      <vt:lpstr>Step 1: Foundational Input Source Materials</vt:lpstr>
      <vt:lpstr>Step 2: Material Risk Inventory Report</vt:lpstr>
      <vt:lpstr>Step 2: Material Risk Inventory Report</vt:lpstr>
      <vt:lpstr>Step 2: Material Risk Inventory Report</vt:lpstr>
      <vt:lpstr>Step 2: Material Risk Inventory Report</vt:lpstr>
      <vt:lpstr>Step 2: Material Risk Inventory Report</vt:lpstr>
      <vt:lpstr>Step 2: Material Risk Inventory Report</vt:lpstr>
      <vt:lpstr>Step 2: Material Risk Inventory Report</vt:lpstr>
      <vt:lpstr>Step 2: Material Risk Inventory Report</vt:lpstr>
      <vt:lpstr>Step 2: Material Risk Inventory Report</vt:lpstr>
      <vt:lpstr>Step 2: Material Risk Inventory Report</vt:lpstr>
      <vt:lpstr>Step 2: Material Risk Inventory Report</vt:lpstr>
      <vt:lpstr>Step 2: Material Risk Inventory Report</vt:lpstr>
      <vt:lpstr>Step 2: Material Risk Inventory Report</vt:lpstr>
      <vt:lpstr>Material Risk Inventory - Example</vt:lpstr>
      <vt:lpstr>Step 3: Risk Identification - Prep</vt:lpstr>
      <vt:lpstr>Step 3: Risk Identification</vt:lpstr>
      <vt:lpstr>PowerPoint Presentation</vt:lpstr>
      <vt:lpstr>Step 3: Risk Identification</vt:lpstr>
      <vt:lpstr>PowerPoint Presentation</vt:lpstr>
      <vt:lpstr>Step 3: Risk Identification - Target</vt:lpstr>
      <vt:lpstr>Step 3: Risk Identification</vt:lpstr>
      <vt:lpstr>Step 3: Risk Identification - Risk Drivers</vt:lpstr>
      <vt:lpstr>Step 4: Risk Assessment</vt:lpstr>
      <vt:lpstr>Step 4: Risk Assessment - Controls</vt:lpstr>
      <vt:lpstr>Step 4:  Risk Assessment -  Financial Impacts</vt:lpstr>
      <vt:lpstr>Step 4:  Risk Assessment -  Financial Impacts</vt:lpstr>
      <vt:lpstr>Step 5:   Risk Narrative and Impact Rationale</vt:lpstr>
      <vt:lpstr>Step 5:  Risk Narrative and Impact Rationale</vt:lpstr>
      <vt:lpstr>Step 6: Risk Aggregation</vt:lpstr>
      <vt:lpstr>Step 6: Risk Aggregation – Business Entity</vt:lpstr>
      <vt:lpstr>Step 7:  Management Approval / Reporting</vt:lpstr>
    </vt:vector>
  </TitlesOfParts>
  <Company>State Street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State Street Corporate PowerPoint Template</dc:title>
  <dc:creator>Creative Services</dc:creator>
  <cp:lastModifiedBy>Christie, John D</cp:lastModifiedBy>
  <cp:revision>576</cp:revision>
  <cp:lastPrinted>2015-04-29T13:25:57Z</cp:lastPrinted>
  <dcterms:created xsi:type="dcterms:W3CDTF">2005-10-19T13:53:02Z</dcterms:created>
  <dcterms:modified xsi:type="dcterms:W3CDTF">2015-05-08T19:34:32Z</dcterms:modified>
</cp:coreProperties>
</file>