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6448" autoAdjust="0"/>
  </p:normalViewPr>
  <p:slideViewPr>
    <p:cSldViewPr showGuides="1">
      <p:cViewPr>
        <p:scale>
          <a:sx n="100" d="100"/>
          <a:sy n="100" d="100"/>
        </p:scale>
        <p:origin x="-858" y="648"/>
      </p:cViewPr>
      <p:guideLst>
        <p:guide orient="horz" pos="1248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91E7C-5115-4CD6-9467-3C900497CF40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C730C-8C89-4AE9-A80E-0A69A33D9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295" indent="-2835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30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02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1741" indent="-226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46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180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290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662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E46CA7-C671-420C-8C89-8F407A531DE2}" type="slidenum">
              <a:rPr lang="es-ES_tradnl">
                <a:solidFill>
                  <a:srgbClr val="000000"/>
                </a:solidFill>
              </a:rPr>
              <a:pPr eaLnBrk="1" hangingPunct="1"/>
              <a:t>1</a:t>
            </a:fld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38866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7237" cy="3425825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7295" indent="-2835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430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88020" indent="-2268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1741" indent="-2268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9546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49180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0290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56621" indent="-2268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E46CA7-C671-420C-8C89-8F407A531DE2}" type="slidenum">
              <a:rPr lang="es-ES_tradnl">
                <a:solidFill>
                  <a:srgbClr val="000000"/>
                </a:solidFill>
              </a:rPr>
              <a:pPr eaLnBrk="1" hangingPunct="1"/>
              <a:t>3</a:t>
            </a:fld>
            <a:endParaRPr lang="es-ES_tradnl" dirty="0">
              <a:solidFill>
                <a:srgbClr val="000000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3280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7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7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40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40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sz="14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fondo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20" y="-3175"/>
            <a:ext cx="9186863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18 Grupo"/>
          <p:cNvGrpSpPr/>
          <p:nvPr/>
        </p:nvGrpSpPr>
        <p:grpSpPr>
          <a:xfrm>
            <a:off x="6946453" y="6330551"/>
            <a:ext cx="2064455" cy="406398"/>
            <a:chOff x="6946451" y="6330551"/>
            <a:chExt cx="2064454" cy="406398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6946451" y="6330551"/>
              <a:ext cx="449960" cy="406398"/>
            </a:xfrm>
            <a:custGeom>
              <a:avLst/>
              <a:gdLst>
                <a:gd name="T0" fmla="*/ 171 w 332"/>
                <a:gd name="T1" fmla="*/ 14 h 300"/>
                <a:gd name="T2" fmla="*/ 234 w 332"/>
                <a:gd name="T3" fmla="*/ 134 h 300"/>
                <a:gd name="T4" fmla="*/ 232 w 332"/>
                <a:gd name="T5" fmla="*/ 143 h 300"/>
                <a:gd name="T6" fmla="*/ 332 w 332"/>
                <a:gd name="T7" fmla="*/ 217 h 300"/>
                <a:gd name="T8" fmla="*/ 166 w 332"/>
                <a:gd name="T9" fmla="*/ 300 h 300"/>
                <a:gd name="T10" fmla="*/ 165 w 332"/>
                <a:gd name="T11" fmla="*/ 300 h 300"/>
                <a:gd name="T12" fmla="*/ 0 w 332"/>
                <a:gd name="T13" fmla="*/ 219 h 300"/>
                <a:gd name="T14" fmla="*/ 99 w 332"/>
                <a:gd name="T15" fmla="*/ 143 h 300"/>
                <a:gd name="T16" fmla="*/ 163 w 332"/>
                <a:gd name="T17" fmla="*/ 245 h 300"/>
                <a:gd name="T18" fmla="*/ 163 w 332"/>
                <a:gd name="T19" fmla="*/ 249 h 300"/>
                <a:gd name="T20" fmla="*/ 163 w 332"/>
                <a:gd name="T21" fmla="*/ 253 h 300"/>
                <a:gd name="T22" fmla="*/ 176 w 332"/>
                <a:gd name="T23" fmla="*/ 224 h 300"/>
                <a:gd name="T24" fmla="*/ 116 w 332"/>
                <a:gd name="T25" fmla="*/ 98 h 300"/>
                <a:gd name="T26" fmla="*/ 134 w 332"/>
                <a:gd name="T27" fmla="*/ 60 h 300"/>
                <a:gd name="T28" fmla="*/ 134 w 332"/>
                <a:gd name="T29" fmla="*/ 74 h 300"/>
                <a:gd name="T30" fmla="*/ 199 w 332"/>
                <a:gd name="T31" fmla="*/ 186 h 300"/>
                <a:gd name="T32" fmla="*/ 199 w 332"/>
                <a:gd name="T33" fmla="*/ 197 h 300"/>
                <a:gd name="T34" fmla="*/ 214 w 332"/>
                <a:gd name="T35" fmla="*/ 164 h 300"/>
                <a:gd name="T36" fmla="*/ 153 w 332"/>
                <a:gd name="T37" fmla="*/ 38 h 300"/>
                <a:gd name="T38" fmla="*/ 171 w 332"/>
                <a:gd name="T39" fmla="*/ 0 h 300"/>
                <a:gd name="T40" fmla="*/ 171 w 332"/>
                <a:gd name="T41" fmla="*/ 1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2" h="300">
                  <a:moveTo>
                    <a:pt x="171" y="14"/>
                  </a:moveTo>
                  <a:cubicBezTo>
                    <a:pt x="171" y="51"/>
                    <a:pt x="234" y="92"/>
                    <a:pt x="234" y="134"/>
                  </a:cubicBezTo>
                  <a:cubicBezTo>
                    <a:pt x="234" y="134"/>
                    <a:pt x="234" y="138"/>
                    <a:pt x="232" y="143"/>
                  </a:cubicBezTo>
                  <a:cubicBezTo>
                    <a:pt x="291" y="155"/>
                    <a:pt x="332" y="183"/>
                    <a:pt x="332" y="217"/>
                  </a:cubicBezTo>
                  <a:cubicBezTo>
                    <a:pt x="332" y="262"/>
                    <a:pt x="258" y="300"/>
                    <a:pt x="166" y="300"/>
                  </a:cubicBezTo>
                  <a:cubicBezTo>
                    <a:pt x="166" y="300"/>
                    <a:pt x="165" y="300"/>
                    <a:pt x="165" y="300"/>
                  </a:cubicBezTo>
                  <a:cubicBezTo>
                    <a:pt x="74" y="300"/>
                    <a:pt x="0" y="264"/>
                    <a:pt x="0" y="219"/>
                  </a:cubicBezTo>
                  <a:cubicBezTo>
                    <a:pt x="0" y="185"/>
                    <a:pt x="45" y="158"/>
                    <a:pt x="99" y="143"/>
                  </a:cubicBezTo>
                  <a:cubicBezTo>
                    <a:pt x="99" y="162"/>
                    <a:pt x="161" y="221"/>
                    <a:pt x="163" y="245"/>
                  </a:cubicBezTo>
                  <a:cubicBezTo>
                    <a:pt x="163" y="245"/>
                    <a:pt x="163" y="247"/>
                    <a:pt x="163" y="249"/>
                  </a:cubicBezTo>
                  <a:cubicBezTo>
                    <a:pt x="163" y="250"/>
                    <a:pt x="163" y="251"/>
                    <a:pt x="163" y="253"/>
                  </a:cubicBezTo>
                  <a:cubicBezTo>
                    <a:pt x="176" y="246"/>
                    <a:pt x="176" y="224"/>
                    <a:pt x="176" y="224"/>
                  </a:cubicBezTo>
                  <a:cubicBezTo>
                    <a:pt x="176" y="172"/>
                    <a:pt x="116" y="149"/>
                    <a:pt x="116" y="98"/>
                  </a:cubicBezTo>
                  <a:cubicBezTo>
                    <a:pt x="116" y="79"/>
                    <a:pt x="125" y="64"/>
                    <a:pt x="134" y="60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111"/>
                    <a:pt x="199" y="152"/>
                    <a:pt x="199" y="186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214" y="191"/>
                    <a:pt x="214" y="164"/>
                    <a:pt x="214" y="164"/>
                  </a:cubicBezTo>
                  <a:cubicBezTo>
                    <a:pt x="214" y="117"/>
                    <a:pt x="153" y="91"/>
                    <a:pt x="153" y="38"/>
                  </a:cubicBezTo>
                  <a:cubicBezTo>
                    <a:pt x="153" y="19"/>
                    <a:pt x="163" y="4"/>
                    <a:pt x="171" y="0"/>
                  </a:cubicBezTo>
                  <a:cubicBezTo>
                    <a:pt x="171" y="14"/>
                    <a:pt x="171" y="14"/>
                    <a:pt x="171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507695" y="6453705"/>
              <a:ext cx="152801" cy="253487"/>
            </a:xfrm>
            <a:custGeom>
              <a:avLst/>
              <a:gdLst>
                <a:gd name="T0" fmla="*/ 54 w 128"/>
                <a:gd name="T1" fmla="*/ 212 h 212"/>
                <a:gd name="T2" fmla="*/ 0 w 128"/>
                <a:gd name="T3" fmla="*/ 203 h 212"/>
                <a:gd name="T4" fmla="*/ 0 w 128"/>
                <a:gd name="T5" fmla="*/ 148 h 212"/>
                <a:gd name="T6" fmla="*/ 7 w 128"/>
                <a:gd name="T7" fmla="*/ 148 h 212"/>
                <a:gd name="T8" fmla="*/ 59 w 128"/>
                <a:gd name="T9" fmla="*/ 199 h 212"/>
                <a:gd name="T10" fmla="*/ 102 w 128"/>
                <a:gd name="T11" fmla="*/ 163 h 212"/>
                <a:gd name="T12" fmla="*/ 63 w 128"/>
                <a:gd name="T13" fmla="*/ 121 h 212"/>
                <a:gd name="T14" fmla="*/ 40 w 128"/>
                <a:gd name="T15" fmla="*/ 109 h 212"/>
                <a:gd name="T16" fmla="*/ 1 w 128"/>
                <a:gd name="T17" fmla="*/ 57 h 212"/>
                <a:gd name="T18" fmla="*/ 67 w 128"/>
                <a:gd name="T19" fmla="*/ 0 h 212"/>
                <a:gd name="T20" fmla="*/ 121 w 128"/>
                <a:gd name="T21" fmla="*/ 10 h 212"/>
                <a:gd name="T22" fmla="*/ 121 w 128"/>
                <a:gd name="T23" fmla="*/ 59 h 212"/>
                <a:gd name="T24" fmla="*/ 113 w 128"/>
                <a:gd name="T25" fmla="*/ 59 h 212"/>
                <a:gd name="T26" fmla="*/ 64 w 128"/>
                <a:gd name="T27" fmla="*/ 13 h 212"/>
                <a:gd name="T28" fmla="*/ 29 w 128"/>
                <a:gd name="T29" fmla="*/ 43 h 212"/>
                <a:gd name="T30" fmla="*/ 59 w 128"/>
                <a:gd name="T31" fmla="*/ 80 h 212"/>
                <a:gd name="T32" fmla="*/ 82 w 128"/>
                <a:gd name="T33" fmla="*/ 91 h 212"/>
                <a:gd name="T34" fmla="*/ 128 w 128"/>
                <a:gd name="T35" fmla="*/ 149 h 212"/>
                <a:gd name="T36" fmla="*/ 54 w 128"/>
                <a:gd name="T3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" h="212">
                  <a:moveTo>
                    <a:pt x="54" y="212"/>
                  </a:moveTo>
                  <a:cubicBezTo>
                    <a:pt x="23" y="212"/>
                    <a:pt x="0" y="203"/>
                    <a:pt x="0" y="203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11" y="177"/>
                    <a:pt x="34" y="199"/>
                    <a:pt x="59" y="199"/>
                  </a:cubicBezTo>
                  <a:cubicBezTo>
                    <a:pt x="84" y="199"/>
                    <a:pt x="102" y="185"/>
                    <a:pt x="102" y="163"/>
                  </a:cubicBezTo>
                  <a:cubicBezTo>
                    <a:pt x="102" y="139"/>
                    <a:pt x="78" y="129"/>
                    <a:pt x="63" y="121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18" y="99"/>
                    <a:pt x="1" y="81"/>
                    <a:pt x="1" y="57"/>
                  </a:cubicBezTo>
                  <a:cubicBezTo>
                    <a:pt x="1" y="26"/>
                    <a:pt x="24" y="0"/>
                    <a:pt x="67" y="0"/>
                  </a:cubicBezTo>
                  <a:cubicBezTo>
                    <a:pt x="97" y="0"/>
                    <a:pt x="121" y="10"/>
                    <a:pt x="121" y="10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08" y="33"/>
                    <a:pt x="94" y="13"/>
                    <a:pt x="64" y="13"/>
                  </a:cubicBezTo>
                  <a:cubicBezTo>
                    <a:pt x="42" y="13"/>
                    <a:pt x="29" y="28"/>
                    <a:pt x="29" y="43"/>
                  </a:cubicBezTo>
                  <a:cubicBezTo>
                    <a:pt x="29" y="63"/>
                    <a:pt x="43" y="72"/>
                    <a:pt x="59" y="80"/>
                  </a:cubicBezTo>
                  <a:cubicBezTo>
                    <a:pt x="82" y="91"/>
                    <a:pt x="82" y="91"/>
                    <a:pt x="82" y="91"/>
                  </a:cubicBezTo>
                  <a:cubicBezTo>
                    <a:pt x="103" y="102"/>
                    <a:pt x="128" y="119"/>
                    <a:pt x="128" y="149"/>
                  </a:cubicBezTo>
                  <a:cubicBezTo>
                    <a:pt x="128" y="187"/>
                    <a:pt x="102" y="212"/>
                    <a:pt x="54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693889" y="6544778"/>
              <a:ext cx="147235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851748" y="6544778"/>
              <a:ext cx="183158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90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4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7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90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4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4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8046543" y="6506325"/>
              <a:ext cx="114853" cy="197325"/>
            </a:xfrm>
            <a:custGeom>
              <a:avLst/>
              <a:gdLst>
                <a:gd name="T0" fmla="*/ 91 w 96"/>
                <a:gd name="T1" fmla="*/ 49 h 165"/>
                <a:gd name="T2" fmla="*/ 50 w 96"/>
                <a:gd name="T3" fmla="*/ 49 h 165"/>
                <a:gd name="T4" fmla="*/ 50 w 96"/>
                <a:gd name="T5" fmla="*/ 121 h 165"/>
                <a:gd name="T6" fmla="*/ 70 w 96"/>
                <a:gd name="T7" fmla="*/ 146 h 165"/>
                <a:gd name="T8" fmla="*/ 91 w 96"/>
                <a:gd name="T9" fmla="*/ 141 h 165"/>
                <a:gd name="T10" fmla="*/ 94 w 96"/>
                <a:gd name="T11" fmla="*/ 148 h 165"/>
                <a:gd name="T12" fmla="*/ 68 w 96"/>
                <a:gd name="T13" fmla="*/ 164 h 165"/>
                <a:gd name="T14" fmla="*/ 60 w 96"/>
                <a:gd name="T15" fmla="*/ 165 h 165"/>
                <a:gd name="T16" fmla="*/ 21 w 96"/>
                <a:gd name="T17" fmla="*/ 119 h 165"/>
                <a:gd name="T18" fmla="*/ 21 w 96"/>
                <a:gd name="T19" fmla="*/ 49 h 165"/>
                <a:gd name="T20" fmla="*/ 0 w 96"/>
                <a:gd name="T21" fmla="*/ 49 h 165"/>
                <a:gd name="T22" fmla="*/ 0 w 96"/>
                <a:gd name="T23" fmla="*/ 42 h 165"/>
                <a:gd name="T24" fmla="*/ 44 w 96"/>
                <a:gd name="T25" fmla="*/ 0 h 165"/>
                <a:gd name="T26" fmla="*/ 50 w 96"/>
                <a:gd name="T27" fmla="*/ 0 h 165"/>
                <a:gd name="T28" fmla="*/ 50 w 96"/>
                <a:gd name="T29" fmla="*/ 37 h 165"/>
                <a:gd name="T30" fmla="*/ 96 w 96"/>
                <a:gd name="T31" fmla="*/ 37 h 165"/>
                <a:gd name="T32" fmla="*/ 91 w 96"/>
                <a:gd name="T33" fmla="*/ 49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65">
                  <a:moveTo>
                    <a:pt x="91" y="49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50" y="137"/>
                    <a:pt x="58" y="146"/>
                    <a:pt x="70" y="146"/>
                  </a:cubicBezTo>
                  <a:cubicBezTo>
                    <a:pt x="75" y="146"/>
                    <a:pt x="83" y="145"/>
                    <a:pt x="91" y="141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2" y="165"/>
                    <a:pt x="60" y="165"/>
                  </a:cubicBezTo>
                  <a:cubicBezTo>
                    <a:pt x="35" y="165"/>
                    <a:pt x="21" y="150"/>
                    <a:pt x="21" y="11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32" y="30"/>
                    <a:pt x="44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1" y="49"/>
                    <a:pt x="91" y="49"/>
                    <a:pt x="91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8174551" y="6544778"/>
              <a:ext cx="146729" cy="160390"/>
            </a:xfrm>
            <a:custGeom>
              <a:avLst/>
              <a:gdLst>
                <a:gd name="T0" fmla="*/ 33 w 123"/>
                <a:gd name="T1" fmla="*/ 134 h 134"/>
                <a:gd name="T2" fmla="*/ 0 w 123"/>
                <a:gd name="T3" fmla="*/ 102 h 134"/>
                <a:gd name="T4" fmla="*/ 33 w 123"/>
                <a:gd name="T5" fmla="*/ 69 h 134"/>
                <a:gd name="T6" fmla="*/ 72 w 123"/>
                <a:gd name="T7" fmla="*/ 55 h 134"/>
                <a:gd name="T8" fmla="*/ 72 w 123"/>
                <a:gd name="T9" fmla="*/ 43 h 134"/>
                <a:gd name="T10" fmla="*/ 51 w 123"/>
                <a:gd name="T11" fmla="*/ 13 h 134"/>
                <a:gd name="T12" fmla="*/ 29 w 123"/>
                <a:gd name="T13" fmla="*/ 24 h 134"/>
                <a:gd name="T14" fmla="*/ 27 w 123"/>
                <a:gd name="T15" fmla="*/ 34 h 134"/>
                <a:gd name="T16" fmla="*/ 30 w 123"/>
                <a:gd name="T17" fmla="*/ 44 h 134"/>
                <a:gd name="T18" fmla="*/ 11 w 123"/>
                <a:gd name="T19" fmla="*/ 53 h 134"/>
                <a:gd name="T20" fmla="*/ 6 w 123"/>
                <a:gd name="T21" fmla="*/ 37 h 134"/>
                <a:gd name="T22" fmla="*/ 6 w 123"/>
                <a:gd name="T23" fmla="*/ 34 h 134"/>
                <a:gd name="T24" fmla="*/ 28 w 123"/>
                <a:gd name="T25" fmla="*/ 9 h 134"/>
                <a:gd name="T26" fmla="*/ 58 w 123"/>
                <a:gd name="T27" fmla="*/ 0 h 134"/>
                <a:gd name="T28" fmla="*/ 101 w 123"/>
                <a:gd name="T29" fmla="*/ 38 h 134"/>
                <a:gd name="T30" fmla="*/ 101 w 123"/>
                <a:gd name="T31" fmla="*/ 98 h 134"/>
                <a:gd name="T32" fmla="*/ 109 w 123"/>
                <a:gd name="T33" fmla="*/ 114 h 134"/>
                <a:gd name="T34" fmla="*/ 116 w 123"/>
                <a:gd name="T35" fmla="*/ 113 h 134"/>
                <a:gd name="T36" fmla="*/ 123 w 123"/>
                <a:gd name="T37" fmla="*/ 111 h 134"/>
                <a:gd name="T38" fmla="*/ 123 w 123"/>
                <a:gd name="T39" fmla="*/ 119 h 134"/>
                <a:gd name="T40" fmla="*/ 83 w 123"/>
                <a:gd name="T41" fmla="*/ 134 h 134"/>
                <a:gd name="T42" fmla="*/ 73 w 123"/>
                <a:gd name="T43" fmla="*/ 116 h 134"/>
                <a:gd name="T44" fmla="*/ 33 w 123"/>
                <a:gd name="T45" fmla="*/ 134 h 134"/>
                <a:gd name="T46" fmla="*/ 44 w 123"/>
                <a:gd name="T47" fmla="*/ 76 h 134"/>
                <a:gd name="T48" fmla="*/ 28 w 123"/>
                <a:gd name="T49" fmla="*/ 97 h 134"/>
                <a:gd name="T50" fmla="*/ 47 w 123"/>
                <a:gd name="T51" fmla="*/ 117 h 134"/>
                <a:gd name="T52" fmla="*/ 72 w 123"/>
                <a:gd name="T53" fmla="*/ 107 h 134"/>
                <a:gd name="T54" fmla="*/ 72 w 123"/>
                <a:gd name="T55" fmla="*/ 64 h 134"/>
                <a:gd name="T56" fmla="*/ 44 w 123"/>
                <a:gd name="T57" fmla="*/ 7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34">
                  <a:moveTo>
                    <a:pt x="33" y="134"/>
                  </a:moveTo>
                  <a:cubicBezTo>
                    <a:pt x="13" y="134"/>
                    <a:pt x="0" y="121"/>
                    <a:pt x="0" y="102"/>
                  </a:cubicBezTo>
                  <a:cubicBezTo>
                    <a:pt x="0" y="88"/>
                    <a:pt x="10" y="77"/>
                    <a:pt x="33" y="6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24"/>
                    <a:pt x="63" y="13"/>
                    <a:pt x="51" y="13"/>
                  </a:cubicBezTo>
                  <a:cubicBezTo>
                    <a:pt x="42" y="13"/>
                    <a:pt x="33" y="17"/>
                    <a:pt x="29" y="24"/>
                  </a:cubicBezTo>
                  <a:cubicBezTo>
                    <a:pt x="27" y="27"/>
                    <a:pt x="27" y="31"/>
                    <a:pt x="27" y="34"/>
                  </a:cubicBezTo>
                  <a:cubicBezTo>
                    <a:pt x="27" y="39"/>
                    <a:pt x="30" y="44"/>
                    <a:pt x="30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8" y="49"/>
                    <a:pt x="6" y="43"/>
                    <a:pt x="6" y="37"/>
                  </a:cubicBezTo>
                  <a:cubicBezTo>
                    <a:pt x="6" y="36"/>
                    <a:pt x="6" y="35"/>
                    <a:pt x="6" y="34"/>
                  </a:cubicBezTo>
                  <a:cubicBezTo>
                    <a:pt x="7" y="23"/>
                    <a:pt x="16" y="16"/>
                    <a:pt x="28" y="9"/>
                  </a:cubicBezTo>
                  <a:cubicBezTo>
                    <a:pt x="40" y="2"/>
                    <a:pt x="51" y="0"/>
                    <a:pt x="58" y="0"/>
                  </a:cubicBezTo>
                  <a:cubicBezTo>
                    <a:pt x="94" y="0"/>
                    <a:pt x="101" y="29"/>
                    <a:pt x="101" y="38"/>
                  </a:cubicBezTo>
                  <a:cubicBezTo>
                    <a:pt x="101" y="98"/>
                    <a:pt x="101" y="98"/>
                    <a:pt x="101" y="98"/>
                  </a:cubicBezTo>
                  <a:cubicBezTo>
                    <a:pt x="101" y="108"/>
                    <a:pt x="102" y="114"/>
                    <a:pt x="109" y="114"/>
                  </a:cubicBezTo>
                  <a:cubicBezTo>
                    <a:pt x="112" y="114"/>
                    <a:pt x="113" y="114"/>
                    <a:pt x="116" y="11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77" y="130"/>
                    <a:pt x="74" y="122"/>
                    <a:pt x="73" y="116"/>
                  </a:cubicBezTo>
                  <a:cubicBezTo>
                    <a:pt x="63" y="124"/>
                    <a:pt x="46" y="134"/>
                    <a:pt x="33" y="134"/>
                  </a:cubicBezTo>
                  <a:close/>
                  <a:moveTo>
                    <a:pt x="44" y="76"/>
                  </a:moveTo>
                  <a:cubicBezTo>
                    <a:pt x="38" y="78"/>
                    <a:pt x="28" y="83"/>
                    <a:pt x="28" y="97"/>
                  </a:cubicBezTo>
                  <a:cubicBezTo>
                    <a:pt x="28" y="105"/>
                    <a:pt x="32" y="117"/>
                    <a:pt x="47" y="117"/>
                  </a:cubicBezTo>
                  <a:cubicBezTo>
                    <a:pt x="54" y="117"/>
                    <a:pt x="64" y="113"/>
                    <a:pt x="72" y="107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44" y="76"/>
                    <a:pt x="44" y="76"/>
                    <a:pt x="44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8332411" y="6544778"/>
              <a:ext cx="182652" cy="157860"/>
            </a:xfrm>
            <a:custGeom>
              <a:avLst/>
              <a:gdLst>
                <a:gd name="T0" fmla="*/ 0 w 153"/>
                <a:gd name="T1" fmla="*/ 132 h 132"/>
                <a:gd name="T2" fmla="*/ 0 w 153"/>
                <a:gd name="T3" fmla="*/ 125 h 132"/>
                <a:gd name="T4" fmla="*/ 10 w 153"/>
                <a:gd name="T5" fmla="*/ 123 h 132"/>
                <a:gd name="T6" fmla="*/ 20 w 153"/>
                <a:gd name="T7" fmla="*/ 112 h 132"/>
                <a:gd name="T8" fmla="*/ 20 w 153"/>
                <a:gd name="T9" fmla="*/ 34 h 132"/>
                <a:gd name="T10" fmla="*/ 11 w 153"/>
                <a:gd name="T11" fmla="*/ 24 h 132"/>
                <a:gd name="T12" fmla="*/ 4 w 153"/>
                <a:gd name="T13" fmla="*/ 25 h 132"/>
                <a:gd name="T14" fmla="*/ 0 w 153"/>
                <a:gd name="T15" fmla="*/ 26 h 132"/>
                <a:gd name="T16" fmla="*/ 0 w 153"/>
                <a:gd name="T17" fmla="*/ 18 h 132"/>
                <a:gd name="T18" fmla="*/ 42 w 153"/>
                <a:gd name="T19" fmla="*/ 0 h 132"/>
                <a:gd name="T20" fmla="*/ 48 w 153"/>
                <a:gd name="T21" fmla="*/ 0 h 132"/>
                <a:gd name="T22" fmla="*/ 48 w 153"/>
                <a:gd name="T23" fmla="*/ 21 h 132"/>
                <a:gd name="T24" fmla="*/ 89 w 153"/>
                <a:gd name="T25" fmla="*/ 0 h 132"/>
                <a:gd name="T26" fmla="*/ 133 w 153"/>
                <a:gd name="T27" fmla="*/ 46 h 132"/>
                <a:gd name="T28" fmla="*/ 133 w 153"/>
                <a:gd name="T29" fmla="*/ 112 h 132"/>
                <a:gd name="T30" fmla="*/ 143 w 153"/>
                <a:gd name="T31" fmla="*/ 123 h 132"/>
                <a:gd name="T32" fmla="*/ 153 w 153"/>
                <a:gd name="T33" fmla="*/ 125 h 132"/>
                <a:gd name="T34" fmla="*/ 153 w 153"/>
                <a:gd name="T35" fmla="*/ 132 h 132"/>
                <a:gd name="T36" fmla="*/ 84 w 153"/>
                <a:gd name="T37" fmla="*/ 132 h 132"/>
                <a:gd name="T38" fmla="*/ 84 w 153"/>
                <a:gd name="T39" fmla="*/ 125 h 132"/>
                <a:gd name="T40" fmla="*/ 94 w 153"/>
                <a:gd name="T41" fmla="*/ 123 h 132"/>
                <a:gd name="T42" fmla="*/ 104 w 153"/>
                <a:gd name="T43" fmla="*/ 112 h 132"/>
                <a:gd name="T44" fmla="*/ 104 w 153"/>
                <a:gd name="T45" fmla="*/ 46 h 132"/>
                <a:gd name="T46" fmla="*/ 79 w 153"/>
                <a:gd name="T47" fmla="*/ 18 h 132"/>
                <a:gd name="T48" fmla="*/ 49 w 153"/>
                <a:gd name="T49" fmla="*/ 31 h 132"/>
                <a:gd name="T50" fmla="*/ 49 w 153"/>
                <a:gd name="T51" fmla="*/ 112 h 132"/>
                <a:gd name="T52" fmla="*/ 59 w 153"/>
                <a:gd name="T53" fmla="*/ 123 h 132"/>
                <a:gd name="T54" fmla="*/ 69 w 153"/>
                <a:gd name="T55" fmla="*/ 125 h 132"/>
                <a:gd name="T56" fmla="*/ 69 w 153"/>
                <a:gd name="T57" fmla="*/ 132 h 132"/>
                <a:gd name="T58" fmla="*/ 0 w 153"/>
                <a:gd name="T5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3" h="132">
                  <a:moveTo>
                    <a:pt x="0" y="132"/>
                  </a:moveTo>
                  <a:cubicBezTo>
                    <a:pt x="0" y="125"/>
                    <a:pt x="0" y="125"/>
                    <a:pt x="0" y="125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6" y="122"/>
                    <a:pt x="20" y="117"/>
                    <a:pt x="20" y="11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27"/>
                    <a:pt x="17" y="24"/>
                    <a:pt x="11" y="24"/>
                  </a:cubicBezTo>
                  <a:cubicBezTo>
                    <a:pt x="9" y="24"/>
                    <a:pt x="6" y="24"/>
                    <a:pt x="4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61" y="7"/>
                    <a:pt x="76" y="0"/>
                    <a:pt x="89" y="0"/>
                  </a:cubicBezTo>
                  <a:cubicBezTo>
                    <a:pt x="119" y="0"/>
                    <a:pt x="133" y="21"/>
                    <a:pt x="133" y="46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33" y="117"/>
                    <a:pt x="138" y="122"/>
                    <a:pt x="143" y="123"/>
                  </a:cubicBezTo>
                  <a:cubicBezTo>
                    <a:pt x="153" y="125"/>
                    <a:pt x="153" y="125"/>
                    <a:pt x="153" y="125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4" y="125"/>
                    <a:pt x="84" y="125"/>
                    <a:pt x="84" y="125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0" y="122"/>
                    <a:pt x="104" y="117"/>
                    <a:pt x="104" y="112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37"/>
                    <a:pt x="102" y="18"/>
                    <a:pt x="79" y="18"/>
                  </a:cubicBezTo>
                  <a:cubicBezTo>
                    <a:pt x="66" y="18"/>
                    <a:pt x="55" y="26"/>
                    <a:pt x="49" y="31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2"/>
                    <a:pt x="59" y="123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0" y="132"/>
                    <a:pt x="0" y="132"/>
                    <a:pt x="0" y="1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8531760" y="6430937"/>
              <a:ext cx="181640" cy="274231"/>
            </a:xfrm>
            <a:custGeom>
              <a:avLst/>
              <a:gdLst>
                <a:gd name="T0" fmla="*/ 60 w 152"/>
                <a:gd name="T1" fmla="*/ 229 h 229"/>
                <a:gd name="T2" fmla="*/ 0 w 152"/>
                <a:gd name="T3" fmla="*/ 165 h 229"/>
                <a:gd name="T4" fmla="*/ 70 w 152"/>
                <a:gd name="T5" fmla="*/ 95 h 229"/>
                <a:gd name="T6" fmla="*/ 100 w 152"/>
                <a:gd name="T7" fmla="*/ 100 h 229"/>
                <a:gd name="T8" fmla="*/ 100 w 152"/>
                <a:gd name="T9" fmla="*/ 34 h 229"/>
                <a:gd name="T10" fmla="*/ 91 w 152"/>
                <a:gd name="T11" fmla="*/ 25 h 229"/>
                <a:gd name="T12" fmla="*/ 83 w 152"/>
                <a:gd name="T13" fmla="*/ 26 h 229"/>
                <a:gd name="T14" fmla="*/ 77 w 152"/>
                <a:gd name="T15" fmla="*/ 28 h 229"/>
                <a:gd name="T16" fmla="*/ 77 w 152"/>
                <a:gd name="T17" fmla="*/ 20 h 229"/>
                <a:gd name="T18" fmla="*/ 123 w 152"/>
                <a:gd name="T19" fmla="*/ 0 h 229"/>
                <a:gd name="T20" fmla="*/ 129 w 152"/>
                <a:gd name="T21" fmla="*/ 0 h 229"/>
                <a:gd name="T22" fmla="*/ 129 w 152"/>
                <a:gd name="T23" fmla="*/ 192 h 229"/>
                <a:gd name="T24" fmla="*/ 138 w 152"/>
                <a:gd name="T25" fmla="*/ 209 h 229"/>
                <a:gd name="T26" fmla="*/ 145 w 152"/>
                <a:gd name="T27" fmla="*/ 208 h 229"/>
                <a:gd name="T28" fmla="*/ 152 w 152"/>
                <a:gd name="T29" fmla="*/ 206 h 229"/>
                <a:gd name="T30" fmla="*/ 152 w 152"/>
                <a:gd name="T31" fmla="*/ 214 h 229"/>
                <a:gd name="T32" fmla="*/ 112 w 152"/>
                <a:gd name="T33" fmla="*/ 229 h 229"/>
                <a:gd name="T34" fmla="*/ 101 w 152"/>
                <a:gd name="T35" fmla="*/ 210 h 229"/>
                <a:gd name="T36" fmla="*/ 60 w 152"/>
                <a:gd name="T37" fmla="*/ 229 h 229"/>
                <a:gd name="T38" fmla="*/ 73 w 152"/>
                <a:gd name="T39" fmla="*/ 107 h 229"/>
                <a:gd name="T40" fmla="*/ 31 w 152"/>
                <a:gd name="T41" fmla="*/ 159 h 229"/>
                <a:gd name="T42" fmla="*/ 73 w 152"/>
                <a:gd name="T43" fmla="*/ 211 h 229"/>
                <a:gd name="T44" fmla="*/ 100 w 152"/>
                <a:gd name="T45" fmla="*/ 198 h 229"/>
                <a:gd name="T46" fmla="*/ 100 w 152"/>
                <a:gd name="T47" fmla="*/ 122 h 229"/>
                <a:gd name="T48" fmla="*/ 73 w 152"/>
                <a:gd name="T49" fmla="*/ 10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" h="229">
                  <a:moveTo>
                    <a:pt x="60" y="229"/>
                  </a:moveTo>
                  <a:cubicBezTo>
                    <a:pt x="33" y="229"/>
                    <a:pt x="0" y="209"/>
                    <a:pt x="0" y="165"/>
                  </a:cubicBezTo>
                  <a:cubicBezTo>
                    <a:pt x="0" y="126"/>
                    <a:pt x="30" y="95"/>
                    <a:pt x="70" y="95"/>
                  </a:cubicBezTo>
                  <a:cubicBezTo>
                    <a:pt x="83" y="95"/>
                    <a:pt x="93" y="97"/>
                    <a:pt x="100" y="100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27"/>
                    <a:pt x="96" y="25"/>
                    <a:pt x="91" y="25"/>
                  </a:cubicBezTo>
                  <a:cubicBezTo>
                    <a:pt x="89" y="25"/>
                    <a:pt x="86" y="25"/>
                    <a:pt x="83" y="26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203"/>
                    <a:pt x="131" y="209"/>
                    <a:pt x="138" y="209"/>
                  </a:cubicBezTo>
                  <a:cubicBezTo>
                    <a:pt x="141" y="209"/>
                    <a:pt x="142" y="209"/>
                    <a:pt x="145" y="208"/>
                  </a:cubicBezTo>
                  <a:cubicBezTo>
                    <a:pt x="152" y="206"/>
                    <a:pt x="152" y="206"/>
                    <a:pt x="152" y="206"/>
                  </a:cubicBezTo>
                  <a:cubicBezTo>
                    <a:pt x="152" y="214"/>
                    <a:pt x="152" y="214"/>
                    <a:pt x="152" y="214"/>
                  </a:cubicBezTo>
                  <a:cubicBezTo>
                    <a:pt x="112" y="229"/>
                    <a:pt x="112" y="229"/>
                    <a:pt x="112" y="229"/>
                  </a:cubicBezTo>
                  <a:cubicBezTo>
                    <a:pt x="105" y="225"/>
                    <a:pt x="102" y="217"/>
                    <a:pt x="101" y="210"/>
                  </a:cubicBezTo>
                  <a:cubicBezTo>
                    <a:pt x="93" y="218"/>
                    <a:pt x="80" y="229"/>
                    <a:pt x="60" y="229"/>
                  </a:cubicBezTo>
                  <a:close/>
                  <a:moveTo>
                    <a:pt x="73" y="107"/>
                  </a:moveTo>
                  <a:cubicBezTo>
                    <a:pt x="52" y="107"/>
                    <a:pt x="31" y="120"/>
                    <a:pt x="31" y="159"/>
                  </a:cubicBezTo>
                  <a:cubicBezTo>
                    <a:pt x="31" y="192"/>
                    <a:pt x="47" y="211"/>
                    <a:pt x="73" y="211"/>
                  </a:cubicBezTo>
                  <a:cubicBezTo>
                    <a:pt x="88" y="211"/>
                    <a:pt x="98" y="202"/>
                    <a:pt x="100" y="198"/>
                  </a:cubicBezTo>
                  <a:cubicBezTo>
                    <a:pt x="100" y="122"/>
                    <a:pt x="100" y="122"/>
                    <a:pt x="100" y="122"/>
                  </a:cubicBezTo>
                  <a:cubicBezTo>
                    <a:pt x="96" y="113"/>
                    <a:pt x="85" y="107"/>
                    <a:pt x="73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729085" y="6544778"/>
              <a:ext cx="143187" cy="160390"/>
            </a:xfrm>
            <a:custGeom>
              <a:avLst/>
              <a:gdLst>
                <a:gd name="T0" fmla="*/ 30 w 120"/>
                <a:gd name="T1" fmla="*/ 57 h 134"/>
                <a:gd name="T2" fmla="*/ 30 w 120"/>
                <a:gd name="T3" fmla="*/ 58 h 134"/>
                <a:gd name="T4" fmla="*/ 79 w 120"/>
                <a:gd name="T5" fmla="*/ 116 h 134"/>
                <a:gd name="T6" fmla="*/ 116 w 120"/>
                <a:gd name="T7" fmla="*/ 103 h 134"/>
                <a:gd name="T8" fmla="*/ 116 w 120"/>
                <a:gd name="T9" fmla="*/ 115 h 134"/>
                <a:gd name="T10" fmla="*/ 65 w 120"/>
                <a:gd name="T11" fmla="*/ 134 h 134"/>
                <a:gd name="T12" fmla="*/ 0 w 120"/>
                <a:gd name="T13" fmla="*/ 68 h 134"/>
                <a:gd name="T14" fmla="*/ 65 w 120"/>
                <a:gd name="T15" fmla="*/ 0 h 134"/>
                <a:gd name="T16" fmla="*/ 120 w 120"/>
                <a:gd name="T17" fmla="*/ 53 h 134"/>
                <a:gd name="T18" fmla="*/ 120 w 120"/>
                <a:gd name="T19" fmla="*/ 57 h 134"/>
                <a:gd name="T20" fmla="*/ 30 w 120"/>
                <a:gd name="T21" fmla="*/ 57 h 134"/>
                <a:gd name="T22" fmla="*/ 89 w 120"/>
                <a:gd name="T23" fmla="*/ 45 h 134"/>
                <a:gd name="T24" fmla="*/ 89 w 120"/>
                <a:gd name="T25" fmla="*/ 44 h 134"/>
                <a:gd name="T26" fmla="*/ 63 w 120"/>
                <a:gd name="T27" fmla="*/ 12 h 134"/>
                <a:gd name="T28" fmla="*/ 31 w 120"/>
                <a:gd name="T29" fmla="*/ 45 h 134"/>
                <a:gd name="T30" fmla="*/ 89 w 120"/>
                <a:gd name="T31" fmla="*/ 45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34">
                  <a:moveTo>
                    <a:pt x="30" y="57"/>
                  </a:moveTo>
                  <a:cubicBezTo>
                    <a:pt x="30" y="58"/>
                    <a:pt x="30" y="58"/>
                    <a:pt x="30" y="58"/>
                  </a:cubicBezTo>
                  <a:cubicBezTo>
                    <a:pt x="29" y="97"/>
                    <a:pt x="52" y="116"/>
                    <a:pt x="79" y="116"/>
                  </a:cubicBezTo>
                  <a:cubicBezTo>
                    <a:pt x="93" y="116"/>
                    <a:pt x="106" y="111"/>
                    <a:pt x="116" y="103"/>
                  </a:cubicBezTo>
                  <a:cubicBezTo>
                    <a:pt x="116" y="115"/>
                    <a:pt x="116" y="115"/>
                    <a:pt x="116" y="115"/>
                  </a:cubicBezTo>
                  <a:cubicBezTo>
                    <a:pt x="104" y="125"/>
                    <a:pt x="87" y="134"/>
                    <a:pt x="65" y="134"/>
                  </a:cubicBezTo>
                  <a:cubicBezTo>
                    <a:pt x="20" y="134"/>
                    <a:pt x="0" y="101"/>
                    <a:pt x="0" y="68"/>
                  </a:cubicBezTo>
                  <a:cubicBezTo>
                    <a:pt x="0" y="31"/>
                    <a:pt x="28" y="0"/>
                    <a:pt x="65" y="0"/>
                  </a:cubicBezTo>
                  <a:cubicBezTo>
                    <a:pt x="96" y="0"/>
                    <a:pt x="120" y="21"/>
                    <a:pt x="120" y="5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30" y="57"/>
                    <a:pt x="30" y="57"/>
                    <a:pt x="30" y="57"/>
                  </a:cubicBezTo>
                  <a:close/>
                  <a:moveTo>
                    <a:pt x="89" y="45"/>
                  </a:moveTo>
                  <a:cubicBezTo>
                    <a:pt x="89" y="44"/>
                    <a:pt x="89" y="44"/>
                    <a:pt x="89" y="44"/>
                  </a:cubicBezTo>
                  <a:cubicBezTo>
                    <a:pt x="89" y="22"/>
                    <a:pt x="77" y="12"/>
                    <a:pt x="63" y="12"/>
                  </a:cubicBezTo>
                  <a:cubicBezTo>
                    <a:pt x="46" y="12"/>
                    <a:pt x="34" y="23"/>
                    <a:pt x="31" y="45"/>
                  </a:cubicBezTo>
                  <a:cubicBezTo>
                    <a:pt x="89" y="45"/>
                    <a:pt x="89" y="45"/>
                    <a:pt x="89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8893016" y="6543766"/>
              <a:ext cx="117889" cy="158872"/>
            </a:xfrm>
            <a:custGeom>
              <a:avLst/>
              <a:gdLst>
                <a:gd name="T0" fmla="*/ 0 w 99"/>
                <a:gd name="T1" fmla="*/ 133 h 133"/>
                <a:gd name="T2" fmla="*/ 0 w 99"/>
                <a:gd name="T3" fmla="*/ 126 h 133"/>
                <a:gd name="T4" fmla="*/ 9 w 99"/>
                <a:gd name="T5" fmla="*/ 124 h 133"/>
                <a:gd name="T6" fmla="*/ 19 w 99"/>
                <a:gd name="T7" fmla="*/ 113 h 133"/>
                <a:gd name="T8" fmla="*/ 19 w 99"/>
                <a:gd name="T9" fmla="*/ 35 h 133"/>
                <a:gd name="T10" fmla="*/ 10 w 99"/>
                <a:gd name="T11" fmla="*/ 25 h 133"/>
                <a:gd name="T12" fmla="*/ 4 w 99"/>
                <a:gd name="T13" fmla="*/ 26 h 133"/>
                <a:gd name="T14" fmla="*/ 0 w 99"/>
                <a:gd name="T15" fmla="*/ 27 h 133"/>
                <a:gd name="T16" fmla="*/ 0 w 99"/>
                <a:gd name="T17" fmla="*/ 19 h 133"/>
                <a:gd name="T18" fmla="*/ 41 w 99"/>
                <a:gd name="T19" fmla="*/ 1 h 133"/>
                <a:gd name="T20" fmla="*/ 47 w 99"/>
                <a:gd name="T21" fmla="*/ 1 h 133"/>
                <a:gd name="T22" fmla="*/ 47 w 99"/>
                <a:gd name="T23" fmla="*/ 29 h 133"/>
                <a:gd name="T24" fmla="*/ 84 w 99"/>
                <a:gd name="T25" fmla="*/ 0 h 133"/>
                <a:gd name="T26" fmla="*/ 99 w 99"/>
                <a:gd name="T27" fmla="*/ 3 h 133"/>
                <a:gd name="T28" fmla="*/ 99 w 99"/>
                <a:gd name="T29" fmla="*/ 34 h 133"/>
                <a:gd name="T30" fmla="*/ 93 w 99"/>
                <a:gd name="T31" fmla="*/ 34 h 133"/>
                <a:gd name="T32" fmla="*/ 77 w 99"/>
                <a:gd name="T33" fmla="*/ 22 h 133"/>
                <a:gd name="T34" fmla="*/ 48 w 99"/>
                <a:gd name="T35" fmla="*/ 41 h 133"/>
                <a:gd name="T36" fmla="*/ 48 w 99"/>
                <a:gd name="T37" fmla="*/ 113 h 133"/>
                <a:gd name="T38" fmla="*/ 60 w 99"/>
                <a:gd name="T39" fmla="*/ 124 h 133"/>
                <a:gd name="T40" fmla="*/ 74 w 99"/>
                <a:gd name="T41" fmla="*/ 126 h 133"/>
                <a:gd name="T42" fmla="*/ 74 w 99"/>
                <a:gd name="T43" fmla="*/ 133 h 133"/>
                <a:gd name="T44" fmla="*/ 0 w 99"/>
                <a:gd name="T4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9" h="133">
                  <a:moveTo>
                    <a:pt x="0" y="133"/>
                  </a:moveTo>
                  <a:cubicBezTo>
                    <a:pt x="0" y="126"/>
                    <a:pt x="0" y="126"/>
                    <a:pt x="0" y="126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15" y="123"/>
                    <a:pt x="19" y="118"/>
                    <a:pt x="19" y="11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28"/>
                    <a:pt x="16" y="25"/>
                    <a:pt x="10" y="25"/>
                  </a:cubicBezTo>
                  <a:cubicBezTo>
                    <a:pt x="8" y="25"/>
                    <a:pt x="6" y="25"/>
                    <a:pt x="4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58" y="9"/>
                    <a:pt x="70" y="0"/>
                    <a:pt x="84" y="0"/>
                  </a:cubicBezTo>
                  <a:cubicBezTo>
                    <a:pt x="96" y="0"/>
                    <a:pt x="99" y="3"/>
                    <a:pt x="99" y="3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2" y="26"/>
                    <a:pt x="86" y="22"/>
                    <a:pt x="77" y="22"/>
                  </a:cubicBezTo>
                  <a:cubicBezTo>
                    <a:pt x="68" y="22"/>
                    <a:pt x="56" y="24"/>
                    <a:pt x="48" y="41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48" y="118"/>
                    <a:pt x="54" y="123"/>
                    <a:pt x="60" y="124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33"/>
                    <a:pt x="74" y="133"/>
                    <a:pt x="74" y="133"/>
                  </a:cubicBezTo>
                  <a:cubicBezTo>
                    <a:pt x="0" y="133"/>
                    <a:pt x="0" y="13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s-ES" kern="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0" name="Picture 2" descr="fondo0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20" y="-3175"/>
            <a:ext cx="9186863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51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gray">
          <a:xfrm>
            <a:off x="709793" y="225485"/>
            <a:ext cx="736176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303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0303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65000"/>
              <a:buFont typeface="Wingdings" pitchFamily="2" charset="2"/>
              <a:buNone/>
              <a:defRPr/>
            </a:pPr>
            <a:endParaRPr lang="es-ES" altLang="es-ES" sz="2800" b="0" dirty="0" smtClean="0">
              <a:solidFill>
                <a:srgbClr val="00000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563" y="548803"/>
            <a:ext cx="8229600" cy="300037"/>
          </a:xfrm>
          <a:prstGeom prst="rect">
            <a:avLst/>
          </a:prstGeom>
        </p:spPr>
        <p:txBody>
          <a:bodyPr/>
          <a:lstStyle/>
          <a:p>
            <a:endParaRPr lang="es-ES_tradnl" altLang="es-ES" dirty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2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6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-1"/>
            <a:ext cx="9144117" cy="62125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ES" sz="1400">
              <a:solidFill>
                <a:srgbClr val="000000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178" y="1196975"/>
            <a:ext cx="8438444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  <a:p>
            <a:pPr lvl="4"/>
            <a:endParaRPr lang="es-ES" smtClean="0"/>
          </a:p>
        </p:txBody>
      </p:sp>
      <p:sp>
        <p:nvSpPr>
          <p:cNvPr id="9434118" name="Rectangle 6"/>
          <p:cNvSpPr>
            <a:spLocks noChangeArrowheads="1"/>
          </p:cNvSpPr>
          <p:nvPr/>
        </p:nvSpPr>
        <p:spPr bwMode="auto">
          <a:xfrm>
            <a:off x="8101190" y="131763"/>
            <a:ext cx="86924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F42B1F-B43B-41E8-B2FE-5CDACE251FC6}" type="slidenum">
              <a:rPr lang="es-ES_tradnl" sz="1500" b="1">
                <a:solidFill>
                  <a:srgbClr val="FF000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_tradnl" sz="1500" b="1" dirty="0">
              <a:solidFill>
                <a:srgbClr val="FF0000"/>
              </a:solidFill>
            </a:endParaRPr>
          </a:p>
        </p:txBody>
      </p:sp>
      <p:sp>
        <p:nvSpPr>
          <p:cNvPr id="11367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51178" y="260354"/>
            <a:ext cx="843703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estilo título patrón</a:t>
            </a:r>
          </a:p>
        </p:txBody>
      </p:sp>
      <p:pic>
        <p:nvPicPr>
          <p:cNvPr id="7" name="Picture 7" descr="A-Santander-negativo_RGB [Convertido]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75254" y="6212554"/>
            <a:ext cx="2168877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502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55600" indent="-355600" algn="l" rtl="0" eaLnBrk="0" fontAlgn="base" hangingPunct="0">
        <a:spcBef>
          <a:spcPct val="6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01613" algn="l" rtl="0" eaLnBrk="0" fontAlgn="base" hangingPunct="0">
        <a:spcBef>
          <a:spcPct val="60000"/>
        </a:spcBef>
        <a:spcAft>
          <a:spcPct val="0"/>
        </a:spcAft>
        <a:buClr>
          <a:schemeClr val="bg2"/>
        </a:buClr>
        <a:buChar char="•"/>
        <a:defRPr sz="1200">
          <a:solidFill>
            <a:srgbClr val="000000"/>
          </a:solidFill>
          <a:latin typeface="+mn-lt"/>
          <a:cs typeface="+mn-cs"/>
        </a:defRPr>
      </a:lvl2pPr>
      <a:lvl3pPr marL="1187450" indent="-196850" algn="l" rtl="0" eaLnBrk="0" fontAlgn="base" hangingPunct="0">
        <a:spcBef>
          <a:spcPct val="60000"/>
        </a:spcBef>
        <a:spcAft>
          <a:spcPct val="0"/>
        </a:spcAft>
        <a:buFont typeface="Arial" charset="0"/>
        <a:buChar char="-"/>
        <a:defRPr sz="1200">
          <a:solidFill>
            <a:srgbClr val="000000"/>
          </a:solidFill>
          <a:latin typeface="+mn-lt"/>
          <a:cs typeface="+mn-cs"/>
        </a:defRPr>
      </a:lvl3pPr>
      <a:lvl4pPr marL="1524000" indent="-146050" algn="l" rtl="0" eaLnBrk="0" fontAlgn="base" hangingPunct="0">
        <a:spcBef>
          <a:spcPct val="60000"/>
        </a:spcBef>
        <a:spcAft>
          <a:spcPct val="0"/>
        </a:spcAft>
        <a:buFont typeface="Arial" charset="0"/>
        <a:buChar char="»"/>
        <a:defRPr sz="1200">
          <a:solidFill>
            <a:schemeClr val="tx1"/>
          </a:solidFill>
          <a:latin typeface="+mn-lt"/>
          <a:cs typeface="+mn-cs"/>
        </a:defRPr>
      </a:lvl4pPr>
      <a:lvl5pPr marL="1968500" indent="-88900" algn="l" rtl="0" eaLnBrk="0" fontAlgn="base" hangingPunct="0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5pPr>
      <a:lvl6pPr marL="24257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6pPr>
      <a:lvl7pPr marL="28829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7pPr>
      <a:lvl8pPr marL="33401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8pPr>
      <a:lvl9pPr marL="3797300" indent="-88900" algn="l" rtl="0" fontAlgn="base">
        <a:spcBef>
          <a:spcPct val="60000"/>
        </a:spcBef>
        <a:spcAft>
          <a:spcPct val="0"/>
        </a:spcAft>
        <a:buFont typeface="Arial" charset="0"/>
        <a:buChar char="&gt;"/>
        <a:defRPr sz="12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5.xml"/><Relationship Id="rId21" Type="http://schemas.openxmlformats.org/officeDocument/2006/relationships/tags" Target="../tags/tag20.xml"/><Relationship Id="rId42" Type="http://schemas.openxmlformats.org/officeDocument/2006/relationships/tags" Target="../tags/tag41.xml"/><Relationship Id="rId47" Type="http://schemas.openxmlformats.org/officeDocument/2006/relationships/tags" Target="../tags/tag46.xml"/><Relationship Id="rId63" Type="http://schemas.openxmlformats.org/officeDocument/2006/relationships/tags" Target="../tags/tag62.xml"/><Relationship Id="rId68" Type="http://schemas.openxmlformats.org/officeDocument/2006/relationships/tags" Target="../tags/tag67.xml"/><Relationship Id="rId84" Type="http://schemas.openxmlformats.org/officeDocument/2006/relationships/tags" Target="../tags/tag83.xml"/><Relationship Id="rId89" Type="http://schemas.openxmlformats.org/officeDocument/2006/relationships/tags" Target="../tags/tag88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9" Type="http://schemas.openxmlformats.org/officeDocument/2006/relationships/tags" Target="../tags/tag28.xml"/><Relationship Id="rId107" Type="http://schemas.openxmlformats.org/officeDocument/2006/relationships/notesSlide" Target="../notesSlides/notesSlide2.xml"/><Relationship Id="rId11" Type="http://schemas.openxmlformats.org/officeDocument/2006/relationships/tags" Target="../tags/tag10.xml"/><Relationship Id="rId24" Type="http://schemas.openxmlformats.org/officeDocument/2006/relationships/tags" Target="../tags/tag23.xml"/><Relationship Id="rId32" Type="http://schemas.openxmlformats.org/officeDocument/2006/relationships/tags" Target="../tags/tag31.xml"/><Relationship Id="rId37" Type="http://schemas.openxmlformats.org/officeDocument/2006/relationships/tags" Target="../tags/tag36.xml"/><Relationship Id="rId40" Type="http://schemas.openxmlformats.org/officeDocument/2006/relationships/tags" Target="../tags/tag39.xml"/><Relationship Id="rId45" Type="http://schemas.openxmlformats.org/officeDocument/2006/relationships/tags" Target="../tags/tag44.xml"/><Relationship Id="rId53" Type="http://schemas.openxmlformats.org/officeDocument/2006/relationships/tags" Target="../tags/tag52.xml"/><Relationship Id="rId58" Type="http://schemas.openxmlformats.org/officeDocument/2006/relationships/tags" Target="../tags/tag57.xml"/><Relationship Id="rId66" Type="http://schemas.openxmlformats.org/officeDocument/2006/relationships/tags" Target="../tags/tag65.xml"/><Relationship Id="rId74" Type="http://schemas.openxmlformats.org/officeDocument/2006/relationships/tags" Target="../tags/tag73.xml"/><Relationship Id="rId79" Type="http://schemas.openxmlformats.org/officeDocument/2006/relationships/tags" Target="../tags/tag78.xml"/><Relationship Id="rId87" Type="http://schemas.openxmlformats.org/officeDocument/2006/relationships/tags" Target="../tags/tag86.xml"/><Relationship Id="rId102" Type="http://schemas.openxmlformats.org/officeDocument/2006/relationships/tags" Target="../tags/tag101.xml"/><Relationship Id="rId110" Type="http://schemas.openxmlformats.org/officeDocument/2006/relationships/image" Target="../media/image5.wmf"/><Relationship Id="rId5" Type="http://schemas.openxmlformats.org/officeDocument/2006/relationships/tags" Target="../tags/tag4.xml"/><Relationship Id="rId61" Type="http://schemas.openxmlformats.org/officeDocument/2006/relationships/tags" Target="../tags/tag60.xml"/><Relationship Id="rId82" Type="http://schemas.openxmlformats.org/officeDocument/2006/relationships/tags" Target="../tags/tag81.xml"/><Relationship Id="rId90" Type="http://schemas.openxmlformats.org/officeDocument/2006/relationships/tags" Target="../tags/tag89.xml"/><Relationship Id="rId95" Type="http://schemas.openxmlformats.org/officeDocument/2006/relationships/tags" Target="../tags/tag94.xml"/><Relationship Id="rId19" Type="http://schemas.openxmlformats.org/officeDocument/2006/relationships/tags" Target="../tags/tag1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30" Type="http://schemas.openxmlformats.org/officeDocument/2006/relationships/tags" Target="../tags/tag29.xml"/><Relationship Id="rId35" Type="http://schemas.openxmlformats.org/officeDocument/2006/relationships/tags" Target="../tags/tag34.xml"/><Relationship Id="rId43" Type="http://schemas.openxmlformats.org/officeDocument/2006/relationships/tags" Target="../tags/tag42.xml"/><Relationship Id="rId48" Type="http://schemas.openxmlformats.org/officeDocument/2006/relationships/tags" Target="../tags/tag47.xml"/><Relationship Id="rId56" Type="http://schemas.openxmlformats.org/officeDocument/2006/relationships/tags" Target="../tags/tag55.xml"/><Relationship Id="rId64" Type="http://schemas.openxmlformats.org/officeDocument/2006/relationships/tags" Target="../tags/tag63.xml"/><Relationship Id="rId69" Type="http://schemas.openxmlformats.org/officeDocument/2006/relationships/tags" Target="../tags/tag68.xml"/><Relationship Id="rId77" Type="http://schemas.openxmlformats.org/officeDocument/2006/relationships/tags" Target="../tags/tag76.xml"/><Relationship Id="rId100" Type="http://schemas.openxmlformats.org/officeDocument/2006/relationships/tags" Target="../tags/tag99.xml"/><Relationship Id="rId105" Type="http://schemas.openxmlformats.org/officeDocument/2006/relationships/tags" Target="../tags/tag104.xml"/><Relationship Id="rId8" Type="http://schemas.openxmlformats.org/officeDocument/2006/relationships/tags" Target="../tags/tag7.xml"/><Relationship Id="rId51" Type="http://schemas.openxmlformats.org/officeDocument/2006/relationships/tags" Target="../tags/tag50.xml"/><Relationship Id="rId72" Type="http://schemas.openxmlformats.org/officeDocument/2006/relationships/tags" Target="../tags/tag71.xml"/><Relationship Id="rId80" Type="http://schemas.openxmlformats.org/officeDocument/2006/relationships/tags" Target="../tags/tag79.xml"/><Relationship Id="rId85" Type="http://schemas.openxmlformats.org/officeDocument/2006/relationships/tags" Target="../tags/tag84.xml"/><Relationship Id="rId93" Type="http://schemas.openxmlformats.org/officeDocument/2006/relationships/tags" Target="../tags/tag92.xml"/><Relationship Id="rId98" Type="http://schemas.openxmlformats.org/officeDocument/2006/relationships/tags" Target="../tags/tag97.xml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33" Type="http://schemas.openxmlformats.org/officeDocument/2006/relationships/tags" Target="../tags/tag32.xml"/><Relationship Id="rId38" Type="http://schemas.openxmlformats.org/officeDocument/2006/relationships/tags" Target="../tags/tag37.xml"/><Relationship Id="rId46" Type="http://schemas.openxmlformats.org/officeDocument/2006/relationships/tags" Target="../tags/tag45.xml"/><Relationship Id="rId59" Type="http://schemas.openxmlformats.org/officeDocument/2006/relationships/tags" Target="../tags/tag58.xml"/><Relationship Id="rId67" Type="http://schemas.openxmlformats.org/officeDocument/2006/relationships/tags" Target="../tags/tag66.xml"/><Relationship Id="rId103" Type="http://schemas.openxmlformats.org/officeDocument/2006/relationships/tags" Target="../tags/tag102.xml"/><Relationship Id="rId108" Type="http://schemas.openxmlformats.org/officeDocument/2006/relationships/oleObject" Target="../embeddings/oleObject1.bin"/><Relationship Id="rId20" Type="http://schemas.openxmlformats.org/officeDocument/2006/relationships/tags" Target="../tags/tag19.xml"/><Relationship Id="rId41" Type="http://schemas.openxmlformats.org/officeDocument/2006/relationships/tags" Target="../tags/tag40.xml"/><Relationship Id="rId54" Type="http://schemas.openxmlformats.org/officeDocument/2006/relationships/tags" Target="../tags/tag53.xml"/><Relationship Id="rId62" Type="http://schemas.openxmlformats.org/officeDocument/2006/relationships/tags" Target="../tags/tag61.xml"/><Relationship Id="rId70" Type="http://schemas.openxmlformats.org/officeDocument/2006/relationships/tags" Target="../tags/tag69.xml"/><Relationship Id="rId75" Type="http://schemas.openxmlformats.org/officeDocument/2006/relationships/tags" Target="../tags/tag74.xml"/><Relationship Id="rId83" Type="http://schemas.openxmlformats.org/officeDocument/2006/relationships/tags" Target="../tags/tag82.xml"/><Relationship Id="rId88" Type="http://schemas.openxmlformats.org/officeDocument/2006/relationships/tags" Target="../tags/tag87.xml"/><Relationship Id="rId91" Type="http://schemas.openxmlformats.org/officeDocument/2006/relationships/tags" Target="../tags/tag90.xml"/><Relationship Id="rId96" Type="http://schemas.openxmlformats.org/officeDocument/2006/relationships/tags" Target="../tags/tag95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tags" Target="../tags/tag27.xml"/><Relationship Id="rId36" Type="http://schemas.openxmlformats.org/officeDocument/2006/relationships/tags" Target="../tags/tag35.xml"/><Relationship Id="rId49" Type="http://schemas.openxmlformats.org/officeDocument/2006/relationships/tags" Target="../tags/tag48.xml"/><Relationship Id="rId57" Type="http://schemas.openxmlformats.org/officeDocument/2006/relationships/tags" Target="../tags/tag56.xml"/><Relationship Id="rId106" Type="http://schemas.openxmlformats.org/officeDocument/2006/relationships/slideLayout" Target="../slideLayouts/slideLayout1.xml"/><Relationship Id="rId10" Type="http://schemas.openxmlformats.org/officeDocument/2006/relationships/tags" Target="../tags/tag9.xml"/><Relationship Id="rId31" Type="http://schemas.openxmlformats.org/officeDocument/2006/relationships/tags" Target="../tags/tag30.xml"/><Relationship Id="rId44" Type="http://schemas.openxmlformats.org/officeDocument/2006/relationships/tags" Target="../tags/tag43.xml"/><Relationship Id="rId52" Type="http://schemas.openxmlformats.org/officeDocument/2006/relationships/tags" Target="../tags/tag51.xml"/><Relationship Id="rId60" Type="http://schemas.openxmlformats.org/officeDocument/2006/relationships/tags" Target="../tags/tag59.xml"/><Relationship Id="rId65" Type="http://schemas.openxmlformats.org/officeDocument/2006/relationships/tags" Target="../tags/tag64.xml"/><Relationship Id="rId73" Type="http://schemas.openxmlformats.org/officeDocument/2006/relationships/tags" Target="../tags/tag72.xml"/><Relationship Id="rId78" Type="http://schemas.openxmlformats.org/officeDocument/2006/relationships/tags" Target="../tags/tag77.xml"/><Relationship Id="rId81" Type="http://schemas.openxmlformats.org/officeDocument/2006/relationships/tags" Target="../tags/tag80.xml"/><Relationship Id="rId86" Type="http://schemas.openxmlformats.org/officeDocument/2006/relationships/tags" Target="../tags/tag85.xml"/><Relationship Id="rId94" Type="http://schemas.openxmlformats.org/officeDocument/2006/relationships/tags" Target="../tags/tag93.xml"/><Relationship Id="rId99" Type="http://schemas.openxmlformats.org/officeDocument/2006/relationships/tags" Target="../tags/tag98.xml"/><Relationship Id="rId101" Type="http://schemas.openxmlformats.org/officeDocument/2006/relationships/tags" Target="../tags/tag100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9" Type="http://schemas.openxmlformats.org/officeDocument/2006/relationships/tags" Target="../tags/tag38.xml"/><Relationship Id="rId109" Type="http://schemas.openxmlformats.org/officeDocument/2006/relationships/package" Target="../embeddings/Microsoft_Excel_Worksheet1.xlsx"/><Relationship Id="rId34" Type="http://schemas.openxmlformats.org/officeDocument/2006/relationships/tags" Target="../tags/tag33.xml"/><Relationship Id="rId50" Type="http://schemas.openxmlformats.org/officeDocument/2006/relationships/tags" Target="../tags/tag49.xml"/><Relationship Id="rId55" Type="http://schemas.openxmlformats.org/officeDocument/2006/relationships/tags" Target="../tags/tag54.xml"/><Relationship Id="rId76" Type="http://schemas.openxmlformats.org/officeDocument/2006/relationships/tags" Target="../tags/tag75.xml"/><Relationship Id="rId97" Type="http://schemas.openxmlformats.org/officeDocument/2006/relationships/tags" Target="../tags/tag96.xml"/><Relationship Id="rId104" Type="http://schemas.openxmlformats.org/officeDocument/2006/relationships/tags" Target="../tags/tag103.xml"/><Relationship Id="rId7" Type="http://schemas.openxmlformats.org/officeDocument/2006/relationships/tags" Target="../tags/tag6.xml"/><Relationship Id="rId71" Type="http://schemas.openxmlformats.org/officeDocument/2006/relationships/tags" Target="../tags/tag70.xml"/><Relationship Id="rId92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6" descr="A-Santander-negativo_RGB [Convertido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66" y="6226357"/>
            <a:ext cx="21685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Rectangle 12"/>
          <p:cNvSpPr>
            <a:spLocks noChangeArrowheads="1"/>
          </p:cNvSpPr>
          <p:nvPr/>
        </p:nvSpPr>
        <p:spPr bwMode="auto">
          <a:xfrm>
            <a:off x="839218" y="2145245"/>
            <a:ext cx="7452000" cy="173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FFFF"/>
                </a:solidFill>
              </a:rPr>
              <a:t>RDA Discovery</a:t>
            </a:r>
          </a:p>
          <a:p>
            <a:pPr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dirty="0" smtClean="0">
                <a:solidFill>
                  <a:srgbClr val="FFFFFF"/>
                </a:solidFill>
              </a:rPr>
              <a:t>High level &amp; Detailed Implementation Plans</a:t>
            </a:r>
            <a:endParaRPr lang="en-US" sz="2600" dirty="0">
              <a:solidFill>
                <a:srgbClr val="FFFFFF"/>
              </a:solidFill>
            </a:endParaRPr>
          </a:p>
          <a:p>
            <a:pPr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rgbClr val="FFFFFF"/>
                </a:solidFill>
              </a:rPr>
              <a:t>BSI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98309" name="Rectangle 13"/>
          <p:cNvSpPr>
            <a:spLocks noChangeArrowheads="1"/>
          </p:cNvSpPr>
          <p:nvPr/>
        </p:nvSpPr>
        <p:spPr bwMode="auto">
          <a:xfrm>
            <a:off x="6214120" y="4581128"/>
            <a:ext cx="2246312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 smtClean="0">
                <a:solidFill>
                  <a:srgbClr val="FFFFFF"/>
                </a:solidFill>
              </a:rPr>
              <a:t>April 21, </a:t>
            </a:r>
            <a:r>
              <a:rPr lang="en-US" sz="1500" dirty="0">
                <a:solidFill>
                  <a:srgbClr val="FFFFFF"/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5725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270934" y="265843"/>
            <a:ext cx="850053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/>
          <a:lstStyle/>
          <a:p>
            <a:pPr>
              <a:lnSpc>
                <a:spcPct val="90000"/>
              </a:lnSpc>
            </a:pPr>
            <a:r>
              <a:rPr lang="en-US" sz="2200" b="1" dirty="0" smtClean="0">
                <a:solidFill>
                  <a:srgbClr val="000000"/>
                </a:solidFill>
              </a:rPr>
              <a:t>1. </a:t>
            </a:r>
            <a:r>
              <a:rPr lang="en-US" sz="2200" b="1" dirty="0">
                <a:solidFill>
                  <a:srgbClr val="000000"/>
                </a:solidFill>
              </a:rPr>
              <a:t>BSI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solidFill>
                  <a:srgbClr val="929497"/>
                </a:solidFill>
              </a:rPr>
              <a:t>    </a:t>
            </a:r>
            <a:r>
              <a:rPr lang="en-US" sz="2000" b="1" dirty="0">
                <a:solidFill>
                  <a:srgbClr val="929497"/>
                </a:solidFill>
              </a:rPr>
              <a:t>Timeline Overview and Plan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172234" y="82448"/>
            <a:ext cx="1064105" cy="970288"/>
          </a:xfrm>
          <a:prstGeom prst="homePlate">
            <a:avLst>
              <a:gd name="adj" fmla="val 0"/>
            </a:avLst>
          </a:prstGeom>
          <a:solidFill>
            <a:srgbClr val="FFFFFF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 lIns="71996" tIns="71996" rIns="71996" bIns="71996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000" b="1" dirty="0">
                <a:solidFill>
                  <a:srgbClr val="000000"/>
                </a:solidFill>
              </a:rPr>
              <a:t>Detailed Plan</a:t>
            </a:r>
          </a:p>
        </p:txBody>
      </p:sp>
      <p:sp>
        <p:nvSpPr>
          <p:cNvPr id="7" name="Text Box 29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9915" y="1999162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RRF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Box 2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9915" y="2407947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Individual WS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9915" y="4754556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Data Dictionary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Text Box 2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4318" y="5201625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Data Quality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>
            <a:off x="1660798" y="2526327"/>
            <a:ext cx="6656832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>
            <p:custDataLst>
              <p:tags r:id="rId7"/>
            </p:custDataLst>
          </p:nvPr>
        </p:nvCxnSpPr>
        <p:spPr bwMode="auto">
          <a:xfrm>
            <a:off x="1748829" y="1345023"/>
            <a:ext cx="5743352" cy="214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578 Rectángulo"/>
          <p:cNvSpPr>
            <a:spLocks noChangeArrowheads="1"/>
          </p:cNvSpPr>
          <p:nvPr/>
        </p:nvSpPr>
        <p:spPr bwMode="auto">
          <a:xfrm>
            <a:off x="1768142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Jan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29" name="Rectangle 28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1660798" y="2904457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30" name="Rectangle 29">
            <a:hlinkClick r:id="" action="ppaction://noaction"/>
          </p:cNvPr>
          <p:cNvSpPr/>
          <p:nvPr>
            <p:custDataLst>
              <p:tags r:id="rId9"/>
            </p:custDataLst>
          </p:nvPr>
        </p:nvSpPr>
        <p:spPr>
          <a:xfrm>
            <a:off x="1660797" y="4022259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31" name="Rectangle 30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1660799" y="3289773"/>
            <a:ext cx="6656832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2533" y="2792310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Credit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2533" y="3177242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Operational Risk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82533" y="3552048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ALM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2533" y="4316093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AML / Conduct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2533" y="3928112"/>
            <a:ext cx="1253382" cy="27432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0" rIns="72000" bIns="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200">
                <a:solidFill>
                  <a:srgbClr val="000000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sz="1000" dirty="0" smtClean="0">
                <a:solidFill>
                  <a:srgbClr val="929497">
                    <a:lumMod val="50000"/>
                  </a:srgbClr>
                </a:solidFill>
              </a:rPr>
              <a:t>Finance</a:t>
            </a:r>
            <a:endParaRPr lang="en-US" sz="1000" dirty="0">
              <a:solidFill>
                <a:srgbClr val="929497">
                  <a:lumMod val="50000"/>
                </a:srgbClr>
              </a:solidFill>
            </a:endParaRPr>
          </a:p>
        </p:txBody>
      </p:sp>
      <p:sp>
        <p:nvSpPr>
          <p:cNvPr id="37" name="Rectangle 36">
            <a:hlinkClick r:id="" action="ppaction://noaction"/>
          </p:cNvPr>
          <p:cNvSpPr/>
          <p:nvPr>
            <p:custDataLst>
              <p:tags r:id="rId16"/>
            </p:custDataLst>
          </p:nvPr>
        </p:nvSpPr>
        <p:spPr>
          <a:xfrm flipV="1">
            <a:off x="1660799" y="3664481"/>
            <a:ext cx="667512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38" name="Rectangle 37">
            <a:hlinkClick r:id="" action="ppaction://noaction"/>
          </p:cNvPr>
          <p:cNvSpPr/>
          <p:nvPr>
            <p:custDataLst>
              <p:tags r:id="rId17"/>
            </p:custDataLst>
          </p:nvPr>
        </p:nvSpPr>
        <p:spPr>
          <a:xfrm>
            <a:off x="1660799" y="4380035"/>
            <a:ext cx="6660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39" name="578 Rectángulo"/>
          <p:cNvSpPr>
            <a:spLocks noChangeArrowheads="1"/>
          </p:cNvSpPr>
          <p:nvPr/>
        </p:nvSpPr>
        <p:spPr bwMode="auto">
          <a:xfrm>
            <a:off x="2248788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Feb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0" name="578 Rectángulo"/>
          <p:cNvSpPr>
            <a:spLocks noChangeArrowheads="1"/>
          </p:cNvSpPr>
          <p:nvPr/>
        </p:nvSpPr>
        <p:spPr bwMode="auto">
          <a:xfrm>
            <a:off x="2729434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Mar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1" name="578 Rectángulo"/>
          <p:cNvSpPr>
            <a:spLocks noChangeArrowheads="1"/>
          </p:cNvSpPr>
          <p:nvPr/>
        </p:nvSpPr>
        <p:spPr bwMode="auto">
          <a:xfrm>
            <a:off x="3210080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Apr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2" name="578 Rectángulo"/>
          <p:cNvSpPr>
            <a:spLocks noChangeArrowheads="1"/>
          </p:cNvSpPr>
          <p:nvPr/>
        </p:nvSpPr>
        <p:spPr bwMode="auto">
          <a:xfrm>
            <a:off x="3690726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May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3" name="578 Rectángulo"/>
          <p:cNvSpPr>
            <a:spLocks noChangeArrowheads="1"/>
          </p:cNvSpPr>
          <p:nvPr/>
        </p:nvSpPr>
        <p:spPr bwMode="auto">
          <a:xfrm>
            <a:off x="4171372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Jun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4" name="578 Rectángulo"/>
          <p:cNvSpPr>
            <a:spLocks noChangeArrowheads="1"/>
          </p:cNvSpPr>
          <p:nvPr/>
        </p:nvSpPr>
        <p:spPr bwMode="auto">
          <a:xfrm>
            <a:off x="4652018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Jul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5" name="578 Rectángulo"/>
          <p:cNvSpPr>
            <a:spLocks noChangeArrowheads="1"/>
          </p:cNvSpPr>
          <p:nvPr/>
        </p:nvSpPr>
        <p:spPr bwMode="auto">
          <a:xfrm>
            <a:off x="5132664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Aug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6" name="578 Rectángulo"/>
          <p:cNvSpPr>
            <a:spLocks noChangeArrowheads="1"/>
          </p:cNvSpPr>
          <p:nvPr/>
        </p:nvSpPr>
        <p:spPr bwMode="auto">
          <a:xfrm>
            <a:off x="5613310" y="1432801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Sep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7" name="578 Rectángulo"/>
          <p:cNvSpPr>
            <a:spLocks noChangeArrowheads="1"/>
          </p:cNvSpPr>
          <p:nvPr/>
        </p:nvSpPr>
        <p:spPr bwMode="auto">
          <a:xfrm>
            <a:off x="6093956" y="1435598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Oct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8" name="578 Rectángulo"/>
          <p:cNvSpPr>
            <a:spLocks noChangeArrowheads="1"/>
          </p:cNvSpPr>
          <p:nvPr/>
        </p:nvSpPr>
        <p:spPr bwMode="auto">
          <a:xfrm>
            <a:off x="6574602" y="1435598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Nov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9" name="578 Rectángulo"/>
          <p:cNvSpPr>
            <a:spLocks noChangeArrowheads="1"/>
          </p:cNvSpPr>
          <p:nvPr/>
        </p:nvSpPr>
        <p:spPr bwMode="auto">
          <a:xfrm>
            <a:off x="7055248" y="1435598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Dec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50" name="578 Rectángulo"/>
          <p:cNvSpPr>
            <a:spLocks noChangeArrowheads="1"/>
          </p:cNvSpPr>
          <p:nvPr/>
        </p:nvSpPr>
        <p:spPr bwMode="auto">
          <a:xfrm>
            <a:off x="7535894" y="1435598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Q1</a:t>
            </a:r>
            <a:endParaRPr lang="en-US" sz="900" b="0" kern="0" dirty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51" name="578 Rectángulo"/>
          <p:cNvSpPr>
            <a:spLocks noChangeArrowheads="1"/>
          </p:cNvSpPr>
          <p:nvPr/>
        </p:nvSpPr>
        <p:spPr bwMode="auto">
          <a:xfrm>
            <a:off x="8016542" y="1435598"/>
            <a:ext cx="446400" cy="1793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0" kern="0" dirty="0" smtClean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Q2</a:t>
            </a:r>
          </a:p>
        </p:txBody>
      </p:sp>
      <p:sp>
        <p:nvSpPr>
          <p:cNvPr id="91" name="Rectangle 90">
            <a:hlinkClick r:id="" action="ppaction://noaction"/>
          </p:cNvPr>
          <p:cNvSpPr/>
          <p:nvPr>
            <p:custDataLst>
              <p:tags r:id="rId18"/>
            </p:custDataLst>
          </p:nvPr>
        </p:nvSpPr>
        <p:spPr>
          <a:xfrm flipV="1">
            <a:off x="8383270" y="4382608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92" name="Rectangle 91">
            <a:hlinkClick r:id="" action="ppaction://noaction"/>
          </p:cNvPr>
          <p:cNvSpPr/>
          <p:nvPr>
            <p:custDataLst>
              <p:tags r:id="rId19"/>
            </p:custDataLst>
          </p:nvPr>
        </p:nvSpPr>
        <p:spPr>
          <a:xfrm flipV="1">
            <a:off x="8535670" y="4382608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06" name="Rectangle 105">
            <a:hlinkClick r:id="" action="ppaction://noaction"/>
          </p:cNvPr>
          <p:cNvSpPr/>
          <p:nvPr>
            <p:custDataLst>
              <p:tags r:id="rId20"/>
            </p:custDataLst>
          </p:nvPr>
        </p:nvSpPr>
        <p:spPr>
          <a:xfrm flipV="1">
            <a:off x="8379759" y="2529236"/>
            <a:ext cx="108000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07" name="Rectangle 106">
            <a:hlinkClick r:id="" action="ppaction://noaction"/>
          </p:cNvPr>
          <p:cNvSpPr/>
          <p:nvPr>
            <p:custDataLst>
              <p:tags r:id="rId21"/>
            </p:custDataLst>
          </p:nvPr>
        </p:nvSpPr>
        <p:spPr>
          <a:xfrm flipV="1">
            <a:off x="8532159" y="2529236"/>
            <a:ext cx="108000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19" name="Rectangle 118">
            <a:hlinkClick r:id="" action="ppaction://noaction"/>
          </p:cNvPr>
          <p:cNvSpPr/>
          <p:nvPr>
            <p:custDataLst>
              <p:tags r:id="rId22"/>
            </p:custDataLst>
          </p:nvPr>
        </p:nvSpPr>
        <p:spPr>
          <a:xfrm flipV="1">
            <a:off x="8379759" y="3664481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20" name="Rectangle 119">
            <a:hlinkClick r:id="" action="ppaction://noaction"/>
          </p:cNvPr>
          <p:cNvSpPr/>
          <p:nvPr>
            <p:custDataLst>
              <p:tags r:id="rId23"/>
            </p:custDataLst>
          </p:nvPr>
        </p:nvSpPr>
        <p:spPr>
          <a:xfrm flipV="1">
            <a:off x="8532159" y="3664481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31" name="Rectangle 130">
            <a:hlinkClick r:id="" action="ppaction://noaction"/>
          </p:cNvPr>
          <p:cNvSpPr/>
          <p:nvPr>
            <p:custDataLst>
              <p:tags r:id="rId24"/>
            </p:custDataLst>
          </p:nvPr>
        </p:nvSpPr>
        <p:spPr>
          <a:xfrm flipV="1">
            <a:off x="8379759" y="3289773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32" name="Rectangle 131">
            <a:hlinkClick r:id="" action="ppaction://noaction"/>
          </p:cNvPr>
          <p:cNvSpPr/>
          <p:nvPr>
            <p:custDataLst>
              <p:tags r:id="rId25"/>
            </p:custDataLst>
          </p:nvPr>
        </p:nvSpPr>
        <p:spPr>
          <a:xfrm flipV="1">
            <a:off x="8532159" y="3289773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33" name="Rectangle 132">
            <a:hlinkClick r:id="" action="ppaction://noaction"/>
          </p:cNvPr>
          <p:cNvSpPr/>
          <p:nvPr>
            <p:custDataLst>
              <p:tags r:id="rId26"/>
            </p:custDataLst>
          </p:nvPr>
        </p:nvSpPr>
        <p:spPr>
          <a:xfrm flipV="1">
            <a:off x="8379759" y="2914493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34" name="Rectangle 133">
            <a:hlinkClick r:id="" action="ppaction://noaction"/>
          </p:cNvPr>
          <p:cNvSpPr/>
          <p:nvPr>
            <p:custDataLst>
              <p:tags r:id="rId27"/>
            </p:custDataLst>
          </p:nvPr>
        </p:nvSpPr>
        <p:spPr>
          <a:xfrm flipV="1">
            <a:off x="8532159" y="2914493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FFFF">
                  <a:lumMod val="95000"/>
                </a:srgbClr>
              </a:solidFill>
            </a:endParaRPr>
          </a:p>
        </p:txBody>
      </p:sp>
      <p:sp>
        <p:nvSpPr>
          <p:cNvPr id="160" name="Rectangle 159">
            <a:hlinkClick r:id="" action="ppaction://noaction"/>
          </p:cNvPr>
          <p:cNvSpPr/>
          <p:nvPr>
            <p:custDataLst>
              <p:tags r:id="rId28"/>
            </p:custDataLst>
          </p:nvPr>
        </p:nvSpPr>
        <p:spPr>
          <a:xfrm>
            <a:off x="1645054" y="4872007"/>
            <a:ext cx="576072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61" name="Rectangle 160">
            <a:hlinkClick r:id="" action="ppaction://noaction"/>
          </p:cNvPr>
          <p:cNvSpPr/>
          <p:nvPr>
            <p:custDataLst>
              <p:tags r:id="rId29"/>
            </p:custDataLst>
          </p:nvPr>
        </p:nvSpPr>
        <p:spPr>
          <a:xfrm>
            <a:off x="1629813" y="5316525"/>
            <a:ext cx="576072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40288" y="6165304"/>
            <a:ext cx="7075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arenBoth"/>
            </a:pPr>
            <a:r>
              <a:rPr lang="en-US" sz="800" dirty="0">
                <a:solidFill>
                  <a:srgbClr val="FFFFFF"/>
                </a:solidFill>
              </a:rPr>
              <a:t>Including gaps detected </a:t>
            </a:r>
          </a:p>
        </p:txBody>
      </p:sp>
      <p:sp>
        <p:nvSpPr>
          <p:cNvPr id="110" name="Text Placeholder 8"/>
          <p:cNvSpPr txBox="1">
            <a:spLocks/>
          </p:cNvSpPr>
          <p:nvPr>
            <p:custDataLst>
              <p:tags r:id="rId30"/>
            </p:custDataLst>
          </p:nvPr>
        </p:nvSpPr>
        <p:spPr bwMode="auto">
          <a:xfrm>
            <a:off x="2627612" y="2646133"/>
            <a:ext cx="648086" cy="204311"/>
          </a:xfrm>
          <a:prstGeom prst="wedgeRoundRectCallout">
            <a:avLst>
              <a:gd name="adj1" fmla="val 60728"/>
              <a:gd name="adj2" fmla="val 8015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 smtClean="0">
                <a:sym typeface="Wingdings" pitchFamily="2" charset="2"/>
              </a:rPr>
              <a:t>T-24 Architecture GS Assessment</a:t>
            </a:r>
          </a:p>
        </p:txBody>
      </p:sp>
      <p:sp>
        <p:nvSpPr>
          <p:cNvPr id="111" name="Diamond 219"/>
          <p:cNvSpPr/>
          <p:nvPr>
            <p:custDataLst>
              <p:tags r:id="rId31"/>
            </p:custDataLst>
          </p:nvPr>
        </p:nvSpPr>
        <p:spPr bwMode="auto">
          <a:xfrm>
            <a:off x="3337560" y="2845653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18" name="Diamond 219"/>
          <p:cNvSpPr/>
          <p:nvPr>
            <p:custDataLst>
              <p:tags r:id="rId32"/>
            </p:custDataLst>
          </p:nvPr>
        </p:nvSpPr>
        <p:spPr bwMode="auto">
          <a:xfrm>
            <a:off x="3853018" y="2845653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4" name="Text Placeholder 8"/>
          <p:cNvSpPr txBox="1">
            <a:spLocks/>
          </p:cNvSpPr>
          <p:nvPr>
            <p:custDataLst>
              <p:tags r:id="rId33"/>
            </p:custDataLst>
          </p:nvPr>
        </p:nvSpPr>
        <p:spPr bwMode="auto">
          <a:xfrm>
            <a:off x="3998276" y="2636905"/>
            <a:ext cx="700326" cy="204311"/>
          </a:xfrm>
          <a:prstGeom prst="wedgeRoundRectCallout">
            <a:avLst>
              <a:gd name="adj1" fmla="val -61679"/>
              <a:gd name="adj2" fmla="val 69315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>
                <a:sym typeface="Wingdings" pitchFamily="2" charset="2"/>
              </a:rPr>
              <a:t>Provisioning / Adequation of </a:t>
            </a:r>
            <a:r>
              <a:rPr lang="en-US" altLang="es-ES" dirty="0" smtClean="0">
                <a:sym typeface="Wingdings" pitchFamily="2" charset="2"/>
              </a:rPr>
              <a:t>T24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25" name="Diamond 219"/>
          <p:cNvSpPr/>
          <p:nvPr>
            <p:custDataLst>
              <p:tags r:id="rId34"/>
            </p:custDataLst>
          </p:nvPr>
        </p:nvSpPr>
        <p:spPr bwMode="auto">
          <a:xfrm>
            <a:off x="7299960" y="2845653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6" name="Text Placeholder 8"/>
          <p:cNvSpPr txBox="1">
            <a:spLocks/>
          </p:cNvSpPr>
          <p:nvPr>
            <p:custDataLst>
              <p:tags r:id="rId35"/>
            </p:custDataLst>
          </p:nvPr>
        </p:nvSpPr>
        <p:spPr bwMode="auto">
          <a:xfrm>
            <a:off x="6207585" y="2606978"/>
            <a:ext cx="1060435" cy="306467"/>
          </a:xfrm>
          <a:prstGeom prst="wedgeRoundRectCallout">
            <a:avLst>
              <a:gd name="adj1" fmla="val 56322"/>
              <a:gd name="adj2" fmla="val 54880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Generation of metrics2 (feed to </a:t>
            </a:r>
            <a:r>
              <a:rPr lang="en-US" altLang="es-ES" dirty="0" err="1">
                <a:sym typeface="Wingdings" pitchFamily="2" charset="2"/>
              </a:rPr>
              <a:t>Capa</a:t>
            </a:r>
            <a:r>
              <a:rPr lang="en-US" altLang="es-ES" dirty="0">
                <a:sym typeface="Wingdings" pitchFamily="2" charset="2"/>
              </a:rPr>
              <a:t> de </a:t>
            </a:r>
            <a:r>
              <a:rPr lang="en-US" altLang="es-ES" dirty="0" err="1">
                <a:sym typeface="Wingdings" pitchFamily="2" charset="2"/>
              </a:rPr>
              <a:t>Agr</a:t>
            </a:r>
            <a:r>
              <a:rPr lang="en-US" altLang="es-ES" dirty="0">
                <a:sym typeface="Wingdings" pitchFamily="2" charset="2"/>
              </a:rPr>
              <a:t>. Corp. de R.de </a:t>
            </a:r>
            <a:r>
              <a:rPr lang="en-US" altLang="es-ES" dirty="0" err="1">
                <a:sym typeface="Wingdings" pitchFamily="2" charset="2"/>
              </a:rPr>
              <a:t>Crédito</a:t>
            </a:r>
            <a:r>
              <a:rPr lang="en-US" altLang="es-ES" dirty="0">
                <a:sym typeface="Wingdings" pitchFamily="2" charset="2"/>
              </a:rPr>
              <a:t>)</a:t>
            </a:r>
          </a:p>
        </p:txBody>
      </p:sp>
      <p:sp>
        <p:nvSpPr>
          <p:cNvPr id="127" name="Diamond 219"/>
          <p:cNvSpPr/>
          <p:nvPr>
            <p:custDataLst>
              <p:tags r:id="rId36"/>
            </p:custDataLst>
          </p:nvPr>
        </p:nvSpPr>
        <p:spPr bwMode="auto">
          <a:xfrm>
            <a:off x="3185369" y="4005527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8" name="Diamond 219"/>
          <p:cNvSpPr/>
          <p:nvPr>
            <p:custDataLst>
              <p:tags r:id="rId37"/>
            </p:custDataLst>
          </p:nvPr>
        </p:nvSpPr>
        <p:spPr bwMode="auto">
          <a:xfrm>
            <a:off x="7340775" y="3985945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29" name="Text Placeholder 8"/>
          <p:cNvSpPr txBox="1">
            <a:spLocks/>
          </p:cNvSpPr>
          <p:nvPr>
            <p:custDataLst>
              <p:tags r:id="rId38"/>
            </p:custDataLst>
          </p:nvPr>
        </p:nvSpPr>
        <p:spPr bwMode="auto">
          <a:xfrm>
            <a:off x="5806831" y="3780931"/>
            <a:ext cx="1402457" cy="204311"/>
          </a:xfrm>
          <a:prstGeom prst="wedgeRoundRectCallout">
            <a:avLst>
              <a:gd name="adj1" fmla="val 61139"/>
              <a:gd name="adj2" fmla="val 7715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Generation of metrics1 (feed to Corporate Business Book)</a:t>
            </a:r>
          </a:p>
        </p:txBody>
      </p:sp>
      <p:sp>
        <p:nvSpPr>
          <p:cNvPr id="135" name="Text Placeholder 8"/>
          <p:cNvSpPr txBox="1">
            <a:spLocks/>
          </p:cNvSpPr>
          <p:nvPr>
            <p:custDataLst>
              <p:tags r:id="rId39"/>
            </p:custDataLst>
          </p:nvPr>
        </p:nvSpPr>
        <p:spPr bwMode="auto">
          <a:xfrm>
            <a:off x="6021255" y="4165176"/>
            <a:ext cx="1024507" cy="204311"/>
          </a:xfrm>
          <a:prstGeom prst="wedgeRoundRectCallout">
            <a:avLst>
              <a:gd name="adj1" fmla="val 69825"/>
              <a:gd name="adj2" fmla="val 5591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Generation of metrics1 (feed to SI PBC/NP)</a:t>
            </a:r>
          </a:p>
        </p:txBody>
      </p:sp>
      <p:sp>
        <p:nvSpPr>
          <p:cNvPr id="136" name="Diamond 219"/>
          <p:cNvSpPr/>
          <p:nvPr>
            <p:custDataLst>
              <p:tags r:id="rId40"/>
            </p:custDataLst>
          </p:nvPr>
        </p:nvSpPr>
        <p:spPr bwMode="auto">
          <a:xfrm>
            <a:off x="7223760" y="4346964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7" name="Diamond 219"/>
          <p:cNvSpPr/>
          <p:nvPr>
            <p:custDataLst>
              <p:tags r:id="rId41"/>
            </p:custDataLst>
          </p:nvPr>
        </p:nvSpPr>
        <p:spPr bwMode="auto">
          <a:xfrm>
            <a:off x="3184110" y="4339206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8" name="Text Placeholder 8"/>
          <p:cNvSpPr txBox="1">
            <a:spLocks/>
          </p:cNvSpPr>
          <p:nvPr>
            <p:custDataLst>
              <p:tags r:id="rId42"/>
            </p:custDataLst>
          </p:nvPr>
        </p:nvSpPr>
        <p:spPr bwMode="auto">
          <a:xfrm>
            <a:off x="3517465" y="3458455"/>
            <a:ext cx="676521" cy="204311"/>
          </a:xfrm>
          <a:prstGeom prst="wedgeRoundRectCallout">
            <a:avLst>
              <a:gd name="adj1" fmla="val -67532"/>
              <a:gd name="adj2" fmla="val 41310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>
                <a:sym typeface="Wingdings" pitchFamily="2" charset="2"/>
              </a:rPr>
              <a:t>Provisioning / Adequation of T24</a:t>
            </a:r>
          </a:p>
        </p:txBody>
      </p:sp>
      <p:sp>
        <p:nvSpPr>
          <p:cNvPr id="141" name="Diamond 219"/>
          <p:cNvSpPr/>
          <p:nvPr>
            <p:custDataLst>
              <p:tags r:id="rId43"/>
            </p:custDataLst>
          </p:nvPr>
        </p:nvSpPr>
        <p:spPr bwMode="auto">
          <a:xfrm>
            <a:off x="3318452" y="3619381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2" name="Diamond 219"/>
          <p:cNvSpPr/>
          <p:nvPr>
            <p:custDataLst>
              <p:tags r:id="rId44"/>
            </p:custDataLst>
          </p:nvPr>
        </p:nvSpPr>
        <p:spPr bwMode="auto">
          <a:xfrm>
            <a:off x="3185369" y="3619381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3" name="Text Placeholder 8"/>
          <p:cNvSpPr txBox="1">
            <a:spLocks/>
          </p:cNvSpPr>
          <p:nvPr>
            <p:custDataLst>
              <p:tags r:id="rId45"/>
            </p:custDataLst>
          </p:nvPr>
        </p:nvSpPr>
        <p:spPr bwMode="auto">
          <a:xfrm>
            <a:off x="6316415" y="3415053"/>
            <a:ext cx="902434" cy="204311"/>
          </a:xfrm>
          <a:prstGeom prst="wedgeRoundRectCallout">
            <a:avLst>
              <a:gd name="adj1" fmla="val 41250"/>
              <a:gd name="adj2" fmla="val 6534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Generation of metrics1 (feed to </a:t>
            </a:r>
            <a:r>
              <a:rPr lang="en-US" altLang="es-ES" dirty="0" err="1">
                <a:sym typeface="Wingdings" pitchFamily="2" charset="2"/>
              </a:rPr>
              <a:t>Cristine</a:t>
            </a:r>
            <a:r>
              <a:rPr lang="en-US" altLang="es-ES" dirty="0">
                <a:sym typeface="Wingdings" pitchFamily="2" charset="2"/>
              </a:rPr>
              <a:t>)</a:t>
            </a:r>
          </a:p>
        </p:txBody>
      </p:sp>
      <p:sp>
        <p:nvSpPr>
          <p:cNvPr id="144" name="Diamond 219"/>
          <p:cNvSpPr/>
          <p:nvPr>
            <p:custDataLst>
              <p:tags r:id="rId46"/>
            </p:custDataLst>
          </p:nvPr>
        </p:nvSpPr>
        <p:spPr bwMode="auto">
          <a:xfrm>
            <a:off x="7223760" y="3619381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5" name="Text Placeholder 8"/>
          <p:cNvSpPr txBox="1">
            <a:spLocks/>
          </p:cNvSpPr>
          <p:nvPr>
            <p:custDataLst>
              <p:tags r:id="rId47"/>
            </p:custDataLst>
          </p:nvPr>
        </p:nvSpPr>
        <p:spPr bwMode="auto">
          <a:xfrm>
            <a:off x="2403374" y="4122790"/>
            <a:ext cx="692599" cy="204311"/>
          </a:xfrm>
          <a:prstGeom prst="wedgeRoundRectCallout">
            <a:avLst>
              <a:gd name="adj1" fmla="val 56076"/>
              <a:gd name="adj2" fmla="val 8135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algn="ctr"/>
            <a:r>
              <a:rPr lang="en-US" altLang="es-ES" dirty="0">
                <a:sym typeface="Wingdings" pitchFamily="2" charset="2"/>
              </a:rPr>
              <a:t> GS Formalization (SI PBC / NP)</a:t>
            </a:r>
          </a:p>
        </p:txBody>
      </p:sp>
      <p:sp>
        <p:nvSpPr>
          <p:cNvPr id="146" name="Text Placeholder 8"/>
          <p:cNvSpPr txBox="1">
            <a:spLocks/>
          </p:cNvSpPr>
          <p:nvPr>
            <p:custDataLst>
              <p:tags r:id="rId48"/>
            </p:custDataLst>
          </p:nvPr>
        </p:nvSpPr>
        <p:spPr bwMode="auto">
          <a:xfrm>
            <a:off x="7909818" y="3408151"/>
            <a:ext cx="1157982" cy="204311"/>
          </a:xfrm>
          <a:prstGeom prst="wedgeRoundRectCallout">
            <a:avLst>
              <a:gd name="adj1" fmla="val 6776"/>
              <a:gd name="adj2" fmla="val 8891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SHUSA DWH ALM Implementation (TBD)</a:t>
            </a:r>
          </a:p>
        </p:txBody>
      </p:sp>
      <p:sp>
        <p:nvSpPr>
          <p:cNvPr id="147" name="Text Placeholder 8"/>
          <p:cNvSpPr txBox="1">
            <a:spLocks/>
          </p:cNvSpPr>
          <p:nvPr>
            <p:custDataLst>
              <p:tags r:id="rId49"/>
            </p:custDataLst>
          </p:nvPr>
        </p:nvSpPr>
        <p:spPr bwMode="auto">
          <a:xfrm>
            <a:off x="2189177" y="5011789"/>
            <a:ext cx="1130632" cy="233947"/>
          </a:xfrm>
          <a:prstGeom prst="wedgeRoundRectCallout">
            <a:avLst>
              <a:gd name="adj1" fmla="val 51813"/>
              <a:gd name="adj2" fmla="val 76212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DQ Governance Local</a:t>
            </a:r>
          </a:p>
          <a:p>
            <a:r>
              <a:rPr lang="en-GB" sz="600" dirty="0" smtClean="0"/>
              <a:t>Implementation</a:t>
            </a:r>
            <a:endParaRPr lang="en-US" sz="600" dirty="0"/>
          </a:p>
        </p:txBody>
      </p:sp>
      <p:sp>
        <p:nvSpPr>
          <p:cNvPr id="148" name="Diamond 219"/>
          <p:cNvSpPr/>
          <p:nvPr>
            <p:custDataLst>
              <p:tags r:id="rId50"/>
            </p:custDataLst>
          </p:nvPr>
        </p:nvSpPr>
        <p:spPr bwMode="auto">
          <a:xfrm>
            <a:off x="3337560" y="5231238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9" name="Diamond 219"/>
          <p:cNvSpPr/>
          <p:nvPr>
            <p:custDataLst>
              <p:tags r:id="rId51"/>
            </p:custDataLst>
          </p:nvPr>
        </p:nvSpPr>
        <p:spPr bwMode="auto">
          <a:xfrm>
            <a:off x="6350698" y="5231238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0" name="Text Placeholder 8"/>
          <p:cNvSpPr txBox="1">
            <a:spLocks/>
          </p:cNvSpPr>
          <p:nvPr>
            <p:custDataLst>
              <p:tags r:id="rId52"/>
            </p:custDataLst>
          </p:nvPr>
        </p:nvSpPr>
        <p:spPr bwMode="auto">
          <a:xfrm>
            <a:off x="6485512" y="5020770"/>
            <a:ext cx="801821" cy="204311"/>
          </a:xfrm>
          <a:prstGeom prst="wedgeRoundRectCallout">
            <a:avLst>
              <a:gd name="adj1" fmla="val -59266"/>
              <a:gd name="adj2" fmla="val 5668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GB" sz="600" dirty="0"/>
              <a:t>DQ KPIs scorecard </a:t>
            </a:r>
            <a:r>
              <a:rPr lang="en-GB" sz="600" dirty="0" smtClean="0"/>
              <a:t>implemented</a:t>
            </a:r>
            <a:endParaRPr lang="en-US" sz="600" dirty="0"/>
          </a:p>
        </p:txBody>
      </p:sp>
      <p:sp>
        <p:nvSpPr>
          <p:cNvPr id="151" name="Text Placeholder 8"/>
          <p:cNvSpPr txBox="1">
            <a:spLocks/>
          </p:cNvSpPr>
          <p:nvPr>
            <p:custDataLst>
              <p:tags r:id="rId53"/>
            </p:custDataLst>
          </p:nvPr>
        </p:nvSpPr>
        <p:spPr bwMode="auto">
          <a:xfrm>
            <a:off x="7436557" y="4911082"/>
            <a:ext cx="972164" cy="306467"/>
          </a:xfrm>
          <a:prstGeom prst="wedgeRoundRectCallout">
            <a:avLst>
              <a:gd name="adj1" fmla="val -57172"/>
              <a:gd name="adj2" fmla="val 72505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GB" sz="600" dirty="0"/>
              <a:t>DQ Program implementation for critical lines of action </a:t>
            </a:r>
            <a:endParaRPr lang="en-US" sz="600" dirty="0"/>
          </a:p>
        </p:txBody>
      </p:sp>
      <p:sp>
        <p:nvSpPr>
          <p:cNvPr id="152" name="Text Placeholder 8"/>
          <p:cNvSpPr txBox="1">
            <a:spLocks/>
          </p:cNvSpPr>
          <p:nvPr>
            <p:custDataLst>
              <p:tags r:id="rId54"/>
            </p:custDataLst>
          </p:nvPr>
        </p:nvSpPr>
        <p:spPr bwMode="auto">
          <a:xfrm>
            <a:off x="3505200" y="5036182"/>
            <a:ext cx="975265" cy="204311"/>
          </a:xfrm>
          <a:prstGeom prst="wedgeRoundRectCallout">
            <a:avLst>
              <a:gd name="adj1" fmla="val 49566"/>
              <a:gd name="adj2" fmla="val 9430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dirty="0"/>
              <a:t>Data Clusters model plan completed</a:t>
            </a:r>
            <a:endParaRPr lang="en-US" dirty="0"/>
          </a:p>
        </p:txBody>
      </p:sp>
      <p:sp>
        <p:nvSpPr>
          <p:cNvPr id="153" name="Diamond 219"/>
          <p:cNvSpPr/>
          <p:nvPr>
            <p:custDataLst>
              <p:tags r:id="rId55"/>
            </p:custDataLst>
          </p:nvPr>
        </p:nvSpPr>
        <p:spPr bwMode="auto">
          <a:xfrm>
            <a:off x="4498216" y="5231238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4" name="Diamond 153"/>
          <p:cNvSpPr/>
          <p:nvPr>
            <p:custDataLst>
              <p:tags r:id="rId56"/>
            </p:custDataLst>
          </p:nvPr>
        </p:nvSpPr>
        <p:spPr bwMode="auto">
          <a:xfrm>
            <a:off x="7217011" y="4797809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55" name="Text Placeholder 8"/>
          <p:cNvSpPr txBox="1">
            <a:spLocks/>
          </p:cNvSpPr>
          <p:nvPr>
            <p:custDataLst>
              <p:tags r:id="rId57"/>
            </p:custDataLst>
          </p:nvPr>
        </p:nvSpPr>
        <p:spPr bwMode="auto">
          <a:xfrm>
            <a:off x="6429910" y="4579990"/>
            <a:ext cx="688062" cy="209553"/>
          </a:xfrm>
          <a:prstGeom prst="wedgeRoundRectCallout">
            <a:avLst>
              <a:gd name="adj1" fmla="val 65409"/>
              <a:gd name="adj2" fmla="val 80838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Top Mgt. metrics E2E traceability</a:t>
            </a:r>
          </a:p>
        </p:txBody>
      </p:sp>
      <p:sp>
        <p:nvSpPr>
          <p:cNvPr id="198" name="Diamond 219"/>
          <p:cNvSpPr/>
          <p:nvPr>
            <p:custDataLst>
              <p:tags r:id="rId58"/>
            </p:custDataLst>
          </p:nvPr>
        </p:nvSpPr>
        <p:spPr bwMode="auto">
          <a:xfrm>
            <a:off x="7101467" y="3247461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99" name="Text Placeholder 8"/>
          <p:cNvSpPr txBox="1">
            <a:spLocks/>
          </p:cNvSpPr>
          <p:nvPr>
            <p:custDataLst>
              <p:tags r:id="rId59"/>
            </p:custDataLst>
          </p:nvPr>
        </p:nvSpPr>
        <p:spPr bwMode="auto">
          <a:xfrm>
            <a:off x="7337737" y="3086668"/>
            <a:ext cx="1120463" cy="204311"/>
          </a:xfrm>
          <a:prstGeom prst="wedgeRoundRectCallout">
            <a:avLst>
              <a:gd name="adj1" fmla="val -61454"/>
              <a:gd name="adj2" fmla="val 4120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Generation of metrics1 (feed to San SIRO)</a:t>
            </a:r>
          </a:p>
        </p:txBody>
      </p:sp>
      <p:sp>
        <p:nvSpPr>
          <p:cNvPr id="200" name="Diamond 219"/>
          <p:cNvSpPr/>
          <p:nvPr>
            <p:custDataLst>
              <p:tags r:id="rId60"/>
            </p:custDataLst>
          </p:nvPr>
        </p:nvSpPr>
        <p:spPr bwMode="auto">
          <a:xfrm>
            <a:off x="3559419" y="3247461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01" name="Text Placeholder 8"/>
          <p:cNvSpPr txBox="1">
            <a:spLocks/>
          </p:cNvSpPr>
          <p:nvPr>
            <p:custDataLst>
              <p:tags r:id="rId61"/>
            </p:custDataLst>
          </p:nvPr>
        </p:nvSpPr>
        <p:spPr bwMode="auto">
          <a:xfrm>
            <a:off x="2819400" y="3044994"/>
            <a:ext cx="702253" cy="204311"/>
          </a:xfrm>
          <a:prstGeom prst="wedgeRoundRectCallout">
            <a:avLst>
              <a:gd name="adj1" fmla="val 54787"/>
              <a:gd name="adj2" fmla="val 8745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SANSIRO provisioning</a:t>
            </a:r>
          </a:p>
        </p:txBody>
      </p:sp>
      <p:sp>
        <p:nvSpPr>
          <p:cNvPr id="207" name="Text Placeholder 8"/>
          <p:cNvSpPr txBox="1">
            <a:spLocks/>
          </p:cNvSpPr>
          <p:nvPr>
            <p:custDataLst>
              <p:tags r:id="rId62"/>
            </p:custDataLst>
          </p:nvPr>
        </p:nvSpPr>
        <p:spPr bwMode="auto">
          <a:xfrm>
            <a:off x="2403374" y="3802612"/>
            <a:ext cx="648086" cy="204311"/>
          </a:xfrm>
          <a:prstGeom prst="wedgeRoundRectCallout">
            <a:avLst>
              <a:gd name="adj1" fmla="val 60728"/>
              <a:gd name="adj2" fmla="val 8015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T-24 Architecture GS Assessment</a:t>
            </a:r>
          </a:p>
        </p:txBody>
      </p:sp>
      <p:sp>
        <p:nvSpPr>
          <p:cNvPr id="208" name="Text Placeholder 8"/>
          <p:cNvSpPr txBox="1">
            <a:spLocks/>
          </p:cNvSpPr>
          <p:nvPr>
            <p:custDataLst>
              <p:tags r:id="rId63"/>
            </p:custDataLst>
          </p:nvPr>
        </p:nvSpPr>
        <p:spPr bwMode="auto">
          <a:xfrm>
            <a:off x="3514052" y="3801216"/>
            <a:ext cx="679934" cy="204311"/>
          </a:xfrm>
          <a:prstGeom prst="wedgeRoundRectCallout">
            <a:avLst>
              <a:gd name="adj1" fmla="val -65900"/>
              <a:gd name="adj2" fmla="val 74979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>
                <a:sym typeface="Wingdings" pitchFamily="2" charset="2"/>
              </a:rPr>
              <a:t>Provisioning / Adequation of T24</a:t>
            </a:r>
          </a:p>
        </p:txBody>
      </p:sp>
      <p:sp>
        <p:nvSpPr>
          <p:cNvPr id="209" name="Diamond 219"/>
          <p:cNvSpPr/>
          <p:nvPr>
            <p:custDataLst>
              <p:tags r:id="rId64"/>
            </p:custDataLst>
          </p:nvPr>
        </p:nvSpPr>
        <p:spPr bwMode="auto">
          <a:xfrm>
            <a:off x="3318452" y="4005527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10" name="Text Placeholder 8"/>
          <p:cNvSpPr txBox="1">
            <a:spLocks/>
          </p:cNvSpPr>
          <p:nvPr>
            <p:custDataLst>
              <p:tags r:id="rId65"/>
            </p:custDataLst>
          </p:nvPr>
        </p:nvSpPr>
        <p:spPr bwMode="auto">
          <a:xfrm>
            <a:off x="2463697" y="3408946"/>
            <a:ext cx="648086" cy="204311"/>
          </a:xfrm>
          <a:prstGeom prst="wedgeRoundRectCallout">
            <a:avLst>
              <a:gd name="adj1" fmla="val 60728"/>
              <a:gd name="adj2" fmla="val 8015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T-24 Architecture GS Assessment</a:t>
            </a:r>
          </a:p>
        </p:txBody>
      </p:sp>
      <p:sp>
        <p:nvSpPr>
          <p:cNvPr id="211" name="Text Placeholder 8"/>
          <p:cNvSpPr txBox="1">
            <a:spLocks/>
          </p:cNvSpPr>
          <p:nvPr>
            <p:custDataLst>
              <p:tags r:id="rId66"/>
            </p:custDataLst>
          </p:nvPr>
        </p:nvSpPr>
        <p:spPr bwMode="auto">
          <a:xfrm>
            <a:off x="3961242" y="4540778"/>
            <a:ext cx="828398" cy="233947"/>
          </a:xfrm>
          <a:prstGeom prst="wedgeRoundRectCallout">
            <a:avLst>
              <a:gd name="adj1" fmla="val 47970"/>
              <a:gd name="adj2" fmla="val 81193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DD Tool Local Implementation</a:t>
            </a:r>
            <a:endParaRPr lang="en-US" sz="600" dirty="0"/>
          </a:p>
        </p:txBody>
      </p:sp>
      <p:sp>
        <p:nvSpPr>
          <p:cNvPr id="212" name="Diamond 211"/>
          <p:cNvSpPr/>
          <p:nvPr>
            <p:custDataLst>
              <p:tags r:id="rId67"/>
            </p:custDataLst>
          </p:nvPr>
        </p:nvSpPr>
        <p:spPr bwMode="auto">
          <a:xfrm>
            <a:off x="4789234" y="4797809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13" name="Diamond 212"/>
          <p:cNvSpPr/>
          <p:nvPr>
            <p:custDataLst>
              <p:tags r:id="rId68"/>
            </p:custDataLst>
          </p:nvPr>
        </p:nvSpPr>
        <p:spPr bwMode="auto">
          <a:xfrm>
            <a:off x="7241613" y="5231238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14" name="Text Placeholder 8"/>
          <p:cNvSpPr txBox="1">
            <a:spLocks/>
          </p:cNvSpPr>
          <p:nvPr>
            <p:custDataLst>
              <p:tags r:id="rId69"/>
            </p:custDataLst>
          </p:nvPr>
        </p:nvSpPr>
        <p:spPr bwMode="auto">
          <a:xfrm>
            <a:off x="2619067" y="4601519"/>
            <a:ext cx="649658" cy="204311"/>
          </a:xfrm>
          <a:prstGeom prst="wedgeRoundRectCallout">
            <a:avLst>
              <a:gd name="adj1" fmla="val 60280"/>
              <a:gd name="adj2" fmla="val 4745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GB" sz="600" dirty="0" smtClean="0"/>
              <a:t>Framework Implementation</a:t>
            </a:r>
            <a:endParaRPr lang="en-US" sz="600" dirty="0"/>
          </a:p>
        </p:txBody>
      </p:sp>
      <p:sp>
        <p:nvSpPr>
          <p:cNvPr id="215" name="Diamond 183"/>
          <p:cNvSpPr/>
          <p:nvPr>
            <p:custDataLst>
              <p:tags r:id="rId70"/>
            </p:custDataLst>
          </p:nvPr>
        </p:nvSpPr>
        <p:spPr bwMode="auto">
          <a:xfrm>
            <a:off x="3337560" y="4797957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222" name="Text Box 29"/>
          <p:cNvSpPr txBox="1">
            <a:spLocks noChangeArrowheads="1"/>
          </p:cNvSpPr>
          <p:nvPr>
            <p:custDataLst>
              <p:tags r:id="rId71"/>
            </p:custDataLst>
          </p:nvPr>
        </p:nvSpPr>
        <p:spPr bwMode="auto">
          <a:xfrm>
            <a:off x="254318" y="5643402"/>
            <a:ext cx="1376000" cy="2743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none" lIns="72000" tIns="72000" rIns="72000" bIns="72000" anchor="ctr">
            <a:noAutofit/>
          </a:bodyPr>
          <a:lstStyle>
            <a:defPPr>
              <a:defRPr lang="es-ES"/>
            </a:defPPr>
            <a:lvl1pPr marL="628650" indent="-612775" fontAlgn="auto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ct val="130000"/>
              <a:tabLst>
                <a:tab pos="407988" algn="l"/>
                <a:tab pos="6323013" algn="l"/>
              </a:tabLst>
              <a:defRPr sz="1100">
                <a:solidFill>
                  <a:schemeClr val="bg1"/>
                </a:solidFill>
                <a:cs typeface="+mn-cs"/>
              </a:defRPr>
            </a:lvl1pPr>
            <a:lvl2pPr>
              <a:tabLst>
                <a:tab pos="407988" algn="l"/>
                <a:tab pos="6323013" algn="l"/>
              </a:tabLst>
            </a:lvl2pPr>
            <a:lvl3pPr>
              <a:tabLst>
                <a:tab pos="407988" algn="l"/>
                <a:tab pos="6323013" algn="l"/>
              </a:tabLst>
            </a:lvl3pPr>
            <a:lvl4pPr>
              <a:tabLst>
                <a:tab pos="407988" algn="l"/>
                <a:tab pos="6323013" algn="l"/>
              </a:tabLst>
            </a:lvl4pPr>
            <a:lvl5pPr>
              <a:tabLst>
                <a:tab pos="407988" algn="l"/>
                <a:tab pos="6323013" algn="l"/>
              </a:tabLst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07988" algn="l"/>
                <a:tab pos="6323013" algn="l"/>
              </a:tabLst>
            </a:lvl9pPr>
          </a:lstStyle>
          <a:p>
            <a:r>
              <a:rPr lang="en-US" dirty="0">
                <a:solidFill>
                  <a:srgbClr val="FFFFFF"/>
                </a:solidFill>
              </a:rPr>
              <a:t>Certification</a:t>
            </a:r>
          </a:p>
        </p:txBody>
      </p:sp>
      <p:sp>
        <p:nvSpPr>
          <p:cNvPr id="223" name="Rectangle 222">
            <a:hlinkClick r:id="" action="ppaction://noaction"/>
          </p:cNvPr>
          <p:cNvSpPr/>
          <p:nvPr>
            <p:custDataLst>
              <p:tags r:id="rId72"/>
            </p:custDataLst>
          </p:nvPr>
        </p:nvSpPr>
        <p:spPr>
          <a:xfrm>
            <a:off x="1629813" y="5776745"/>
            <a:ext cx="576072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35" name="Rectangle 234">
            <a:hlinkClick r:id="" action="ppaction://noaction"/>
          </p:cNvPr>
          <p:cNvSpPr/>
          <p:nvPr>
            <p:custDataLst>
              <p:tags r:id="rId73"/>
            </p:custDataLst>
          </p:nvPr>
        </p:nvSpPr>
        <p:spPr>
          <a:xfrm flipV="1">
            <a:off x="8381849" y="4018840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6" name="Rectangle 235">
            <a:hlinkClick r:id="" action="ppaction://noaction"/>
          </p:cNvPr>
          <p:cNvSpPr/>
          <p:nvPr>
            <p:custDataLst>
              <p:tags r:id="rId74"/>
            </p:custDataLst>
          </p:nvPr>
        </p:nvSpPr>
        <p:spPr>
          <a:xfrm flipV="1">
            <a:off x="8534249" y="4018840"/>
            <a:ext cx="108000" cy="4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8" name="Diamond 219"/>
          <p:cNvSpPr/>
          <p:nvPr>
            <p:custDataLst>
              <p:tags r:id="rId75"/>
            </p:custDataLst>
          </p:nvPr>
        </p:nvSpPr>
        <p:spPr bwMode="auto">
          <a:xfrm>
            <a:off x="8470729" y="3598845"/>
            <a:ext cx="91440" cy="146304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cxnSp>
        <p:nvCxnSpPr>
          <p:cNvPr id="173" name="Straight Connector 172"/>
          <p:cNvCxnSpPr/>
          <p:nvPr>
            <p:custDataLst>
              <p:tags r:id="rId76"/>
            </p:custDataLst>
          </p:nvPr>
        </p:nvCxnSpPr>
        <p:spPr bwMode="auto">
          <a:xfrm flipV="1">
            <a:off x="7534761" y="1344490"/>
            <a:ext cx="1232203" cy="113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578 Rectángulo"/>
          <p:cNvSpPr>
            <a:spLocks noChangeArrowheads="1"/>
          </p:cNvSpPr>
          <p:nvPr/>
        </p:nvSpPr>
        <p:spPr bwMode="auto">
          <a:xfrm>
            <a:off x="8508151" y="1433929"/>
            <a:ext cx="114193" cy="18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 smtClean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75" name="578 Rectángulo"/>
          <p:cNvSpPr>
            <a:spLocks noChangeArrowheads="1"/>
          </p:cNvSpPr>
          <p:nvPr/>
        </p:nvSpPr>
        <p:spPr bwMode="auto">
          <a:xfrm>
            <a:off x="8660551" y="1433929"/>
            <a:ext cx="114193" cy="18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 anchor="ctr"/>
          <a:lstStyle>
            <a:defPPr>
              <a:defRPr lang="es-E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177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355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532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708" algn="ct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5886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063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240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418" algn="l" defTabSz="914355" rtl="0" eaLnBrk="1" latinLnBrk="0" hangingPunct="1">
              <a:defRPr sz="14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 b="0" kern="0" dirty="0" smtClean="0">
              <a:solidFill>
                <a:srgbClr val="FFFFFF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52" name="Rectangle 51"/>
          <p:cNvSpPr/>
          <p:nvPr>
            <p:custDataLst>
              <p:tags r:id="rId77"/>
            </p:custDataLst>
          </p:nvPr>
        </p:nvSpPr>
        <p:spPr bwMode="auto">
          <a:xfrm>
            <a:off x="7777634" y="1288925"/>
            <a:ext cx="586043" cy="96207"/>
          </a:xfrm>
          <a:prstGeom prst="rect">
            <a:avLst/>
          </a:prstGeom>
          <a:solidFill>
            <a:schemeClr val="bg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 algn="ctr">
              <a:lnSpc>
                <a:spcPct val="85000"/>
              </a:lnSpc>
            </a:pPr>
            <a:r>
              <a:rPr lang="es-ES" sz="1200" b="1" dirty="0">
                <a:solidFill>
                  <a:srgbClr val="FF0000"/>
                </a:solidFill>
              </a:rPr>
              <a:t>2016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76" name="Rectangle 175"/>
          <p:cNvSpPr/>
          <p:nvPr>
            <p:custDataLst>
              <p:tags r:id="rId78"/>
            </p:custDataLst>
          </p:nvPr>
        </p:nvSpPr>
        <p:spPr bwMode="auto">
          <a:xfrm>
            <a:off x="4417299" y="1288925"/>
            <a:ext cx="535701" cy="96207"/>
          </a:xfrm>
          <a:prstGeom prst="rect">
            <a:avLst/>
          </a:prstGeom>
          <a:solidFill>
            <a:schemeClr val="bg1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 algn="ctr">
              <a:lnSpc>
                <a:spcPct val="85000"/>
              </a:lnSpc>
            </a:pPr>
            <a:r>
              <a:rPr lang="es-ES" sz="1200" b="1" dirty="0">
                <a:solidFill>
                  <a:srgbClr val="FF0000"/>
                </a:solidFill>
              </a:rPr>
              <a:t>2015</a:t>
            </a:r>
            <a:endParaRPr lang="en-GB" sz="1200" b="1" dirty="0">
              <a:solidFill>
                <a:srgbClr val="FF0000"/>
              </a:solidFill>
            </a:endParaRPr>
          </a:p>
        </p:txBody>
      </p:sp>
      <p:sp>
        <p:nvSpPr>
          <p:cNvPr id="158" name="578 Rectángulo"/>
          <p:cNvSpPr>
            <a:spLocks noChangeArrowheads="1"/>
          </p:cNvSpPr>
          <p:nvPr/>
        </p:nvSpPr>
        <p:spPr bwMode="auto">
          <a:xfrm>
            <a:off x="7705267" y="5829087"/>
            <a:ext cx="122618" cy="92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  <a:extLst/>
        </p:spPr>
        <p:txBody>
          <a:bodyPr wrap="square" lIns="0" tIns="0" rIns="0" bIns="0" anchor="ctr" anchorCtr="0">
            <a:spAutoFit/>
          </a:bodyPr>
          <a:lstStyle/>
          <a:p>
            <a:endParaRPr lang="en-US" sz="600" dirty="0">
              <a:solidFill>
                <a:srgbClr val="262626"/>
              </a:solidFill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7644478" y="5768127"/>
            <a:ext cx="1064065" cy="20033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" tIns="45720" rIns="18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srgbClr val="000000"/>
                </a:solidFill>
              </a:rPr>
              <a:t>       SHUSA Dependencies</a:t>
            </a:r>
          </a:p>
        </p:txBody>
      </p:sp>
      <p:sp>
        <p:nvSpPr>
          <p:cNvPr id="156" name="Rectangle 155">
            <a:hlinkClick r:id="" action="ppaction://noaction"/>
          </p:cNvPr>
          <p:cNvSpPr/>
          <p:nvPr>
            <p:custDataLst>
              <p:tags r:id="rId79"/>
            </p:custDataLst>
          </p:nvPr>
        </p:nvSpPr>
        <p:spPr>
          <a:xfrm>
            <a:off x="1675013" y="2127992"/>
            <a:ext cx="5760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7" name="Diamond 219"/>
          <p:cNvSpPr/>
          <p:nvPr>
            <p:custDataLst>
              <p:tags r:id="rId80"/>
            </p:custDataLst>
          </p:nvPr>
        </p:nvSpPr>
        <p:spPr bwMode="auto">
          <a:xfrm>
            <a:off x="3315396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0" name="Diamond 219"/>
          <p:cNvSpPr/>
          <p:nvPr>
            <p:custDataLst>
              <p:tags r:id="rId81"/>
            </p:custDataLst>
          </p:nvPr>
        </p:nvSpPr>
        <p:spPr bwMode="auto">
          <a:xfrm>
            <a:off x="3564564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1" name="Text Placeholder 8"/>
          <p:cNvSpPr txBox="1">
            <a:spLocks/>
          </p:cNvSpPr>
          <p:nvPr>
            <p:custDataLst>
              <p:tags r:id="rId82"/>
            </p:custDataLst>
          </p:nvPr>
        </p:nvSpPr>
        <p:spPr bwMode="auto">
          <a:xfrm>
            <a:off x="3288115" y="2265254"/>
            <a:ext cx="1060324" cy="204311"/>
          </a:xfrm>
          <a:prstGeom prst="wedgeRoundRectCallout">
            <a:avLst>
              <a:gd name="adj1" fmla="val -24320"/>
              <a:gd name="adj2" fmla="val -7691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sz="600" dirty="0" smtClean="0">
                <a:solidFill>
                  <a:schemeClr val="tx1"/>
                </a:solidFill>
                <a:sym typeface="Wingdings" pitchFamily="2" charset="2"/>
              </a:rPr>
              <a:t>Implementation </a:t>
            </a:r>
            <a:r>
              <a:rPr lang="en-US" altLang="es-ES" sz="600" dirty="0">
                <a:solidFill>
                  <a:schemeClr val="tx1"/>
                </a:solidFill>
                <a:sym typeface="Wingdings" pitchFamily="2" charset="2"/>
              </a:rPr>
              <a:t>of </a:t>
            </a:r>
            <a:r>
              <a:rPr lang="en-US" altLang="es-ES" sz="600" dirty="0" smtClean="0">
                <a:solidFill>
                  <a:schemeClr val="tx1"/>
                </a:solidFill>
                <a:sym typeface="Wingdings" pitchFamily="2" charset="2"/>
              </a:rPr>
              <a:t>RDA USA Gov</a:t>
            </a:r>
            <a:r>
              <a:rPr lang="en-US" altLang="es-ES" sz="600" dirty="0">
                <a:solidFill>
                  <a:schemeClr val="tx1"/>
                </a:solidFill>
                <a:sym typeface="Wingdings" pitchFamily="2" charset="2"/>
              </a:rPr>
              <a:t>. </a:t>
            </a:r>
            <a:r>
              <a:rPr lang="en-US" altLang="es-ES" sz="600" dirty="0" smtClean="0">
                <a:solidFill>
                  <a:schemeClr val="tx1"/>
                </a:solidFill>
                <a:sym typeface="Wingdings" pitchFamily="2" charset="2"/>
              </a:rPr>
              <a:t>Model Committees</a:t>
            </a:r>
            <a:endParaRPr lang="en-US" altLang="es-ES" sz="600" dirty="0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72" name="Diamond 219"/>
          <p:cNvSpPr/>
          <p:nvPr>
            <p:custDataLst>
              <p:tags r:id="rId83"/>
            </p:custDataLst>
          </p:nvPr>
        </p:nvSpPr>
        <p:spPr bwMode="auto">
          <a:xfrm>
            <a:off x="4788478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7" name="Text Placeholder 8"/>
          <p:cNvSpPr txBox="1">
            <a:spLocks/>
          </p:cNvSpPr>
          <p:nvPr>
            <p:custDataLst>
              <p:tags r:id="rId84"/>
            </p:custDataLst>
          </p:nvPr>
        </p:nvSpPr>
        <p:spPr bwMode="auto">
          <a:xfrm>
            <a:off x="4800452" y="1676400"/>
            <a:ext cx="616976" cy="306467"/>
          </a:xfrm>
          <a:prstGeom prst="wedgeRoundRectCallout">
            <a:avLst>
              <a:gd name="adj1" fmla="val -35730"/>
              <a:gd name="adj2" fmla="val 9162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ym typeface="Wingdings" pitchFamily="2" charset="2"/>
              </a:rPr>
              <a:t>Functional definition of metrics</a:t>
            </a:r>
          </a:p>
        </p:txBody>
      </p:sp>
      <p:sp>
        <p:nvSpPr>
          <p:cNvPr id="178" name="Diamond 219"/>
          <p:cNvSpPr/>
          <p:nvPr>
            <p:custDataLst>
              <p:tags r:id="rId85"/>
            </p:custDataLst>
          </p:nvPr>
        </p:nvSpPr>
        <p:spPr bwMode="auto">
          <a:xfrm>
            <a:off x="7164288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79" name="Diamond 219"/>
          <p:cNvSpPr/>
          <p:nvPr>
            <p:custDataLst>
              <p:tags r:id="rId86"/>
            </p:custDataLst>
          </p:nvPr>
        </p:nvSpPr>
        <p:spPr bwMode="auto">
          <a:xfrm>
            <a:off x="5727352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80" name="Text Placeholder 8"/>
          <p:cNvSpPr txBox="1">
            <a:spLocks/>
          </p:cNvSpPr>
          <p:nvPr>
            <p:custDataLst>
              <p:tags r:id="rId87"/>
            </p:custDataLst>
          </p:nvPr>
        </p:nvSpPr>
        <p:spPr bwMode="auto">
          <a:xfrm>
            <a:off x="5688744" y="1684389"/>
            <a:ext cx="874422" cy="306467"/>
          </a:xfrm>
          <a:prstGeom prst="wedgeRoundRectCallout">
            <a:avLst>
              <a:gd name="adj1" fmla="val -35730"/>
              <a:gd name="adj2" fmla="val 91628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 Analyze, adjust and approve the </a:t>
            </a:r>
            <a:r>
              <a:rPr lang="en-US" altLang="es-ES" dirty="0" smtClean="0">
                <a:sym typeface="Wingdings" pitchFamily="2" charset="2"/>
              </a:rPr>
              <a:t>frameworks </a:t>
            </a:r>
            <a:r>
              <a:rPr lang="en-US" altLang="es-ES" dirty="0">
                <a:sym typeface="Wingdings" pitchFamily="2" charset="2"/>
              </a:rPr>
              <a:t>at </a:t>
            </a:r>
            <a:r>
              <a:rPr lang="en-US" altLang="es-ES" dirty="0" smtClean="0">
                <a:sym typeface="Wingdings" pitchFamily="2" charset="2"/>
              </a:rPr>
              <a:t>the local level</a:t>
            </a:r>
            <a:endParaRPr lang="en-US" altLang="es-ES" dirty="0">
              <a:sym typeface="Wingdings" pitchFamily="2" charset="2"/>
            </a:endParaRPr>
          </a:p>
        </p:txBody>
      </p:sp>
      <p:sp>
        <p:nvSpPr>
          <p:cNvPr id="181" name="Diamond 219"/>
          <p:cNvSpPr/>
          <p:nvPr>
            <p:custDataLst>
              <p:tags r:id="rId88"/>
            </p:custDataLst>
          </p:nvPr>
        </p:nvSpPr>
        <p:spPr bwMode="auto">
          <a:xfrm>
            <a:off x="4318552" y="2075461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82" name="Text Placeholder 8"/>
          <p:cNvSpPr txBox="1">
            <a:spLocks/>
          </p:cNvSpPr>
          <p:nvPr>
            <p:custDataLst>
              <p:tags r:id="rId89"/>
            </p:custDataLst>
          </p:nvPr>
        </p:nvSpPr>
        <p:spPr bwMode="auto">
          <a:xfrm>
            <a:off x="2554705" y="1742911"/>
            <a:ext cx="764836" cy="306467"/>
          </a:xfrm>
          <a:prstGeom prst="wedgeRoundRectCallout">
            <a:avLst>
              <a:gd name="adj1" fmla="val 49530"/>
              <a:gd name="adj2" fmla="val 6819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altLang="es-ES" dirty="0" smtClean="0">
                <a:sym typeface="Wingdings" pitchFamily="2" charset="2"/>
              </a:rPr>
              <a:t>Receive Target Operating Model SHUSA</a:t>
            </a:r>
          </a:p>
        </p:txBody>
      </p:sp>
      <p:sp>
        <p:nvSpPr>
          <p:cNvPr id="183" name="Diamond 219"/>
          <p:cNvSpPr/>
          <p:nvPr>
            <p:custDataLst>
              <p:tags r:id="rId90"/>
            </p:custDataLst>
          </p:nvPr>
        </p:nvSpPr>
        <p:spPr bwMode="auto">
          <a:xfrm>
            <a:off x="3750152" y="2069072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84" name="Text Placeholder 8"/>
          <p:cNvSpPr txBox="1">
            <a:spLocks/>
          </p:cNvSpPr>
          <p:nvPr>
            <p:custDataLst>
              <p:tags r:id="rId91"/>
            </p:custDataLst>
          </p:nvPr>
        </p:nvSpPr>
        <p:spPr bwMode="auto">
          <a:xfrm>
            <a:off x="4030384" y="1691834"/>
            <a:ext cx="636110" cy="306467"/>
          </a:xfrm>
          <a:prstGeom prst="wedgeRoundRectCallout">
            <a:avLst>
              <a:gd name="adj1" fmla="val -516"/>
              <a:gd name="adj2" fmla="val 8297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r>
              <a:rPr lang="en-US" dirty="0"/>
              <a:t>SHUSA </a:t>
            </a:r>
            <a:r>
              <a:rPr lang="en-US" dirty="0" smtClean="0"/>
              <a:t>approve </a:t>
            </a:r>
            <a:r>
              <a:rPr lang="en-US" dirty="0"/>
              <a:t>and distribute the </a:t>
            </a:r>
            <a:r>
              <a:rPr lang="en-US" dirty="0" smtClean="0"/>
              <a:t>frameworks</a:t>
            </a:r>
            <a:r>
              <a:rPr lang="en-US" baseline="30000" dirty="0" smtClean="0"/>
              <a:t>1</a:t>
            </a:r>
            <a:endParaRPr lang="en-US" altLang="es-ES" baseline="30000" dirty="0" smtClean="0">
              <a:sym typeface="Wingdings" pitchFamily="2" charset="2"/>
            </a:endParaRPr>
          </a:p>
        </p:txBody>
      </p:sp>
      <p:sp>
        <p:nvSpPr>
          <p:cNvPr id="185" name="Text Placeholder 8"/>
          <p:cNvSpPr txBox="1">
            <a:spLocks/>
          </p:cNvSpPr>
          <p:nvPr>
            <p:custDataLst>
              <p:tags r:id="rId92"/>
            </p:custDataLst>
          </p:nvPr>
        </p:nvSpPr>
        <p:spPr bwMode="auto">
          <a:xfrm>
            <a:off x="3423623" y="1697598"/>
            <a:ext cx="491093" cy="306467"/>
          </a:xfrm>
          <a:prstGeom prst="wedgeRoundRectCallout">
            <a:avLst>
              <a:gd name="adj1" fmla="val 25778"/>
              <a:gd name="adj2" fmla="val 77895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7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sz="600" dirty="0" smtClean="0">
                <a:sym typeface="Wingdings" pitchFamily="2" charset="2"/>
              </a:rPr>
              <a:t>Implementation of CDO/Risk MI</a:t>
            </a:r>
            <a:endParaRPr lang="en-US" altLang="es-ES" sz="600" dirty="0">
              <a:sym typeface="Wingdings" pitchFamily="2" charset="2"/>
            </a:endParaRPr>
          </a:p>
        </p:txBody>
      </p:sp>
      <p:sp>
        <p:nvSpPr>
          <p:cNvPr id="186" name="Text Placeholder 8"/>
          <p:cNvSpPr txBox="1">
            <a:spLocks/>
          </p:cNvSpPr>
          <p:nvPr>
            <p:custDataLst>
              <p:tags r:id="rId93"/>
            </p:custDataLst>
          </p:nvPr>
        </p:nvSpPr>
        <p:spPr bwMode="auto">
          <a:xfrm>
            <a:off x="6884371" y="1742911"/>
            <a:ext cx="771460" cy="204311"/>
          </a:xfrm>
          <a:prstGeom prst="wedgeRoundRectCallout">
            <a:avLst>
              <a:gd name="adj1" fmla="val -10596"/>
              <a:gd name="adj2" fmla="val 110911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s-ES"/>
            </a:defPPr>
            <a:lvl1pPr marL="0" lvl="0" indent="0" defTabSz="914400" eaLnBrk="1" hangingPunct="1">
              <a:buClrTx/>
              <a:defRPr sz="600" b="0" baseline="0">
                <a:solidFill>
                  <a:srgbClr val="262626"/>
                </a:solidFill>
                <a:latin typeface="+mn-lt"/>
                <a:cs typeface="+mn-cs"/>
              </a:defRPr>
            </a:lvl1pPr>
            <a:lvl2pPr marL="193675" indent="-192088" algn="l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latin typeface="+mn-lt"/>
              </a:defRPr>
            </a:lvl2pPr>
            <a:lvl3pPr marL="457200" indent="-261938" algn="l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latin typeface="+mn-lt"/>
              </a:defRPr>
            </a:lvl3pPr>
            <a:lvl4pPr marL="614363" indent="-155575" algn="l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latin typeface="+mn-lt"/>
              </a:defRPr>
            </a:lvl4pPr>
            <a:lvl5pPr marL="749808" indent="-130175" algn="l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latin typeface="+mn-lt"/>
              </a:defRPr>
            </a:lvl9pPr>
          </a:lstStyle>
          <a:p>
            <a:pPr algn="ctr"/>
            <a:r>
              <a:rPr lang="en-US" altLang="es-ES" dirty="0" smtClean="0">
                <a:sym typeface="Wingdings" pitchFamily="2" charset="2"/>
              </a:rPr>
              <a:t>Reporting Generation Documents</a:t>
            </a:r>
          </a:p>
        </p:txBody>
      </p:sp>
      <p:sp>
        <p:nvSpPr>
          <p:cNvPr id="187" name="Diamond 219"/>
          <p:cNvSpPr/>
          <p:nvPr>
            <p:custDataLst>
              <p:tags r:id="rId94"/>
            </p:custDataLst>
          </p:nvPr>
        </p:nvSpPr>
        <p:spPr bwMode="auto">
          <a:xfrm>
            <a:off x="6250786" y="2070608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88" name="Text Placeholder 8"/>
          <p:cNvSpPr txBox="1">
            <a:spLocks/>
          </p:cNvSpPr>
          <p:nvPr>
            <p:custDataLst>
              <p:tags r:id="rId95"/>
            </p:custDataLst>
          </p:nvPr>
        </p:nvSpPr>
        <p:spPr bwMode="auto">
          <a:xfrm>
            <a:off x="6583415" y="2163098"/>
            <a:ext cx="874422" cy="204311"/>
          </a:xfrm>
          <a:prstGeom prst="wedgeRoundRectCallout">
            <a:avLst>
              <a:gd name="adj1" fmla="val -80391"/>
              <a:gd name="adj2" fmla="val -29584"/>
              <a:gd name="adj3" fmla="val 1666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 algn="ctr">
              <a:buClrTx/>
              <a:defRPr sz="600" b="0" baseline="0"/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altLang="es-ES" dirty="0">
                <a:sym typeface="Wingdings" pitchFamily="2" charset="2"/>
              </a:rPr>
              <a:t> Financial information anticipation</a:t>
            </a:r>
          </a:p>
        </p:txBody>
      </p:sp>
      <p:sp>
        <p:nvSpPr>
          <p:cNvPr id="122" name="Text Placeholder 8"/>
          <p:cNvSpPr txBox="1">
            <a:spLocks/>
          </p:cNvSpPr>
          <p:nvPr>
            <p:custDataLst>
              <p:tags r:id="rId96"/>
            </p:custDataLst>
          </p:nvPr>
        </p:nvSpPr>
        <p:spPr bwMode="auto">
          <a:xfrm>
            <a:off x="6966780" y="5568893"/>
            <a:ext cx="585053" cy="137420"/>
          </a:xfrm>
          <a:prstGeom prst="wedgeRoundRectCallout">
            <a:avLst>
              <a:gd name="adj1" fmla="val 1885"/>
              <a:gd name="adj2" fmla="val 10201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algn="ctr"/>
            <a:r>
              <a:rPr lang="en-GB" dirty="0"/>
              <a:t>Certification</a:t>
            </a:r>
            <a:endParaRPr lang="en-US" dirty="0"/>
          </a:p>
        </p:txBody>
      </p:sp>
      <p:sp>
        <p:nvSpPr>
          <p:cNvPr id="123" name="Text Placeholder 8"/>
          <p:cNvSpPr txBox="1">
            <a:spLocks/>
          </p:cNvSpPr>
          <p:nvPr>
            <p:custDataLst>
              <p:tags r:id="rId97"/>
            </p:custDataLst>
          </p:nvPr>
        </p:nvSpPr>
        <p:spPr bwMode="auto">
          <a:xfrm flipH="1">
            <a:off x="3630799" y="5578451"/>
            <a:ext cx="927401" cy="137420"/>
          </a:xfrm>
          <a:prstGeom prst="wedgeRoundRectCallout">
            <a:avLst>
              <a:gd name="adj1" fmla="val -51234"/>
              <a:gd name="adj2" fmla="val 118465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dirty="0"/>
              <a:t>Certification (preliminary)</a:t>
            </a:r>
          </a:p>
        </p:txBody>
      </p:sp>
      <p:sp>
        <p:nvSpPr>
          <p:cNvPr id="130" name="Diamond 129"/>
          <p:cNvSpPr/>
          <p:nvPr>
            <p:custDataLst>
              <p:tags r:id="rId98"/>
            </p:custDataLst>
          </p:nvPr>
        </p:nvSpPr>
        <p:spPr bwMode="auto">
          <a:xfrm>
            <a:off x="4568622" y="5697845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39" name="Diamond 138"/>
          <p:cNvSpPr/>
          <p:nvPr>
            <p:custDataLst>
              <p:tags r:id="rId99"/>
            </p:custDataLst>
          </p:nvPr>
        </p:nvSpPr>
        <p:spPr bwMode="auto">
          <a:xfrm>
            <a:off x="7223760" y="5721096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40" name="Text Placeholder 8"/>
          <p:cNvSpPr txBox="1">
            <a:spLocks/>
          </p:cNvSpPr>
          <p:nvPr>
            <p:custDataLst>
              <p:tags r:id="rId100"/>
            </p:custDataLst>
          </p:nvPr>
        </p:nvSpPr>
        <p:spPr bwMode="auto">
          <a:xfrm>
            <a:off x="4971602" y="5528936"/>
            <a:ext cx="955064" cy="206313"/>
          </a:xfrm>
          <a:prstGeom prst="wedgeRoundRectCallout">
            <a:avLst>
              <a:gd name="adj1" fmla="val -52029"/>
              <a:gd name="adj2" fmla="val 8221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lvl="0" indent="0" algn="ctr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Plan Review according with identified gaps</a:t>
            </a:r>
          </a:p>
        </p:txBody>
      </p:sp>
      <p:sp>
        <p:nvSpPr>
          <p:cNvPr id="162" name="Diamond 161"/>
          <p:cNvSpPr/>
          <p:nvPr>
            <p:custDataLst>
              <p:tags r:id="rId101"/>
            </p:custDataLst>
          </p:nvPr>
        </p:nvSpPr>
        <p:spPr bwMode="auto">
          <a:xfrm>
            <a:off x="4848975" y="5697845"/>
            <a:ext cx="91440" cy="146304"/>
          </a:xfrm>
          <a:prstGeom prst="diamond">
            <a:avLst/>
          </a:prstGeom>
          <a:solidFill>
            <a:srgbClr val="C00000"/>
          </a:solidFill>
          <a:ln w="3175"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5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919527"/>
              </p:ext>
            </p:extLst>
          </p:nvPr>
        </p:nvGraphicFramePr>
        <p:xfrm>
          <a:off x="7209288" y="381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Worksheet" showAsIcon="1" r:id="rId109" imgW="914400" imgH="771480" progId="Excel.Sheet.12">
                  <p:embed/>
                </p:oleObj>
              </mc:Choice>
              <mc:Fallback>
                <p:oleObj name="Worksheet" showAsIcon="1" r:id="rId109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0"/>
                      <a:stretch>
                        <a:fillRect/>
                      </a:stretch>
                    </p:blipFill>
                    <p:spPr>
                      <a:xfrm>
                        <a:off x="7209288" y="381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Text Placeholder 8"/>
          <p:cNvSpPr txBox="1">
            <a:spLocks/>
          </p:cNvSpPr>
          <p:nvPr>
            <p:custDataLst>
              <p:tags r:id="rId102"/>
            </p:custDataLst>
          </p:nvPr>
        </p:nvSpPr>
        <p:spPr bwMode="auto">
          <a:xfrm>
            <a:off x="3896003" y="3043150"/>
            <a:ext cx="1168923" cy="204311"/>
          </a:xfrm>
          <a:prstGeom prst="wedgeRoundRectCallout">
            <a:avLst>
              <a:gd name="adj1" fmla="val -62637"/>
              <a:gd name="adj2" fmla="val -9433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“Manual” Execution Opt. Project of delivery information to Group</a:t>
            </a:r>
          </a:p>
        </p:txBody>
      </p:sp>
      <p:sp>
        <p:nvSpPr>
          <p:cNvPr id="164" name="Diamond 219"/>
          <p:cNvSpPr/>
          <p:nvPr>
            <p:custDataLst>
              <p:tags r:id="rId103"/>
            </p:custDataLst>
          </p:nvPr>
        </p:nvSpPr>
        <p:spPr bwMode="auto">
          <a:xfrm>
            <a:off x="3729741" y="2856375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  <p:sp>
        <p:nvSpPr>
          <p:cNvPr id="165" name="Text Placeholder 8"/>
          <p:cNvSpPr txBox="1">
            <a:spLocks/>
          </p:cNvSpPr>
          <p:nvPr>
            <p:custDataLst>
              <p:tags r:id="rId104"/>
            </p:custDataLst>
          </p:nvPr>
        </p:nvSpPr>
        <p:spPr bwMode="auto">
          <a:xfrm>
            <a:off x="5731858" y="3066630"/>
            <a:ext cx="1420560" cy="204311"/>
          </a:xfrm>
          <a:prstGeom prst="wedgeRoundRectCallout">
            <a:avLst>
              <a:gd name="adj1" fmla="val -31792"/>
              <a:gd name="adj2" fmla="val -76434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en-US"/>
            </a:defPPr>
            <a:lvl1pPr lvl="0" indent="0">
              <a:buClrTx/>
              <a:defRPr sz="600" b="0" baseline="0">
                <a:solidFill>
                  <a:srgbClr val="262626"/>
                </a:solidFill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 baseline="0"/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 baseline="0"/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 baseline="0"/>
            </a:lvl4pPr>
            <a:lvl5pPr marL="749808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dirty="0">
                <a:sym typeface="+mn-lt"/>
              </a:rPr>
              <a:t>Automation Shipments optimization  Project for CR metrics of RRF</a:t>
            </a:r>
          </a:p>
        </p:txBody>
      </p:sp>
      <p:sp>
        <p:nvSpPr>
          <p:cNvPr id="166" name="Diamond 219"/>
          <p:cNvSpPr/>
          <p:nvPr>
            <p:custDataLst>
              <p:tags r:id="rId105"/>
            </p:custDataLst>
          </p:nvPr>
        </p:nvSpPr>
        <p:spPr bwMode="auto">
          <a:xfrm>
            <a:off x="5921293" y="2875660"/>
            <a:ext cx="90000" cy="144000"/>
          </a:xfrm>
          <a:prstGeom prst="diamond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tIns="82800" rIns="18000" bIns="82800" rtlCol="0" anchor="ctr"/>
          <a:lstStyle/>
          <a:p>
            <a:pPr>
              <a:lnSpc>
                <a:spcPct val="80000"/>
              </a:lnSpc>
            </a:pPr>
            <a:endParaRPr lang="es-E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5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6" descr="A-Santander-negativo_RGB [Convertido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66" y="6226357"/>
            <a:ext cx="21685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51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DWq.uuwOE2b48YBfP7Fs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4scIdqwtkaXraTJ78nnW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HLNIkQ40y42PdmLgR9r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6jdInTiBUihy1FVF6V6Z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1otj1TLaU.99KiManpc6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Uu2zQmakSou2y54KIMR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blN4Q4My0yDVD1ipjQ6O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SlvwFrgQkW17.T8BWA1D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ktvVZb8kaS9LrnnRu70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syXRpYMkmBWzj72DmC9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1IuZDqzCU.0sAG7tticE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4p4AoipkKcsc3A58kez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CuS4lYU0SY6WhpIQOkN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1E5OwIXEUCq2qgTf649d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xJArbOy0SEvWR6i3j6O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4p4AoipkKcsc3A58kez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syXRpYMkmBWzj72DmC9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hFFp1RI0.IG0Pve0cnW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1E5OwIXEUCq2qgTf649d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sJp.xMxUW9zPgOK7hmS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yLLP94P0eznnmEJZhHt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LPCMKAHkyB.IM_Phdxu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ENV._wXxE65uWdZuhow9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uJAyAGV0m8ysus4ArJY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MbSTlk10.pSl2bBKbTG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7_InXipBkCGM.Jp8qkF5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3pcWI5PbEG7XFiTXJOel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u2DftX79UuCOypN_ohL9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lHKYF1CEC1RFO6n80Gkw"/>
</p:tagLst>
</file>

<file path=ppt/theme/theme1.xml><?xml version="1.0" encoding="utf-8"?>
<a:theme xmlns:a="http://schemas.openxmlformats.org/drawingml/2006/main" name="16_1">
  <a:themeElements>
    <a:clrScheme name="Custom 17">
      <a:dk1>
        <a:srgbClr val="000000"/>
      </a:dk1>
      <a:lt1>
        <a:srgbClr val="FFFFFF"/>
      </a:lt1>
      <a:dk2>
        <a:srgbClr val="707277"/>
      </a:dk2>
      <a:lt2>
        <a:srgbClr val="929497"/>
      </a:lt2>
      <a:accent1>
        <a:srgbClr val="FF0000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AAAA"/>
      </a:accent5>
      <a:accent6>
        <a:srgbClr val="C8C8C8"/>
      </a:accent6>
      <a:hlink>
        <a:srgbClr val="FFFFFF"/>
      </a:hlink>
      <a:folHlink>
        <a:srgbClr val="FFFFFF"/>
      </a:folHlink>
    </a:clrScheme>
    <a:fontScheme name="14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8000" tIns="45720" rIns="1800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4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4_1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C8C8C8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4">
        <a:dk1>
          <a:srgbClr val="000000"/>
        </a:dk1>
        <a:lt1>
          <a:srgbClr val="FFFFFF"/>
        </a:lt1>
        <a:dk2>
          <a:srgbClr val="7A6C7A"/>
        </a:dk2>
        <a:lt2>
          <a:srgbClr val="808080"/>
        </a:lt2>
        <a:accent1>
          <a:srgbClr val="FF000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C8C8C8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5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D4D4D4"/>
        </a:accent6>
        <a:hlink>
          <a:srgbClr val="C0C0C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4_1 16">
        <a:dk1>
          <a:srgbClr val="000000"/>
        </a:dk1>
        <a:lt1>
          <a:srgbClr val="FFFFFF"/>
        </a:lt1>
        <a:dk2>
          <a:srgbClr val="7A6C7A"/>
        </a:dk2>
        <a:lt2>
          <a:srgbClr val="DDDDDD"/>
        </a:lt2>
        <a:accent1>
          <a:srgbClr val="FF0000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A1A1A1"/>
        </a:accent6>
        <a:hlink>
          <a:srgbClr val="C0C0C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272</Words>
  <Application>Microsoft Office PowerPoint</Application>
  <PresentationFormat>On-screen Show (4:3)</PresentationFormat>
  <Paragraphs>72</Paragraphs>
  <Slides>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16_1</vt:lpstr>
      <vt:lpstr>Worksheet</vt:lpstr>
      <vt:lpstr>PowerPoint Presentation</vt:lpstr>
      <vt:lpstr>PowerPoint Presentation</vt:lpstr>
      <vt:lpstr>PowerPoint Presentation</vt:lpstr>
    </vt:vector>
  </TitlesOfParts>
  <Company>Management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GMSUser</dc:creator>
  <cp:lastModifiedBy>GMSUser</cp:lastModifiedBy>
  <cp:revision>224</cp:revision>
  <dcterms:created xsi:type="dcterms:W3CDTF">2015-03-31T22:44:56Z</dcterms:created>
  <dcterms:modified xsi:type="dcterms:W3CDTF">2015-04-21T22:02:52Z</dcterms:modified>
</cp:coreProperties>
</file>