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notesSlides/notesSlide2.xml" ContentType="application/vnd.openxmlformats-officedocument.presentationml.notesSlide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8" r:id="rId2"/>
    <p:sldId id="267" r:id="rId3"/>
    <p:sldId id="268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882" autoAdjust="0"/>
    <p:restoredTop sz="96448" autoAdjust="0"/>
  </p:normalViewPr>
  <p:slideViewPr>
    <p:cSldViewPr showGuides="1">
      <p:cViewPr>
        <p:scale>
          <a:sx n="90" d="100"/>
          <a:sy n="90" d="100"/>
        </p:scale>
        <p:origin x="-1742" y="-58"/>
      </p:cViewPr>
      <p:guideLst>
        <p:guide orient="horz" pos="1248"/>
        <p:guide pos="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91E7C-5115-4CD6-9467-3C900497CF40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C730C-8C89-4AE9-A80E-0A69A33D9A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12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7295" indent="-2835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34300" indent="-22686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88020" indent="-22686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41741" indent="-22686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95461" indent="-2268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49180" indent="-2268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02901" indent="-2268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56621" indent="-2268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DE46CA7-C671-420C-8C89-8F407A531DE2}" type="slidenum">
              <a:rPr lang="es-ES_tradnl">
                <a:solidFill>
                  <a:srgbClr val="000000"/>
                </a:solidFill>
              </a:rPr>
              <a:pPr eaLnBrk="1" hangingPunct="1"/>
              <a:t>1</a:t>
            </a:fld>
            <a:endParaRPr lang="es-ES_tradnl" dirty="0">
              <a:solidFill>
                <a:srgbClr val="000000"/>
              </a:solidFill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938866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8975"/>
            <a:ext cx="4567237" cy="3425825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65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8975"/>
            <a:ext cx="4567237" cy="3425825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5616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7295" indent="-2835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34300" indent="-22686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88020" indent="-22686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41741" indent="-22686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95461" indent="-2268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49180" indent="-2268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02901" indent="-2268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56621" indent="-2268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DE46CA7-C671-420C-8C89-8F407A531DE2}" type="slidenum">
              <a:rPr lang="es-ES_tradnl">
                <a:solidFill>
                  <a:srgbClr val="000000"/>
                </a:solidFill>
              </a:rPr>
              <a:pPr eaLnBrk="1" hangingPunct="1"/>
              <a:t>4</a:t>
            </a:fld>
            <a:endParaRPr lang="es-ES_tradnl" dirty="0">
              <a:solidFill>
                <a:srgbClr val="000000"/>
              </a:solidFill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732806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42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777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7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40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4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40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400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fondo0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20" y="-3175"/>
            <a:ext cx="9186863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18 Grupo"/>
          <p:cNvGrpSpPr/>
          <p:nvPr/>
        </p:nvGrpSpPr>
        <p:grpSpPr>
          <a:xfrm>
            <a:off x="6946453" y="6330551"/>
            <a:ext cx="2064455" cy="406398"/>
            <a:chOff x="6946451" y="6330551"/>
            <a:chExt cx="2064454" cy="406398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6946451" y="6330551"/>
              <a:ext cx="449960" cy="406398"/>
            </a:xfrm>
            <a:custGeom>
              <a:avLst/>
              <a:gdLst>
                <a:gd name="T0" fmla="*/ 171 w 332"/>
                <a:gd name="T1" fmla="*/ 14 h 300"/>
                <a:gd name="T2" fmla="*/ 234 w 332"/>
                <a:gd name="T3" fmla="*/ 134 h 300"/>
                <a:gd name="T4" fmla="*/ 232 w 332"/>
                <a:gd name="T5" fmla="*/ 143 h 300"/>
                <a:gd name="T6" fmla="*/ 332 w 332"/>
                <a:gd name="T7" fmla="*/ 217 h 300"/>
                <a:gd name="T8" fmla="*/ 166 w 332"/>
                <a:gd name="T9" fmla="*/ 300 h 300"/>
                <a:gd name="T10" fmla="*/ 165 w 332"/>
                <a:gd name="T11" fmla="*/ 300 h 300"/>
                <a:gd name="T12" fmla="*/ 0 w 332"/>
                <a:gd name="T13" fmla="*/ 219 h 300"/>
                <a:gd name="T14" fmla="*/ 99 w 332"/>
                <a:gd name="T15" fmla="*/ 143 h 300"/>
                <a:gd name="T16" fmla="*/ 163 w 332"/>
                <a:gd name="T17" fmla="*/ 245 h 300"/>
                <a:gd name="T18" fmla="*/ 163 w 332"/>
                <a:gd name="T19" fmla="*/ 249 h 300"/>
                <a:gd name="T20" fmla="*/ 163 w 332"/>
                <a:gd name="T21" fmla="*/ 253 h 300"/>
                <a:gd name="T22" fmla="*/ 176 w 332"/>
                <a:gd name="T23" fmla="*/ 224 h 300"/>
                <a:gd name="T24" fmla="*/ 116 w 332"/>
                <a:gd name="T25" fmla="*/ 98 h 300"/>
                <a:gd name="T26" fmla="*/ 134 w 332"/>
                <a:gd name="T27" fmla="*/ 60 h 300"/>
                <a:gd name="T28" fmla="*/ 134 w 332"/>
                <a:gd name="T29" fmla="*/ 74 h 300"/>
                <a:gd name="T30" fmla="*/ 199 w 332"/>
                <a:gd name="T31" fmla="*/ 186 h 300"/>
                <a:gd name="T32" fmla="*/ 199 w 332"/>
                <a:gd name="T33" fmla="*/ 197 h 300"/>
                <a:gd name="T34" fmla="*/ 214 w 332"/>
                <a:gd name="T35" fmla="*/ 164 h 300"/>
                <a:gd name="T36" fmla="*/ 153 w 332"/>
                <a:gd name="T37" fmla="*/ 38 h 300"/>
                <a:gd name="T38" fmla="*/ 171 w 332"/>
                <a:gd name="T39" fmla="*/ 0 h 300"/>
                <a:gd name="T40" fmla="*/ 171 w 332"/>
                <a:gd name="T41" fmla="*/ 1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2" h="300">
                  <a:moveTo>
                    <a:pt x="171" y="14"/>
                  </a:moveTo>
                  <a:cubicBezTo>
                    <a:pt x="171" y="51"/>
                    <a:pt x="234" y="92"/>
                    <a:pt x="234" y="134"/>
                  </a:cubicBezTo>
                  <a:cubicBezTo>
                    <a:pt x="234" y="134"/>
                    <a:pt x="234" y="138"/>
                    <a:pt x="232" y="143"/>
                  </a:cubicBezTo>
                  <a:cubicBezTo>
                    <a:pt x="291" y="155"/>
                    <a:pt x="332" y="183"/>
                    <a:pt x="332" y="217"/>
                  </a:cubicBezTo>
                  <a:cubicBezTo>
                    <a:pt x="332" y="262"/>
                    <a:pt x="258" y="300"/>
                    <a:pt x="166" y="300"/>
                  </a:cubicBezTo>
                  <a:cubicBezTo>
                    <a:pt x="166" y="300"/>
                    <a:pt x="165" y="300"/>
                    <a:pt x="165" y="300"/>
                  </a:cubicBezTo>
                  <a:cubicBezTo>
                    <a:pt x="74" y="300"/>
                    <a:pt x="0" y="264"/>
                    <a:pt x="0" y="219"/>
                  </a:cubicBezTo>
                  <a:cubicBezTo>
                    <a:pt x="0" y="185"/>
                    <a:pt x="45" y="158"/>
                    <a:pt x="99" y="143"/>
                  </a:cubicBezTo>
                  <a:cubicBezTo>
                    <a:pt x="99" y="162"/>
                    <a:pt x="161" y="221"/>
                    <a:pt x="163" y="245"/>
                  </a:cubicBezTo>
                  <a:cubicBezTo>
                    <a:pt x="163" y="245"/>
                    <a:pt x="163" y="247"/>
                    <a:pt x="163" y="249"/>
                  </a:cubicBezTo>
                  <a:cubicBezTo>
                    <a:pt x="163" y="250"/>
                    <a:pt x="163" y="251"/>
                    <a:pt x="163" y="253"/>
                  </a:cubicBezTo>
                  <a:cubicBezTo>
                    <a:pt x="176" y="246"/>
                    <a:pt x="176" y="224"/>
                    <a:pt x="176" y="224"/>
                  </a:cubicBezTo>
                  <a:cubicBezTo>
                    <a:pt x="176" y="172"/>
                    <a:pt x="116" y="149"/>
                    <a:pt x="116" y="98"/>
                  </a:cubicBezTo>
                  <a:cubicBezTo>
                    <a:pt x="116" y="79"/>
                    <a:pt x="125" y="64"/>
                    <a:pt x="134" y="60"/>
                  </a:cubicBezTo>
                  <a:cubicBezTo>
                    <a:pt x="134" y="74"/>
                    <a:pt x="134" y="74"/>
                    <a:pt x="134" y="74"/>
                  </a:cubicBezTo>
                  <a:cubicBezTo>
                    <a:pt x="134" y="111"/>
                    <a:pt x="199" y="152"/>
                    <a:pt x="199" y="186"/>
                  </a:cubicBezTo>
                  <a:cubicBezTo>
                    <a:pt x="199" y="197"/>
                    <a:pt x="199" y="197"/>
                    <a:pt x="199" y="197"/>
                  </a:cubicBezTo>
                  <a:cubicBezTo>
                    <a:pt x="214" y="191"/>
                    <a:pt x="214" y="164"/>
                    <a:pt x="214" y="164"/>
                  </a:cubicBezTo>
                  <a:cubicBezTo>
                    <a:pt x="214" y="117"/>
                    <a:pt x="153" y="91"/>
                    <a:pt x="153" y="38"/>
                  </a:cubicBezTo>
                  <a:cubicBezTo>
                    <a:pt x="153" y="19"/>
                    <a:pt x="163" y="4"/>
                    <a:pt x="171" y="0"/>
                  </a:cubicBezTo>
                  <a:cubicBezTo>
                    <a:pt x="171" y="14"/>
                    <a:pt x="171" y="14"/>
                    <a:pt x="171" y="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7507695" y="6453705"/>
              <a:ext cx="152801" cy="253487"/>
            </a:xfrm>
            <a:custGeom>
              <a:avLst/>
              <a:gdLst>
                <a:gd name="T0" fmla="*/ 54 w 128"/>
                <a:gd name="T1" fmla="*/ 212 h 212"/>
                <a:gd name="T2" fmla="*/ 0 w 128"/>
                <a:gd name="T3" fmla="*/ 203 h 212"/>
                <a:gd name="T4" fmla="*/ 0 w 128"/>
                <a:gd name="T5" fmla="*/ 148 h 212"/>
                <a:gd name="T6" fmla="*/ 7 w 128"/>
                <a:gd name="T7" fmla="*/ 148 h 212"/>
                <a:gd name="T8" fmla="*/ 59 w 128"/>
                <a:gd name="T9" fmla="*/ 199 h 212"/>
                <a:gd name="T10" fmla="*/ 102 w 128"/>
                <a:gd name="T11" fmla="*/ 163 h 212"/>
                <a:gd name="T12" fmla="*/ 63 w 128"/>
                <a:gd name="T13" fmla="*/ 121 h 212"/>
                <a:gd name="T14" fmla="*/ 40 w 128"/>
                <a:gd name="T15" fmla="*/ 109 h 212"/>
                <a:gd name="T16" fmla="*/ 1 w 128"/>
                <a:gd name="T17" fmla="*/ 57 h 212"/>
                <a:gd name="T18" fmla="*/ 67 w 128"/>
                <a:gd name="T19" fmla="*/ 0 h 212"/>
                <a:gd name="T20" fmla="*/ 121 w 128"/>
                <a:gd name="T21" fmla="*/ 10 h 212"/>
                <a:gd name="T22" fmla="*/ 121 w 128"/>
                <a:gd name="T23" fmla="*/ 59 h 212"/>
                <a:gd name="T24" fmla="*/ 113 w 128"/>
                <a:gd name="T25" fmla="*/ 59 h 212"/>
                <a:gd name="T26" fmla="*/ 64 w 128"/>
                <a:gd name="T27" fmla="*/ 13 h 212"/>
                <a:gd name="T28" fmla="*/ 29 w 128"/>
                <a:gd name="T29" fmla="*/ 43 h 212"/>
                <a:gd name="T30" fmla="*/ 59 w 128"/>
                <a:gd name="T31" fmla="*/ 80 h 212"/>
                <a:gd name="T32" fmla="*/ 82 w 128"/>
                <a:gd name="T33" fmla="*/ 91 h 212"/>
                <a:gd name="T34" fmla="*/ 128 w 128"/>
                <a:gd name="T35" fmla="*/ 149 h 212"/>
                <a:gd name="T36" fmla="*/ 54 w 128"/>
                <a:gd name="T37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" h="212">
                  <a:moveTo>
                    <a:pt x="54" y="212"/>
                  </a:moveTo>
                  <a:cubicBezTo>
                    <a:pt x="23" y="212"/>
                    <a:pt x="0" y="203"/>
                    <a:pt x="0" y="203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7" y="148"/>
                    <a:pt x="7" y="148"/>
                    <a:pt x="7" y="148"/>
                  </a:cubicBezTo>
                  <a:cubicBezTo>
                    <a:pt x="11" y="177"/>
                    <a:pt x="34" y="199"/>
                    <a:pt x="59" y="199"/>
                  </a:cubicBezTo>
                  <a:cubicBezTo>
                    <a:pt x="84" y="199"/>
                    <a:pt x="102" y="185"/>
                    <a:pt x="102" y="163"/>
                  </a:cubicBezTo>
                  <a:cubicBezTo>
                    <a:pt x="102" y="139"/>
                    <a:pt x="78" y="129"/>
                    <a:pt x="63" y="121"/>
                  </a:cubicBezTo>
                  <a:cubicBezTo>
                    <a:pt x="40" y="109"/>
                    <a:pt x="40" y="109"/>
                    <a:pt x="40" y="109"/>
                  </a:cubicBezTo>
                  <a:cubicBezTo>
                    <a:pt x="18" y="99"/>
                    <a:pt x="1" y="81"/>
                    <a:pt x="1" y="57"/>
                  </a:cubicBezTo>
                  <a:cubicBezTo>
                    <a:pt x="1" y="26"/>
                    <a:pt x="24" y="0"/>
                    <a:pt x="67" y="0"/>
                  </a:cubicBezTo>
                  <a:cubicBezTo>
                    <a:pt x="97" y="0"/>
                    <a:pt x="121" y="10"/>
                    <a:pt x="121" y="10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13" y="59"/>
                    <a:pt x="113" y="59"/>
                    <a:pt x="113" y="59"/>
                  </a:cubicBezTo>
                  <a:cubicBezTo>
                    <a:pt x="108" y="33"/>
                    <a:pt x="94" y="13"/>
                    <a:pt x="64" y="13"/>
                  </a:cubicBezTo>
                  <a:cubicBezTo>
                    <a:pt x="42" y="13"/>
                    <a:pt x="29" y="28"/>
                    <a:pt x="29" y="43"/>
                  </a:cubicBezTo>
                  <a:cubicBezTo>
                    <a:pt x="29" y="63"/>
                    <a:pt x="43" y="72"/>
                    <a:pt x="59" y="80"/>
                  </a:cubicBezTo>
                  <a:cubicBezTo>
                    <a:pt x="82" y="91"/>
                    <a:pt x="82" y="91"/>
                    <a:pt x="82" y="91"/>
                  </a:cubicBezTo>
                  <a:cubicBezTo>
                    <a:pt x="103" y="102"/>
                    <a:pt x="128" y="119"/>
                    <a:pt x="128" y="149"/>
                  </a:cubicBezTo>
                  <a:cubicBezTo>
                    <a:pt x="128" y="187"/>
                    <a:pt x="102" y="212"/>
                    <a:pt x="54" y="2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7693889" y="6544778"/>
              <a:ext cx="147235" cy="160390"/>
            </a:xfrm>
            <a:custGeom>
              <a:avLst/>
              <a:gdLst>
                <a:gd name="T0" fmla="*/ 33 w 123"/>
                <a:gd name="T1" fmla="*/ 134 h 134"/>
                <a:gd name="T2" fmla="*/ 0 w 123"/>
                <a:gd name="T3" fmla="*/ 102 h 134"/>
                <a:gd name="T4" fmla="*/ 33 w 123"/>
                <a:gd name="T5" fmla="*/ 69 h 134"/>
                <a:gd name="T6" fmla="*/ 72 w 123"/>
                <a:gd name="T7" fmla="*/ 55 h 134"/>
                <a:gd name="T8" fmla="*/ 72 w 123"/>
                <a:gd name="T9" fmla="*/ 43 h 134"/>
                <a:gd name="T10" fmla="*/ 51 w 123"/>
                <a:gd name="T11" fmla="*/ 13 h 134"/>
                <a:gd name="T12" fmla="*/ 29 w 123"/>
                <a:gd name="T13" fmla="*/ 24 h 134"/>
                <a:gd name="T14" fmla="*/ 27 w 123"/>
                <a:gd name="T15" fmla="*/ 34 h 134"/>
                <a:gd name="T16" fmla="*/ 30 w 123"/>
                <a:gd name="T17" fmla="*/ 44 h 134"/>
                <a:gd name="T18" fmla="*/ 11 w 123"/>
                <a:gd name="T19" fmla="*/ 53 h 134"/>
                <a:gd name="T20" fmla="*/ 6 w 123"/>
                <a:gd name="T21" fmla="*/ 37 h 134"/>
                <a:gd name="T22" fmla="*/ 6 w 123"/>
                <a:gd name="T23" fmla="*/ 34 h 134"/>
                <a:gd name="T24" fmla="*/ 28 w 123"/>
                <a:gd name="T25" fmla="*/ 9 h 134"/>
                <a:gd name="T26" fmla="*/ 58 w 123"/>
                <a:gd name="T27" fmla="*/ 0 h 134"/>
                <a:gd name="T28" fmla="*/ 101 w 123"/>
                <a:gd name="T29" fmla="*/ 38 h 134"/>
                <a:gd name="T30" fmla="*/ 101 w 123"/>
                <a:gd name="T31" fmla="*/ 98 h 134"/>
                <a:gd name="T32" fmla="*/ 109 w 123"/>
                <a:gd name="T33" fmla="*/ 114 h 134"/>
                <a:gd name="T34" fmla="*/ 116 w 123"/>
                <a:gd name="T35" fmla="*/ 113 h 134"/>
                <a:gd name="T36" fmla="*/ 123 w 123"/>
                <a:gd name="T37" fmla="*/ 111 h 134"/>
                <a:gd name="T38" fmla="*/ 123 w 123"/>
                <a:gd name="T39" fmla="*/ 119 h 134"/>
                <a:gd name="T40" fmla="*/ 83 w 123"/>
                <a:gd name="T41" fmla="*/ 134 h 134"/>
                <a:gd name="T42" fmla="*/ 73 w 123"/>
                <a:gd name="T43" fmla="*/ 116 h 134"/>
                <a:gd name="T44" fmla="*/ 33 w 123"/>
                <a:gd name="T45" fmla="*/ 134 h 134"/>
                <a:gd name="T46" fmla="*/ 44 w 123"/>
                <a:gd name="T47" fmla="*/ 76 h 134"/>
                <a:gd name="T48" fmla="*/ 28 w 123"/>
                <a:gd name="T49" fmla="*/ 97 h 134"/>
                <a:gd name="T50" fmla="*/ 47 w 123"/>
                <a:gd name="T51" fmla="*/ 117 h 134"/>
                <a:gd name="T52" fmla="*/ 72 w 123"/>
                <a:gd name="T53" fmla="*/ 107 h 134"/>
                <a:gd name="T54" fmla="*/ 72 w 123"/>
                <a:gd name="T55" fmla="*/ 64 h 134"/>
                <a:gd name="T56" fmla="*/ 44 w 123"/>
                <a:gd name="T57" fmla="*/ 7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3" h="134">
                  <a:moveTo>
                    <a:pt x="33" y="134"/>
                  </a:moveTo>
                  <a:cubicBezTo>
                    <a:pt x="13" y="134"/>
                    <a:pt x="0" y="121"/>
                    <a:pt x="0" y="102"/>
                  </a:cubicBezTo>
                  <a:cubicBezTo>
                    <a:pt x="0" y="88"/>
                    <a:pt x="10" y="77"/>
                    <a:pt x="33" y="69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24"/>
                    <a:pt x="63" y="13"/>
                    <a:pt x="51" y="13"/>
                  </a:cubicBezTo>
                  <a:cubicBezTo>
                    <a:pt x="42" y="13"/>
                    <a:pt x="33" y="17"/>
                    <a:pt x="29" y="24"/>
                  </a:cubicBezTo>
                  <a:cubicBezTo>
                    <a:pt x="27" y="27"/>
                    <a:pt x="27" y="31"/>
                    <a:pt x="27" y="34"/>
                  </a:cubicBezTo>
                  <a:cubicBezTo>
                    <a:pt x="27" y="39"/>
                    <a:pt x="30" y="44"/>
                    <a:pt x="30" y="44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8" y="49"/>
                    <a:pt x="6" y="43"/>
                    <a:pt x="6" y="37"/>
                  </a:cubicBezTo>
                  <a:cubicBezTo>
                    <a:pt x="6" y="36"/>
                    <a:pt x="6" y="35"/>
                    <a:pt x="6" y="34"/>
                  </a:cubicBezTo>
                  <a:cubicBezTo>
                    <a:pt x="7" y="23"/>
                    <a:pt x="16" y="16"/>
                    <a:pt x="28" y="9"/>
                  </a:cubicBezTo>
                  <a:cubicBezTo>
                    <a:pt x="40" y="2"/>
                    <a:pt x="51" y="0"/>
                    <a:pt x="58" y="0"/>
                  </a:cubicBezTo>
                  <a:cubicBezTo>
                    <a:pt x="94" y="0"/>
                    <a:pt x="101" y="29"/>
                    <a:pt x="101" y="38"/>
                  </a:cubicBezTo>
                  <a:cubicBezTo>
                    <a:pt x="101" y="98"/>
                    <a:pt x="101" y="98"/>
                    <a:pt x="101" y="98"/>
                  </a:cubicBezTo>
                  <a:cubicBezTo>
                    <a:pt x="101" y="108"/>
                    <a:pt x="102" y="114"/>
                    <a:pt x="109" y="114"/>
                  </a:cubicBezTo>
                  <a:cubicBezTo>
                    <a:pt x="112" y="114"/>
                    <a:pt x="113" y="114"/>
                    <a:pt x="116" y="113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9"/>
                    <a:pt x="123" y="119"/>
                    <a:pt x="123" y="119"/>
                  </a:cubicBezTo>
                  <a:cubicBezTo>
                    <a:pt x="83" y="134"/>
                    <a:pt x="83" y="134"/>
                    <a:pt x="83" y="134"/>
                  </a:cubicBezTo>
                  <a:cubicBezTo>
                    <a:pt x="77" y="130"/>
                    <a:pt x="74" y="122"/>
                    <a:pt x="73" y="116"/>
                  </a:cubicBezTo>
                  <a:cubicBezTo>
                    <a:pt x="63" y="124"/>
                    <a:pt x="46" y="134"/>
                    <a:pt x="33" y="134"/>
                  </a:cubicBezTo>
                  <a:close/>
                  <a:moveTo>
                    <a:pt x="44" y="76"/>
                  </a:moveTo>
                  <a:cubicBezTo>
                    <a:pt x="38" y="78"/>
                    <a:pt x="28" y="83"/>
                    <a:pt x="28" y="97"/>
                  </a:cubicBezTo>
                  <a:cubicBezTo>
                    <a:pt x="28" y="105"/>
                    <a:pt x="32" y="117"/>
                    <a:pt x="47" y="117"/>
                  </a:cubicBezTo>
                  <a:cubicBezTo>
                    <a:pt x="54" y="117"/>
                    <a:pt x="64" y="113"/>
                    <a:pt x="72" y="107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44" y="76"/>
                    <a:pt x="44" y="76"/>
                    <a:pt x="44" y="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7851748" y="6544778"/>
              <a:ext cx="183158" cy="157860"/>
            </a:xfrm>
            <a:custGeom>
              <a:avLst/>
              <a:gdLst>
                <a:gd name="T0" fmla="*/ 0 w 153"/>
                <a:gd name="T1" fmla="*/ 132 h 132"/>
                <a:gd name="T2" fmla="*/ 0 w 153"/>
                <a:gd name="T3" fmla="*/ 125 h 132"/>
                <a:gd name="T4" fmla="*/ 10 w 153"/>
                <a:gd name="T5" fmla="*/ 123 h 132"/>
                <a:gd name="T6" fmla="*/ 20 w 153"/>
                <a:gd name="T7" fmla="*/ 112 h 132"/>
                <a:gd name="T8" fmla="*/ 20 w 153"/>
                <a:gd name="T9" fmla="*/ 34 h 132"/>
                <a:gd name="T10" fmla="*/ 11 w 153"/>
                <a:gd name="T11" fmla="*/ 24 h 132"/>
                <a:gd name="T12" fmla="*/ 4 w 153"/>
                <a:gd name="T13" fmla="*/ 25 h 132"/>
                <a:gd name="T14" fmla="*/ 0 w 153"/>
                <a:gd name="T15" fmla="*/ 26 h 132"/>
                <a:gd name="T16" fmla="*/ 0 w 153"/>
                <a:gd name="T17" fmla="*/ 18 h 132"/>
                <a:gd name="T18" fmla="*/ 42 w 153"/>
                <a:gd name="T19" fmla="*/ 0 h 132"/>
                <a:gd name="T20" fmla="*/ 48 w 153"/>
                <a:gd name="T21" fmla="*/ 0 h 132"/>
                <a:gd name="T22" fmla="*/ 48 w 153"/>
                <a:gd name="T23" fmla="*/ 21 h 132"/>
                <a:gd name="T24" fmla="*/ 90 w 153"/>
                <a:gd name="T25" fmla="*/ 0 h 132"/>
                <a:gd name="T26" fmla="*/ 133 w 153"/>
                <a:gd name="T27" fmla="*/ 46 h 132"/>
                <a:gd name="T28" fmla="*/ 133 w 153"/>
                <a:gd name="T29" fmla="*/ 112 h 132"/>
                <a:gd name="T30" fmla="*/ 144 w 153"/>
                <a:gd name="T31" fmla="*/ 123 h 132"/>
                <a:gd name="T32" fmla="*/ 153 w 153"/>
                <a:gd name="T33" fmla="*/ 125 h 132"/>
                <a:gd name="T34" fmla="*/ 153 w 153"/>
                <a:gd name="T35" fmla="*/ 132 h 132"/>
                <a:gd name="T36" fmla="*/ 84 w 153"/>
                <a:gd name="T37" fmla="*/ 132 h 132"/>
                <a:gd name="T38" fmla="*/ 84 w 153"/>
                <a:gd name="T39" fmla="*/ 125 h 132"/>
                <a:gd name="T40" fmla="*/ 94 w 153"/>
                <a:gd name="T41" fmla="*/ 123 h 132"/>
                <a:gd name="T42" fmla="*/ 104 w 153"/>
                <a:gd name="T43" fmla="*/ 112 h 132"/>
                <a:gd name="T44" fmla="*/ 104 w 153"/>
                <a:gd name="T45" fmla="*/ 46 h 132"/>
                <a:gd name="T46" fmla="*/ 79 w 153"/>
                <a:gd name="T47" fmla="*/ 18 h 132"/>
                <a:gd name="T48" fmla="*/ 49 w 153"/>
                <a:gd name="T49" fmla="*/ 31 h 132"/>
                <a:gd name="T50" fmla="*/ 49 w 153"/>
                <a:gd name="T51" fmla="*/ 112 h 132"/>
                <a:gd name="T52" fmla="*/ 59 w 153"/>
                <a:gd name="T53" fmla="*/ 123 h 132"/>
                <a:gd name="T54" fmla="*/ 69 w 153"/>
                <a:gd name="T55" fmla="*/ 125 h 132"/>
                <a:gd name="T56" fmla="*/ 69 w 153"/>
                <a:gd name="T57" fmla="*/ 132 h 132"/>
                <a:gd name="T58" fmla="*/ 0 w 153"/>
                <a:gd name="T5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3" h="132">
                  <a:moveTo>
                    <a:pt x="0" y="132"/>
                  </a:moveTo>
                  <a:cubicBezTo>
                    <a:pt x="0" y="125"/>
                    <a:pt x="0" y="125"/>
                    <a:pt x="0" y="125"/>
                  </a:cubicBezTo>
                  <a:cubicBezTo>
                    <a:pt x="10" y="123"/>
                    <a:pt x="10" y="123"/>
                    <a:pt x="10" y="123"/>
                  </a:cubicBezTo>
                  <a:cubicBezTo>
                    <a:pt x="16" y="122"/>
                    <a:pt x="20" y="117"/>
                    <a:pt x="20" y="11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27"/>
                    <a:pt x="17" y="24"/>
                    <a:pt x="11" y="24"/>
                  </a:cubicBezTo>
                  <a:cubicBezTo>
                    <a:pt x="9" y="24"/>
                    <a:pt x="7" y="24"/>
                    <a:pt x="4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61" y="7"/>
                    <a:pt x="76" y="0"/>
                    <a:pt x="90" y="0"/>
                  </a:cubicBezTo>
                  <a:cubicBezTo>
                    <a:pt x="119" y="0"/>
                    <a:pt x="133" y="21"/>
                    <a:pt x="133" y="46"/>
                  </a:cubicBezTo>
                  <a:cubicBezTo>
                    <a:pt x="133" y="112"/>
                    <a:pt x="133" y="112"/>
                    <a:pt x="133" y="112"/>
                  </a:cubicBezTo>
                  <a:cubicBezTo>
                    <a:pt x="133" y="117"/>
                    <a:pt x="138" y="122"/>
                    <a:pt x="144" y="123"/>
                  </a:cubicBezTo>
                  <a:cubicBezTo>
                    <a:pt x="153" y="125"/>
                    <a:pt x="153" y="125"/>
                    <a:pt x="153" y="125"/>
                  </a:cubicBezTo>
                  <a:cubicBezTo>
                    <a:pt x="153" y="132"/>
                    <a:pt x="153" y="132"/>
                    <a:pt x="153" y="132"/>
                  </a:cubicBezTo>
                  <a:cubicBezTo>
                    <a:pt x="84" y="132"/>
                    <a:pt x="84" y="132"/>
                    <a:pt x="84" y="132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100" y="122"/>
                    <a:pt x="104" y="117"/>
                    <a:pt x="104" y="112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37"/>
                    <a:pt x="102" y="18"/>
                    <a:pt x="79" y="18"/>
                  </a:cubicBezTo>
                  <a:cubicBezTo>
                    <a:pt x="66" y="18"/>
                    <a:pt x="55" y="26"/>
                    <a:pt x="49" y="31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7"/>
                    <a:pt x="54" y="122"/>
                    <a:pt x="59" y="123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32"/>
                    <a:pt x="69" y="132"/>
                    <a:pt x="69" y="132"/>
                  </a:cubicBezTo>
                  <a:cubicBezTo>
                    <a:pt x="0" y="132"/>
                    <a:pt x="0" y="132"/>
                    <a:pt x="0" y="1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8046543" y="6506325"/>
              <a:ext cx="114853" cy="197325"/>
            </a:xfrm>
            <a:custGeom>
              <a:avLst/>
              <a:gdLst>
                <a:gd name="T0" fmla="*/ 91 w 96"/>
                <a:gd name="T1" fmla="*/ 49 h 165"/>
                <a:gd name="T2" fmla="*/ 50 w 96"/>
                <a:gd name="T3" fmla="*/ 49 h 165"/>
                <a:gd name="T4" fmla="*/ 50 w 96"/>
                <a:gd name="T5" fmla="*/ 121 h 165"/>
                <a:gd name="T6" fmla="*/ 70 w 96"/>
                <a:gd name="T7" fmla="*/ 146 h 165"/>
                <a:gd name="T8" fmla="*/ 91 w 96"/>
                <a:gd name="T9" fmla="*/ 141 h 165"/>
                <a:gd name="T10" fmla="*/ 94 w 96"/>
                <a:gd name="T11" fmla="*/ 148 h 165"/>
                <a:gd name="T12" fmla="*/ 68 w 96"/>
                <a:gd name="T13" fmla="*/ 164 h 165"/>
                <a:gd name="T14" fmla="*/ 60 w 96"/>
                <a:gd name="T15" fmla="*/ 165 h 165"/>
                <a:gd name="T16" fmla="*/ 21 w 96"/>
                <a:gd name="T17" fmla="*/ 119 h 165"/>
                <a:gd name="T18" fmla="*/ 21 w 96"/>
                <a:gd name="T19" fmla="*/ 49 h 165"/>
                <a:gd name="T20" fmla="*/ 0 w 96"/>
                <a:gd name="T21" fmla="*/ 49 h 165"/>
                <a:gd name="T22" fmla="*/ 0 w 96"/>
                <a:gd name="T23" fmla="*/ 42 h 165"/>
                <a:gd name="T24" fmla="*/ 44 w 96"/>
                <a:gd name="T25" fmla="*/ 0 h 165"/>
                <a:gd name="T26" fmla="*/ 50 w 96"/>
                <a:gd name="T27" fmla="*/ 0 h 165"/>
                <a:gd name="T28" fmla="*/ 50 w 96"/>
                <a:gd name="T29" fmla="*/ 37 h 165"/>
                <a:gd name="T30" fmla="*/ 96 w 96"/>
                <a:gd name="T31" fmla="*/ 37 h 165"/>
                <a:gd name="T32" fmla="*/ 91 w 96"/>
                <a:gd name="T33" fmla="*/ 49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" h="165">
                  <a:moveTo>
                    <a:pt x="91" y="49"/>
                  </a:moveTo>
                  <a:cubicBezTo>
                    <a:pt x="50" y="49"/>
                    <a:pt x="50" y="49"/>
                    <a:pt x="50" y="49"/>
                  </a:cubicBezTo>
                  <a:cubicBezTo>
                    <a:pt x="50" y="121"/>
                    <a:pt x="50" y="121"/>
                    <a:pt x="50" y="121"/>
                  </a:cubicBezTo>
                  <a:cubicBezTo>
                    <a:pt x="50" y="137"/>
                    <a:pt x="58" y="146"/>
                    <a:pt x="70" y="146"/>
                  </a:cubicBezTo>
                  <a:cubicBezTo>
                    <a:pt x="75" y="146"/>
                    <a:pt x="83" y="145"/>
                    <a:pt x="91" y="141"/>
                  </a:cubicBezTo>
                  <a:cubicBezTo>
                    <a:pt x="94" y="148"/>
                    <a:pt x="94" y="148"/>
                    <a:pt x="94" y="148"/>
                  </a:cubicBezTo>
                  <a:cubicBezTo>
                    <a:pt x="68" y="164"/>
                    <a:pt x="68" y="164"/>
                    <a:pt x="68" y="164"/>
                  </a:cubicBezTo>
                  <a:cubicBezTo>
                    <a:pt x="68" y="164"/>
                    <a:pt x="62" y="165"/>
                    <a:pt x="60" y="165"/>
                  </a:cubicBezTo>
                  <a:cubicBezTo>
                    <a:pt x="35" y="165"/>
                    <a:pt x="21" y="150"/>
                    <a:pt x="21" y="11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32" y="30"/>
                    <a:pt x="44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1" y="49"/>
                    <a:pt x="91" y="49"/>
                    <a:pt x="91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8174551" y="6544778"/>
              <a:ext cx="146729" cy="160390"/>
            </a:xfrm>
            <a:custGeom>
              <a:avLst/>
              <a:gdLst>
                <a:gd name="T0" fmla="*/ 33 w 123"/>
                <a:gd name="T1" fmla="*/ 134 h 134"/>
                <a:gd name="T2" fmla="*/ 0 w 123"/>
                <a:gd name="T3" fmla="*/ 102 h 134"/>
                <a:gd name="T4" fmla="*/ 33 w 123"/>
                <a:gd name="T5" fmla="*/ 69 h 134"/>
                <a:gd name="T6" fmla="*/ 72 w 123"/>
                <a:gd name="T7" fmla="*/ 55 h 134"/>
                <a:gd name="T8" fmla="*/ 72 w 123"/>
                <a:gd name="T9" fmla="*/ 43 h 134"/>
                <a:gd name="T10" fmla="*/ 51 w 123"/>
                <a:gd name="T11" fmla="*/ 13 h 134"/>
                <a:gd name="T12" fmla="*/ 29 w 123"/>
                <a:gd name="T13" fmla="*/ 24 h 134"/>
                <a:gd name="T14" fmla="*/ 27 w 123"/>
                <a:gd name="T15" fmla="*/ 34 h 134"/>
                <a:gd name="T16" fmla="*/ 30 w 123"/>
                <a:gd name="T17" fmla="*/ 44 h 134"/>
                <a:gd name="T18" fmla="*/ 11 w 123"/>
                <a:gd name="T19" fmla="*/ 53 h 134"/>
                <a:gd name="T20" fmla="*/ 6 w 123"/>
                <a:gd name="T21" fmla="*/ 37 h 134"/>
                <a:gd name="T22" fmla="*/ 6 w 123"/>
                <a:gd name="T23" fmla="*/ 34 h 134"/>
                <a:gd name="T24" fmla="*/ 28 w 123"/>
                <a:gd name="T25" fmla="*/ 9 h 134"/>
                <a:gd name="T26" fmla="*/ 58 w 123"/>
                <a:gd name="T27" fmla="*/ 0 h 134"/>
                <a:gd name="T28" fmla="*/ 101 w 123"/>
                <a:gd name="T29" fmla="*/ 38 h 134"/>
                <a:gd name="T30" fmla="*/ 101 w 123"/>
                <a:gd name="T31" fmla="*/ 98 h 134"/>
                <a:gd name="T32" fmla="*/ 109 w 123"/>
                <a:gd name="T33" fmla="*/ 114 h 134"/>
                <a:gd name="T34" fmla="*/ 116 w 123"/>
                <a:gd name="T35" fmla="*/ 113 h 134"/>
                <a:gd name="T36" fmla="*/ 123 w 123"/>
                <a:gd name="T37" fmla="*/ 111 h 134"/>
                <a:gd name="T38" fmla="*/ 123 w 123"/>
                <a:gd name="T39" fmla="*/ 119 h 134"/>
                <a:gd name="T40" fmla="*/ 83 w 123"/>
                <a:gd name="T41" fmla="*/ 134 h 134"/>
                <a:gd name="T42" fmla="*/ 73 w 123"/>
                <a:gd name="T43" fmla="*/ 116 h 134"/>
                <a:gd name="T44" fmla="*/ 33 w 123"/>
                <a:gd name="T45" fmla="*/ 134 h 134"/>
                <a:gd name="T46" fmla="*/ 44 w 123"/>
                <a:gd name="T47" fmla="*/ 76 h 134"/>
                <a:gd name="T48" fmla="*/ 28 w 123"/>
                <a:gd name="T49" fmla="*/ 97 h 134"/>
                <a:gd name="T50" fmla="*/ 47 w 123"/>
                <a:gd name="T51" fmla="*/ 117 h 134"/>
                <a:gd name="T52" fmla="*/ 72 w 123"/>
                <a:gd name="T53" fmla="*/ 107 h 134"/>
                <a:gd name="T54" fmla="*/ 72 w 123"/>
                <a:gd name="T55" fmla="*/ 64 h 134"/>
                <a:gd name="T56" fmla="*/ 44 w 123"/>
                <a:gd name="T57" fmla="*/ 7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3" h="134">
                  <a:moveTo>
                    <a:pt x="33" y="134"/>
                  </a:moveTo>
                  <a:cubicBezTo>
                    <a:pt x="13" y="134"/>
                    <a:pt x="0" y="121"/>
                    <a:pt x="0" y="102"/>
                  </a:cubicBezTo>
                  <a:cubicBezTo>
                    <a:pt x="0" y="88"/>
                    <a:pt x="10" y="77"/>
                    <a:pt x="33" y="69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24"/>
                    <a:pt x="63" y="13"/>
                    <a:pt x="51" y="13"/>
                  </a:cubicBezTo>
                  <a:cubicBezTo>
                    <a:pt x="42" y="13"/>
                    <a:pt x="33" y="17"/>
                    <a:pt x="29" y="24"/>
                  </a:cubicBezTo>
                  <a:cubicBezTo>
                    <a:pt x="27" y="27"/>
                    <a:pt x="27" y="31"/>
                    <a:pt x="27" y="34"/>
                  </a:cubicBezTo>
                  <a:cubicBezTo>
                    <a:pt x="27" y="39"/>
                    <a:pt x="30" y="44"/>
                    <a:pt x="30" y="44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8" y="49"/>
                    <a:pt x="6" y="43"/>
                    <a:pt x="6" y="37"/>
                  </a:cubicBezTo>
                  <a:cubicBezTo>
                    <a:pt x="6" y="36"/>
                    <a:pt x="6" y="35"/>
                    <a:pt x="6" y="34"/>
                  </a:cubicBezTo>
                  <a:cubicBezTo>
                    <a:pt x="7" y="23"/>
                    <a:pt x="16" y="16"/>
                    <a:pt x="28" y="9"/>
                  </a:cubicBezTo>
                  <a:cubicBezTo>
                    <a:pt x="40" y="2"/>
                    <a:pt x="51" y="0"/>
                    <a:pt x="58" y="0"/>
                  </a:cubicBezTo>
                  <a:cubicBezTo>
                    <a:pt x="94" y="0"/>
                    <a:pt x="101" y="29"/>
                    <a:pt x="101" y="38"/>
                  </a:cubicBezTo>
                  <a:cubicBezTo>
                    <a:pt x="101" y="98"/>
                    <a:pt x="101" y="98"/>
                    <a:pt x="101" y="98"/>
                  </a:cubicBezTo>
                  <a:cubicBezTo>
                    <a:pt x="101" y="108"/>
                    <a:pt x="102" y="114"/>
                    <a:pt x="109" y="114"/>
                  </a:cubicBezTo>
                  <a:cubicBezTo>
                    <a:pt x="112" y="114"/>
                    <a:pt x="113" y="114"/>
                    <a:pt x="116" y="113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9"/>
                    <a:pt x="123" y="119"/>
                    <a:pt x="123" y="119"/>
                  </a:cubicBezTo>
                  <a:cubicBezTo>
                    <a:pt x="83" y="134"/>
                    <a:pt x="83" y="134"/>
                    <a:pt x="83" y="134"/>
                  </a:cubicBezTo>
                  <a:cubicBezTo>
                    <a:pt x="77" y="130"/>
                    <a:pt x="74" y="122"/>
                    <a:pt x="73" y="116"/>
                  </a:cubicBezTo>
                  <a:cubicBezTo>
                    <a:pt x="63" y="124"/>
                    <a:pt x="46" y="134"/>
                    <a:pt x="33" y="134"/>
                  </a:cubicBezTo>
                  <a:close/>
                  <a:moveTo>
                    <a:pt x="44" y="76"/>
                  </a:moveTo>
                  <a:cubicBezTo>
                    <a:pt x="38" y="78"/>
                    <a:pt x="28" y="83"/>
                    <a:pt x="28" y="97"/>
                  </a:cubicBezTo>
                  <a:cubicBezTo>
                    <a:pt x="28" y="105"/>
                    <a:pt x="32" y="117"/>
                    <a:pt x="47" y="117"/>
                  </a:cubicBezTo>
                  <a:cubicBezTo>
                    <a:pt x="54" y="117"/>
                    <a:pt x="64" y="113"/>
                    <a:pt x="72" y="107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44" y="76"/>
                    <a:pt x="44" y="76"/>
                    <a:pt x="44" y="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8332411" y="6544778"/>
              <a:ext cx="182652" cy="157860"/>
            </a:xfrm>
            <a:custGeom>
              <a:avLst/>
              <a:gdLst>
                <a:gd name="T0" fmla="*/ 0 w 153"/>
                <a:gd name="T1" fmla="*/ 132 h 132"/>
                <a:gd name="T2" fmla="*/ 0 w 153"/>
                <a:gd name="T3" fmla="*/ 125 h 132"/>
                <a:gd name="T4" fmla="*/ 10 w 153"/>
                <a:gd name="T5" fmla="*/ 123 h 132"/>
                <a:gd name="T6" fmla="*/ 20 w 153"/>
                <a:gd name="T7" fmla="*/ 112 h 132"/>
                <a:gd name="T8" fmla="*/ 20 w 153"/>
                <a:gd name="T9" fmla="*/ 34 h 132"/>
                <a:gd name="T10" fmla="*/ 11 w 153"/>
                <a:gd name="T11" fmla="*/ 24 h 132"/>
                <a:gd name="T12" fmla="*/ 4 w 153"/>
                <a:gd name="T13" fmla="*/ 25 h 132"/>
                <a:gd name="T14" fmla="*/ 0 w 153"/>
                <a:gd name="T15" fmla="*/ 26 h 132"/>
                <a:gd name="T16" fmla="*/ 0 w 153"/>
                <a:gd name="T17" fmla="*/ 18 h 132"/>
                <a:gd name="T18" fmla="*/ 42 w 153"/>
                <a:gd name="T19" fmla="*/ 0 h 132"/>
                <a:gd name="T20" fmla="*/ 48 w 153"/>
                <a:gd name="T21" fmla="*/ 0 h 132"/>
                <a:gd name="T22" fmla="*/ 48 w 153"/>
                <a:gd name="T23" fmla="*/ 21 h 132"/>
                <a:gd name="T24" fmla="*/ 89 w 153"/>
                <a:gd name="T25" fmla="*/ 0 h 132"/>
                <a:gd name="T26" fmla="*/ 133 w 153"/>
                <a:gd name="T27" fmla="*/ 46 h 132"/>
                <a:gd name="T28" fmla="*/ 133 w 153"/>
                <a:gd name="T29" fmla="*/ 112 h 132"/>
                <a:gd name="T30" fmla="*/ 143 w 153"/>
                <a:gd name="T31" fmla="*/ 123 h 132"/>
                <a:gd name="T32" fmla="*/ 153 w 153"/>
                <a:gd name="T33" fmla="*/ 125 h 132"/>
                <a:gd name="T34" fmla="*/ 153 w 153"/>
                <a:gd name="T35" fmla="*/ 132 h 132"/>
                <a:gd name="T36" fmla="*/ 84 w 153"/>
                <a:gd name="T37" fmla="*/ 132 h 132"/>
                <a:gd name="T38" fmla="*/ 84 w 153"/>
                <a:gd name="T39" fmla="*/ 125 h 132"/>
                <a:gd name="T40" fmla="*/ 94 w 153"/>
                <a:gd name="T41" fmla="*/ 123 h 132"/>
                <a:gd name="T42" fmla="*/ 104 w 153"/>
                <a:gd name="T43" fmla="*/ 112 h 132"/>
                <a:gd name="T44" fmla="*/ 104 w 153"/>
                <a:gd name="T45" fmla="*/ 46 h 132"/>
                <a:gd name="T46" fmla="*/ 79 w 153"/>
                <a:gd name="T47" fmla="*/ 18 h 132"/>
                <a:gd name="T48" fmla="*/ 49 w 153"/>
                <a:gd name="T49" fmla="*/ 31 h 132"/>
                <a:gd name="T50" fmla="*/ 49 w 153"/>
                <a:gd name="T51" fmla="*/ 112 h 132"/>
                <a:gd name="T52" fmla="*/ 59 w 153"/>
                <a:gd name="T53" fmla="*/ 123 h 132"/>
                <a:gd name="T54" fmla="*/ 69 w 153"/>
                <a:gd name="T55" fmla="*/ 125 h 132"/>
                <a:gd name="T56" fmla="*/ 69 w 153"/>
                <a:gd name="T57" fmla="*/ 132 h 132"/>
                <a:gd name="T58" fmla="*/ 0 w 153"/>
                <a:gd name="T5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3" h="132">
                  <a:moveTo>
                    <a:pt x="0" y="132"/>
                  </a:moveTo>
                  <a:cubicBezTo>
                    <a:pt x="0" y="125"/>
                    <a:pt x="0" y="125"/>
                    <a:pt x="0" y="125"/>
                  </a:cubicBezTo>
                  <a:cubicBezTo>
                    <a:pt x="10" y="123"/>
                    <a:pt x="10" y="123"/>
                    <a:pt x="10" y="123"/>
                  </a:cubicBezTo>
                  <a:cubicBezTo>
                    <a:pt x="16" y="122"/>
                    <a:pt x="20" y="117"/>
                    <a:pt x="20" y="11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27"/>
                    <a:pt x="17" y="24"/>
                    <a:pt x="11" y="24"/>
                  </a:cubicBezTo>
                  <a:cubicBezTo>
                    <a:pt x="9" y="24"/>
                    <a:pt x="6" y="24"/>
                    <a:pt x="4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61" y="7"/>
                    <a:pt x="76" y="0"/>
                    <a:pt x="89" y="0"/>
                  </a:cubicBezTo>
                  <a:cubicBezTo>
                    <a:pt x="119" y="0"/>
                    <a:pt x="133" y="21"/>
                    <a:pt x="133" y="46"/>
                  </a:cubicBezTo>
                  <a:cubicBezTo>
                    <a:pt x="133" y="112"/>
                    <a:pt x="133" y="112"/>
                    <a:pt x="133" y="112"/>
                  </a:cubicBezTo>
                  <a:cubicBezTo>
                    <a:pt x="133" y="117"/>
                    <a:pt x="138" y="122"/>
                    <a:pt x="143" y="123"/>
                  </a:cubicBezTo>
                  <a:cubicBezTo>
                    <a:pt x="153" y="125"/>
                    <a:pt x="153" y="125"/>
                    <a:pt x="153" y="125"/>
                  </a:cubicBezTo>
                  <a:cubicBezTo>
                    <a:pt x="153" y="132"/>
                    <a:pt x="153" y="132"/>
                    <a:pt x="153" y="132"/>
                  </a:cubicBezTo>
                  <a:cubicBezTo>
                    <a:pt x="84" y="132"/>
                    <a:pt x="84" y="132"/>
                    <a:pt x="84" y="132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100" y="122"/>
                    <a:pt x="104" y="117"/>
                    <a:pt x="104" y="112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37"/>
                    <a:pt x="102" y="18"/>
                    <a:pt x="79" y="18"/>
                  </a:cubicBezTo>
                  <a:cubicBezTo>
                    <a:pt x="66" y="18"/>
                    <a:pt x="55" y="26"/>
                    <a:pt x="49" y="31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7"/>
                    <a:pt x="53" y="122"/>
                    <a:pt x="59" y="123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32"/>
                    <a:pt x="69" y="132"/>
                    <a:pt x="69" y="132"/>
                  </a:cubicBezTo>
                  <a:cubicBezTo>
                    <a:pt x="0" y="132"/>
                    <a:pt x="0" y="132"/>
                    <a:pt x="0" y="1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8531760" y="6430937"/>
              <a:ext cx="181640" cy="274231"/>
            </a:xfrm>
            <a:custGeom>
              <a:avLst/>
              <a:gdLst>
                <a:gd name="T0" fmla="*/ 60 w 152"/>
                <a:gd name="T1" fmla="*/ 229 h 229"/>
                <a:gd name="T2" fmla="*/ 0 w 152"/>
                <a:gd name="T3" fmla="*/ 165 h 229"/>
                <a:gd name="T4" fmla="*/ 70 w 152"/>
                <a:gd name="T5" fmla="*/ 95 h 229"/>
                <a:gd name="T6" fmla="*/ 100 w 152"/>
                <a:gd name="T7" fmla="*/ 100 h 229"/>
                <a:gd name="T8" fmla="*/ 100 w 152"/>
                <a:gd name="T9" fmla="*/ 34 h 229"/>
                <a:gd name="T10" fmla="*/ 91 w 152"/>
                <a:gd name="T11" fmla="*/ 25 h 229"/>
                <a:gd name="T12" fmla="*/ 83 w 152"/>
                <a:gd name="T13" fmla="*/ 26 h 229"/>
                <a:gd name="T14" fmla="*/ 77 w 152"/>
                <a:gd name="T15" fmla="*/ 28 h 229"/>
                <a:gd name="T16" fmla="*/ 77 w 152"/>
                <a:gd name="T17" fmla="*/ 20 h 229"/>
                <a:gd name="T18" fmla="*/ 123 w 152"/>
                <a:gd name="T19" fmla="*/ 0 h 229"/>
                <a:gd name="T20" fmla="*/ 129 w 152"/>
                <a:gd name="T21" fmla="*/ 0 h 229"/>
                <a:gd name="T22" fmla="*/ 129 w 152"/>
                <a:gd name="T23" fmla="*/ 192 h 229"/>
                <a:gd name="T24" fmla="*/ 138 w 152"/>
                <a:gd name="T25" fmla="*/ 209 h 229"/>
                <a:gd name="T26" fmla="*/ 145 w 152"/>
                <a:gd name="T27" fmla="*/ 208 h 229"/>
                <a:gd name="T28" fmla="*/ 152 w 152"/>
                <a:gd name="T29" fmla="*/ 206 h 229"/>
                <a:gd name="T30" fmla="*/ 152 w 152"/>
                <a:gd name="T31" fmla="*/ 214 h 229"/>
                <a:gd name="T32" fmla="*/ 112 w 152"/>
                <a:gd name="T33" fmla="*/ 229 h 229"/>
                <a:gd name="T34" fmla="*/ 101 w 152"/>
                <a:gd name="T35" fmla="*/ 210 h 229"/>
                <a:gd name="T36" fmla="*/ 60 w 152"/>
                <a:gd name="T37" fmla="*/ 229 h 229"/>
                <a:gd name="T38" fmla="*/ 73 w 152"/>
                <a:gd name="T39" fmla="*/ 107 h 229"/>
                <a:gd name="T40" fmla="*/ 31 w 152"/>
                <a:gd name="T41" fmla="*/ 159 h 229"/>
                <a:gd name="T42" fmla="*/ 73 w 152"/>
                <a:gd name="T43" fmla="*/ 211 h 229"/>
                <a:gd name="T44" fmla="*/ 100 w 152"/>
                <a:gd name="T45" fmla="*/ 198 h 229"/>
                <a:gd name="T46" fmla="*/ 100 w 152"/>
                <a:gd name="T47" fmla="*/ 122 h 229"/>
                <a:gd name="T48" fmla="*/ 73 w 152"/>
                <a:gd name="T49" fmla="*/ 10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2" h="229">
                  <a:moveTo>
                    <a:pt x="60" y="229"/>
                  </a:moveTo>
                  <a:cubicBezTo>
                    <a:pt x="33" y="229"/>
                    <a:pt x="0" y="209"/>
                    <a:pt x="0" y="165"/>
                  </a:cubicBezTo>
                  <a:cubicBezTo>
                    <a:pt x="0" y="126"/>
                    <a:pt x="30" y="95"/>
                    <a:pt x="70" y="95"/>
                  </a:cubicBezTo>
                  <a:cubicBezTo>
                    <a:pt x="83" y="95"/>
                    <a:pt x="93" y="97"/>
                    <a:pt x="100" y="100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27"/>
                    <a:pt x="96" y="25"/>
                    <a:pt x="91" y="25"/>
                  </a:cubicBezTo>
                  <a:cubicBezTo>
                    <a:pt x="89" y="25"/>
                    <a:pt x="86" y="25"/>
                    <a:pt x="83" y="26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192"/>
                    <a:pt x="129" y="192"/>
                    <a:pt x="129" y="192"/>
                  </a:cubicBezTo>
                  <a:cubicBezTo>
                    <a:pt x="129" y="203"/>
                    <a:pt x="131" y="209"/>
                    <a:pt x="138" y="209"/>
                  </a:cubicBezTo>
                  <a:cubicBezTo>
                    <a:pt x="141" y="209"/>
                    <a:pt x="142" y="209"/>
                    <a:pt x="145" y="208"/>
                  </a:cubicBezTo>
                  <a:cubicBezTo>
                    <a:pt x="152" y="206"/>
                    <a:pt x="152" y="206"/>
                    <a:pt x="152" y="206"/>
                  </a:cubicBezTo>
                  <a:cubicBezTo>
                    <a:pt x="152" y="214"/>
                    <a:pt x="152" y="214"/>
                    <a:pt x="152" y="214"/>
                  </a:cubicBezTo>
                  <a:cubicBezTo>
                    <a:pt x="112" y="229"/>
                    <a:pt x="112" y="229"/>
                    <a:pt x="112" y="229"/>
                  </a:cubicBezTo>
                  <a:cubicBezTo>
                    <a:pt x="105" y="225"/>
                    <a:pt x="102" y="217"/>
                    <a:pt x="101" y="210"/>
                  </a:cubicBezTo>
                  <a:cubicBezTo>
                    <a:pt x="93" y="218"/>
                    <a:pt x="80" y="229"/>
                    <a:pt x="60" y="229"/>
                  </a:cubicBezTo>
                  <a:close/>
                  <a:moveTo>
                    <a:pt x="73" y="107"/>
                  </a:moveTo>
                  <a:cubicBezTo>
                    <a:pt x="52" y="107"/>
                    <a:pt x="31" y="120"/>
                    <a:pt x="31" y="159"/>
                  </a:cubicBezTo>
                  <a:cubicBezTo>
                    <a:pt x="31" y="192"/>
                    <a:pt x="47" y="211"/>
                    <a:pt x="73" y="211"/>
                  </a:cubicBezTo>
                  <a:cubicBezTo>
                    <a:pt x="88" y="211"/>
                    <a:pt x="98" y="202"/>
                    <a:pt x="100" y="198"/>
                  </a:cubicBezTo>
                  <a:cubicBezTo>
                    <a:pt x="100" y="122"/>
                    <a:pt x="100" y="122"/>
                    <a:pt x="100" y="122"/>
                  </a:cubicBezTo>
                  <a:cubicBezTo>
                    <a:pt x="96" y="113"/>
                    <a:pt x="85" y="107"/>
                    <a:pt x="73" y="1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14"/>
            <p:cNvSpPr>
              <a:spLocks noEditPoints="1"/>
            </p:cNvSpPr>
            <p:nvPr/>
          </p:nvSpPr>
          <p:spPr bwMode="auto">
            <a:xfrm>
              <a:off x="8729085" y="6544778"/>
              <a:ext cx="143187" cy="160390"/>
            </a:xfrm>
            <a:custGeom>
              <a:avLst/>
              <a:gdLst>
                <a:gd name="T0" fmla="*/ 30 w 120"/>
                <a:gd name="T1" fmla="*/ 57 h 134"/>
                <a:gd name="T2" fmla="*/ 30 w 120"/>
                <a:gd name="T3" fmla="*/ 58 h 134"/>
                <a:gd name="T4" fmla="*/ 79 w 120"/>
                <a:gd name="T5" fmla="*/ 116 h 134"/>
                <a:gd name="T6" fmla="*/ 116 w 120"/>
                <a:gd name="T7" fmla="*/ 103 h 134"/>
                <a:gd name="T8" fmla="*/ 116 w 120"/>
                <a:gd name="T9" fmla="*/ 115 h 134"/>
                <a:gd name="T10" fmla="*/ 65 w 120"/>
                <a:gd name="T11" fmla="*/ 134 h 134"/>
                <a:gd name="T12" fmla="*/ 0 w 120"/>
                <a:gd name="T13" fmla="*/ 68 h 134"/>
                <a:gd name="T14" fmla="*/ 65 w 120"/>
                <a:gd name="T15" fmla="*/ 0 h 134"/>
                <a:gd name="T16" fmla="*/ 120 w 120"/>
                <a:gd name="T17" fmla="*/ 53 h 134"/>
                <a:gd name="T18" fmla="*/ 120 w 120"/>
                <a:gd name="T19" fmla="*/ 57 h 134"/>
                <a:gd name="T20" fmla="*/ 30 w 120"/>
                <a:gd name="T21" fmla="*/ 57 h 134"/>
                <a:gd name="T22" fmla="*/ 89 w 120"/>
                <a:gd name="T23" fmla="*/ 45 h 134"/>
                <a:gd name="T24" fmla="*/ 89 w 120"/>
                <a:gd name="T25" fmla="*/ 44 h 134"/>
                <a:gd name="T26" fmla="*/ 63 w 120"/>
                <a:gd name="T27" fmla="*/ 12 h 134"/>
                <a:gd name="T28" fmla="*/ 31 w 120"/>
                <a:gd name="T29" fmla="*/ 45 h 134"/>
                <a:gd name="T30" fmla="*/ 89 w 120"/>
                <a:gd name="T31" fmla="*/ 45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0" h="134">
                  <a:moveTo>
                    <a:pt x="30" y="57"/>
                  </a:moveTo>
                  <a:cubicBezTo>
                    <a:pt x="30" y="58"/>
                    <a:pt x="30" y="58"/>
                    <a:pt x="30" y="58"/>
                  </a:cubicBezTo>
                  <a:cubicBezTo>
                    <a:pt x="29" y="97"/>
                    <a:pt x="52" y="116"/>
                    <a:pt x="79" y="116"/>
                  </a:cubicBezTo>
                  <a:cubicBezTo>
                    <a:pt x="93" y="116"/>
                    <a:pt x="106" y="111"/>
                    <a:pt x="116" y="103"/>
                  </a:cubicBezTo>
                  <a:cubicBezTo>
                    <a:pt x="116" y="115"/>
                    <a:pt x="116" y="115"/>
                    <a:pt x="116" y="115"/>
                  </a:cubicBezTo>
                  <a:cubicBezTo>
                    <a:pt x="104" y="125"/>
                    <a:pt x="87" y="134"/>
                    <a:pt x="65" y="134"/>
                  </a:cubicBezTo>
                  <a:cubicBezTo>
                    <a:pt x="20" y="134"/>
                    <a:pt x="0" y="101"/>
                    <a:pt x="0" y="68"/>
                  </a:cubicBezTo>
                  <a:cubicBezTo>
                    <a:pt x="0" y="31"/>
                    <a:pt x="28" y="0"/>
                    <a:pt x="65" y="0"/>
                  </a:cubicBezTo>
                  <a:cubicBezTo>
                    <a:pt x="96" y="0"/>
                    <a:pt x="120" y="21"/>
                    <a:pt x="120" y="53"/>
                  </a:cubicBezTo>
                  <a:cubicBezTo>
                    <a:pt x="120" y="57"/>
                    <a:pt x="120" y="57"/>
                    <a:pt x="120" y="57"/>
                  </a:cubicBezTo>
                  <a:cubicBezTo>
                    <a:pt x="30" y="57"/>
                    <a:pt x="30" y="57"/>
                    <a:pt x="30" y="57"/>
                  </a:cubicBezTo>
                  <a:close/>
                  <a:moveTo>
                    <a:pt x="89" y="45"/>
                  </a:moveTo>
                  <a:cubicBezTo>
                    <a:pt x="89" y="44"/>
                    <a:pt x="89" y="44"/>
                    <a:pt x="89" y="44"/>
                  </a:cubicBezTo>
                  <a:cubicBezTo>
                    <a:pt x="89" y="22"/>
                    <a:pt x="77" y="12"/>
                    <a:pt x="63" y="12"/>
                  </a:cubicBezTo>
                  <a:cubicBezTo>
                    <a:pt x="46" y="12"/>
                    <a:pt x="34" y="23"/>
                    <a:pt x="31" y="45"/>
                  </a:cubicBezTo>
                  <a:cubicBezTo>
                    <a:pt x="89" y="45"/>
                    <a:pt x="89" y="45"/>
                    <a:pt x="89" y="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8893016" y="6543766"/>
              <a:ext cx="117889" cy="158872"/>
            </a:xfrm>
            <a:custGeom>
              <a:avLst/>
              <a:gdLst>
                <a:gd name="T0" fmla="*/ 0 w 99"/>
                <a:gd name="T1" fmla="*/ 133 h 133"/>
                <a:gd name="T2" fmla="*/ 0 w 99"/>
                <a:gd name="T3" fmla="*/ 126 h 133"/>
                <a:gd name="T4" fmla="*/ 9 w 99"/>
                <a:gd name="T5" fmla="*/ 124 h 133"/>
                <a:gd name="T6" fmla="*/ 19 w 99"/>
                <a:gd name="T7" fmla="*/ 113 h 133"/>
                <a:gd name="T8" fmla="*/ 19 w 99"/>
                <a:gd name="T9" fmla="*/ 35 h 133"/>
                <a:gd name="T10" fmla="*/ 10 w 99"/>
                <a:gd name="T11" fmla="*/ 25 h 133"/>
                <a:gd name="T12" fmla="*/ 4 w 99"/>
                <a:gd name="T13" fmla="*/ 26 h 133"/>
                <a:gd name="T14" fmla="*/ 0 w 99"/>
                <a:gd name="T15" fmla="*/ 27 h 133"/>
                <a:gd name="T16" fmla="*/ 0 w 99"/>
                <a:gd name="T17" fmla="*/ 19 h 133"/>
                <a:gd name="T18" fmla="*/ 41 w 99"/>
                <a:gd name="T19" fmla="*/ 1 h 133"/>
                <a:gd name="T20" fmla="*/ 47 w 99"/>
                <a:gd name="T21" fmla="*/ 1 h 133"/>
                <a:gd name="T22" fmla="*/ 47 w 99"/>
                <a:gd name="T23" fmla="*/ 29 h 133"/>
                <a:gd name="T24" fmla="*/ 84 w 99"/>
                <a:gd name="T25" fmla="*/ 0 h 133"/>
                <a:gd name="T26" fmla="*/ 99 w 99"/>
                <a:gd name="T27" fmla="*/ 3 h 133"/>
                <a:gd name="T28" fmla="*/ 99 w 99"/>
                <a:gd name="T29" fmla="*/ 34 h 133"/>
                <a:gd name="T30" fmla="*/ 93 w 99"/>
                <a:gd name="T31" fmla="*/ 34 h 133"/>
                <a:gd name="T32" fmla="*/ 77 w 99"/>
                <a:gd name="T33" fmla="*/ 22 h 133"/>
                <a:gd name="T34" fmla="*/ 48 w 99"/>
                <a:gd name="T35" fmla="*/ 41 h 133"/>
                <a:gd name="T36" fmla="*/ 48 w 99"/>
                <a:gd name="T37" fmla="*/ 113 h 133"/>
                <a:gd name="T38" fmla="*/ 60 w 99"/>
                <a:gd name="T39" fmla="*/ 124 h 133"/>
                <a:gd name="T40" fmla="*/ 74 w 99"/>
                <a:gd name="T41" fmla="*/ 126 h 133"/>
                <a:gd name="T42" fmla="*/ 74 w 99"/>
                <a:gd name="T43" fmla="*/ 133 h 133"/>
                <a:gd name="T44" fmla="*/ 0 w 99"/>
                <a:gd name="T45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9" h="133">
                  <a:moveTo>
                    <a:pt x="0" y="133"/>
                  </a:moveTo>
                  <a:cubicBezTo>
                    <a:pt x="0" y="126"/>
                    <a:pt x="0" y="126"/>
                    <a:pt x="0" y="126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15" y="123"/>
                    <a:pt x="19" y="118"/>
                    <a:pt x="19" y="11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28"/>
                    <a:pt x="16" y="25"/>
                    <a:pt x="10" y="25"/>
                  </a:cubicBezTo>
                  <a:cubicBezTo>
                    <a:pt x="8" y="25"/>
                    <a:pt x="6" y="25"/>
                    <a:pt x="4" y="2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58" y="9"/>
                    <a:pt x="70" y="0"/>
                    <a:pt x="84" y="0"/>
                  </a:cubicBezTo>
                  <a:cubicBezTo>
                    <a:pt x="96" y="0"/>
                    <a:pt x="99" y="3"/>
                    <a:pt x="99" y="3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26"/>
                    <a:pt x="86" y="22"/>
                    <a:pt x="77" y="22"/>
                  </a:cubicBezTo>
                  <a:cubicBezTo>
                    <a:pt x="68" y="22"/>
                    <a:pt x="56" y="24"/>
                    <a:pt x="48" y="41"/>
                  </a:cubicBezTo>
                  <a:cubicBezTo>
                    <a:pt x="48" y="113"/>
                    <a:pt x="48" y="113"/>
                    <a:pt x="48" y="113"/>
                  </a:cubicBezTo>
                  <a:cubicBezTo>
                    <a:pt x="48" y="118"/>
                    <a:pt x="54" y="123"/>
                    <a:pt x="60" y="124"/>
                  </a:cubicBezTo>
                  <a:cubicBezTo>
                    <a:pt x="74" y="126"/>
                    <a:pt x="74" y="126"/>
                    <a:pt x="74" y="126"/>
                  </a:cubicBezTo>
                  <a:cubicBezTo>
                    <a:pt x="74" y="133"/>
                    <a:pt x="74" y="133"/>
                    <a:pt x="74" y="133"/>
                  </a:cubicBezTo>
                  <a:cubicBezTo>
                    <a:pt x="0" y="133"/>
                    <a:pt x="0" y="133"/>
                    <a:pt x="0" y="1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20" name="Picture 2" descr="fondo0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20" y="-3175"/>
            <a:ext cx="9186863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515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gray">
          <a:xfrm>
            <a:off x="709793" y="225485"/>
            <a:ext cx="7361766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303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0303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SzPct val="65000"/>
              <a:buFont typeface="Wingdings" pitchFamily="2" charset="2"/>
              <a:buNone/>
              <a:defRPr/>
            </a:pPr>
            <a:endParaRPr lang="es-ES" altLang="es-ES" sz="2800" b="0" dirty="0" smtClean="0">
              <a:solidFill>
                <a:srgbClr val="00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7"/>
            <a:ext cx="8229600" cy="4525963"/>
          </a:xfrm>
          <a:prstGeom prst="rect">
            <a:avLst/>
          </a:prstGeom>
        </p:spPr>
        <p:txBody>
          <a:bodyPr lIns="91435" tIns="45718" rIns="91435" bIns="45718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635563" y="548803"/>
            <a:ext cx="8229600" cy="300037"/>
          </a:xfrm>
          <a:prstGeom prst="rect">
            <a:avLst/>
          </a:prstGeom>
        </p:spPr>
        <p:txBody>
          <a:bodyPr/>
          <a:lstStyle/>
          <a:p>
            <a:endParaRPr lang="es-ES_tradnl" altLang="es-ES" dirty="0" smtClean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921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1">
          <a:blip r:embed="rId6" cstate="print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-1"/>
            <a:ext cx="9144117" cy="621252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s-ES" sz="1400">
              <a:solidFill>
                <a:srgbClr val="000000"/>
              </a:solidFill>
            </a:endParaRP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178" y="1196975"/>
            <a:ext cx="8438444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  <a:p>
            <a:pPr lvl="4"/>
            <a:endParaRPr lang="es-ES" smtClean="0"/>
          </a:p>
          <a:p>
            <a:pPr lvl="4"/>
            <a:endParaRPr lang="es-ES" smtClean="0"/>
          </a:p>
          <a:p>
            <a:pPr lvl="4"/>
            <a:endParaRPr lang="es-ES" smtClean="0"/>
          </a:p>
          <a:p>
            <a:pPr lvl="4"/>
            <a:endParaRPr lang="es-ES" smtClean="0"/>
          </a:p>
          <a:p>
            <a:pPr lvl="4"/>
            <a:endParaRPr lang="es-ES" smtClean="0"/>
          </a:p>
          <a:p>
            <a:pPr lvl="4"/>
            <a:endParaRPr lang="es-ES" smtClean="0"/>
          </a:p>
          <a:p>
            <a:pPr lvl="4"/>
            <a:endParaRPr lang="es-ES" smtClean="0"/>
          </a:p>
          <a:p>
            <a:pPr lvl="4"/>
            <a:endParaRPr lang="es-ES" smtClean="0"/>
          </a:p>
        </p:txBody>
      </p:sp>
      <p:sp>
        <p:nvSpPr>
          <p:cNvPr id="9434118" name="Rectangle 6"/>
          <p:cNvSpPr>
            <a:spLocks noChangeArrowheads="1"/>
          </p:cNvSpPr>
          <p:nvPr/>
        </p:nvSpPr>
        <p:spPr bwMode="auto">
          <a:xfrm>
            <a:off x="8101190" y="131763"/>
            <a:ext cx="86924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8F42B1F-B43B-41E8-B2FE-5CDACE251FC6}" type="slidenum">
              <a:rPr lang="es-ES_tradnl" sz="1500" b="1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s-ES_tradnl" sz="1500" b="1" dirty="0">
              <a:solidFill>
                <a:srgbClr val="FF0000"/>
              </a:solidFill>
            </a:endParaRPr>
          </a:p>
        </p:txBody>
      </p:sp>
      <p:sp>
        <p:nvSpPr>
          <p:cNvPr id="11367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51178" y="260354"/>
            <a:ext cx="8437034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Clic para editar estilo título patrón</a:t>
            </a:r>
          </a:p>
        </p:txBody>
      </p:sp>
      <p:pic>
        <p:nvPicPr>
          <p:cNvPr id="7" name="Picture 7" descr="A-Santander-negativo_RGB [Convertido]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75254" y="6212554"/>
            <a:ext cx="2168877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95027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55600" indent="-355600" algn="l" rtl="0" eaLnBrk="0" fontAlgn="base" hangingPunct="0">
        <a:spcBef>
          <a:spcPct val="6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500">
          <a:solidFill>
            <a:srgbClr val="000000"/>
          </a:solidFill>
          <a:latin typeface="+mn-lt"/>
          <a:ea typeface="+mn-ea"/>
          <a:cs typeface="+mn-cs"/>
        </a:defRPr>
      </a:lvl1pPr>
      <a:lvl2pPr marL="736600" indent="-201613" algn="l" rtl="0" eaLnBrk="0" fontAlgn="base" hangingPunct="0">
        <a:spcBef>
          <a:spcPct val="60000"/>
        </a:spcBef>
        <a:spcAft>
          <a:spcPct val="0"/>
        </a:spcAft>
        <a:buClr>
          <a:schemeClr val="bg2"/>
        </a:buClr>
        <a:buChar char="•"/>
        <a:defRPr sz="1200">
          <a:solidFill>
            <a:srgbClr val="000000"/>
          </a:solidFill>
          <a:latin typeface="+mn-lt"/>
          <a:cs typeface="+mn-cs"/>
        </a:defRPr>
      </a:lvl2pPr>
      <a:lvl3pPr marL="1187450" indent="-196850" algn="l" rtl="0" eaLnBrk="0" fontAlgn="base" hangingPunct="0">
        <a:spcBef>
          <a:spcPct val="60000"/>
        </a:spcBef>
        <a:spcAft>
          <a:spcPct val="0"/>
        </a:spcAft>
        <a:buFont typeface="Arial" charset="0"/>
        <a:buChar char="-"/>
        <a:defRPr sz="1200">
          <a:solidFill>
            <a:srgbClr val="000000"/>
          </a:solidFill>
          <a:latin typeface="+mn-lt"/>
          <a:cs typeface="+mn-cs"/>
        </a:defRPr>
      </a:lvl3pPr>
      <a:lvl4pPr marL="1524000" indent="-146050" algn="l" rtl="0" eaLnBrk="0" fontAlgn="base" hangingPunct="0">
        <a:spcBef>
          <a:spcPct val="60000"/>
        </a:spcBef>
        <a:spcAft>
          <a:spcPct val="0"/>
        </a:spcAft>
        <a:buFont typeface="Arial" charset="0"/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968500" indent="-88900" algn="l" rtl="0" eaLnBrk="0" fontAlgn="base" hangingPunct="0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5pPr>
      <a:lvl6pPr marL="2425700" indent="-88900" algn="l" rtl="0" fontAlgn="base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6pPr>
      <a:lvl7pPr marL="2882900" indent="-88900" algn="l" rtl="0" fontAlgn="base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7pPr>
      <a:lvl8pPr marL="3340100" indent="-88900" algn="l" rtl="0" fontAlgn="base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8pPr>
      <a:lvl9pPr marL="3797300" indent="-88900" algn="l" rtl="0" fontAlgn="base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tags" Target="../tags/tag25.xml"/><Relationship Id="rId117" Type="http://schemas.openxmlformats.org/officeDocument/2006/relationships/tags" Target="../tags/tag116.xml"/><Relationship Id="rId21" Type="http://schemas.openxmlformats.org/officeDocument/2006/relationships/tags" Target="../tags/tag20.xml"/><Relationship Id="rId42" Type="http://schemas.openxmlformats.org/officeDocument/2006/relationships/tags" Target="../tags/tag41.xml"/><Relationship Id="rId47" Type="http://schemas.openxmlformats.org/officeDocument/2006/relationships/tags" Target="../tags/tag46.xml"/><Relationship Id="rId63" Type="http://schemas.openxmlformats.org/officeDocument/2006/relationships/tags" Target="../tags/tag62.xml"/><Relationship Id="rId68" Type="http://schemas.openxmlformats.org/officeDocument/2006/relationships/tags" Target="../tags/tag67.xml"/><Relationship Id="rId84" Type="http://schemas.openxmlformats.org/officeDocument/2006/relationships/tags" Target="../tags/tag83.xml"/><Relationship Id="rId89" Type="http://schemas.openxmlformats.org/officeDocument/2006/relationships/tags" Target="../tags/tag88.xml"/><Relationship Id="rId112" Type="http://schemas.openxmlformats.org/officeDocument/2006/relationships/tags" Target="../tags/tag111.xml"/><Relationship Id="rId16" Type="http://schemas.openxmlformats.org/officeDocument/2006/relationships/tags" Target="../tags/tag15.xml"/><Relationship Id="rId107" Type="http://schemas.openxmlformats.org/officeDocument/2006/relationships/tags" Target="../tags/tag106.xml"/><Relationship Id="rId11" Type="http://schemas.openxmlformats.org/officeDocument/2006/relationships/tags" Target="../tags/tag10.xml"/><Relationship Id="rId32" Type="http://schemas.openxmlformats.org/officeDocument/2006/relationships/tags" Target="../tags/tag31.xml"/><Relationship Id="rId37" Type="http://schemas.openxmlformats.org/officeDocument/2006/relationships/tags" Target="../tags/tag36.xml"/><Relationship Id="rId53" Type="http://schemas.openxmlformats.org/officeDocument/2006/relationships/tags" Target="../tags/tag52.xml"/><Relationship Id="rId58" Type="http://schemas.openxmlformats.org/officeDocument/2006/relationships/tags" Target="../tags/tag57.xml"/><Relationship Id="rId74" Type="http://schemas.openxmlformats.org/officeDocument/2006/relationships/tags" Target="../tags/tag73.xml"/><Relationship Id="rId79" Type="http://schemas.openxmlformats.org/officeDocument/2006/relationships/tags" Target="../tags/tag78.xml"/><Relationship Id="rId102" Type="http://schemas.openxmlformats.org/officeDocument/2006/relationships/tags" Target="../tags/tag101.xml"/><Relationship Id="rId123" Type="http://schemas.openxmlformats.org/officeDocument/2006/relationships/tags" Target="../tags/tag122.xml"/><Relationship Id="rId128" Type="http://schemas.openxmlformats.org/officeDocument/2006/relationships/image" Target="../media/image5.wmf"/><Relationship Id="rId5" Type="http://schemas.openxmlformats.org/officeDocument/2006/relationships/tags" Target="../tags/tag4.xml"/><Relationship Id="rId90" Type="http://schemas.openxmlformats.org/officeDocument/2006/relationships/tags" Target="../tags/tag89.xml"/><Relationship Id="rId95" Type="http://schemas.openxmlformats.org/officeDocument/2006/relationships/tags" Target="../tags/tag94.xml"/><Relationship Id="rId19" Type="http://schemas.openxmlformats.org/officeDocument/2006/relationships/tags" Target="../tags/tag18.xml"/><Relationship Id="rId14" Type="http://schemas.openxmlformats.org/officeDocument/2006/relationships/tags" Target="../tags/tag13.xml"/><Relationship Id="rId22" Type="http://schemas.openxmlformats.org/officeDocument/2006/relationships/tags" Target="../tags/tag21.xml"/><Relationship Id="rId27" Type="http://schemas.openxmlformats.org/officeDocument/2006/relationships/tags" Target="../tags/tag26.xml"/><Relationship Id="rId30" Type="http://schemas.openxmlformats.org/officeDocument/2006/relationships/tags" Target="../tags/tag29.xml"/><Relationship Id="rId35" Type="http://schemas.openxmlformats.org/officeDocument/2006/relationships/tags" Target="../tags/tag34.xml"/><Relationship Id="rId43" Type="http://schemas.openxmlformats.org/officeDocument/2006/relationships/tags" Target="../tags/tag42.xml"/><Relationship Id="rId48" Type="http://schemas.openxmlformats.org/officeDocument/2006/relationships/tags" Target="../tags/tag47.xml"/><Relationship Id="rId56" Type="http://schemas.openxmlformats.org/officeDocument/2006/relationships/tags" Target="../tags/tag55.xml"/><Relationship Id="rId64" Type="http://schemas.openxmlformats.org/officeDocument/2006/relationships/tags" Target="../tags/tag63.xml"/><Relationship Id="rId69" Type="http://schemas.openxmlformats.org/officeDocument/2006/relationships/tags" Target="../tags/tag68.xml"/><Relationship Id="rId77" Type="http://schemas.openxmlformats.org/officeDocument/2006/relationships/tags" Target="../tags/tag76.xml"/><Relationship Id="rId100" Type="http://schemas.openxmlformats.org/officeDocument/2006/relationships/tags" Target="../tags/tag99.xml"/><Relationship Id="rId105" Type="http://schemas.openxmlformats.org/officeDocument/2006/relationships/tags" Target="../tags/tag104.xml"/><Relationship Id="rId113" Type="http://schemas.openxmlformats.org/officeDocument/2006/relationships/tags" Target="../tags/tag112.xml"/><Relationship Id="rId118" Type="http://schemas.openxmlformats.org/officeDocument/2006/relationships/tags" Target="../tags/tag117.xml"/><Relationship Id="rId126" Type="http://schemas.openxmlformats.org/officeDocument/2006/relationships/notesSlide" Target="../notesSlides/notesSlide2.xml"/><Relationship Id="rId8" Type="http://schemas.openxmlformats.org/officeDocument/2006/relationships/tags" Target="../tags/tag7.xml"/><Relationship Id="rId51" Type="http://schemas.openxmlformats.org/officeDocument/2006/relationships/tags" Target="../tags/tag50.xml"/><Relationship Id="rId72" Type="http://schemas.openxmlformats.org/officeDocument/2006/relationships/tags" Target="../tags/tag71.xml"/><Relationship Id="rId80" Type="http://schemas.openxmlformats.org/officeDocument/2006/relationships/tags" Target="../tags/tag79.xml"/><Relationship Id="rId85" Type="http://schemas.openxmlformats.org/officeDocument/2006/relationships/tags" Target="../tags/tag84.xml"/><Relationship Id="rId93" Type="http://schemas.openxmlformats.org/officeDocument/2006/relationships/tags" Target="../tags/tag92.xml"/><Relationship Id="rId98" Type="http://schemas.openxmlformats.org/officeDocument/2006/relationships/tags" Target="../tags/tag97.xml"/><Relationship Id="rId121" Type="http://schemas.openxmlformats.org/officeDocument/2006/relationships/tags" Target="../tags/tag120.xml"/><Relationship Id="rId3" Type="http://schemas.openxmlformats.org/officeDocument/2006/relationships/tags" Target="../tags/tag2.xml"/><Relationship Id="rId12" Type="http://schemas.openxmlformats.org/officeDocument/2006/relationships/tags" Target="../tags/tag11.xml"/><Relationship Id="rId17" Type="http://schemas.openxmlformats.org/officeDocument/2006/relationships/tags" Target="../tags/tag16.xml"/><Relationship Id="rId25" Type="http://schemas.openxmlformats.org/officeDocument/2006/relationships/tags" Target="../tags/tag24.xml"/><Relationship Id="rId33" Type="http://schemas.openxmlformats.org/officeDocument/2006/relationships/tags" Target="../tags/tag32.xml"/><Relationship Id="rId38" Type="http://schemas.openxmlformats.org/officeDocument/2006/relationships/tags" Target="../tags/tag37.xml"/><Relationship Id="rId46" Type="http://schemas.openxmlformats.org/officeDocument/2006/relationships/tags" Target="../tags/tag45.xml"/><Relationship Id="rId59" Type="http://schemas.openxmlformats.org/officeDocument/2006/relationships/tags" Target="../tags/tag58.xml"/><Relationship Id="rId67" Type="http://schemas.openxmlformats.org/officeDocument/2006/relationships/tags" Target="../tags/tag66.xml"/><Relationship Id="rId103" Type="http://schemas.openxmlformats.org/officeDocument/2006/relationships/tags" Target="../tags/tag102.xml"/><Relationship Id="rId108" Type="http://schemas.openxmlformats.org/officeDocument/2006/relationships/tags" Target="../tags/tag107.xml"/><Relationship Id="rId116" Type="http://schemas.openxmlformats.org/officeDocument/2006/relationships/tags" Target="../tags/tag115.xml"/><Relationship Id="rId124" Type="http://schemas.openxmlformats.org/officeDocument/2006/relationships/tags" Target="../tags/tag123.xml"/><Relationship Id="rId20" Type="http://schemas.openxmlformats.org/officeDocument/2006/relationships/tags" Target="../tags/tag19.xml"/><Relationship Id="rId41" Type="http://schemas.openxmlformats.org/officeDocument/2006/relationships/tags" Target="../tags/tag40.xml"/><Relationship Id="rId54" Type="http://schemas.openxmlformats.org/officeDocument/2006/relationships/tags" Target="../tags/tag53.xml"/><Relationship Id="rId62" Type="http://schemas.openxmlformats.org/officeDocument/2006/relationships/tags" Target="../tags/tag61.xml"/><Relationship Id="rId70" Type="http://schemas.openxmlformats.org/officeDocument/2006/relationships/tags" Target="../tags/tag69.xml"/><Relationship Id="rId75" Type="http://schemas.openxmlformats.org/officeDocument/2006/relationships/tags" Target="../tags/tag74.xml"/><Relationship Id="rId83" Type="http://schemas.openxmlformats.org/officeDocument/2006/relationships/tags" Target="../tags/tag82.xml"/><Relationship Id="rId88" Type="http://schemas.openxmlformats.org/officeDocument/2006/relationships/tags" Target="../tags/tag87.xml"/><Relationship Id="rId91" Type="http://schemas.openxmlformats.org/officeDocument/2006/relationships/tags" Target="../tags/tag90.xml"/><Relationship Id="rId96" Type="http://schemas.openxmlformats.org/officeDocument/2006/relationships/tags" Target="../tags/tag95.xml"/><Relationship Id="rId111" Type="http://schemas.openxmlformats.org/officeDocument/2006/relationships/tags" Target="../tags/tag110.xml"/><Relationship Id="rId1" Type="http://schemas.openxmlformats.org/officeDocument/2006/relationships/vmlDrawing" Target="../drawings/vmlDrawing1.vml"/><Relationship Id="rId6" Type="http://schemas.openxmlformats.org/officeDocument/2006/relationships/tags" Target="../tags/tag5.xml"/><Relationship Id="rId15" Type="http://schemas.openxmlformats.org/officeDocument/2006/relationships/tags" Target="../tags/tag14.xml"/><Relationship Id="rId23" Type="http://schemas.openxmlformats.org/officeDocument/2006/relationships/tags" Target="../tags/tag22.xml"/><Relationship Id="rId28" Type="http://schemas.openxmlformats.org/officeDocument/2006/relationships/tags" Target="../tags/tag27.xml"/><Relationship Id="rId36" Type="http://schemas.openxmlformats.org/officeDocument/2006/relationships/tags" Target="../tags/tag35.xml"/><Relationship Id="rId49" Type="http://schemas.openxmlformats.org/officeDocument/2006/relationships/tags" Target="../tags/tag48.xml"/><Relationship Id="rId57" Type="http://schemas.openxmlformats.org/officeDocument/2006/relationships/tags" Target="../tags/tag56.xml"/><Relationship Id="rId106" Type="http://schemas.openxmlformats.org/officeDocument/2006/relationships/tags" Target="../tags/tag105.xml"/><Relationship Id="rId114" Type="http://schemas.openxmlformats.org/officeDocument/2006/relationships/tags" Target="../tags/tag113.xml"/><Relationship Id="rId119" Type="http://schemas.openxmlformats.org/officeDocument/2006/relationships/tags" Target="../tags/tag118.xml"/><Relationship Id="rId127" Type="http://schemas.openxmlformats.org/officeDocument/2006/relationships/package" Target="../embeddings/Microsoft_Excel_Worksheet1.xlsx"/><Relationship Id="rId10" Type="http://schemas.openxmlformats.org/officeDocument/2006/relationships/tags" Target="../tags/tag9.xml"/><Relationship Id="rId31" Type="http://schemas.openxmlformats.org/officeDocument/2006/relationships/tags" Target="../tags/tag30.xml"/><Relationship Id="rId44" Type="http://schemas.openxmlformats.org/officeDocument/2006/relationships/tags" Target="../tags/tag43.xml"/><Relationship Id="rId52" Type="http://schemas.openxmlformats.org/officeDocument/2006/relationships/tags" Target="../tags/tag51.xml"/><Relationship Id="rId60" Type="http://schemas.openxmlformats.org/officeDocument/2006/relationships/tags" Target="../tags/tag59.xml"/><Relationship Id="rId65" Type="http://schemas.openxmlformats.org/officeDocument/2006/relationships/tags" Target="../tags/tag64.xml"/><Relationship Id="rId73" Type="http://schemas.openxmlformats.org/officeDocument/2006/relationships/tags" Target="../tags/tag72.xml"/><Relationship Id="rId78" Type="http://schemas.openxmlformats.org/officeDocument/2006/relationships/tags" Target="../tags/tag77.xml"/><Relationship Id="rId81" Type="http://schemas.openxmlformats.org/officeDocument/2006/relationships/tags" Target="../tags/tag80.xml"/><Relationship Id="rId86" Type="http://schemas.openxmlformats.org/officeDocument/2006/relationships/tags" Target="../tags/tag85.xml"/><Relationship Id="rId94" Type="http://schemas.openxmlformats.org/officeDocument/2006/relationships/tags" Target="../tags/tag93.xml"/><Relationship Id="rId99" Type="http://schemas.openxmlformats.org/officeDocument/2006/relationships/tags" Target="../tags/tag98.xml"/><Relationship Id="rId101" Type="http://schemas.openxmlformats.org/officeDocument/2006/relationships/tags" Target="../tags/tag100.xml"/><Relationship Id="rId122" Type="http://schemas.openxmlformats.org/officeDocument/2006/relationships/tags" Target="../tags/tag121.xml"/><Relationship Id="rId4" Type="http://schemas.openxmlformats.org/officeDocument/2006/relationships/tags" Target="../tags/tag3.xml"/><Relationship Id="rId9" Type="http://schemas.openxmlformats.org/officeDocument/2006/relationships/tags" Target="../tags/tag8.xml"/><Relationship Id="rId13" Type="http://schemas.openxmlformats.org/officeDocument/2006/relationships/tags" Target="../tags/tag12.xml"/><Relationship Id="rId18" Type="http://schemas.openxmlformats.org/officeDocument/2006/relationships/tags" Target="../tags/tag17.xml"/><Relationship Id="rId39" Type="http://schemas.openxmlformats.org/officeDocument/2006/relationships/tags" Target="../tags/tag38.xml"/><Relationship Id="rId109" Type="http://schemas.openxmlformats.org/officeDocument/2006/relationships/tags" Target="../tags/tag108.xml"/><Relationship Id="rId34" Type="http://schemas.openxmlformats.org/officeDocument/2006/relationships/tags" Target="../tags/tag33.xml"/><Relationship Id="rId50" Type="http://schemas.openxmlformats.org/officeDocument/2006/relationships/tags" Target="../tags/tag49.xml"/><Relationship Id="rId55" Type="http://schemas.openxmlformats.org/officeDocument/2006/relationships/tags" Target="../tags/tag54.xml"/><Relationship Id="rId76" Type="http://schemas.openxmlformats.org/officeDocument/2006/relationships/tags" Target="../tags/tag75.xml"/><Relationship Id="rId97" Type="http://schemas.openxmlformats.org/officeDocument/2006/relationships/tags" Target="../tags/tag96.xml"/><Relationship Id="rId104" Type="http://schemas.openxmlformats.org/officeDocument/2006/relationships/tags" Target="../tags/tag103.xml"/><Relationship Id="rId120" Type="http://schemas.openxmlformats.org/officeDocument/2006/relationships/tags" Target="../tags/tag119.xml"/><Relationship Id="rId125" Type="http://schemas.openxmlformats.org/officeDocument/2006/relationships/slideLayout" Target="../slideLayouts/slideLayout1.xml"/><Relationship Id="rId7" Type="http://schemas.openxmlformats.org/officeDocument/2006/relationships/tags" Target="../tags/tag6.xml"/><Relationship Id="rId71" Type="http://schemas.openxmlformats.org/officeDocument/2006/relationships/tags" Target="../tags/tag70.xml"/><Relationship Id="rId92" Type="http://schemas.openxmlformats.org/officeDocument/2006/relationships/tags" Target="../tags/tag91.xml"/><Relationship Id="rId2" Type="http://schemas.openxmlformats.org/officeDocument/2006/relationships/tags" Target="../tags/tag1.xml"/><Relationship Id="rId29" Type="http://schemas.openxmlformats.org/officeDocument/2006/relationships/tags" Target="../tags/tag28.xml"/><Relationship Id="rId24" Type="http://schemas.openxmlformats.org/officeDocument/2006/relationships/tags" Target="../tags/tag23.xml"/><Relationship Id="rId40" Type="http://schemas.openxmlformats.org/officeDocument/2006/relationships/tags" Target="../tags/tag39.xml"/><Relationship Id="rId45" Type="http://schemas.openxmlformats.org/officeDocument/2006/relationships/tags" Target="../tags/tag44.xml"/><Relationship Id="rId66" Type="http://schemas.openxmlformats.org/officeDocument/2006/relationships/tags" Target="../tags/tag65.xml"/><Relationship Id="rId87" Type="http://schemas.openxmlformats.org/officeDocument/2006/relationships/tags" Target="../tags/tag86.xml"/><Relationship Id="rId110" Type="http://schemas.openxmlformats.org/officeDocument/2006/relationships/tags" Target="../tags/tag109.xml"/><Relationship Id="rId115" Type="http://schemas.openxmlformats.org/officeDocument/2006/relationships/tags" Target="../tags/tag114.xml"/><Relationship Id="rId61" Type="http://schemas.openxmlformats.org/officeDocument/2006/relationships/tags" Target="../tags/tag60.xml"/><Relationship Id="rId82" Type="http://schemas.openxmlformats.org/officeDocument/2006/relationships/tags" Target="../tags/tag81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tags" Target="../tags/tag148.xml"/><Relationship Id="rId117" Type="http://schemas.openxmlformats.org/officeDocument/2006/relationships/notesSlide" Target="../notesSlides/notesSlide3.xml"/><Relationship Id="rId21" Type="http://schemas.openxmlformats.org/officeDocument/2006/relationships/tags" Target="../tags/tag143.xml"/><Relationship Id="rId42" Type="http://schemas.openxmlformats.org/officeDocument/2006/relationships/tags" Target="../tags/tag164.xml"/><Relationship Id="rId47" Type="http://schemas.openxmlformats.org/officeDocument/2006/relationships/tags" Target="../tags/tag169.xml"/><Relationship Id="rId63" Type="http://schemas.openxmlformats.org/officeDocument/2006/relationships/tags" Target="../tags/tag185.xml"/><Relationship Id="rId68" Type="http://schemas.openxmlformats.org/officeDocument/2006/relationships/tags" Target="../tags/tag190.xml"/><Relationship Id="rId84" Type="http://schemas.openxmlformats.org/officeDocument/2006/relationships/tags" Target="../tags/tag206.xml"/><Relationship Id="rId89" Type="http://schemas.openxmlformats.org/officeDocument/2006/relationships/tags" Target="../tags/tag211.xml"/><Relationship Id="rId112" Type="http://schemas.openxmlformats.org/officeDocument/2006/relationships/tags" Target="../tags/tag234.xml"/><Relationship Id="rId16" Type="http://schemas.openxmlformats.org/officeDocument/2006/relationships/tags" Target="../tags/tag138.xml"/><Relationship Id="rId107" Type="http://schemas.openxmlformats.org/officeDocument/2006/relationships/tags" Target="../tags/tag229.xml"/><Relationship Id="rId11" Type="http://schemas.openxmlformats.org/officeDocument/2006/relationships/tags" Target="../tags/tag133.xml"/><Relationship Id="rId24" Type="http://schemas.openxmlformats.org/officeDocument/2006/relationships/tags" Target="../tags/tag146.xml"/><Relationship Id="rId32" Type="http://schemas.openxmlformats.org/officeDocument/2006/relationships/tags" Target="../tags/tag154.xml"/><Relationship Id="rId37" Type="http://schemas.openxmlformats.org/officeDocument/2006/relationships/tags" Target="../tags/tag159.xml"/><Relationship Id="rId40" Type="http://schemas.openxmlformats.org/officeDocument/2006/relationships/tags" Target="../tags/tag162.xml"/><Relationship Id="rId45" Type="http://schemas.openxmlformats.org/officeDocument/2006/relationships/tags" Target="../tags/tag167.xml"/><Relationship Id="rId53" Type="http://schemas.openxmlformats.org/officeDocument/2006/relationships/tags" Target="../tags/tag175.xml"/><Relationship Id="rId58" Type="http://schemas.openxmlformats.org/officeDocument/2006/relationships/tags" Target="../tags/tag180.xml"/><Relationship Id="rId66" Type="http://schemas.openxmlformats.org/officeDocument/2006/relationships/tags" Target="../tags/tag188.xml"/><Relationship Id="rId74" Type="http://schemas.openxmlformats.org/officeDocument/2006/relationships/tags" Target="../tags/tag196.xml"/><Relationship Id="rId79" Type="http://schemas.openxmlformats.org/officeDocument/2006/relationships/tags" Target="../tags/tag201.xml"/><Relationship Id="rId87" Type="http://schemas.openxmlformats.org/officeDocument/2006/relationships/tags" Target="../tags/tag209.xml"/><Relationship Id="rId102" Type="http://schemas.openxmlformats.org/officeDocument/2006/relationships/tags" Target="../tags/tag224.xml"/><Relationship Id="rId110" Type="http://schemas.openxmlformats.org/officeDocument/2006/relationships/tags" Target="../tags/tag232.xml"/><Relationship Id="rId115" Type="http://schemas.openxmlformats.org/officeDocument/2006/relationships/tags" Target="../tags/tag237.xml"/><Relationship Id="rId5" Type="http://schemas.openxmlformats.org/officeDocument/2006/relationships/tags" Target="../tags/tag127.xml"/><Relationship Id="rId61" Type="http://schemas.openxmlformats.org/officeDocument/2006/relationships/tags" Target="../tags/tag183.xml"/><Relationship Id="rId82" Type="http://schemas.openxmlformats.org/officeDocument/2006/relationships/tags" Target="../tags/tag204.xml"/><Relationship Id="rId90" Type="http://schemas.openxmlformats.org/officeDocument/2006/relationships/tags" Target="../tags/tag212.xml"/><Relationship Id="rId95" Type="http://schemas.openxmlformats.org/officeDocument/2006/relationships/tags" Target="../tags/tag217.xml"/><Relationship Id="rId19" Type="http://schemas.openxmlformats.org/officeDocument/2006/relationships/tags" Target="../tags/tag141.xml"/><Relationship Id="rId14" Type="http://schemas.openxmlformats.org/officeDocument/2006/relationships/tags" Target="../tags/tag136.xml"/><Relationship Id="rId22" Type="http://schemas.openxmlformats.org/officeDocument/2006/relationships/tags" Target="../tags/tag144.xml"/><Relationship Id="rId27" Type="http://schemas.openxmlformats.org/officeDocument/2006/relationships/tags" Target="../tags/tag149.xml"/><Relationship Id="rId30" Type="http://schemas.openxmlformats.org/officeDocument/2006/relationships/tags" Target="../tags/tag152.xml"/><Relationship Id="rId35" Type="http://schemas.openxmlformats.org/officeDocument/2006/relationships/tags" Target="../tags/tag157.xml"/><Relationship Id="rId43" Type="http://schemas.openxmlformats.org/officeDocument/2006/relationships/tags" Target="../tags/tag165.xml"/><Relationship Id="rId48" Type="http://schemas.openxmlformats.org/officeDocument/2006/relationships/tags" Target="../tags/tag170.xml"/><Relationship Id="rId56" Type="http://schemas.openxmlformats.org/officeDocument/2006/relationships/tags" Target="../tags/tag178.xml"/><Relationship Id="rId64" Type="http://schemas.openxmlformats.org/officeDocument/2006/relationships/tags" Target="../tags/tag186.xml"/><Relationship Id="rId69" Type="http://schemas.openxmlformats.org/officeDocument/2006/relationships/tags" Target="../tags/tag191.xml"/><Relationship Id="rId77" Type="http://schemas.openxmlformats.org/officeDocument/2006/relationships/tags" Target="../tags/tag199.xml"/><Relationship Id="rId100" Type="http://schemas.openxmlformats.org/officeDocument/2006/relationships/tags" Target="../tags/tag222.xml"/><Relationship Id="rId105" Type="http://schemas.openxmlformats.org/officeDocument/2006/relationships/tags" Target="../tags/tag227.xml"/><Relationship Id="rId113" Type="http://schemas.openxmlformats.org/officeDocument/2006/relationships/tags" Target="../tags/tag235.xml"/><Relationship Id="rId118" Type="http://schemas.openxmlformats.org/officeDocument/2006/relationships/package" Target="../embeddings/Microsoft_Excel_Worksheet2.xlsx"/><Relationship Id="rId8" Type="http://schemas.openxmlformats.org/officeDocument/2006/relationships/tags" Target="../tags/tag130.xml"/><Relationship Id="rId51" Type="http://schemas.openxmlformats.org/officeDocument/2006/relationships/tags" Target="../tags/tag173.xml"/><Relationship Id="rId72" Type="http://schemas.openxmlformats.org/officeDocument/2006/relationships/tags" Target="../tags/tag194.xml"/><Relationship Id="rId80" Type="http://schemas.openxmlformats.org/officeDocument/2006/relationships/tags" Target="../tags/tag202.xml"/><Relationship Id="rId85" Type="http://schemas.openxmlformats.org/officeDocument/2006/relationships/tags" Target="../tags/tag207.xml"/><Relationship Id="rId93" Type="http://schemas.openxmlformats.org/officeDocument/2006/relationships/tags" Target="../tags/tag215.xml"/><Relationship Id="rId98" Type="http://schemas.openxmlformats.org/officeDocument/2006/relationships/tags" Target="../tags/tag220.xml"/><Relationship Id="rId3" Type="http://schemas.openxmlformats.org/officeDocument/2006/relationships/tags" Target="../tags/tag125.xml"/><Relationship Id="rId12" Type="http://schemas.openxmlformats.org/officeDocument/2006/relationships/tags" Target="../tags/tag134.xml"/><Relationship Id="rId17" Type="http://schemas.openxmlformats.org/officeDocument/2006/relationships/tags" Target="../tags/tag139.xml"/><Relationship Id="rId25" Type="http://schemas.openxmlformats.org/officeDocument/2006/relationships/tags" Target="../tags/tag147.xml"/><Relationship Id="rId33" Type="http://schemas.openxmlformats.org/officeDocument/2006/relationships/tags" Target="../tags/tag155.xml"/><Relationship Id="rId38" Type="http://schemas.openxmlformats.org/officeDocument/2006/relationships/tags" Target="../tags/tag160.xml"/><Relationship Id="rId46" Type="http://schemas.openxmlformats.org/officeDocument/2006/relationships/tags" Target="../tags/tag168.xml"/><Relationship Id="rId59" Type="http://schemas.openxmlformats.org/officeDocument/2006/relationships/tags" Target="../tags/tag181.xml"/><Relationship Id="rId67" Type="http://schemas.openxmlformats.org/officeDocument/2006/relationships/tags" Target="../tags/tag189.xml"/><Relationship Id="rId103" Type="http://schemas.openxmlformats.org/officeDocument/2006/relationships/tags" Target="../tags/tag225.xml"/><Relationship Id="rId108" Type="http://schemas.openxmlformats.org/officeDocument/2006/relationships/tags" Target="../tags/tag230.xml"/><Relationship Id="rId116" Type="http://schemas.openxmlformats.org/officeDocument/2006/relationships/slideLayout" Target="../slideLayouts/slideLayout1.xml"/><Relationship Id="rId20" Type="http://schemas.openxmlformats.org/officeDocument/2006/relationships/tags" Target="../tags/tag142.xml"/><Relationship Id="rId41" Type="http://schemas.openxmlformats.org/officeDocument/2006/relationships/tags" Target="../tags/tag163.xml"/><Relationship Id="rId54" Type="http://schemas.openxmlformats.org/officeDocument/2006/relationships/tags" Target="../tags/tag176.xml"/><Relationship Id="rId62" Type="http://schemas.openxmlformats.org/officeDocument/2006/relationships/tags" Target="../tags/tag184.xml"/><Relationship Id="rId70" Type="http://schemas.openxmlformats.org/officeDocument/2006/relationships/tags" Target="../tags/tag192.xml"/><Relationship Id="rId75" Type="http://schemas.openxmlformats.org/officeDocument/2006/relationships/tags" Target="../tags/tag197.xml"/><Relationship Id="rId83" Type="http://schemas.openxmlformats.org/officeDocument/2006/relationships/tags" Target="../tags/tag205.xml"/><Relationship Id="rId88" Type="http://schemas.openxmlformats.org/officeDocument/2006/relationships/tags" Target="../tags/tag210.xml"/><Relationship Id="rId91" Type="http://schemas.openxmlformats.org/officeDocument/2006/relationships/tags" Target="../tags/tag213.xml"/><Relationship Id="rId96" Type="http://schemas.openxmlformats.org/officeDocument/2006/relationships/tags" Target="../tags/tag218.xml"/><Relationship Id="rId111" Type="http://schemas.openxmlformats.org/officeDocument/2006/relationships/tags" Target="../tags/tag233.xml"/><Relationship Id="rId1" Type="http://schemas.openxmlformats.org/officeDocument/2006/relationships/vmlDrawing" Target="../drawings/vmlDrawing2.vml"/><Relationship Id="rId6" Type="http://schemas.openxmlformats.org/officeDocument/2006/relationships/tags" Target="../tags/tag128.xml"/><Relationship Id="rId15" Type="http://schemas.openxmlformats.org/officeDocument/2006/relationships/tags" Target="../tags/tag137.xml"/><Relationship Id="rId23" Type="http://schemas.openxmlformats.org/officeDocument/2006/relationships/tags" Target="../tags/tag145.xml"/><Relationship Id="rId28" Type="http://schemas.openxmlformats.org/officeDocument/2006/relationships/tags" Target="../tags/tag150.xml"/><Relationship Id="rId36" Type="http://schemas.openxmlformats.org/officeDocument/2006/relationships/tags" Target="../tags/tag158.xml"/><Relationship Id="rId49" Type="http://schemas.openxmlformats.org/officeDocument/2006/relationships/tags" Target="../tags/tag171.xml"/><Relationship Id="rId57" Type="http://schemas.openxmlformats.org/officeDocument/2006/relationships/tags" Target="../tags/tag179.xml"/><Relationship Id="rId106" Type="http://schemas.openxmlformats.org/officeDocument/2006/relationships/tags" Target="../tags/tag228.xml"/><Relationship Id="rId114" Type="http://schemas.openxmlformats.org/officeDocument/2006/relationships/tags" Target="../tags/tag236.xml"/><Relationship Id="rId119" Type="http://schemas.openxmlformats.org/officeDocument/2006/relationships/image" Target="../media/image6.wmf"/><Relationship Id="rId10" Type="http://schemas.openxmlformats.org/officeDocument/2006/relationships/tags" Target="../tags/tag132.xml"/><Relationship Id="rId31" Type="http://schemas.openxmlformats.org/officeDocument/2006/relationships/tags" Target="../tags/tag153.xml"/><Relationship Id="rId44" Type="http://schemas.openxmlformats.org/officeDocument/2006/relationships/tags" Target="../tags/tag166.xml"/><Relationship Id="rId52" Type="http://schemas.openxmlformats.org/officeDocument/2006/relationships/tags" Target="../tags/tag174.xml"/><Relationship Id="rId60" Type="http://schemas.openxmlformats.org/officeDocument/2006/relationships/tags" Target="../tags/tag182.xml"/><Relationship Id="rId65" Type="http://schemas.openxmlformats.org/officeDocument/2006/relationships/tags" Target="../tags/tag187.xml"/><Relationship Id="rId73" Type="http://schemas.openxmlformats.org/officeDocument/2006/relationships/tags" Target="../tags/tag195.xml"/><Relationship Id="rId78" Type="http://schemas.openxmlformats.org/officeDocument/2006/relationships/tags" Target="../tags/tag200.xml"/><Relationship Id="rId81" Type="http://schemas.openxmlformats.org/officeDocument/2006/relationships/tags" Target="../tags/tag203.xml"/><Relationship Id="rId86" Type="http://schemas.openxmlformats.org/officeDocument/2006/relationships/tags" Target="../tags/tag208.xml"/><Relationship Id="rId94" Type="http://schemas.openxmlformats.org/officeDocument/2006/relationships/tags" Target="../tags/tag216.xml"/><Relationship Id="rId99" Type="http://schemas.openxmlformats.org/officeDocument/2006/relationships/tags" Target="../tags/tag221.xml"/><Relationship Id="rId101" Type="http://schemas.openxmlformats.org/officeDocument/2006/relationships/tags" Target="../tags/tag223.xml"/><Relationship Id="rId4" Type="http://schemas.openxmlformats.org/officeDocument/2006/relationships/tags" Target="../tags/tag126.xml"/><Relationship Id="rId9" Type="http://schemas.openxmlformats.org/officeDocument/2006/relationships/tags" Target="../tags/tag131.xml"/><Relationship Id="rId13" Type="http://schemas.openxmlformats.org/officeDocument/2006/relationships/tags" Target="../tags/tag135.xml"/><Relationship Id="rId18" Type="http://schemas.openxmlformats.org/officeDocument/2006/relationships/tags" Target="../tags/tag140.xml"/><Relationship Id="rId39" Type="http://schemas.openxmlformats.org/officeDocument/2006/relationships/tags" Target="../tags/tag161.xml"/><Relationship Id="rId109" Type="http://schemas.openxmlformats.org/officeDocument/2006/relationships/tags" Target="../tags/tag231.xml"/><Relationship Id="rId34" Type="http://schemas.openxmlformats.org/officeDocument/2006/relationships/tags" Target="../tags/tag156.xml"/><Relationship Id="rId50" Type="http://schemas.openxmlformats.org/officeDocument/2006/relationships/tags" Target="../tags/tag172.xml"/><Relationship Id="rId55" Type="http://schemas.openxmlformats.org/officeDocument/2006/relationships/tags" Target="../tags/tag177.xml"/><Relationship Id="rId76" Type="http://schemas.openxmlformats.org/officeDocument/2006/relationships/tags" Target="../tags/tag198.xml"/><Relationship Id="rId97" Type="http://schemas.openxmlformats.org/officeDocument/2006/relationships/tags" Target="../tags/tag219.xml"/><Relationship Id="rId104" Type="http://schemas.openxmlformats.org/officeDocument/2006/relationships/tags" Target="../tags/tag226.xml"/><Relationship Id="rId7" Type="http://schemas.openxmlformats.org/officeDocument/2006/relationships/tags" Target="../tags/tag129.xml"/><Relationship Id="rId71" Type="http://schemas.openxmlformats.org/officeDocument/2006/relationships/tags" Target="../tags/tag193.xml"/><Relationship Id="rId92" Type="http://schemas.openxmlformats.org/officeDocument/2006/relationships/tags" Target="../tags/tag214.xml"/><Relationship Id="rId2" Type="http://schemas.openxmlformats.org/officeDocument/2006/relationships/tags" Target="../tags/tag124.xml"/><Relationship Id="rId29" Type="http://schemas.openxmlformats.org/officeDocument/2006/relationships/tags" Target="../tags/tag15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6" name="Picture 16" descr="A-Santander-negativo_RGB [Convertido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66" y="6226357"/>
            <a:ext cx="216852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08" name="Rectangle 12"/>
          <p:cNvSpPr>
            <a:spLocks noChangeArrowheads="1"/>
          </p:cNvSpPr>
          <p:nvPr/>
        </p:nvSpPr>
        <p:spPr bwMode="auto">
          <a:xfrm>
            <a:off x="839218" y="2145245"/>
            <a:ext cx="7452000" cy="1731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solidFill>
                  <a:srgbClr val="FFFFFF"/>
                </a:solidFill>
              </a:rPr>
              <a:t>RDA Discovery</a:t>
            </a:r>
          </a:p>
          <a:p>
            <a:pPr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dirty="0" smtClean="0">
                <a:solidFill>
                  <a:srgbClr val="FFFFFF"/>
                </a:solidFill>
              </a:rPr>
              <a:t>High level &amp; Detailed Implementation Plans</a:t>
            </a:r>
            <a:endParaRPr lang="en-US" sz="2600" dirty="0">
              <a:solidFill>
                <a:srgbClr val="FFFFFF"/>
              </a:solidFill>
            </a:endParaRPr>
          </a:p>
          <a:p>
            <a:pPr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</a:pPr>
            <a:r>
              <a:rPr lang="en-US" i="1" dirty="0" smtClean="0">
                <a:solidFill>
                  <a:srgbClr val="FFFFFF"/>
                </a:solidFill>
              </a:rPr>
              <a:t>SCUSA</a:t>
            </a:r>
            <a:endParaRPr lang="en-US" i="1" dirty="0">
              <a:solidFill>
                <a:srgbClr val="FFFFFF"/>
              </a:solidFill>
            </a:endParaRPr>
          </a:p>
        </p:txBody>
      </p:sp>
      <p:sp>
        <p:nvSpPr>
          <p:cNvPr id="98309" name="Rectangle 13"/>
          <p:cNvSpPr>
            <a:spLocks noChangeArrowheads="1"/>
          </p:cNvSpPr>
          <p:nvPr/>
        </p:nvSpPr>
        <p:spPr bwMode="auto">
          <a:xfrm>
            <a:off x="6214120" y="4581128"/>
            <a:ext cx="2246312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 smtClean="0">
                <a:solidFill>
                  <a:srgbClr val="FFFFFF"/>
                </a:solidFill>
              </a:rPr>
              <a:t>April </a:t>
            </a:r>
            <a:r>
              <a:rPr lang="en-US" sz="1500" dirty="0" smtClean="0">
                <a:solidFill>
                  <a:srgbClr val="FFFFFF"/>
                </a:solidFill>
              </a:rPr>
              <a:t>23</a:t>
            </a:r>
            <a:r>
              <a:rPr lang="en-US" sz="1500" dirty="0" smtClean="0">
                <a:solidFill>
                  <a:srgbClr val="FFFFFF"/>
                </a:solidFill>
              </a:rPr>
              <a:t>, </a:t>
            </a:r>
            <a:r>
              <a:rPr lang="en-US" sz="1500" dirty="0">
                <a:solidFill>
                  <a:srgbClr val="FFFFFF"/>
                </a:solidFill>
              </a:rPr>
              <a:t>2015</a:t>
            </a:r>
          </a:p>
        </p:txBody>
      </p:sp>
    </p:spTree>
    <p:extLst>
      <p:ext uri="{BB962C8B-B14F-4D97-AF65-F5344CB8AC3E}">
        <p14:creationId xmlns:p14="http://schemas.microsoft.com/office/powerpoint/2010/main" val="257255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Rectangle 235">
            <a:hlinkClick r:id="" action="ppaction://noaction"/>
          </p:cNvPr>
          <p:cNvSpPr/>
          <p:nvPr>
            <p:custDataLst>
              <p:tags r:id="rId2"/>
            </p:custDataLst>
          </p:nvPr>
        </p:nvSpPr>
        <p:spPr>
          <a:xfrm>
            <a:off x="1675013" y="2127992"/>
            <a:ext cx="576000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79" name="AutoShape 6"/>
          <p:cNvSpPr>
            <a:spLocks noChangeArrowheads="1"/>
          </p:cNvSpPr>
          <p:nvPr/>
        </p:nvSpPr>
        <p:spPr bwMode="auto">
          <a:xfrm>
            <a:off x="7172234" y="82448"/>
            <a:ext cx="1064105" cy="970288"/>
          </a:xfrm>
          <a:prstGeom prst="homePlate">
            <a:avLst>
              <a:gd name="adj" fmla="val 0"/>
            </a:avLst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</p:spPr>
        <p:txBody>
          <a:bodyPr lIns="71996" tIns="71996" rIns="71996" bIns="71996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s-ES" sz="1000" b="1" dirty="0">
                <a:solidFill>
                  <a:srgbClr val="000000"/>
                </a:solidFill>
              </a:rPr>
              <a:t>Detailed Plan</a:t>
            </a: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270934" y="265843"/>
            <a:ext cx="8500533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/>
          <a:lstStyle/>
          <a:p>
            <a:pPr>
              <a:lnSpc>
                <a:spcPct val="90000"/>
              </a:lnSpc>
            </a:pPr>
            <a:r>
              <a:rPr lang="en-US" sz="2200" b="1" dirty="0">
                <a:solidFill>
                  <a:srgbClr val="000000"/>
                </a:solidFill>
              </a:rPr>
              <a:t>1. SCUSA’s Implementation </a:t>
            </a:r>
            <a:r>
              <a:rPr lang="en-US" sz="2200" b="1" dirty="0" smtClean="0">
                <a:solidFill>
                  <a:srgbClr val="000000"/>
                </a:solidFill>
              </a:rPr>
              <a:t>Plan</a:t>
            </a:r>
          </a:p>
          <a:p>
            <a:pPr>
              <a:lnSpc>
                <a:spcPct val="90000"/>
              </a:lnSpc>
            </a:pPr>
            <a:r>
              <a:rPr lang="en-US" sz="2200" b="1" dirty="0" smtClean="0">
                <a:solidFill>
                  <a:srgbClr val="929497"/>
                </a:solidFill>
              </a:rPr>
              <a:t>    </a:t>
            </a:r>
            <a:r>
              <a:rPr lang="en-US" sz="2000" b="1" dirty="0">
                <a:solidFill>
                  <a:srgbClr val="929497"/>
                </a:solidFill>
              </a:rPr>
              <a:t>Timeline Overview and High Level Plan</a:t>
            </a:r>
          </a:p>
        </p:txBody>
      </p:sp>
      <p:sp>
        <p:nvSpPr>
          <p:cNvPr id="39" name="Text Box 2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74209" y="1990942"/>
            <a:ext cx="1376000" cy="2743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lIns="72000" tIns="72000" rIns="72000" bIns="72000" anchor="ctr">
            <a:noAutofit/>
          </a:bodyPr>
          <a:lstStyle>
            <a:defPPr>
              <a:defRPr lang="es-ES"/>
            </a:defPPr>
            <a:lvl1pPr marL="628650" indent="-612775" fontAlgn="auto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SzPct val="130000"/>
              <a:tabLst>
                <a:tab pos="407988" algn="l"/>
                <a:tab pos="6323013" algn="l"/>
              </a:tabLst>
              <a:defRPr sz="1100">
                <a:solidFill>
                  <a:schemeClr val="bg1"/>
                </a:solidFill>
                <a:cs typeface="+mn-cs"/>
              </a:defRPr>
            </a:lvl1pPr>
            <a:lvl2pPr>
              <a:tabLst>
                <a:tab pos="407988" algn="l"/>
                <a:tab pos="6323013" algn="l"/>
              </a:tabLst>
            </a:lvl2pPr>
            <a:lvl3pPr>
              <a:tabLst>
                <a:tab pos="407988" algn="l"/>
                <a:tab pos="6323013" algn="l"/>
              </a:tabLst>
            </a:lvl3pPr>
            <a:lvl4pPr>
              <a:tabLst>
                <a:tab pos="407988" algn="l"/>
                <a:tab pos="6323013" algn="l"/>
              </a:tabLst>
            </a:lvl4pPr>
            <a:lvl5pPr>
              <a:tabLst>
                <a:tab pos="407988" algn="l"/>
                <a:tab pos="6323013" algn="l"/>
              </a:tabLst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9pPr>
          </a:lstStyle>
          <a:p>
            <a:r>
              <a:rPr lang="en-US" dirty="0" smtClean="0">
                <a:solidFill>
                  <a:srgbClr val="FFFFFF"/>
                </a:solidFill>
              </a:rPr>
              <a:t>RRF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2" name="Text Box 29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74209" y="2399727"/>
            <a:ext cx="1376000" cy="2743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lIns="72000" tIns="72000" rIns="72000" bIns="72000" anchor="ctr">
            <a:noAutofit/>
          </a:bodyPr>
          <a:lstStyle>
            <a:defPPr>
              <a:defRPr lang="es-ES"/>
            </a:defPPr>
            <a:lvl1pPr marL="628650" indent="-612775" fontAlgn="auto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SzPct val="130000"/>
              <a:tabLst>
                <a:tab pos="407988" algn="l"/>
                <a:tab pos="6323013" algn="l"/>
              </a:tabLst>
              <a:defRPr sz="1100">
                <a:solidFill>
                  <a:schemeClr val="bg1"/>
                </a:solidFill>
                <a:cs typeface="+mn-cs"/>
              </a:defRPr>
            </a:lvl1pPr>
            <a:lvl2pPr>
              <a:tabLst>
                <a:tab pos="407988" algn="l"/>
                <a:tab pos="6323013" algn="l"/>
              </a:tabLst>
            </a:lvl2pPr>
            <a:lvl3pPr>
              <a:tabLst>
                <a:tab pos="407988" algn="l"/>
                <a:tab pos="6323013" algn="l"/>
              </a:tabLst>
            </a:lvl3pPr>
            <a:lvl4pPr>
              <a:tabLst>
                <a:tab pos="407988" algn="l"/>
                <a:tab pos="6323013" algn="l"/>
              </a:tabLst>
            </a:lvl4pPr>
            <a:lvl5pPr>
              <a:tabLst>
                <a:tab pos="407988" algn="l"/>
                <a:tab pos="6323013" algn="l"/>
              </a:tabLst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9pPr>
          </a:lstStyle>
          <a:p>
            <a:r>
              <a:rPr lang="en-US" dirty="0" smtClean="0">
                <a:solidFill>
                  <a:srgbClr val="FFFFFF"/>
                </a:solidFill>
              </a:rPr>
              <a:t>Individual WS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5" name="Text Box 29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4209" y="5035871"/>
            <a:ext cx="1376000" cy="2743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lIns="72000" tIns="72000" rIns="72000" bIns="72000" anchor="ctr">
            <a:noAutofit/>
          </a:bodyPr>
          <a:lstStyle>
            <a:defPPr>
              <a:defRPr lang="es-ES"/>
            </a:defPPr>
            <a:lvl1pPr marL="628650" indent="-612775" fontAlgn="auto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SzPct val="130000"/>
              <a:tabLst>
                <a:tab pos="407988" algn="l"/>
                <a:tab pos="6323013" algn="l"/>
              </a:tabLst>
              <a:defRPr sz="1100">
                <a:solidFill>
                  <a:schemeClr val="bg1"/>
                </a:solidFill>
                <a:cs typeface="+mn-cs"/>
              </a:defRPr>
            </a:lvl1pPr>
            <a:lvl2pPr>
              <a:tabLst>
                <a:tab pos="407988" algn="l"/>
                <a:tab pos="6323013" algn="l"/>
              </a:tabLst>
            </a:lvl2pPr>
            <a:lvl3pPr>
              <a:tabLst>
                <a:tab pos="407988" algn="l"/>
                <a:tab pos="6323013" algn="l"/>
              </a:tabLst>
            </a:lvl3pPr>
            <a:lvl4pPr>
              <a:tabLst>
                <a:tab pos="407988" algn="l"/>
                <a:tab pos="6323013" algn="l"/>
              </a:tabLst>
            </a:lvl4pPr>
            <a:lvl5pPr>
              <a:tabLst>
                <a:tab pos="407988" algn="l"/>
                <a:tab pos="6323013" algn="l"/>
              </a:tabLst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9pPr>
          </a:lstStyle>
          <a:p>
            <a:r>
              <a:rPr lang="en-US" dirty="0" smtClean="0">
                <a:solidFill>
                  <a:srgbClr val="FFFFFF"/>
                </a:solidFill>
              </a:rPr>
              <a:t>Data Dictionary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8" name="Text Box 29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68612" y="5463890"/>
            <a:ext cx="1376000" cy="2743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lIns="72000" tIns="72000" rIns="72000" bIns="72000" anchor="ctr">
            <a:noAutofit/>
          </a:bodyPr>
          <a:lstStyle>
            <a:defPPr>
              <a:defRPr lang="es-ES"/>
            </a:defPPr>
            <a:lvl1pPr marL="628650" indent="-612775" fontAlgn="auto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SzPct val="130000"/>
              <a:tabLst>
                <a:tab pos="407988" algn="l"/>
                <a:tab pos="6323013" algn="l"/>
              </a:tabLst>
              <a:defRPr sz="1100">
                <a:solidFill>
                  <a:schemeClr val="bg1"/>
                </a:solidFill>
                <a:cs typeface="+mn-cs"/>
              </a:defRPr>
            </a:lvl1pPr>
            <a:lvl2pPr>
              <a:tabLst>
                <a:tab pos="407988" algn="l"/>
                <a:tab pos="6323013" algn="l"/>
              </a:tabLst>
            </a:lvl2pPr>
            <a:lvl3pPr>
              <a:tabLst>
                <a:tab pos="407988" algn="l"/>
                <a:tab pos="6323013" algn="l"/>
              </a:tabLst>
            </a:lvl3pPr>
            <a:lvl4pPr>
              <a:tabLst>
                <a:tab pos="407988" algn="l"/>
                <a:tab pos="6323013" algn="l"/>
              </a:tabLst>
            </a:lvl4pPr>
            <a:lvl5pPr>
              <a:tabLst>
                <a:tab pos="407988" algn="l"/>
                <a:tab pos="6323013" algn="l"/>
              </a:tabLst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9pPr>
          </a:lstStyle>
          <a:p>
            <a:r>
              <a:rPr lang="en-US" dirty="0" smtClean="0">
                <a:solidFill>
                  <a:srgbClr val="FFFFFF"/>
                </a:solidFill>
              </a:rPr>
              <a:t>Data Quality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1" name="Rectangle 50">
            <a:hlinkClick r:id="" action="ppaction://noaction"/>
          </p:cNvPr>
          <p:cNvSpPr/>
          <p:nvPr>
            <p:custDataLst>
              <p:tags r:id="rId7"/>
            </p:custDataLst>
          </p:nvPr>
        </p:nvSpPr>
        <p:spPr>
          <a:xfrm>
            <a:off x="1675092" y="2518107"/>
            <a:ext cx="5669280" cy="3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52" name="Rectangle 51">
            <a:hlinkClick r:id="" action="ppaction://noaction"/>
          </p:cNvPr>
          <p:cNvSpPr/>
          <p:nvPr>
            <p:custDataLst>
              <p:tags r:id="rId8"/>
            </p:custDataLst>
          </p:nvPr>
        </p:nvSpPr>
        <p:spPr>
          <a:xfrm>
            <a:off x="1697172" y="5137030"/>
            <a:ext cx="666000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83" name="Rectangle 82">
            <a:hlinkClick r:id="" action="ppaction://noaction"/>
          </p:cNvPr>
          <p:cNvSpPr/>
          <p:nvPr>
            <p:custDataLst>
              <p:tags r:id="rId9"/>
            </p:custDataLst>
          </p:nvPr>
        </p:nvSpPr>
        <p:spPr>
          <a:xfrm>
            <a:off x="1675092" y="2862369"/>
            <a:ext cx="6656832" cy="4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>
                  <a:lumMod val="95000"/>
                </a:srgbClr>
              </a:solidFill>
            </a:endParaRPr>
          </a:p>
        </p:txBody>
      </p:sp>
      <p:sp>
        <p:nvSpPr>
          <p:cNvPr id="84" name="Rectangle 83">
            <a:hlinkClick r:id="" action="ppaction://noaction"/>
          </p:cNvPr>
          <p:cNvSpPr/>
          <p:nvPr>
            <p:custDataLst>
              <p:tags r:id="rId10"/>
            </p:custDataLst>
          </p:nvPr>
        </p:nvSpPr>
        <p:spPr>
          <a:xfrm>
            <a:off x="1675091" y="4294049"/>
            <a:ext cx="6656832" cy="4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>
                  <a:lumMod val="95000"/>
                </a:srgbClr>
              </a:solidFill>
            </a:endParaRPr>
          </a:p>
        </p:txBody>
      </p:sp>
      <p:sp>
        <p:nvSpPr>
          <p:cNvPr id="85" name="Rectangle 84">
            <a:hlinkClick r:id="" action="ppaction://noaction"/>
          </p:cNvPr>
          <p:cNvSpPr/>
          <p:nvPr>
            <p:custDataLst>
              <p:tags r:id="rId11"/>
            </p:custDataLst>
          </p:nvPr>
        </p:nvSpPr>
        <p:spPr>
          <a:xfrm>
            <a:off x="1675093" y="3578497"/>
            <a:ext cx="6656832" cy="4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>
                  <a:lumMod val="95000"/>
                </a:srgbClr>
              </a:solidFill>
            </a:endParaRPr>
          </a:p>
        </p:txBody>
      </p:sp>
      <p:sp>
        <p:nvSpPr>
          <p:cNvPr id="86" name="Text Box 29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96827" y="2750222"/>
            <a:ext cx="1253382" cy="27432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lIns="72000" tIns="0" rIns="72000" bIns="0" anchor="ctr">
            <a:noAutofit/>
          </a:bodyPr>
          <a:lstStyle>
            <a:defPPr>
              <a:defRPr lang="es-ES"/>
            </a:defPPr>
            <a:lvl1pPr marL="628650" indent="-612775" fontAlgn="auto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SzPct val="130000"/>
              <a:tabLst>
                <a:tab pos="407988" algn="l"/>
                <a:tab pos="6323013" algn="l"/>
              </a:tabLst>
              <a:defRPr sz="1200">
                <a:solidFill>
                  <a:srgbClr val="000000"/>
                </a:solidFill>
                <a:cs typeface="+mn-cs"/>
              </a:defRPr>
            </a:lvl1pPr>
            <a:lvl2pPr>
              <a:tabLst>
                <a:tab pos="407988" algn="l"/>
                <a:tab pos="6323013" algn="l"/>
              </a:tabLst>
            </a:lvl2pPr>
            <a:lvl3pPr>
              <a:tabLst>
                <a:tab pos="407988" algn="l"/>
                <a:tab pos="6323013" algn="l"/>
              </a:tabLst>
            </a:lvl3pPr>
            <a:lvl4pPr>
              <a:tabLst>
                <a:tab pos="407988" algn="l"/>
                <a:tab pos="6323013" algn="l"/>
              </a:tabLst>
            </a:lvl4pPr>
            <a:lvl5pPr>
              <a:tabLst>
                <a:tab pos="407988" algn="l"/>
                <a:tab pos="6323013" algn="l"/>
              </a:tabLst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9pPr>
          </a:lstStyle>
          <a:p>
            <a:r>
              <a:rPr lang="en-US" sz="1000" dirty="0" smtClean="0">
                <a:solidFill>
                  <a:srgbClr val="929497">
                    <a:lumMod val="50000"/>
                  </a:srgbClr>
                </a:solidFill>
              </a:rPr>
              <a:t>Credit Risk</a:t>
            </a:r>
            <a:endParaRPr lang="en-US" sz="1000" dirty="0">
              <a:solidFill>
                <a:srgbClr val="929497">
                  <a:lumMod val="50000"/>
                </a:srgbClr>
              </a:solidFill>
            </a:endParaRPr>
          </a:p>
        </p:txBody>
      </p:sp>
      <p:sp>
        <p:nvSpPr>
          <p:cNvPr id="87" name="Text Box 29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96827" y="3108094"/>
            <a:ext cx="1253382" cy="27432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lIns="72000" tIns="0" rIns="72000" bIns="0" anchor="ctr">
            <a:noAutofit/>
          </a:bodyPr>
          <a:lstStyle>
            <a:defPPr>
              <a:defRPr lang="es-ES"/>
            </a:defPPr>
            <a:lvl1pPr marL="628650" indent="-612775" fontAlgn="auto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SzPct val="130000"/>
              <a:tabLst>
                <a:tab pos="407988" algn="l"/>
                <a:tab pos="6323013" algn="l"/>
              </a:tabLst>
              <a:defRPr sz="1200">
                <a:solidFill>
                  <a:srgbClr val="000000"/>
                </a:solidFill>
                <a:cs typeface="+mn-cs"/>
              </a:defRPr>
            </a:lvl1pPr>
            <a:lvl2pPr>
              <a:tabLst>
                <a:tab pos="407988" algn="l"/>
                <a:tab pos="6323013" algn="l"/>
              </a:tabLst>
            </a:lvl2pPr>
            <a:lvl3pPr>
              <a:tabLst>
                <a:tab pos="407988" algn="l"/>
                <a:tab pos="6323013" algn="l"/>
              </a:tabLst>
            </a:lvl3pPr>
            <a:lvl4pPr>
              <a:tabLst>
                <a:tab pos="407988" algn="l"/>
                <a:tab pos="6323013" algn="l"/>
              </a:tabLst>
            </a:lvl4pPr>
            <a:lvl5pPr>
              <a:tabLst>
                <a:tab pos="407988" algn="l"/>
                <a:tab pos="6323013" algn="l"/>
              </a:tabLst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9pPr>
          </a:lstStyle>
          <a:p>
            <a:r>
              <a:rPr lang="en-US" sz="1000" dirty="0" smtClean="0">
                <a:solidFill>
                  <a:srgbClr val="929497">
                    <a:lumMod val="50000"/>
                  </a:srgbClr>
                </a:solidFill>
              </a:rPr>
              <a:t>Market Risk</a:t>
            </a:r>
            <a:endParaRPr lang="en-US" sz="1000" dirty="0">
              <a:solidFill>
                <a:srgbClr val="929497">
                  <a:lumMod val="50000"/>
                </a:srgbClr>
              </a:solidFill>
            </a:endParaRPr>
          </a:p>
        </p:txBody>
      </p:sp>
      <p:sp>
        <p:nvSpPr>
          <p:cNvPr id="88" name="Text Box 29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96827" y="3465966"/>
            <a:ext cx="1253382" cy="27432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lIns="72000" tIns="0" rIns="72000" bIns="0" anchor="ctr">
            <a:noAutofit/>
          </a:bodyPr>
          <a:lstStyle>
            <a:defPPr>
              <a:defRPr lang="es-ES"/>
            </a:defPPr>
            <a:lvl1pPr marL="628650" indent="-612775" fontAlgn="auto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SzPct val="130000"/>
              <a:tabLst>
                <a:tab pos="407988" algn="l"/>
                <a:tab pos="6323013" algn="l"/>
              </a:tabLst>
              <a:defRPr sz="1200">
                <a:solidFill>
                  <a:srgbClr val="000000"/>
                </a:solidFill>
                <a:cs typeface="+mn-cs"/>
              </a:defRPr>
            </a:lvl1pPr>
            <a:lvl2pPr>
              <a:tabLst>
                <a:tab pos="407988" algn="l"/>
                <a:tab pos="6323013" algn="l"/>
              </a:tabLst>
            </a:lvl2pPr>
            <a:lvl3pPr>
              <a:tabLst>
                <a:tab pos="407988" algn="l"/>
                <a:tab pos="6323013" algn="l"/>
              </a:tabLst>
            </a:lvl3pPr>
            <a:lvl4pPr>
              <a:tabLst>
                <a:tab pos="407988" algn="l"/>
                <a:tab pos="6323013" algn="l"/>
              </a:tabLst>
            </a:lvl4pPr>
            <a:lvl5pPr>
              <a:tabLst>
                <a:tab pos="407988" algn="l"/>
                <a:tab pos="6323013" algn="l"/>
              </a:tabLst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9pPr>
          </a:lstStyle>
          <a:p>
            <a:r>
              <a:rPr lang="en-US" sz="1000" dirty="0" smtClean="0">
                <a:solidFill>
                  <a:srgbClr val="929497">
                    <a:lumMod val="50000"/>
                  </a:srgbClr>
                </a:solidFill>
              </a:rPr>
              <a:t>Operational Risk</a:t>
            </a:r>
            <a:endParaRPr lang="en-US" sz="1000" dirty="0">
              <a:solidFill>
                <a:srgbClr val="929497">
                  <a:lumMod val="50000"/>
                </a:srgbClr>
              </a:solidFill>
            </a:endParaRPr>
          </a:p>
        </p:txBody>
      </p:sp>
      <p:sp>
        <p:nvSpPr>
          <p:cNvPr id="89" name="Text Box 29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396827" y="3823838"/>
            <a:ext cx="1253382" cy="27432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lIns="72000" tIns="0" rIns="72000" bIns="0" anchor="ctr">
            <a:noAutofit/>
          </a:bodyPr>
          <a:lstStyle>
            <a:defPPr>
              <a:defRPr lang="es-ES"/>
            </a:defPPr>
            <a:lvl1pPr marL="628650" indent="-612775" fontAlgn="auto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SzPct val="130000"/>
              <a:tabLst>
                <a:tab pos="407988" algn="l"/>
                <a:tab pos="6323013" algn="l"/>
              </a:tabLst>
              <a:defRPr sz="1200">
                <a:solidFill>
                  <a:srgbClr val="000000"/>
                </a:solidFill>
                <a:cs typeface="+mn-cs"/>
              </a:defRPr>
            </a:lvl1pPr>
            <a:lvl2pPr>
              <a:tabLst>
                <a:tab pos="407988" algn="l"/>
                <a:tab pos="6323013" algn="l"/>
              </a:tabLst>
            </a:lvl2pPr>
            <a:lvl3pPr>
              <a:tabLst>
                <a:tab pos="407988" algn="l"/>
                <a:tab pos="6323013" algn="l"/>
              </a:tabLst>
            </a:lvl3pPr>
            <a:lvl4pPr>
              <a:tabLst>
                <a:tab pos="407988" algn="l"/>
                <a:tab pos="6323013" algn="l"/>
              </a:tabLst>
            </a:lvl4pPr>
            <a:lvl5pPr>
              <a:tabLst>
                <a:tab pos="407988" algn="l"/>
                <a:tab pos="6323013" algn="l"/>
              </a:tabLst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9pPr>
          </a:lstStyle>
          <a:p>
            <a:r>
              <a:rPr lang="en-US" sz="1000" dirty="0" smtClean="0">
                <a:solidFill>
                  <a:srgbClr val="929497">
                    <a:lumMod val="50000"/>
                  </a:srgbClr>
                </a:solidFill>
              </a:rPr>
              <a:t>ALM</a:t>
            </a:r>
            <a:endParaRPr lang="en-US" sz="1000" dirty="0">
              <a:solidFill>
                <a:srgbClr val="929497">
                  <a:lumMod val="50000"/>
                </a:srgbClr>
              </a:solidFill>
            </a:endParaRPr>
          </a:p>
        </p:txBody>
      </p:sp>
      <p:sp>
        <p:nvSpPr>
          <p:cNvPr id="90" name="Text Box 29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396827" y="4587883"/>
            <a:ext cx="1253382" cy="27432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lIns="72000" tIns="0" rIns="72000" bIns="0" anchor="ctr">
            <a:noAutofit/>
          </a:bodyPr>
          <a:lstStyle>
            <a:defPPr>
              <a:defRPr lang="es-ES"/>
            </a:defPPr>
            <a:lvl1pPr marL="628650" indent="-612775" fontAlgn="auto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SzPct val="130000"/>
              <a:tabLst>
                <a:tab pos="407988" algn="l"/>
                <a:tab pos="6323013" algn="l"/>
              </a:tabLst>
              <a:defRPr sz="1200">
                <a:solidFill>
                  <a:srgbClr val="000000"/>
                </a:solidFill>
                <a:cs typeface="+mn-cs"/>
              </a:defRPr>
            </a:lvl1pPr>
            <a:lvl2pPr>
              <a:tabLst>
                <a:tab pos="407988" algn="l"/>
                <a:tab pos="6323013" algn="l"/>
              </a:tabLst>
            </a:lvl2pPr>
            <a:lvl3pPr>
              <a:tabLst>
                <a:tab pos="407988" algn="l"/>
                <a:tab pos="6323013" algn="l"/>
              </a:tabLst>
            </a:lvl3pPr>
            <a:lvl4pPr>
              <a:tabLst>
                <a:tab pos="407988" algn="l"/>
                <a:tab pos="6323013" algn="l"/>
              </a:tabLst>
            </a:lvl4pPr>
            <a:lvl5pPr>
              <a:tabLst>
                <a:tab pos="407988" algn="l"/>
                <a:tab pos="6323013" algn="l"/>
              </a:tabLst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9pPr>
          </a:lstStyle>
          <a:p>
            <a:r>
              <a:rPr lang="en-US" sz="1000" dirty="0" smtClean="0">
                <a:solidFill>
                  <a:srgbClr val="929497">
                    <a:lumMod val="50000"/>
                  </a:srgbClr>
                </a:solidFill>
              </a:rPr>
              <a:t>AML / Conduct</a:t>
            </a:r>
            <a:endParaRPr lang="en-US" sz="1000" dirty="0">
              <a:solidFill>
                <a:srgbClr val="929497">
                  <a:lumMod val="50000"/>
                </a:srgbClr>
              </a:solidFill>
            </a:endParaRPr>
          </a:p>
        </p:txBody>
      </p:sp>
      <p:sp>
        <p:nvSpPr>
          <p:cNvPr id="91" name="Text Box 29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396827" y="4199902"/>
            <a:ext cx="1253382" cy="27432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lIns="72000" tIns="0" rIns="72000" bIns="0" anchor="ctr">
            <a:noAutofit/>
          </a:bodyPr>
          <a:lstStyle>
            <a:defPPr>
              <a:defRPr lang="es-ES"/>
            </a:defPPr>
            <a:lvl1pPr marL="628650" indent="-612775" fontAlgn="auto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SzPct val="130000"/>
              <a:tabLst>
                <a:tab pos="407988" algn="l"/>
                <a:tab pos="6323013" algn="l"/>
              </a:tabLst>
              <a:defRPr sz="1200">
                <a:solidFill>
                  <a:srgbClr val="000000"/>
                </a:solidFill>
                <a:cs typeface="+mn-cs"/>
              </a:defRPr>
            </a:lvl1pPr>
            <a:lvl2pPr>
              <a:tabLst>
                <a:tab pos="407988" algn="l"/>
                <a:tab pos="6323013" algn="l"/>
              </a:tabLst>
            </a:lvl2pPr>
            <a:lvl3pPr>
              <a:tabLst>
                <a:tab pos="407988" algn="l"/>
                <a:tab pos="6323013" algn="l"/>
              </a:tabLst>
            </a:lvl3pPr>
            <a:lvl4pPr>
              <a:tabLst>
                <a:tab pos="407988" algn="l"/>
                <a:tab pos="6323013" algn="l"/>
              </a:tabLst>
            </a:lvl4pPr>
            <a:lvl5pPr>
              <a:tabLst>
                <a:tab pos="407988" algn="l"/>
                <a:tab pos="6323013" algn="l"/>
              </a:tabLst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9pPr>
          </a:lstStyle>
          <a:p>
            <a:r>
              <a:rPr lang="en-US" sz="1000" dirty="0" smtClean="0">
                <a:solidFill>
                  <a:srgbClr val="929497">
                    <a:lumMod val="50000"/>
                  </a:srgbClr>
                </a:solidFill>
              </a:rPr>
              <a:t>Finance</a:t>
            </a:r>
            <a:endParaRPr lang="en-US" sz="1000" dirty="0">
              <a:solidFill>
                <a:srgbClr val="929497">
                  <a:lumMod val="50000"/>
                </a:srgbClr>
              </a:solidFill>
            </a:endParaRPr>
          </a:p>
        </p:txBody>
      </p:sp>
      <p:sp>
        <p:nvSpPr>
          <p:cNvPr id="92" name="Rectangle 91">
            <a:hlinkClick r:id="" action="ppaction://noaction"/>
          </p:cNvPr>
          <p:cNvSpPr/>
          <p:nvPr>
            <p:custDataLst>
              <p:tags r:id="rId18"/>
            </p:custDataLst>
          </p:nvPr>
        </p:nvSpPr>
        <p:spPr>
          <a:xfrm flipV="1">
            <a:off x="1675093" y="3220143"/>
            <a:ext cx="6656832" cy="4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>
                  <a:lumMod val="95000"/>
                </a:srgbClr>
              </a:solidFill>
            </a:endParaRPr>
          </a:p>
        </p:txBody>
      </p:sp>
      <p:sp>
        <p:nvSpPr>
          <p:cNvPr id="93" name="Rectangle 92">
            <a:hlinkClick r:id="" action="ppaction://noaction"/>
          </p:cNvPr>
          <p:cNvSpPr/>
          <p:nvPr>
            <p:custDataLst>
              <p:tags r:id="rId19"/>
            </p:custDataLst>
          </p:nvPr>
        </p:nvSpPr>
        <p:spPr>
          <a:xfrm flipV="1">
            <a:off x="1675093" y="3936271"/>
            <a:ext cx="6660000" cy="4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>
                  <a:lumMod val="95000"/>
                </a:srgbClr>
              </a:solidFill>
            </a:endParaRPr>
          </a:p>
        </p:txBody>
      </p:sp>
      <p:sp>
        <p:nvSpPr>
          <p:cNvPr id="94" name="Rectangle 93">
            <a:hlinkClick r:id="" action="ppaction://noaction"/>
          </p:cNvPr>
          <p:cNvSpPr/>
          <p:nvPr>
            <p:custDataLst>
              <p:tags r:id="rId20"/>
            </p:custDataLst>
          </p:nvPr>
        </p:nvSpPr>
        <p:spPr>
          <a:xfrm>
            <a:off x="1675093" y="4651825"/>
            <a:ext cx="6660000" cy="4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>
                  <a:lumMod val="95000"/>
                </a:srgbClr>
              </a:solidFill>
            </a:endParaRPr>
          </a:p>
        </p:txBody>
      </p:sp>
      <p:sp>
        <p:nvSpPr>
          <p:cNvPr id="95" name="Text Placeholder 8"/>
          <p:cNvSpPr txBox="1">
            <a:spLocks/>
          </p:cNvSpPr>
          <p:nvPr>
            <p:custDataLst>
              <p:tags r:id="rId21"/>
            </p:custDataLst>
          </p:nvPr>
        </p:nvSpPr>
        <p:spPr bwMode="auto">
          <a:xfrm>
            <a:off x="3005751" y="2621972"/>
            <a:ext cx="725217" cy="204311"/>
          </a:xfrm>
          <a:prstGeom prst="wedgeRoundRectCallout">
            <a:avLst>
              <a:gd name="adj1" fmla="val 61662"/>
              <a:gd name="adj2" fmla="val 72700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marL="0" lvl="0" indent="0" defTabSz="914400" eaLnBrk="1" hangingPunct="1">
              <a:buClrTx/>
              <a:defRPr sz="600" b="0" baseline="0">
                <a:solidFill>
                  <a:srgbClr val="262626"/>
                </a:solidFill>
                <a:latin typeface="+mn-lt"/>
                <a:cs typeface="+mn-cs"/>
              </a:defRPr>
            </a:lvl1pPr>
            <a:lvl2pPr marL="193675" indent="-192088" algn="l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200" indent="-261938" algn="l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4363" indent="-155575" algn="l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49808" indent="-130175" algn="l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r>
              <a:rPr lang="en-US" altLang="es-ES" dirty="0" smtClean="0">
                <a:sym typeface="Wingdings" pitchFamily="2" charset="2"/>
              </a:rPr>
              <a:t>EDW Architecture GS Assessment</a:t>
            </a:r>
          </a:p>
        </p:txBody>
      </p:sp>
      <p:sp>
        <p:nvSpPr>
          <p:cNvPr id="96" name="Text Placeholder 8"/>
          <p:cNvSpPr txBox="1">
            <a:spLocks/>
          </p:cNvSpPr>
          <p:nvPr>
            <p:custDataLst>
              <p:tags r:id="rId22"/>
            </p:custDataLst>
          </p:nvPr>
        </p:nvSpPr>
        <p:spPr bwMode="auto">
          <a:xfrm>
            <a:off x="4124678" y="2600422"/>
            <a:ext cx="738276" cy="204311"/>
          </a:xfrm>
          <a:prstGeom prst="wedgeRoundRectCallout">
            <a:avLst>
              <a:gd name="adj1" fmla="val 41404"/>
              <a:gd name="adj2" fmla="val 92591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marL="0" lvl="0" indent="0" defTabSz="914400" eaLnBrk="1" hangingPunct="1">
              <a:buClrTx/>
              <a:defRPr sz="600" b="0" baseline="0">
                <a:solidFill>
                  <a:srgbClr val="262626"/>
                </a:solidFill>
                <a:latin typeface="+mn-lt"/>
                <a:cs typeface="+mn-cs"/>
              </a:defRPr>
            </a:lvl1pPr>
            <a:lvl2pPr marL="193675" indent="-192088" algn="l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200" indent="-261938" algn="l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4363" indent="-155575" algn="l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49808" indent="-130175" algn="l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r>
              <a:rPr lang="en-US" altLang="es-ES" dirty="0">
                <a:sym typeface="Wingdings" pitchFamily="2" charset="2"/>
              </a:rPr>
              <a:t>Provisioning / </a:t>
            </a:r>
            <a:r>
              <a:rPr lang="en-US" altLang="es-ES" dirty="0" err="1">
                <a:sym typeface="Wingdings" pitchFamily="2" charset="2"/>
              </a:rPr>
              <a:t>Adequation</a:t>
            </a:r>
            <a:r>
              <a:rPr lang="en-US" altLang="es-ES" dirty="0">
                <a:sym typeface="Wingdings" pitchFamily="2" charset="2"/>
              </a:rPr>
              <a:t> of EDW</a:t>
            </a:r>
          </a:p>
        </p:txBody>
      </p:sp>
      <p:sp>
        <p:nvSpPr>
          <p:cNvPr id="97" name="Text Placeholder 8"/>
          <p:cNvSpPr txBox="1">
            <a:spLocks/>
          </p:cNvSpPr>
          <p:nvPr>
            <p:custDataLst>
              <p:tags r:id="rId23"/>
            </p:custDataLst>
          </p:nvPr>
        </p:nvSpPr>
        <p:spPr bwMode="auto">
          <a:xfrm>
            <a:off x="6434618" y="2613344"/>
            <a:ext cx="1359564" cy="204311"/>
          </a:xfrm>
          <a:prstGeom prst="wedgeRoundRectCallout">
            <a:avLst>
              <a:gd name="adj1" fmla="val -49453"/>
              <a:gd name="adj2" fmla="val 74564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 lvl="0" indent="0">
              <a:buClrTx/>
              <a:defRPr sz="600" b="0" baseline="0">
                <a:solidFill>
                  <a:srgbClr val="262626"/>
                </a:solidFill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 baseline="0"/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 baseline="0"/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 baseline="0"/>
            </a:lvl4pPr>
            <a:lvl5pPr marL="749808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9pPr>
          </a:lstStyle>
          <a:p>
            <a:r>
              <a:rPr lang="en-US" altLang="es-ES" dirty="0">
                <a:sym typeface="Wingdings" pitchFamily="2" charset="2"/>
              </a:rPr>
              <a:t>Generation of metrics2 (feed to </a:t>
            </a:r>
            <a:r>
              <a:rPr lang="en-US" altLang="es-ES" dirty="0" err="1">
                <a:sym typeface="Wingdings" pitchFamily="2" charset="2"/>
              </a:rPr>
              <a:t>Capa</a:t>
            </a:r>
            <a:r>
              <a:rPr lang="en-US" altLang="es-ES" dirty="0">
                <a:sym typeface="Wingdings" pitchFamily="2" charset="2"/>
              </a:rPr>
              <a:t> de </a:t>
            </a:r>
            <a:r>
              <a:rPr lang="en-US" altLang="es-ES" dirty="0" err="1">
                <a:sym typeface="Wingdings" pitchFamily="2" charset="2"/>
              </a:rPr>
              <a:t>Agr</a:t>
            </a:r>
            <a:r>
              <a:rPr lang="en-US" altLang="es-ES" dirty="0">
                <a:sym typeface="Wingdings" pitchFamily="2" charset="2"/>
              </a:rPr>
              <a:t>. Corp. de R.de </a:t>
            </a:r>
            <a:r>
              <a:rPr lang="en-US" altLang="es-ES" dirty="0" err="1">
                <a:sym typeface="Wingdings" pitchFamily="2" charset="2"/>
              </a:rPr>
              <a:t>Crédito</a:t>
            </a:r>
            <a:r>
              <a:rPr lang="en-US" altLang="es-ES" dirty="0">
                <a:sym typeface="Wingdings" pitchFamily="2" charset="2"/>
              </a:rPr>
              <a:t>)</a:t>
            </a:r>
          </a:p>
        </p:txBody>
      </p:sp>
      <p:sp>
        <p:nvSpPr>
          <p:cNvPr id="101" name="Text Placeholder 8"/>
          <p:cNvSpPr txBox="1">
            <a:spLocks/>
          </p:cNvSpPr>
          <p:nvPr>
            <p:custDataLst>
              <p:tags r:id="rId24"/>
            </p:custDataLst>
          </p:nvPr>
        </p:nvSpPr>
        <p:spPr bwMode="auto">
          <a:xfrm>
            <a:off x="3031081" y="3330505"/>
            <a:ext cx="725217" cy="204311"/>
          </a:xfrm>
          <a:prstGeom prst="wedgeRoundRectCallout">
            <a:avLst>
              <a:gd name="adj1" fmla="val 53256"/>
              <a:gd name="adj2" fmla="val 76430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marL="0" lvl="0" indent="0" defTabSz="914400" eaLnBrk="1" hangingPunct="1">
              <a:buClrTx/>
              <a:defRPr sz="600" b="0" baseline="0">
                <a:solidFill>
                  <a:srgbClr val="262626"/>
                </a:solidFill>
                <a:latin typeface="+mn-lt"/>
                <a:cs typeface="+mn-cs"/>
              </a:defRPr>
            </a:lvl1pPr>
            <a:lvl2pPr marL="193675" indent="-192088" algn="l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200" indent="-261938" algn="l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4363" indent="-155575" algn="l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49808" indent="-130175" algn="l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pPr algn="ctr"/>
            <a:r>
              <a:rPr lang="en-US" altLang="es-ES" dirty="0">
                <a:sym typeface="Wingdings" pitchFamily="2" charset="2"/>
              </a:rPr>
              <a:t>GS Assessment</a:t>
            </a:r>
          </a:p>
          <a:p>
            <a:pPr algn="ctr"/>
            <a:r>
              <a:rPr lang="en-US" altLang="es-ES" dirty="0" smtClean="0">
                <a:sym typeface="Wingdings" pitchFamily="2" charset="2"/>
              </a:rPr>
              <a:t>(Archer)</a:t>
            </a:r>
            <a:endParaRPr lang="en-US" altLang="es-ES" dirty="0">
              <a:sym typeface="Wingdings" pitchFamily="2" charset="2"/>
            </a:endParaRPr>
          </a:p>
        </p:txBody>
      </p:sp>
      <p:sp>
        <p:nvSpPr>
          <p:cNvPr id="102" name="Diamond 219"/>
          <p:cNvSpPr/>
          <p:nvPr>
            <p:custDataLst>
              <p:tags r:id="rId25"/>
            </p:custDataLst>
          </p:nvPr>
        </p:nvSpPr>
        <p:spPr bwMode="auto">
          <a:xfrm>
            <a:off x="3800304" y="3523160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05" name="Diamond 219"/>
          <p:cNvSpPr/>
          <p:nvPr>
            <p:custDataLst>
              <p:tags r:id="rId26"/>
            </p:custDataLst>
          </p:nvPr>
        </p:nvSpPr>
        <p:spPr bwMode="auto">
          <a:xfrm>
            <a:off x="7098531" y="3523160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08" name="Diamond 219"/>
          <p:cNvSpPr/>
          <p:nvPr>
            <p:custDataLst>
              <p:tags r:id="rId27"/>
            </p:custDataLst>
          </p:nvPr>
        </p:nvSpPr>
        <p:spPr bwMode="auto">
          <a:xfrm>
            <a:off x="7105160" y="3891705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09" name="Text Placeholder 8"/>
          <p:cNvSpPr txBox="1">
            <a:spLocks/>
          </p:cNvSpPr>
          <p:nvPr>
            <p:custDataLst>
              <p:tags r:id="rId28"/>
            </p:custDataLst>
          </p:nvPr>
        </p:nvSpPr>
        <p:spPr bwMode="auto">
          <a:xfrm>
            <a:off x="6108780" y="3686758"/>
            <a:ext cx="885204" cy="204311"/>
          </a:xfrm>
          <a:prstGeom prst="wedgeRoundRectCallout">
            <a:avLst>
              <a:gd name="adj1" fmla="val 61655"/>
              <a:gd name="adj2" fmla="val 57781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marL="0" lvl="0" indent="0" defTabSz="914400" eaLnBrk="1" hangingPunct="1">
              <a:buClrTx/>
              <a:defRPr sz="600" b="0" baseline="0">
                <a:solidFill>
                  <a:srgbClr val="262626"/>
                </a:solidFill>
                <a:latin typeface="+mn-lt"/>
                <a:cs typeface="+mn-cs"/>
              </a:defRPr>
            </a:lvl1pPr>
            <a:lvl2pPr marL="193675" indent="-192088" algn="l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200" indent="-261938" algn="l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4363" indent="-155575" algn="l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49808" indent="-130175" algn="l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pPr algn="ctr"/>
            <a:r>
              <a:rPr lang="en-US" altLang="es-ES" dirty="0">
                <a:sym typeface="Wingdings" pitchFamily="2" charset="2"/>
              </a:rPr>
              <a:t>Generation of reports</a:t>
            </a:r>
            <a:r>
              <a:rPr lang="en-US" altLang="es-ES" baseline="30000" dirty="0" smtClean="0">
                <a:sym typeface="Wingdings" pitchFamily="2" charset="2"/>
              </a:rPr>
              <a:t>2</a:t>
            </a:r>
            <a:r>
              <a:rPr lang="en-US" altLang="es-ES" dirty="0" smtClean="0">
                <a:sym typeface="Wingdings" pitchFamily="2" charset="2"/>
              </a:rPr>
              <a:t> (upload to Argus)</a:t>
            </a:r>
            <a:endParaRPr lang="en-US" altLang="es-ES" dirty="0">
              <a:sym typeface="Wingdings" pitchFamily="2" charset="2"/>
            </a:endParaRPr>
          </a:p>
        </p:txBody>
      </p:sp>
      <p:sp>
        <p:nvSpPr>
          <p:cNvPr id="111" name="Diamond 219"/>
          <p:cNvSpPr/>
          <p:nvPr>
            <p:custDataLst>
              <p:tags r:id="rId29"/>
            </p:custDataLst>
          </p:nvPr>
        </p:nvSpPr>
        <p:spPr bwMode="auto">
          <a:xfrm>
            <a:off x="3800304" y="4246402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12" name="Diamond 219"/>
          <p:cNvSpPr/>
          <p:nvPr>
            <p:custDataLst>
              <p:tags r:id="rId30"/>
            </p:custDataLst>
          </p:nvPr>
        </p:nvSpPr>
        <p:spPr bwMode="auto">
          <a:xfrm>
            <a:off x="4830605" y="4246402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13" name="Diamond 219"/>
          <p:cNvSpPr/>
          <p:nvPr>
            <p:custDataLst>
              <p:tags r:id="rId31"/>
            </p:custDataLst>
          </p:nvPr>
        </p:nvSpPr>
        <p:spPr bwMode="auto">
          <a:xfrm>
            <a:off x="7100968" y="4246402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14" name="Text Placeholder 8"/>
          <p:cNvSpPr txBox="1">
            <a:spLocks/>
          </p:cNvSpPr>
          <p:nvPr>
            <p:custDataLst>
              <p:tags r:id="rId32"/>
            </p:custDataLst>
          </p:nvPr>
        </p:nvSpPr>
        <p:spPr bwMode="auto">
          <a:xfrm>
            <a:off x="2971800" y="4061909"/>
            <a:ext cx="725217" cy="204311"/>
          </a:xfrm>
          <a:prstGeom prst="wedgeRoundRectCallout">
            <a:avLst>
              <a:gd name="adj1" fmla="val 58510"/>
              <a:gd name="adj2" fmla="val 65240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lvl="0" indent="0">
              <a:buClrTx/>
              <a:defRPr sz="600" b="0" baseline="0">
                <a:solidFill>
                  <a:srgbClr val="262626"/>
                </a:solidFill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 baseline="0"/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 baseline="0"/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 baseline="0"/>
            </a:lvl4pPr>
            <a:lvl5pPr marL="749808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9pPr>
          </a:lstStyle>
          <a:p>
            <a:r>
              <a:rPr lang="en-US" altLang="es-ES" dirty="0">
                <a:sym typeface="Wingdings" pitchFamily="2" charset="2"/>
              </a:rPr>
              <a:t>EDW Architecture GS Assessment</a:t>
            </a:r>
          </a:p>
        </p:txBody>
      </p:sp>
      <p:sp>
        <p:nvSpPr>
          <p:cNvPr id="115" name="Text Placeholder 8"/>
          <p:cNvSpPr txBox="1">
            <a:spLocks/>
          </p:cNvSpPr>
          <p:nvPr>
            <p:custDataLst>
              <p:tags r:id="rId33"/>
            </p:custDataLst>
          </p:nvPr>
        </p:nvSpPr>
        <p:spPr bwMode="auto">
          <a:xfrm>
            <a:off x="4042760" y="4065230"/>
            <a:ext cx="725217" cy="204311"/>
          </a:xfrm>
          <a:prstGeom prst="wedgeRoundRectCallout">
            <a:avLst>
              <a:gd name="adj1" fmla="val 57459"/>
              <a:gd name="adj2" fmla="val 80159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marL="0" lvl="0" indent="0" defTabSz="914400" eaLnBrk="1" hangingPunct="1">
              <a:buClrTx/>
              <a:defRPr sz="600" b="0" baseline="0">
                <a:solidFill>
                  <a:srgbClr val="262626"/>
                </a:solidFill>
                <a:latin typeface="+mn-lt"/>
                <a:cs typeface="+mn-cs"/>
              </a:defRPr>
            </a:lvl1pPr>
            <a:lvl2pPr marL="193675" indent="-192088" algn="l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200" indent="-261938" algn="l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4363" indent="-155575" algn="l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49808" indent="-130175" algn="l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r>
              <a:rPr lang="en-US" altLang="es-ES" dirty="0">
                <a:sym typeface="Wingdings" pitchFamily="2" charset="2"/>
              </a:rPr>
              <a:t>Provisioning / </a:t>
            </a:r>
            <a:r>
              <a:rPr lang="en-US" altLang="es-ES" dirty="0" err="1">
                <a:sym typeface="Wingdings" pitchFamily="2" charset="2"/>
              </a:rPr>
              <a:t>Adequation</a:t>
            </a:r>
            <a:r>
              <a:rPr lang="en-US" altLang="es-ES" dirty="0">
                <a:sym typeface="Wingdings" pitchFamily="2" charset="2"/>
              </a:rPr>
              <a:t> of EDW</a:t>
            </a:r>
          </a:p>
        </p:txBody>
      </p:sp>
      <p:sp>
        <p:nvSpPr>
          <p:cNvPr id="116" name="Text Placeholder 8"/>
          <p:cNvSpPr txBox="1">
            <a:spLocks/>
          </p:cNvSpPr>
          <p:nvPr>
            <p:custDataLst>
              <p:tags r:id="rId34"/>
            </p:custDataLst>
          </p:nvPr>
        </p:nvSpPr>
        <p:spPr bwMode="auto">
          <a:xfrm>
            <a:off x="7309519" y="4044104"/>
            <a:ext cx="1128089" cy="204311"/>
          </a:xfrm>
          <a:prstGeom prst="wedgeRoundRectCallout">
            <a:avLst>
              <a:gd name="adj1" fmla="val -62157"/>
              <a:gd name="adj2" fmla="val 35714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marL="0" lvl="0" indent="0" defTabSz="914400" eaLnBrk="1" hangingPunct="1">
              <a:buClrTx/>
              <a:defRPr sz="600" b="0" baseline="0">
                <a:solidFill>
                  <a:srgbClr val="262626"/>
                </a:solidFill>
                <a:latin typeface="+mn-lt"/>
                <a:cs typeface="+mn-cs"/>
              </a:defRPr>
            </a:lvl1pPr>
            <a:lvl2pPr marL="193675" indent="-192088" algn="l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200" indent="-261938" algn="l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4363" indent="-155575" algn="l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49808" indent="-130175" algn="l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pPr algn="ctr"/>
            <a:r>
              <a:rPr lang="en-US" altLang="es-ES" dirty="0">
                <a:sym typeface="Wingdings" pitchFamily="2" charset="2"/>
              </a:rPr>
              <a:t>Generation of reports</a:t>
            </a:r>
            <a:r>
              <a:rPr lang="en-US" altLang="es-ES" baseline="30000" dirty="0" smtClean="0">
                <a:sym typeface="Wingdings" pitchFamily="2" charset="2"/>
              </a:rPr>
              <a:t>2</a:t>
            </a:r>
            <a:r>
              <a:rPr lang="en-US" altLang="es-ES" dirty="0" smtClean="0">
                <a:sym typeface="Wingdings" pitchFamily="2" charset="2"/>
              </a:rPr>
              <a:t> </a:t>
            </a:r>
            <a:r>
              <a:rPr lang="en-US" altLang="es-ES" dirty="0">
                <a:sym typeface="Wingdings" pitchFamily="2" charset="2"/>
              </a:rPr>
              <a:t>(feed to Corporate Business Book)</a:t>
            </a:r>
          </a:p>
        </p:txBody>
      </p:sp>
      <p:sp>
        <p:nvSpPr>
          <p:cNvPr id="120" name="Diamond 219"/>
          <p:cNvSpPr/>
          <p:nvPr>
            <p:custDataLst>
              <p:tags r:id="rId35"/>
            </p:custDataLst>
          </p:nvPr>
        </p:nvSpPr>
        <p:spPr bwMode="auto">
          <a:xfrm>
            <a:off x="7100968" y="4574555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28" name="Diamond 219"/>
          <p:cNvSpPr/>
          <p:nvPr>
            <p:custDataLst>
              <p:tags r:id="rId36"/>
            </p:custDataLst>
          </p:nvPr>
        </p:nvSpPr>
        <p:spPr bwMode="auto">
          <a:xfrm>
            <a:off x="3967677" y="4574555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29" name="Text Placeholder 8"/>
          <p:cNvSpPr txBox="1">
            <a:spLocks/>
          </p:cNvSpPr>
          <p:nvPr>
            <p:custDataLst>
              <p:tags r:id="rId37"/>
            </p:custDataLst>
          </p:nvPr>
        </p:nvSpPr>
        <p:spPr bwMode="auto">
          <a:xfrm>
            <a:off x="3200400" y="4397090"/>
            <a:ext cx="725217" cy="204311"/>
          </a:xfrm>
          <a:prstGeom prst="wedgeRoundRectCallout">
            <a:avLst>
              <a:gd name="adj1" fmla="val 51155"/>
              <a:gd name="adj2" fmla="val 76429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marL="0" lvl="0" indent="0" defTabSz="914400" eaLnBrk="1" hangingPunct="1">
              <a:buClrTx/>
              <a:defRPr sz="600" b="0" baseline="0">
                <a:solidFill>
                  <a:srgbClr val="262626"/>
                </a:solidFill>
                <a:latin typeface="+mn-lt"/>
                <a:cs typeface="+mn-cs"/>
              </a:defRPr>
            </a:lvl1pPr>
            <a:lvl2pPr marL="193675" indent="-192088" algn="l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200" indent="-261938" algn="l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4363" indent="-155575" algn="l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49808" indent="-130175" algn="l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pPr algn="ctr"/>
            <a:r>
              <a:rPr lang="en-US" altLang="es-ES" dirty="0" smtClean="0">
                <a:sym typeface="Wingdings" pitchFamily="2" charset="2"/>
              </a:rPr>
              <a:t>Archer, IRGC,  SI PBC, or NP decision</a:t>
            </a:r>
            <a:endParaRPr lang="en-US" altLang="es-ES" dirty="0">
              <a:sym typeface="Wingdings" pitchFamily="2" charset="2"/>
            </a:endParaRPr>
          </a:p>
        </p:txBody>
      </p:sp>
      <p:sp>
        <p:nvSpPr>
          <p:cNvPr id="133" name="Rectangle 132">
            <a:hlinkClick r:id="" action="ppaction://noaction"/>
          </p:cNvPr>
          <p:cNvSpPr/>
          <p:nvPr>
            <p:custDataLst>
              <p:tags r:id="rId38"/>
            </p:custDataLst>
          </p:nvPr>
        </p:nvSpPr>
        <p:spPr>
          <a:xfrm flipV="1">
            <a:off x="8394053" y="3936271"/>
            <a:ext cx="108000" cy="4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>
                  <a:lumMod val="95000"/>
                </a:srgbClr>
              </a:solidFill>
            </a:endParaRPr>
          </a:p>
        </p:txBody>
      </p:sp>
      <p:sp>
        <p:nvSpPr>
          <p:cNvPr id="134" name="Rectangle 133">
            <a:hlinkClick r:id="" action="ppaction://noaction"/>
          </p:cNvPr>
          <p:cNvSpPr/>
          <p:nvPr>
            <p:custDataLst>
              <p:tags r:id="rId39"/>
            </p:custDataLst>
          </p:nvPr>
        </p:nvSpPr>
        <p:spPr>
          <a:xfrm flipV="1">
            <a:off x="8546453" y="3936271"/>
            <a:ext cx="108000" cy="4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>
                  <a:lumMod val="95000"/>
                </a:srgbClr>
              </a:solidFill>
            </a:endParaRPr>
          </a:p>
        </p:txBody>
      </p:sp>
      <p:sp>
        <p:nvSpPr>
          <p:cNvPr id="140" name="Rectangle 139">
            <a:hlinkClick r:id="" action="ppaction://noaction"/>
          </p:cNvPr>
          <p:cNvSpPr/>
          <p:nvPr>
            <p:custDataLst>
              <p:tags r:id="rId40"/>
            </p:custDataLst>
          </p:nvPr>
        </p:nvSpPr>
        <p:spPr>
          <a:xfrm flipV="1">
            <a:off x="8397564" y="4654398"/>
            <a:ext cx="108000" cy="4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>
                  <a:lumMod val="95000"/>
                </a:srgbClr>
              </a:solidFill>
            </a:endParaRPr>
          </a:p>
        </p:txBody>
      </p:sp>
      <p:sp>
        <p:nvSpPr>
          <p:cNvPr id="141" name="Rectangle 140">
            <a:hlinkClick r:id="" action="ppaction://noaction"/>
          </p:cNvPr>
          <p:cNvSpPr/>
          <p:nvPr>
            <p:custDataLst>
              <p:tags r:id="rId41"/>
            </p:custDataLst>
          </p:nvPr>
        </p:nvSpPr>
        <p:spPr>
          <a:xfrm flipV="1">
            <a:off x="8549964" y="4654398"/>
            <a:ext cx="108000" cy="4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>
                  <a:lumMod val="95000"/>
                </a:srgbClr>
              </a:solidFill>
            </a:endParaRPr>
          </a:p>
        </p:txBody>
      </p:sp>
      <p:sp>
        <p:nvSpPr>
          <p:cNvPr id="143" name="Diamond 219"/>
          <p:cNvSpPr/>
          <p:nvPr>
            <p:custDataLst>
              <p:tags r:id="rId42"/>
            </p:custDataLst>
          </p:nvPr>
        </p:nvSpPr>
        <p:spPr bwMode="auto">
          <a:xfrm>
            <a:off x="6032574" y="5061876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45" name="Rectangle 144">
            <a:hlinkClick r:id="" action="ppaction://noaction"/>
          </p:cNvPr>
          <p:cNvSpPr/>
          <p:nvPr>
            <p:custDataLst>
              <p:tags r:id="rId43"/>
            </p:custDataLst>
          </p:nvPr>
        </p:nvSpPr>
        <p:spPr>
          <a:xfrm flipV="1">
            <a:off x="8422342" y="5137030"/>
            <a:ext cx="108000" cy="46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46" name="Rectangle 145">
            <a:hlinkClick r:id="" action="ppaction://noaction"/>
          </p:cNvPr>
          <p:cNvSpPr/>
          <p:nvPr>
            <p:custDataLst>
              <p:tags r:id="rId44"/>
            </p:custDataLst>
          </p:nvPr>
        </p:nvSpPr>
        <p:spPr>
          <a:xfrm flipV="1">
            <a:off x="8574742" y="5137030"/>
            <a:ext cx="108000" cy="46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48" name="Diamond 219"/>
          <p:cNvSpPr/>
          <p:nvPr>
            <p:custDataLst>
              <p:tags r:id="rId45"/>
            </p:custDataLst>
          </p:nvPr>
        </p:nvSpPr>
        <p:spPr bwMode="auto">
          <a:xfrm>
            <a:off x="7335268" y="5060810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cxnSp>
        <p:nvCxnSpPr>
          <p:cNvPr id="149" name="Straight Connector 148"/>
          <p:cNvCxnSpPr/>
          <p:nvPr>
            <p:custDataLst>
              <p:tags r:id="rId46"/>
            </p:custDataLst>
          </p:nvPr>
        </p:nvCxnSpPr>
        <p:spPr bwMode="auto">
          <a:xfrm>
            <a:off x="1702696" y="1351822"/>
            <a:ext cx="5743352" cy="214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1" name="578 Rectángulo"/>
          <p:cNvSpPr>
            <a:spLocks noChangeArrowheads="1"/>
          </p:cNvSpPr>
          <p:nvPr/>
        </p:nvSpPr>
        <p:spPr bwMode="auto">
          <a:xfrm>
            <a:off x="1722009" y="1439600"/>
            <a:ext cx="446400" cy="179388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0" tIns="0" rIns="0" bIns="0" anchor="ctr"/>
          <a:lstStyle>
            <a:defPPr>
              <a:defRPr lang="es-E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177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355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532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708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5886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063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240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418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kern="0" dirty="0" smtClean="0">
                <a:solidFill>
                  <a:srgbClr val="FFFFFF"/>
                </a:solidFill>
                <a:latin typeface="Calibri" panose="020F0502020204030204" pitchFamily="34" charset="0"/>
                <a:cs typeface="Arial"/>
              </a:rPr>
              <a:t>Jan</a:t>
            </a:r>
            <a:endParaRPr lang="en-US" sz="900" b="0" kern="0" dirty="0">
              <a:solidFill>
                <a:srgbClr val="FFFFFF"/>
              </a:solidFill>
              <a:latin typeface="Calibri" panose="020F0502020204030204" pitchFamily="34" charset="0"/>
              <a:cs typeface="Arial"/>
            </a:endParaRPr>
          </a:p>
        </p:txBody>
      </p:sp>
      <p:cxnSp>
        <p:nvCxnSpPr>
          <p:cNvPr id="152" name="Straight Connector 151"/>
          <p:cNvCxnSpPr/>
          <p:nvPr>
            <p:custDataLst>
              <p:tags r:id="rId47"/>
            </p:custDataLst>
          </p:nvPr>
        </p:nvCxnSpPr>
        <p:spPr bwMode="auto">
          <a:xfrm flipV="1">
            <a:off x="7492426" y="1352957"/>
            <a:ext cx="1232203" cy="1136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3" name="578 Rectángulo"/>
          <p:cNvSpPr>
            <a:spLocks noChangeArrowheads="1"/>
          </p:cNvSpPr>
          <p:nvPr/>
        </p:nvSpPr>
        <p:spPr bwMode="auto">
          <a:xfrm>
            <a:off x="2202655" y="1439600"/>
            <a:ext cx="446400" cy="179388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0" tIns="0" rIns="0" bIns="0" anchor="ctr"/>
          <a:lstStyle>
            <a:defPPr>
              <a:defRPr lang="es-E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177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355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532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708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5886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063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240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418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kern="0" dirty="0" smtClean="0">
                <a:solidFill>
                  <a:srgbClr val="FFFFFF"/>
                </a:solidFill>
                <a:latin typeface="Calibri" panose="020F0502020204030204" pitchFamily="34" charset="0"/>
                <a:cs typeface="Arial"/>
              </a:rPr>
              <a:t>Feb</a:t>
            </a:r>
            <a:endParaRPr lang="en-US" sz="900" b="0" kern="0" dirty="0">
              <a:solidFill>
                <a:srgbClr val="FFFFFF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154" name="578 Rectángulo"/>
          <p:cNvSpPr>
            <a:spLocks noChangeArrowheads="1"/>
          </p:cNvSpPr>
          <p:nvPr/>
        </p:nvSpPr>
        <p:spPr bwMode="auto">
          <a:xfrm>
            <a:off x="2683301" y="1439600"/>
            <a:ext cx="446400" cy="179388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0" tIns="0" rIns="0" bIns="0" anchor="ctr"/>
          <a:lstStyle>
            <a:defPPr>
              <a:defRPr lang="es-E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177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355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532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708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5886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063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240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418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kern="0" dirty="0" smtClean="0">
                <a:solidFill>
                  <a:srgbClr val="FFFFFF"/>
                </a:solidFill>
                <a:latin typeface="Calibri" panose="020F0502020204030204" pitchFamily="34" charset="0"/>
                <a:cs typeface="Arial"/>
              </a:rPr>
              <a:t>Mar</a:t>
            </a:r>
            <a:endParaRPr lang="en-US" sz="900" b="0" kern="0" dirty="0">
              <a:solidFill>
                <a:srgbClr val="FFFFFF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155" name="578 Rectángulo"/>
          <p:cNvSpPr>
            <a:spLocks noChangeArrowheads="1"/>
          </p:cNvSpPr>
          <p:nvPr/>
        </p:nvSpPr>
        <p:spPr bwMode="auto">
          <a:xfrm>
            <a:off x="3163947" y="1439600"/>
            <a:ext cx="446400" cy="179388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0" tIns="0" rIns="0" bIns="0" anchor="ctr"/>
          <a:lstStyle>
            <a:defPPr>
              <a:defRPr lang="es-E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177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355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532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708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5886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063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240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418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kern="0" dirty="0" smtClean="0">
                <a:solidFill>
                  <a:srgbClr val="FFFFFF"/>
                </a:solidFill>
                <a:latin typeface="Calibri" panose="020F0502020204030204" pitchFamily="34" charset="0"/>
                <a:cs typeface="Arial"/>
              </a:rPr>
              <a:t>Apr</a:t>
            </a:r>
            <a:endParaRPr lang="en-US" sz="900" b="0" kern="0" dirty="0">
              <a:solidFill>
                <a:srgbClr val="FFFFFF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156" name="578 Rectángulo"/>
          <p:cNvSpPr>
            <a:spLocks noChangeArrowheads="1"/>
          </p:cNvSpPr>
          <p:nvPr/>
        </p:nvSpPr>
        <p:spPr bwMode="auto">
          <a:xfrm>
            <a:off x="3644593" y="1439600"/>
            <a:ext cx="446400" cy="179388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0" tIns="0" rIns="0" bIns="0" anchor="ctr"/>
          <a:lstStyle>
            <a:defPPr>
              <a:defRPr lang="es-E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177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355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532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708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5886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063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240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418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kern="0" dirty="0" smtClean="0">
                <a:solidFill>
                  <a:srgbClr val="FFFFFF"/>
                </a:solidFill>
                <a:latin typeface="Calibri" panose="020F0502020204030204" pitchFamily="34" charset="0"/>
                <a:cs typeface="Arial"/>
              </a:rPr>
              <a:t>May</a:t>
            </a:r>
            <a:endParaRPr lang="en-US" sz="900" b="0" kern="0" dirty="0">
              <a:solidFill>
                <a:srgbClr val="FFFFFF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157" name="578 Rectángulo"/>
          <p:cNvSpPr>
            <a:spLocks noChangeArrowheads="1"/>
          </p:cNvSpPr>
          <p:nvPr/>
        </p:nvSpPr>
        <p:spPr bwMode="auto">
          <a:xfrm>
            <a:off x="4125239" y="1439600"/>
            <a:ext cx="446400" cy="179388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0" tIns="0" rIns="0" bIns="0" anchor="ctr"/>
          <a:lstStyle>
            <a:defPPr>
              <a:defRPr lang="es-E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177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355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532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708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5886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063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240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418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kern="0" dirty="0" smtClean="0">
                <a:solidFill>
                  <a:srgbClr val="FFFFFF"/>
                </a:solidFill>
                <a:latin typeface="Calibri" panose="020F0502020204030204" pitchFamily="34" charset="0"/>
                <a:cs typeface="Arial"/>
              </a:rPr>
              <a:t>Jun</a:t>
            </a:r>
            <a:endParaRPr lang="en-US" sz="900" b="0" kern="0" dirty="0">
              <a:solidFill>
                <a:srgbClr val="FFFFFF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158" name="578 Rectángulo"/>
          <p:cNvSpPr>
            <a:spLocks noChangeArrowheads="1"/>
          </p:cNvSpPr>
          <p:nvPr/>
        </p:nvSpPr>
        <p:spPr bwMode="auto">
          <a:xfrm>
            <a:off x="4605885" y="1439600"/>
            <a:ext cx="446400" cy="179388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0" tIns="0" rIns="0" bIns="0" anchor="ctr"/>
          <a:lstStyle>
            <a:defPPr>
              <a:defRPr lang="es-E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177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355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532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708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5886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063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240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418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kern="0" dirty="0" smtClean="0">
                <a:solidFill>
                  <a:srgbClr val="FFFFFF"/>
                </a:solidFill>
                <a:latin typeface="Calibri" panose="020F0502020204030204" pitchFamily="34" charset="0"/>
                <a:cs typeface="Arial"/>
              </a:rPr>
              <a:t>Jul</a:t>
            </a:r>
            <a:endParaRPr lang="en-US" sz="900" b="0" kern="0" dirty="0">
              <a:solidFill>
                <a:srgbClr val="FFFFFF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159" name="578 Rectángulo"/>
          <p:cNvSpPr>
            <a:spLocks noChangeArrowheads="1"/>
          </p:cNvSpPr>
          <p:nvPr/>
        </p:nvSpPr>
        <p:spPr bwMode="auto">
          <a:xfrm>
            <a:off x="5086531" y="1439600"/>
            <a:ext cx="446400" cy="179388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0" tIns="0" rIns="0" bIns="0" anchor="ctr"/>
          <a:lstStyle>
            <a:defPPr>
              <a:defRPr lang="es-E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177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355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532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708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5886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063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240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418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kern="0" dirty="0" smtClean="0">
                <a:solidFill>
                  <a:srgbClr val="FFFFFF"/>
                </a:solidFill>
                <a:latin typeface="Calibri" panose="020F0502020204030204" pitchFamily="34" charset="0"/>
                <a:cs typeface="Arial"/>
              </a:rPr>
              <a:t>Aug</a:t>
            </a:r>
            <a:endParaRPr lang="en-US" sz="900" b="0" kern="0" dirty="0">
              <a:solidFill>
                <a:srgbClr val="FFFFFF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160" name="578 Rectángulo"/>
          <p:cNvSpPr>
            <a:spLocks noChangeArrowheads="1"/>
          </p:cNvSpPr>
          <p:nvPr/>
        </p:nvSpPr>
        <p:spPr bwMode="auto">
          <a:xfrm>
            <a:off x="5567177" y="1439600"/>
            <a:ext cx="446400" cy="179388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0" tIns="0" rIns="0" bIns="0" anchor="ctr"/>
          <a:lstStyle>
            <a:defPPr>
              <a:defRPr lang="es-E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177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355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532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708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5886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063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240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418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kern="0" dirty="0" smtClean="0">
                <a:solidFill>
                  <a:srgbClr val="FFFFFF"/>
                </a:solidFill>
                <a:latin typeface="Calibri" panose="020F0502020204030204" pitchFamily="34" charset="0"/>
                <a:cs typeface="Arial"/>
              </a:rPr>
              <a:t>Sep</a:t>
            </a:r>
            <a:endParaRPr lang="en-US" sz="900" b="0" kern="0" dirty="0">
              <a:solidFill>
                <a:srgbClr val="FFFFFF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161" name="578 Rectángulo"/>
          <p:cNvSpPr>
            <a:spLocks noChangeArrowheads="1"/>
          </p:cNvSpPr>
          <p:nvPr/>
        </p:nvSpPr>
        <p:spPr bwMode="auto">
          <a:xfrm>
            <a:off x="6047823" y="1442397"/>
            <a:ext cx="446400" cy="179388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0" tIns="0" rIns="0" bIns="0" anchor="ctr"/>
          <a:lstStyle>
            <a:defPPr>
              <a:defRPr lang="es-E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177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355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532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708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5886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063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240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418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kern="0" dirty="0" smtClean="0">
                <a:solidFill>
                  <a:srgbClr val="FFFFFF"/>
                </a:solidFill>
                <a:latin typeface="Calibri" panose="020F0502020204030204" pitchFamily="34" charset="0"/>
                <a:cs typeface="Arial"/>
              </a:rPr>
              <a:t>Oct</a:t>
            </a:r>
            <a:endParaRPr lang="en-US" sz="900" b="0" kern="0" dirty="0">
              <a:solidFill>
                <a:srgbClr val="FFFFFF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162" name="578 Rectángulo"/>
          <p:cNvSpPr>
            <a:spLocks noChangeArrowheads="1"/>
          </p:cNvSpPr>
          <p:nvPr/>
        </p:nvSpPr>
        <p:spPr bwMode="auto">
          <a:xfrm>
            <a:off x="6528469" y="1442397"/>
            <a:ext cx="446400" cy="179388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0" tIns="0" rIns="0" bIns="0" anchor="ctr"/>
          <a:lstStyle>
            <a:defPPr>
              <a:defRPr lang="es-E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177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355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532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708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5886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063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240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418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kern="0" dirty="0" smtClean="0">
                <a:solidFill>
                  <a:srgbClr val="FFFFFF"/>
                </a:solidFill>
                <a:latin typeface="Calibri" panose="020F0502020204030204" pitchFamily="34" charset="0"/>
                <a:cs typeface="Arial"/>
              </a:rPr>
              <a:t>Nov</a:t>
            </a:r>
            <a:endParaRPr lang="en-US" sz="900" b="0" kern="0" dirty="0">
              <a:solidFill>
                <a:srgbClr val="FFFFFF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163" name="578 Rectángulo"/>
          <p:cNvSpPr>
            <a:spLocks noChangeArrowheads="1"/>
          </p:cNvSpPr>
          <p:nvPr/>
        </p:nvSpPr>
        <p:spPr bwMode="auto">
          <a:xfrm>
            <a:off x="7009115" y="1442397"/>
            <a:ext cx="446400" cy="179388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0" tIns="0" rIns="0" bIns="0" anchor="ctr"/>
          <a:lstStyle>
            <a:defPPr>
              <a:defRPr lang="es-E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177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355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532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708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5886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063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240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418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kern="0" dirty="0" smtClean="0">
                <a:solidFill>
                  <a:srgbClr val="FFFFFF"/>
                </a:solidFill>
                <a:latin typeface="Calibri" panose="020F0502020204030204" pitchFamily="34" charset="0"/>
                <a:cs typeface="Arial"/>
              </a:rPr>
              <a:t>Dec</a:t>
            </a:r>
            <a:endParaRPr lang="en-US" sz="900" b="0" kern="0" dirty="0">
              <a:solidFill>
                <a:srgbClr val="FFFFFF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164" name="578 Rectángulo"/>
          <p:cNvSpPr>
            <a:spLocks noChangeArrowheads="1"/>
          </p:cNvSpPr>
          <p:nvPr/>
        </p:nvSpPr>
        <p:spPr bwMode="auto">
          <a:xfrm>
            <a:off x="7489761" y="1442397"/>
            <a:ext cx="446400" cy="179388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0" tIns="0" rIns="0" bIns="0" anchor="ctr"/>
          <a:lstStyle>
            <a:defPPr>
              <a:defRPr lang="es-E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177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355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532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708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5886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063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240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418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kern="0" dirty="0" smtClean="0">
                <a:solidFill>
                  <a:srgbClr val="FFFFFF"/>
                </a:solidFill>
                <a:latin typeface="Calibri" panose="020F0502020204030204" pitchFamily="34" charset="0"/>
                <a:cs typeface="Arial"/>
              </a:rPr>
              <a:t>Q1</a:t>
            </a:r>
            <a:endParaRPr lang="en-US" sz="900" b="0" kern="0" dirty="0">
              <a:solidFill>
                <a:srgbClr val="FFFFFF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165" name="578 Rectángulo"/>
          <p:cNvSpPr>
            <a:spLocks noChangeArrowheads="1"/>
          </p:cNvSpPr>
          <p:nvPr/>
        </p:nvSpPr>
        <p:spPr bwMode="auto">
          <a:xfrm>
            <a:off x="7970409" y="1442397"/>
            <a:ext cx="446400" cy="179388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0" tIns="0" rIns="0" bIns="0" anchor="ctr"/>
          <a:lstStyle>
            <a:defPPr>
              <a:defRPr lang="es-E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177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355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532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708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5886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063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240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418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kern="0" dirty="0" smtClean="0">
                <a:solidFill>
                  <a:srgbClr val="FFFFFF"/>
                </a:solidFill>
                <a:latin typeface="Calibri" panose="020F0502020204030204" pitchFamily="34" charset="0"/>
                <a:cs typeface="Arial"/>
              </a:rPr>
              <a:t>Q2</a:t>
            </a:r>
          </a:p>
        </p:txBody>
      </p:sp>
      <p:sp>
        <p:nvSpPr>
          <p:cNvPr id="167" name="578 Rectángulo"/>
          <p:cNvSpPr>
            <a:spLocks noChangeArrowheads="1"/>
          </p:cNvSpPr>
          <p:nvPr/>
        </p:nvSpPr>
        <p:spPr bwMode="auto">
          <a:xfrm>
            <a:off x="8465816" y="1442396"/>
            <a:ext cx="114193" cy="18000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0" tIns="0" rIns="0" bIns="0" anchor="ctr"/>
          <a:lstStyle>
            <a:defPPr>
              <a:defRPr lang="es-E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177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355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532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708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5886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063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240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418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900" b="0" kern="0" dirty="0" smtClean="0">
              <a:solidFill>
                <a:srgbClr val="FFFFFF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168" name="578 Rectángulo"/>
          <p:cNvSpPr>
            <a:spLocks noChangeArrowheads="1"/>
          </p:cNvSpPr>
          <p:nvPr/>
        </p:nvSpPr>
        <p:spPr bwMode="auto">
          <a:xfrm>
            <a:off x="8618216" y="1442396"/>
            <a:ext cx="114193" cy="18000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0" tIns="0" rIns="0" bIns="0" anchor="ctr"/>
          <a:lstStyle>
            <a:defPPr>
              <a:defRPr lang="es-E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177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355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532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708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5886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063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240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418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900" b="0" kern="0" dirty="0" smtClean="0">
              <a:solidFill>
                <a:srgbClr val="FFFFFF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169" name="Diamond 219"/>
          <p:cNvSpPr/>
          <p:nvPr>
            <p:custDataLst>
              <p:tags r:id="rId48"/>
            </p:custDataLst>
          </p:nvPr>
        </p:nvSpPr>
        <p:spPr bwMode="auto">
          <a:xfrm>
            <a:off x="3800304" y="2802559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70" name="Diamond 219"/>
          <p:cNvSpPr/>
          <p:nvPr>
            <p:custDataLst>
              <p:tags r:id="rId49"/>
            </p:custDataLst>
          </p:nvPr>
        </p:nvSpPr>
        <p:spPr bwMode="auto">
          <a:xfrm>
            <a:off x="6324600" y="2798065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73" name="Diamond 219"/>
          <p:cNvSpPr/>
          <p:nvPr>
            <p:custDataLst>
              <p:tags r:id="rId50"/>
            </p:custDataLst>
          </p:nvPr>
        </p:nvSpPr>
        <p:spPr bwMode="auto">
          <a:xfrm>
            <a:off x="4810884" y="2802559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77" name="Rectangle 176">
            <a:hlinkClick r:id="" action="ppaction://noaction"/>
          </p:cNvPr>
          <p:cNvSpPr/>
          <p:nvPr>
            <p:custDataLst>
              <p:tags r:id="rId51"/>
            </p:custDataLst>
          </p:nvPr>
        </p:nvSpPr>
        <p:spPr>
          <a:xfrm flipV="1">
            <a:off x="8394053" y="4290262"/>
            <a:ext cx="108000" cy="4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>
                  <a:lumMod val="95000"/>
                </a:srgbClr>
              </a:solidFill>
            </a:endParaRPr>
          </a:p>
        </p:txBody>
      </p:sp>
      <p:sp>
        <p:nvSpPr>
          <p:cNvPr id="184" name="Rectangle 183">
            <a:hlinkClick r:id="" action="ppaction://noaction"/>
          </p:cNvPr>
          <p:cNvSpPr/>
          <p:nvPr>
            <p:custDataLst>
              <p:tags r:id="rId52"/>
            </p:custDataLst>
          </p:nvPr>
        </p:nvSpPr>
        <p:spPr>
          <a:xfrm flipV="1">
            <a:off x="8546453" y="4290262"/>
            <a:ext cx="108000" cy="4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>
                  <a:lumMod val="95000"/>
                </a:srgbClr>
              </a:solidFill>
            </a:endParaRPr>
          </a:p>
        </p:txBody>
      </p:sp>
      <p:sp>
        <p:nvSpPr>
          <p:cNvPr id="187" name="Rectangle 186">
            <a:hlinkClick r:id="" action="ppaction://noaction"/>
          </p:cNvPr>
          <p:cNvSpPr/>
          <p:nvPr>
            <p:custDataLst>
              <p:tags r:id="rId53"/>
            </p:custDataLst>
          </p:nvPr>
        </p:nvSpPr>
        <p:spPr>
          <a:xfrm flipV="1">
            <a:off x="8394053" y="3579726"/>
            <a:ext cx="108000" cy="4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>
                  <a:lumMod val="95000"/>
                </a:srgbClr>
              </a:solidFill>
            </a:endParaRPr>
          </a:p>
        </p:txBody>
      </p:sp>
      <p:sp>
        <p:nvSpPr>
          <p:cNvPr id="188" name="Rectangle 187">
            <a:hlinkClick r:id="" action="ppaction://noaction"/>
          </p:cNvPr>
          <p:cNvSpPr/>
          <p:nvPr>
            <p:custDataLst>
              <p:tags r:id="rId54"/>
            </p:custDataLst>
          </p:nvPr>
        </p:nvSpPr>
        <p:spPr>
          <a:xfrm flipV="1">
            <a:off x="8546453" y="3579726"/>
            <a:ext cx="108000" cy="4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>
                  <a:lumMod val="95000"/>
                </a:srgbClr>
              </a:solidFill>
            </a:endParaRPr>
          </a:p>
        </p:txBody>
      </p:sp>
      <p:sp>
        <p:nvSpPr>
          <p:cNvPr id="189" name="Rectangle 188">
            <a:hlinkClick r:id="" action="ppaction://noaction"/>
          </p:cNvPr>
          <p:cNvSpPr/>
          <p:nvPr>
            <p:custDataLst>
              <p:tags r:id="rId55"/>
            </p:custDataLst>
          </p:nvPr>
        </p:nvSpPr>
        <p:spPr>
          <a:xfrm flipV="1">
            <a:off x="8394053" y="3220143"/>
            <a:ext cx="108000" cy="4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>
                  <a:lumMod val="95000"/>
                </a:srgbClr>
              </a:solidFill>
            </a:endParaRPr>
          </a:p>
        </p:txBody>
      </p:sp>
      <p:sp>
        <p:nvSpPr>
          <p:cNvPr id="190" name="Rectangle 189">
            <a:hlinkClick r:id="" action="ppaction://noaction"/>
          </p:cNvPr>
          <p:cNvSpPr/>
          <p:nvPr>
            <p:custDataLst>
              <p:tags r:id="rId56"/>
            </p:custDataLst>
          </p:nvPr>
        </p:nvSpPr>
        <p:spPr>
          <a:xfrm flipV="1">
            <a:off x="8546453" y="3220143"/>
            <a:ext cx="108000" cy="4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>
                  <a:lumMod val="95000"/>
                </a:srgbClr>
              </a:solidFill>
            </a:endParaRPr>
          </a:p>
        </p:txBody>
      </p:sp>
      <p:sp>
        <p:nvSpPr>
          <p:cNvPr id="191" name="Rectangle 190">
            <a:hlinkClick r:id="" action="ppaction://noaction"/>
          </p:cNvPr>
          <p:cNvSpPr/>
          <p:nvPr>
            <p:custDataLst>
              <p:tags r:id="rId57"/>
            </p:custDataLst>
          </p:nvPr>
        </p:nvSpPr>
        <p:spPr>
          <a:xfrm flipV="1">
            <a:off x="8394053" y="2872405"/>
            <a:ext cx="108000" cy="4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>
                  <a:lumMod val="95000"/>
                </a:srgbClr>
              </a:solidFill>
            </a:endParaRPr>
          </a:p>
        </p:txBody>
      </p:sp>
      <p:sp>
        <p:nvSpPr>
          <p:cNvPr id="192" name="Rectangle 191">
            <a:hlinkClick r:id="" action="ppaction://noaction"/>
          </p:cNvPr>
          <p:cNvSpPr/>
          <p:nvPr>
            <p:custDataLst>
              <p:tags r:id="rId58"/>
            </p:custDataLst>
          </p:nvPr>
        </p:nvSpPr>
        <p:spPr>
          <a:xfrm flipV="1">
            <a:off x="8546453" y="2872405"/>
            <a:ext cx="108000" cy="4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>
                  <a:lumMod val="95000"/>
                </a:srgbClr>
              </a:solidFill>
            </a:endParaRPr>
          </a:p>
        </p:txBody>
      </p:sp>
      <p:sp>
        <p:nvSpPr>
          <p:cNvPr id="121" name="Text Placeholder 8"/>
          <p:cNvSpPr txBox="1">
            <a:spLocks/>
          </p:cNvSpPr>
          <p:nvPr>
            <p:custDataLst>
              <p:tags r:id="rId59"/>
            </p:custDataLst>
          </p:nvPr>
        </p:nvSpPr>
        <p:spPr bwMode="auto">
          <a:xfrm>
            <a:off x="6164332" y="4402480"/>
            <a:ext cx="803453" cy="204311"/>
          </a:xfrm>
          <a:prstGeom prst="wedgeRoundRectCallout">
            <a:avLst>
              <a:gd name="adj1" fmla="val 64134"/>
              <a:gd name="adj2" fmla="val 57781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marL="0" lvl="0" indent="0" defTabSz="914400" eaLnBrk="1" hangingPunct="1">
              <a:buClrTx/>
              <a:defRPr sz="600" b="0" baseline="0">
                <a:solidFill>
                  <a:srgbClr val="262626"/>
                </a:solidFill>
                <a:latin typeface="+mn-lt"/>
                <a:cs typeface="+mn-cs"/>
              </a:defRPr>
            </a:lvl1pPr>
            <a:lvl2pPr marL="193675" indent="-192088" algn="l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200" indent="-261938" algn="l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4363" indent="-155575" algn="l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49808" indent="-130175" algn="l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pPr algn="ctr"/>
            <a:r>
              <a:rPr lang="en-US" altLang="es-ES" dirty="0">
                <a:sym typeface="Wingdings" pitchFamily="2" charset="2"/>
              </a:rPr>
              <a:t>Generation of reports</a:t>
            </a:r>
            <a:r>
              <a:rPr lang="en-US" altLang="es-ES" baseline="30000" dirty="0" smtClean="0">
                <a:sym typeface="Wingdings" pitchFamily="2" charset="2"/>
              </a:rPr>
              <a:t>2</a:t>
            </a:r>
            <a:r>
              <a:rPr lang="en-US" altLang="es-ES" dirty="0" smtClean="0">
                <a:sym typeface="Wingdings" pitchFamily="2" charset="2"/>
              </a:rPr>
              <a:t> </a:t>
            </a:r>
            <a:r>
              <a:rPr lang="en-US" altLang="es-ES" dirty="0">
                <a:sym typeface="Wingdings" pitchFamily="2" charset="2"/>
              </a:rPr>
              <a:t>(feed to SI PBC/NP)</a:t>
            </a:r>
          </a:p>
        </p:txBody>
      </p:sp>
      <p:sp>
        <p:nvSpPr>
          <p:cNvPr id="122" name="Text Placeholder 8"/>
          <p:cNvSpPr txBox="1">
            <a:spLocks/>
          </p:cNvSpPr>
          <p:nvPr>
            <p:custDataLst>
              <p:tags r:id="rId60"/>
            </p:custDataLst>
          </p:nvPr>
        </p:nvSpPr>
        <p:spPr bwMode="auto">
          <a:xfrm>
            <a:off x="7313100" y="3322395"/>
            <a:ext cx="878706" cy="204311"/>
          </a:xfrm>
          <a:prstGeom prst="wedgeRoundRectCallout">
            <a:avLst>
              <a:gd name="adj1" fmla="val -67499"/>
              <a:gd name="adj2" fmla="val 57781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marL="0" lvl="0" indent="0" defTabSz="914400" eaLnBrk="1" hangingPunct="1">
              <a:buClrTx/>
              <a:defRPr sz="600" b="0" baseline="0">
                <a:solidFill>
                  <a:srgbClr val="262626"/>
                </a:solidFill>
                <a:latin typeface="+mn-lt"/>
                <a:cs typeface="+mn-cs"/>
              </a:defRPr>
            </a:lvl1pPr>
            <a:lvl2pPr marL="193675" indent="-192088" algn="l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200" indent="-261938" algn="l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4363" indent="-155575" algn="l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49808" indent="-130175" algn="l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pPr algn="ctr"/>
            <a:r>
              <a:rPr lang="en-US" altLang="es-ES" dirty="0">
                <a:sym typeface="Wingdings" pitchFamily="2" charset="2"/>
              </a:rPr>
              <a:t>Generation of reports</a:t>
            </a:r>
            <a:r>
              <a:rPr lang="en-US" altLang="es-ES" baseline="30000" dirty="0" smtClean="0">
                <a:sym typeface="Wingdings" pitchFamily="2" charset="2"/>
              </a:rPr>
              <a:t>2</a:t>
            </a:r>
            <a:r>
              <a:rPr lang="en-US" altLang="es-ES" dirty="0" smtClean="0">
                <a:sym typeface="Wingdings" pitchFamily="2" charset="2"/>
              </a:rPr>
              <a:t> </a:t>
            </a:r>
            <a:r>
              <a:rPr lang="en-US" altLang="es-ES" dirty="0">
                <a:sym typeface="Wingdings" pitchFamily="2" charset="2"/>
              </a:rPr>
              <a:t>(feed to San SIRO)</a:t>
            </a:r>
          </a:p>
        </p:txBody>
      </p:sp>
      <p:sp>
        <p:nvSpPr>
          <p:cNvPr id="131" name="Text Placeholder 8"/>
          <p:cNvSpPr txBox="1">
            <a:spLocks/>
          </p:cNvSpPr>
          <p:nvPr>
            <p:custDataLst>
              <p:tags r:id="rId61"/>
            </p:custDataLst>
          </p:nvPr>
        </p:nvSpPr>
        <p:spPr bwMode="auto">
          <a:xfrm>
            <a:off x="7765366" y="3689381"/>
            <a:ext cx="823189" cy="204311"/>
          </a:xfrm>
          <a:prstGeom prst="wedgeRoundRectCallout">
            <a:avLst>
              <a:gd name="adj1" fmla="val -62500"/>
              <a:gd name="adj2" fmla="val 76781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marL="0" lvl="0" indent="0" defTabSz="914400" eaLnBrk="1" hangingPunct="1">
              <a:buClrTx/>
              <a:defRPr sz="600" b="0" baseline="0">
                <a:solidFill>
                  <a:srgbClr val="262626"/>
                </a:solidFill>
                <a:latin typeface="+mn-lt"/>
                <a:cs typeface="+mn-cs"/>
              </a:defRPr>
            </a:lvl1pPr>
            <a:lvl2pPr marL="193675" indent="-192088" algn="l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200" indent="-261938" algn="l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4363" indent="-155575" algn="l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49808" indent="-130175" algn="l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pPr algn="ctr"/>
            <a:r>
              <a:rPr lang="en-US" altLang="es-ES" dirty="0">
                <a:sym typeface="Wingdings" pitchFamily="2" charset="2"/>
              </a:rPr>
              <a:t>SHUSA </a:t>
            </a:r>
            <a:r>
              <a:rPr lang="en-US" altLang="es-ES" dirty="0" smtClean="0">
                <a:sym typeface="Wingdings" pitchFamily="2" charset="2"/>
              </a:rPr>
              <a:t>Argus Implementation </a:t>
            </a:r>
            <a:r>
              <a:rPr lang="en-US" altLang="es-ES" dirty="0">
                <a:sym typeface="Wingdings" pitchFamily="2" charset="2"/>
              </a:rPr>
              <a:t>(</a:t>
            </a:r>
            <a:r>
              <a:rPr lang="en-US" altLang="es-ES" dirty="0" smtClean="0">
                <a:sym typeface="Wingdings" pitchFamily="2" charset="2"/>
              </a:rPr>
              <a:t>TBD)</a:t>
            </a:r>
            <a:endParaRPr lang="en-US" altLang="es-ES" dirty="0">
              <a:sym typeface="Wingdings" pitchFamily="2" charset="2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40288" y="6165304"/>
            <a:ext cx="7075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Tx/>
              <a:buAutoNum type="arabicParenBoth"/>
            </a:pPr>
            <a:r>
              <a:rPr lang="en-US" sz="800" dirty="0">
                <a:solidFill>
                  <a:srgbClr val="FFFFFF"/>
                </a:solidFill>
              </a:rPr>
              <a:t>Enterprise Risk Data Framework &amp; Enterprise Data Management Framework</a:t>
            </a:r>
          </a:p>
          <a:p>
            <a:pPr marL="228600" indent="-228600">
              <a:buFontTx/>
              <a:buAutoNum type="arabicParenBoth"/>
            </a:pPr>
            <a:r>
              <a:rPr lang="en-US" sz="800" dirty="0">
                <a:solidFill>
                  <a:srgbClr val="FFFFFF"/>
                </a:solidFill>
              </a:rPr>
              <a:t>Including gaps detected </a:t>
            </a:r>
          </a:p>
          <a:p>
            <a:pPr marL="228600" indent="-228600">
              <a:buFontTx/>
              <a:buAutoNum type="arabicParenBoth"/>
            </a:pPr>
            <a:r>
              <a:rPr lang="en-US" sz="800" dirty="0">
                <a:solidFill>
                  <a:srgbClr val="FFFFFF"/>
                </a:solidFill>
              </a:rPr>
              <a:t>Implementation waves shown according to SCUSA plan depending on the prioritization established for KDE, metadata, DQ, etc.</a:t>
            </a:r>
          </a:p>
          <a:p>
            <a:pPr marL="228600" indent="-228600">
              <a:buFontTx/>
              <a:buAutoNum type="arabicParenBoth"/>
            </a:pPr>
            <a:endParaRPr lang="en-US" sz="800" dirty="0">
              <a:solidFill>
                <a:srgbClr val="FFFFFF"/>
              </a:solidFill>
            </a:endParaRPr>
          </a:p>
          <a:p>
            <a:pPr marL="228600" indent="-228600">
              <a:buFontTx/>
              <a:buAutoNum type="arabicParenBoth"/>
            </a:pP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208" name="Rectangle 207">
            <a:hlinkClick r:id="" action="ppaction://noaction"/>
          </p:cNvPr>
          <p:cNvSpPr/>
          <p:nvPr>
            <p:custDataLst>
              <p:tags r:id="rId62"/>
            </p:custDataLst>
          </p:nvPr>
        </p:nvSpPr>
        <p:spPr>
          <a:xfrm>
            <a:off x="1664839" y="5626862"/>
            <a:ext cx="576072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227" name="Diamond 219"/>
          <p:cNvSpPr/>
          <p:nvPr>
            <p:custDataLst>
              <p:tags r:id="rId63"/>
            </p:custDataLst>
          </p:nvPr>
        </p:nvSpPr>
        <p:spPr bwMode="auto">
          <a:xfrm>
            <a:off x="3315396" y="2069072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228" name="Diamond 219"/>
          <p:cNvSpPr/>
          <p:nvPr>
            <p:custDataLst>
              <p:tags r:id="rId64"/>
            </p:custDataLst>
          </p:nvPr>
        </p:nvSpPr>
        <p:spPr bwMode="auto">
          <a:xfrm>
            <a:off x="3564564" y="2069072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24" name="Text Placeholder 8"/>
          <p:cNvSpPr txBox="1">
            <a:spLocks/>
          </p:cNvSpPr>
          <p:nvPr>
            <p:custDataLst>
              <p:tags r:id="rId65"/>
            </p:custDataLst>
          </p:nvPr>
        </p:nvSpPr>
        <p:spPr bwMode="auto">
          <a:xfrm>
            <a:off x="5076056" y="4856803"/>
            <a:ext cx="981549" cy="204311"/>
          </a:xfrm>
          <a:prstGeom prst="wedgeRoundRectCallout">
            <a:avLst>
              <a:gd name="adj1" fmla="val 48207"/>
              <a:gd name="adj2" fmla="val 75436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marL="0" lvl="0" indent="0" defTabSz="914400" eaLnBrk="1" hangingPunct="1">
              <a:buClrTx/>
              <a:defRPr sz="700" b="0" baseline="0">
                <a:solidFill>
                  <a:srgbClr val="262626"/>
                </a:solidFill>
                <a:latin typeface="+mn-lt"/>
                <a:cs typeface="+mn-cs"/>
              </a:defRPr>
            </a:lvl1pPr>
            <a:lvl2pPr marL="193675" indent="-192088" algn="l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200" indent="-261938" algn="l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4363" indent="-155575" algn="l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49808" indent="-130175" algn="l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r>
              <a:rPr lang="en-GB" sz="600" dirty="0" smtClean="0"/>
              <a:t>SCUSA Implementation Wave 1</a:t>
            </a:r>
            <a:r>
              <a:rPr lang="en-GB" sz="600" baseline="30000" dirty="0" smtClean="0"/>
              <a:t>(3)</a:t>
            </a:r>
            <a:r>
              <a:rPr lang="en-GB" sz="600" dirty="0" smtClean="0"/>
              <a:t> – RDA - Corp</a:t>
            </a:r>
            <a:endParaRPr lang="en-US" sz="600" dirty="0"/>
          </a:p>
        </p:txBody>
      </p:sp>
      <p:sp>
        <p:nvSpPr>
          <p:cNvPr id="130" name="Text Placeholder 8"/>
          <p:cNvSpPr txBox="1">
            <a:spLocks/>
          </p:cNvSpPr>
          <p:nvPr>
            <p:custDataLst>
              <p:tags r:id="rId66"/>
            </p:custDataLst>
          </p:nvPr>
        </p:nvSpPr>
        <p:spPr bwMode="auto">
          <a:xfrm>
            <a:off x="7964293" y="5263036"/>
            <a:ext cx="981549" cy="204311"/>
          </a:xfrm>
          <a:prstGeom prst="wedgeRoundRectCallout">
            <a:avLst>
              <a:gd name="adj1" fmla="val 21101"/>
              <a:gd name="adj2" fmla="val -79740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marL="0" lvl="0" indent="0" defTabSz="914400" eaLnBrk="1" hangingPunct="1">
              <a:buClrTx/>
              <a:defRPr sz="700" b="0" baseline="0">
                <a:solidFill>
                  <a:srgbClr val="262626"/>
                </a:solidFill>
                <a:latin typeface="+mn-lt"/>
                <a:cs typeface="+mn-cs"/>
              </a:defRPr>
            </a:lvl1pPr>
            <a:lvl2pPr marL="193675" indent="-192088" algn="l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200" indent="-261938" algn="l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4363" indent="-155575" algn="l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49808" indent="-130175" algn="l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r>
              <a:rPr lang="en-GB" sz="600" dirty="0" smtClean="0"/>
              <a:t>SCUSA Implementation Wave 3</a:t>
            </a:r>
            <a:r>
              <a:rPr lang="en-GB" sz="600" baseline="30000" dirty="0"/>
              <a:t>(3)</a:t>
            </a:r>
            <a:r>
              <a:rPr lang="en-GB" sz="600" dirty="0" smtClean="0"/>
              <a:t> – RDA - Entity</a:t>
            </a:r>
            <a:endParaRPr lang="en-US" sz="600" dirty="0"/>
          </a:p>
        </p:txBody>
      </p:sp>
      <p:sp>
        <p:nvSpPr>
          <p:cNvPr id="137" name="Text Placeholder 8"/>
          <p:cNvSpPr txBox="1">
            <a:spLocks/>
          </p:cNvSpPr>
          <p:nvPr>
            <p:custDataLst>
              <p:tags r:id="rId67"/>
            </p:custDataLst>
          </p:nvPr>
        </p:nvSpPr>
        <p:spPr bwMode="auto">
          <a:xfrm>
            <a:off x="7933851" y="4855737"/>
            <a:ext cx="981549" cy="204311"/>
          </a:xfrm>
          <a:prstGeom prst="wedgeRoundRectCallout">
            <a:avLst>
              <a:gd name="adj1" fmla="val -41005"/>
              <a:gd name="adj2" fmla="val 73588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marL="0" lvl="0" indent="0" defTabSz="914400" eaLnBrk="1" hangingPunct="1">
              <a:buClrTx/>
              <a:defRPr sz="700" b="0" baseline="0">
                <a:solidFill>
                  <a:srgbClr val="262626"/>
                </a:solidFill>
                <a:latin typeface="+mn-lt"/>
                <a:cs typeface="+mn-cs"/>
              </a:defRPr>
            </a:lvl1pPr>
            <a:lvl2pPr marL="193675" indent="-192088" algn="l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200" indent="-261938" algn="l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4363" indent="-155575" algn="l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49808" indent="-130175" algn="l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r>
              <a:rPr lang="en-GB" sz="600" dirty="0" smtClean="0"/>
              <a:t>SCUSA Implementation Wave 2</a:t>
            </a:r>
            <a:r>
              <a:rPr lang="en-GB" sz="600" baseline="30000" dirty="0"/>
              <a:t>(3)</a:t>
            </a:r>
            <a:r>
              <a:rPr lang="en-GB" sz="600" dirty="0" smtClean="0"/>
              <a:t> – RDA - Entity</a:t>
            </a:r>
            <a:endParaRPr lang="en-US" sz="600" dirty="0"/>
          </a:p>
        </p:txBody>
      </p:sp>
      <p:sp>
        <p:nvSpPr>
          <p:cNvPr id="178" name="Text Placeholder 8"/>
          <p:cNvSpPr txBox="1">
            <a:spLocks/>
          </p:cNvSpPr>
          <p:nvPr>
            <p:custDataLst>
              <p:tags r:id="rId68"/>
            </p:custDataLst>
          </p:nvPr>
        </p:nvSpPr>
        <p:spPr bwMode="auto">
          <a:xfrm>
            <a:off x="3288115" y="2265254"/>
            <a:ext cx="1060324" cy="204311"/>
          </a:xfrm>
          <a:prstGeom prst="wedgeRoundRectCallout">
            <a:avLst>
              <a:gd name="adj1" fmla="val -24320"/>
              <a:gd name="adj2" fmla="val -76918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marL="0" lvl="0" indent="0" defTabSz="914400" eaLnBrk="1" hangingPunct="1">
              <a:buClrTx/>
              <a:defRPr sz="700" b="0" baseline="0">
                <a:solidFill>
                  <a:srgbClr val="262626"/>
                </a:solidFill>
                <a:latin typeface="+mn-lt"/>
                <a:cs typeface="+mn-cs"/>
              </a:defRPr>
            </a:lvl1pPr>
            <a:lvl2pPr marL="193675" indent="-192088" algn="l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200" indent="-261938" algn="l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4363" indent="-155575" algn="l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49808" indent="-130175" algn="l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pPr algn="ctr"/>
            <a:r>
              <a:rPr lang="en-US" altLang="es-ES" sz="600" dirty="0" smtClean="0">
                <a:solidFill>
                  <a:srgbClr val="000000"/>
                </a:solidFill>
                <a:sym typeface="Wingdings" pitchFamily="2" charset="2"/>
              </a:rPr>
              <a:t>Implementation </a:t>
            </a:r>
            <a:r>
              <a:rPr lang="en-US" altLang="es-ES" sz="600" dirty="0">
                <a:solidFill>
                  <a:srgbClr val="000000"/>
                </a:solidFill>
                <a:sym typeface="Wingdings" pitchFamily="2" charset="2"/>
              </a:rPr>
              <a:t>of </a:t>
            </a:r>
            <a:r>
              <a:rPr lang="en-US" altLang="es-ES" sz="600" dirty="0" smtClean="0">
                <a:solidFill>
                  <a:srgbClr val="000000"/>
                </a:solidFill>
                <a:sym typeface="Wingdings" pitchFamily="2" charset="2"/>
              </a:rPr>
              <a:t>RDA USA Gov</a:t>
            </a:r>
            <a:r>
              <a:rPr lang="en-US" altLang="es-ES" sz="600" dirty="0">
                <a:solidFill>
                  <a:srgbClr val="000000"/>
                </a:solidFill>
                <a:sym typeface="Wingdings" pitchFamily="2" charset="2"/>
              </a:rPr>
              <a:t>. </a:t>
            </a:r>
            <a:r>
              <a:rPr lang="en-US" altLang="es-ES" sz="600" dirty="0" smtClean="0">
                <a:solidFill>
                  <a:srgbClr val="000000"/>
                </a:solidFill>
                <a:sym typeface="Wingdings" pitchFamily="2" charset="2"/>
              </a:rPr>
              <a:t>Model Committees</a:t>
            </a:r>
            <a:endParaRPr lang="en-US" altLang="es-ES" sz="600" dirty="0">
              <a:solidFill>
                <a:srgbClr val="000000"/>
              </a:solidFill>
              <a:sym typeface="Wingdings" pitchFamily="2" charset="2"/>
            </a:endParaRPr>
          </a:p>
        </p:txBody>
      </p:sp>
      <p:sp>
        <p:nvSpPr>
          <p:cNvPr id="180" name="Text Placeholder 8"/>
          <p:cNvSpPr txBox="1">
            <a:spLocks/>
          </p:cNvSpPr>
          <p:nvPr>
            <p:custDataLst>
              <p:tags r:id="rId69"/>
            </p:custDataLst>
          </p:nvPr>
        </p:nvSpPr>
        <p:spPr bwMode="auto">
          <a:xfrm>
            <a:off x="5325055" y="2613488"/>
            <a:ext cx="975137" cy="204311"/>
          </a:xfrm>
          <a:prstGeom prst="wedgeRoundRectCallout">
            <a:avLst>
              <a:gd name="adj1" fmla="val -40360"/>
              <a:gd name="adj2" fmla="val 75667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marL="0" lvl="0" indent="0" defTabSz="914400" eaLnBrk="1" hangingPunct="1">
              <a:buClrTx/>
              <a:defRPr sz="600" b="0" baseline="0">
                <a:solidFill>
                  <a:srgbClr val="262626"/>
                </a:solidFill>
                <a:latin typeface="+mn-lt"/>
                <a:cs typeface="+mn-cs"/>
              </a:defRPr>
            </a:lvl1pPr>
            <a:lvl2pPr marL="193675" indent="-192088" algn="l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200" indent="-261938" algn="l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4363" indent="-155575" algn="l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49808" indent="-130175" algn="l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pPr algn="ctr"/>
            <a:r>
              <a:rPr lang="en-US" altLang="es-ES" dirty="0" smtClean="0">
                <a:solidFill>
                  <a:srgbClr val="000000"/>
                </a:solidFill>
                <a:sym typeface="Wingdings" pitchFamily="2" charset="2"/>
              </a:rPr>
              <a:t>Integration of Personal Lending portfolios in GS </a:t>
            </a:r>
          </a:p>
        </p:txBody>
      </p:sp>
      <p:sp>
        <p:nvSpPr>
          <p:cNvPr id="181" name="Diamond 219"/>
          <p:cNvSpPr/>
          <p:nvPr>
            <p:custDataLst>
              <p:tags r:id="rId70"/>
            </p:custDataLst>
          </p:nvPr>
        </p:nvSpPr>
        <p:spPr bwMode="auto">
          <a:xfrm>
            <a:off x="5314374" y="2802559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82" name="Diamond 219"/>
          <p:cNvSpPr/>
          <p:nvPr>
            <p:custDataLst>
              <p:tags r:id="rId71"/>
            </p:custDataLst>
          </p:nvPr>
        </p:nvSpPr>
        <p:spPr bwMode="auto">
          <a:xfrm>
            <a:off x="4788478" y="2069072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83" name="Text Placeholder 8"/>
          <p:cNvSpPr txBox="1">
            <a:spLocks/>
          </p:cNvSpPr>
          <p:nvPr>
            <p:custDataLst>
              <p:tags r:id="rId72"/>
            </p:custDataLst>
          </p:nvPr>
        </p:nvSpPr>
        <p:spPr bwMode="auto">
          <a:xfrm>
            <a:off x="4800452" y="1676400"/>
            <a:ext cx="616976" cy="306467"/>
          </a:xfrm>
          <a:prstGeom prst="wedgeRoundRectCallout">
            <a:avLst>
              <a:gd name="adj1" fmla="val -35730"/>
              <a:gd name="adj2" fmla="val 91628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marL="0" lvl="0" indent="0" defTabSz="914400" eaLnBrk="1" hangingPunct="1">
              <a:buClrTx/>
              <a:defRPr sz="600" b="0" baseline="0">
                <a:solidFill>
                  <a:srgbClr val="262626"/>
                </a:solidFill>
                <a:latin typeface="+mn-lt"/>
                <a:cs typeface="+mn-cs"/>
              </a:defRPr>
            </a:lvl1pPr>
            <a:lvl2pPr marL="193675" indent="-192088" algn="l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200" indent="-261938" algn="l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4363" indent="-155575" algn="l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49808" indent="-130175" algn="l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pPr algn="ctr"/>
            <a:r>
              <a:rPr lang="en-US" altLang="es-ES" dirty="0" smtClean="0">
                <a:sym typeface="Wingdings" pitchFamily="2" charset="2"/>
              </a:rPr>
              <a:t>Functional definition of metrics</a:t>
            </a:r>
          </a:p>
        </p:txBody>
      </p:sp>
      <p:sp>
        <p:nvSpPr>
          <p:cNvPr id="186" name="Diamond 219"/>
          <p:cNvSpPr/>
          <p:nvPr>
            <p:custDataLst>
              <p:tags r:id="rId73"/>
            </p:custDataLst>
          </p:nvPr>
        </p:nvSpPr>
        <p:spPr bwMode="auto">
          <a:xfrm>
            <a:off x="7164288" y="2069072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93" name="Text Placeholder 8"/>
          <p:cNvSpPr txBox="1">
            <a:spLocks/>
          </p:cNvSpPr>
          <p:nvPr>
            <p:custDataLst>
              <p:tags r:id="rId74"/>
            </p:custDataLst>
          </p:nvPr>
        </p:nvSpPr>
        <p:spPr bwMode="auto">
          <a:xfrm>
            <a:off x="5365328" y="2243246"/>
            <a:ext cx="646832" cy="204311"/>
          </a:xfrm>
          <a:prstGeom prst="wedgeRoundRectCallout">
            <a:avLst>
              <a:gd name="adj1" fmla="val -36626"/>
              <a:gd name="adj2" fmla="val 73467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marL="0" lvl="0" indent="0" defTabSz="914400" eaLnBrk="1" hangingPunct="1">
              <a:buClrTx/>
              <a:defRPr sz="600" b="0" baseline="0">
                <a:solidFill>
                  <a:srgbClr val="262626"/>
                </a:solidFill>
                <a:latin typeface="+mn-lt"/>
                <a:cs typeface="+mn-cs"/>
              </a:defRPr>
            </a:lvl1pPr>
            <a:lvl2pPr marL="193675" indent="-192088" algn="l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200" indent="-261938" algn="l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4363" indent="-155575" algn="l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49808" indent="-130175" algn="l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pPr algn="ctr"/>
            <a:r>
              <a:rPr lang="en-US" altLang="es-ES" dirty="0" smtClean="0">
                <a:solidFill>
                  <a:srgbClr val="000000"/>
                </a:solidFill>
                <a:sym typeface="Wingdings" pitchFamily="2" charset="2"/>
              </a:rPr>
              <a:t>Define SCUSA – IHC interface files</a:t>
            </a:r>
          </a:p>
        </p:txBody>
      </p:sp>
      <p:sp>
        <p:nvSpPr>
          <p:cNvPr id="194" name="Diamond 219"/>
          <p:cNvSpPr/>
          <p:nvPr>
            <p:custDataLst>
              <p:tags r:id="rId75"/>
            </p:custDataLst>
          </p:nvPr>
        </p:nvSpPr>
        <p:spPr bwMode="auto">
          <a:xfrm>
            <a:off x="5361336" y="2463288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97" name="Diamond 219"/>
          <p:cNvSpPr/>
          <p:nvPr>
            <p:custDataLst>
              <p:tags r:id="rId76"/>
            </p:custDataLst>
          </p:nvPr>
        </p:nvSpPr>
        <p:spPr bwMode="auto">
          <a:xfrm>
            <a:off x="5727352" y="2069072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98" name="Text Placeholder 8"/>
          <p:cNvSpPr txBox="1">
            <a:spLocks/>
          </p:cNvSpPr>
          <p:nvPr>
            <p:custDataLst>
              <p:tags r:id="rId77"/>
            </p:custDataLst>
          </p:nvPr>
        </p:nvSpPr>
        <p:spPr bwMode="auto">
          <a:xfrm>
            <a:off x="5688744" y="1709790"/>
            <a:ext cx="874422" cy="306467"/>
          </a:xfrm>
          <a:prstGeom prst="wedgeRoundRectCallout">
            <a:avLst>
              <a:gd name="adj1" fmla="val -36698"/>
              <a:gd name="adj2" fmla="val 80578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lvl="0" indent="0" algn="ctr">
              <a:buClrTx/>
              <a:defRPr sz="600" b="0" baseline="0">
                <a:solidFill>
                  <a:srgbClr val="262626"/>
                </a:solidFill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 baseline="0"/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 baseline="0"/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 baseline="0"/>
            </a:lvl4pPr>
            <a:lvl5pPr marL="749808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9pPr>
          </a:lstStyle>
          <a:p>
            <a:r>
              <a:rPr lang="en-US" altLang="es-ES" dirty="0">
                <a:sym typeface="Wingdings" pitchFamily="2" charset="2"/>
              </a:rPr>
              <a:t> Analyze, adjust and approve the </a:t>
            </a:r>
            <a:r>
              <a:rPr lang="en-US" altLang="es-ES" dirty="0" smtClean="0">
                <a:sym typeface="Wingdings" pitchFamily="2" charset="2"/>
              </a:rPr>
              <a:t>frameworks </a:t>
            </a:r>
            <a:r>
              <a:rPr lang="en-US" altLang="es-ES" dirty="0">
                <a:sym typeface="Wingdings" pitchFamily="2" charset="2"/>
              </a:rPr>
              <a:t>at </a:t>
            </a:r>
            <a:r>
              <a:rPr lang="en-US" altLang="es-ES" dirty="0" smtClean="0">
                <a:sym typeface="Wingdings" pitchFamily="2" charset="2"/>
              </a:rPr>
              <a:t>the local level</a:t>
            </a:r>
            <a:r>
              <a:rPr lang="en-US" baseline="30000" dirty="0"/>
              <a:t>1</a:t>
            </a:r>
            <a:endParaRPr lang="en-US" altLang="es-ES" dirty="0">
              <a:sym typeface="Wingdings" pitchFamily="2" charset="2"/>
            </a:endParaRPr>
          </a:p>
        </p:txBody>
      </p:sp>
      <p:sp>
        <p:nvSpPr>
          <p:cNvPr id="200" name="Diamond 219"/>
          <p:cNvSpPr/>
          <p:nvPr>
            <p:custDataLst>
              <p:tags r:id="rId78"/>
            </p:custDataLst>
          </p:nvPr>
        </p:nvSpPr>
        <p:spPr bwMode="auto">
          <a:xfrm>
            <a:off x="4318552" y="2075461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203" name="Rectangle 202"/>
          <p:cNvSpPr/>
          <p:nvPr>
            <p:custDataLst>
              <p:tags r:id="rId79"/>
            </p:custDataLst>
          </p:nvPr>
        </p:nvSpPr>
        <p:spPr bwMode="auto">
          <a:xfrm>
            <a:off x="4417299" y="1288925"/>
            <a:ext cx="535701" cy="96207"/>
          </a:xfrm>
          <a:prstGeom prst="rect">
            <a:avLst/>
          </a:prstGeom>
          <a:solidFill>
            <a:schemeClr val="bg1"/>
          </a:solidFill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 algn="ctr">
              <a:lnSpc>
                <a:spcPct val="85000"/>
              </a:lnSpc>
            </a:pPr>
            <a:r>
              <a:rPr lang="es-ES" sz="1200" b="1" dirty="0">
                <a:solidFill>
                  <a:srgbClr val="FF0000"/>
                </a:solidFill>
              </a:rPr>
              <a:t>2015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204" name="Rectangle 203"/>
          <p:cNvSpPr/>
          <p:nvPr>
            <p:custDataLst>
              <p:tags r:id="rId80"/>
            </p:custDataLst>
          </p:nvPr>
        </p:nvSpPr>
        <p:spPr bwMode="auto">
          <a:xfrm>
            <a:off x="7765366" y="1288925"/>
            <a:ext cx="586043" cy="96207"/>
          </a:xfrm>
          <a:prstGeom prst="rect">
            <a:avLst/>
          </a:prstGeom>
          <a:solidFill>
            <a:schemeClr val="bg1"/>
          </a:solidFill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 algn="ctr">
              <a:lnSpc>
                <a:spcPct val="85000"/>
              </a:lnSpc>
            </a:pPr>
            <a:r>
              <a:rPr lang="es-ES" sz="1200" b="1" dirty="0">
                <a:solidFill>
                  <a:srgbClr val="FF0000"/>
                </a:solidFill>
              </a:rPr>
              <a:t>2016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150" name="Text Placeholder 8"/>
          <p:cNvSpPr txBox="1">
            <a:spLocks/>
          </p:cNvSpPr>
          <p:nvPr>
            <p:custDataLst>
              <p:tags r:id="rId81"/>
            </p:custDataLst>
          </p:nvPr>
        </p:nvSpPr>
        <p:spPr bwMode="auto">
          <a:xfrm>
            <a:off x="6683349" y="4857000"/>
            <a:ext cx="694254" cy="209515"/>
          </a:xfrm>
          <a:prstGeom prst="wedgeRoundRectCallout">
            <a:avLst>
              <a:gd name="adj1" fmla="val 41623"/>
              <a:gd name="adj2" fmla="val 82185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noAutofit/>
          </a:bodyPr>
          <a:lstStyle>
            <a:defPPr>
              <a:defRPr lang="en-US"/>
            </a:defPPr>
            <a:lvl1pPr lvl="0" indent="0" algn="ctr">
              <a:buClrTx/>
              <a:defRPr sz="600" b="0" baseline="0">
                <a:solidFill>
                  <a:srgbClr val="262626"/>
                </a:solidFill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 baseline="0"/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 baseline="0"/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 baseline="0"/>
            </a:lvl4pPr>
            <a:lvl5pPr marL="749808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9pPr>
          </a:lstStyle>
          <a:p>
            <a:r>
              <a:rPr lang="en-GB" dirty="0"/>
              <a:t>Top Mgmt. Metrics E2E traceability</a:t>
            </a:r>
            <a:endParaRPr lang="en-US" dirty="0"/>
          </a:p>
        </p:txBody>
      </p:sp>
      <p:sp>
        <p:nvSpPr>
          <p:cNvPr id="166" name="Diamond 219"/>
          <p:cNvSpPr/>
          <p:nvPr>
            <p:custDataLst>
              <p:tags r:id="rId82"/>
            </p:custDataLst>
          </p:nvPr>
        </p:nvSpPr>
        <p:spPr bwMode="auto">
          <a:xfrm>
            <a:off x="7902545" y="5065267"/>
            <a:ext cx="90000" cy="141053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205" name="Text Placeholder 8"/>
          <p:cNvSpPr txBox="1">
            <a:spLocks/>
          </p:cNvSpPr>
          <p:nvPr>
            <p:custDataLst>
              <p:tags r:id="rId83"/>
            </p:custDataLst>
          </p:nvPr>
        </p:nvSpPr>
        <p:spPr bwMode="auto">
          <a:xfrm>
            <a:off x="2554705" y="1742911"/>
            <a:ext cx="764836" cy="306467"/>
          </a:xfrm>
          <a:prstGeom prst="wedgeRoundRectCallout">
            <a:avLst>
              <a:gd name="adj1" fmla="val 49530"/>
              <a:gd name="adj2" fmla="val 68193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marL="0" lvl="0" indent="0" defTabSz="914400" eaLnBrk="1" hangingPunct="1">
              <a:buClrTx/>
              <a:defRPr sz="600" b="0" baseline="0">
                <a:solidFill>
                  <a:srgbClr val="262626"/>
                </a:solidFill>
                <a:latin typeface="+mn-lt"/>
                <a:cs typeface="+mn-cs"/>
              </a:defRPr>
            </a:lvl1pPr>
            <a:lvl2pPr marL="193675" indent="-192088" algn="l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200" indent="-261938" algn="l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4363" indent="-155575" algn="l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49808" indent="-130175" algn="l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r>
              <a:rPr lang="en-US" altLang="es-ES" dirty="0" smtClean="0">
                <a:sym typeface="Wingdings" pitchFamily="2" charset="2"/>
              </a:rPr>
              <a:t>Receive Target Operating Model SHUSA</a:t>
            </a:r>
          </a:p>
        </p:txBody>
      </p:sp>
      <p:sp>
        <p:nvSpPr>
          <p:cNvPr id="206" name="Diamond 219"/>
          <p:cNvSpPr/>
          <p:nvPr>
            <p:custDataLst>
              <p:tags r:id="rId84"/>
            </p:custDataLst>
          </p:nvPr>
        </p:nvSpPr>
        <p:spPr bwMode="auto">
          <a:xfrm>
            <a:off x="3750152" y="2069072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207" name="Text Placeholder 8"/>
          <p:cNvSpPr txBox="1">
            <a:spLocks/>
          </p:cNvSpPr>
          <p:nvPr>
            <p:custDataLst>
              <p:tags r:id="rId85"/>
            </p:custDataLst>
          </p:nvPr>
        </p:nvSpPr>
        <p:spPr bwMode="auto">
          <a:xfrm>
            <a:off x="4030384" y="1691834"/>
            <a:ext cx="636110" cy="306467"/>
          </a:xfrm>
          <a:prstGeom prst="wedgeRoundRectCallout">
            <a:avLst>
              <a:gd name="adj1" fmla="val -516"/>
              <a:gd name="adj2" fmla="val 82971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marL="0" lvl="0" indent="0" defTabSz="914400" eaLnBrk="1" hangingPunct="1">
              <a:buClrTx/>
              <a:defRPr sz="600" b="0" baseline="0">
                <a:solidFill>
                  <a:srgbClr val="262626"/>
                </a:solidFill>
                <a:latin typeface="+mn-lt"/>
                <a:cs typeface="+mn-cs"/>
              </a:defRPr>
            </a:lvl1pPr>
            <a:lvl2pPr marL="193675" indent="-192088" algn="l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200" indent="-261938" algn="l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4363" indent="-155575" algn="l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49808" indent="-130175" algn="l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r>
              <a:rPr lang="en-US" dirty="0"/>
              <a:t>SHUSA </a:t>
            </a:r>
            <a:r>
              <a:rPr lang="en-US" dirty="0" smtClean="0"/>
              <a:t>approve </a:t>
            </a:r>
            <a:r>
              <a:rPr lang="en-US" dirty="0"/>
              <a:t>and distribute the </a:t>
            </a:r>
            <a:r>
              <a:rPr lang="en-US" dirty="0" smtClean="0"/>
              <a:t>frameworks</a:t>
            </a:r>
            <a:r>
              <a:rPr lang="en-US" baseline="30000" dirty="0" smtClean="0"/>
              <a:t>1</a:t>
            </a:r>
            <a:endParaRPr lang="en-US" altLang="es-ES" baseline="30000" dirty="0" smtClean="0">
              <a:sym typeface="Wingdings" pitchFamily="2" charset="2"/>
            </a:endParaRPr>
          </a:p>
        </p:txBody>
      </p:sp>
      <p:sp>
        <p:nvSpPr>
          <p:cNvPr id="211" name="Text Placeholder 8"/>
          <p:cNvSpPr txBox="1">
            <a:spLocks/>
          </p:cNvSpPr>
          <p:nvPr>
            <p:custDataLst>
              <p:tags r:id="rId86"/>
            </p:custDataLst>
          </p:nvPr>
        </p:nvSpPr>
        <p:spPr bwMode="auto">
          <a:xfrm>
            <a:off x="3423623" y="1697598"/>
            <a:ext cx="491093" cy="306467"/>
          </a:xfrm>
          <a:prstGeom prst="wedgeRoundRectCallout">
            <a:avLst>
              <a:gd name="adj1" fmla="val 25778"/>
              <a:gd name="adj2" fmla="val 77895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marL="0" lvl="0" indent="0" defTabSz="914400" eaLnBrk="1" hangingPunct="1">
              <a:buClrTx/>
              <a:defRPr sz="700" b="0" baseline="0">
                <a:solidFill>
                  <a:srgbClr val="262626"/>
                </a:solidFill>
                <a:latin typeface="+mn-lt"/>
                <a:cs typeface="+mn-cs"/>
              </a:defRPr>
            </a:lvl1pPr>
            <a:lvl2pPr marL="193675" indent="-192088" algn="l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200" indent="-261938" algn="l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4363" indent="-155575" algn="l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49808" indent="-130175" algn="l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pPr algn="ctr"/>
            <a:r>
              <a:rPr lang="en-US" altLang="es-ES" sz="600" dirty="0" smtClean="0">
                <a:sym typeface="Wingdings" pitchFamily="2" charset="2"/>
              </a:rPr>
              <a:t>Implementation of CDO/Risk MI</a:t>
            </a:r>
            <a:endParaRPr lang="en-US" altLang="es-ES" sz="600" dirty="0">
              <a:sym typeface="Wingdings" pitchFamily="2" charset="2"/>
            </a:endParaRPr>
          </a:p>
        </p:txBody>
      </p:sp>
      <p:sp>
        <p:nvSpPr>
          <p:cNvPr id="213" name="Text Placeholder 8"/>
          <p:cNvSpPr txBox="1">
            <a:spLocks/>
          </p:cNvSpPr>
          <p:nvPr>
            <p:custDataLst>
              <p:tags r:id="rId87"/>
            </p:custDataLst>
          </p:nvPr>
        </p:nvSpPr>
        <p:spPr bwMode="auto">
          <a:xfrm>
            <a:off x="6884371" y="1742911"/>
            <a:ext cx="771460" cy="204311"/>
          </a:xfrm>
          <a:prstGeom prst="wedgeRoundRectCallout">
            <a:avLst>
              <a:gd name="adj1" fmla="val -10596"/>
              <a:gd name="adj2" fmla="val 110911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marL="0" lvl="0" indent="0" defTabSz="914400" eaLnBrk="1" hangingPunct="1">
              <a:buClrTx/>
              <a:defRPr sz="600" b="0" baseline="0">
                <a:solidFill>
                  <a:srgbClr val="262626"/>
                </a:solidFill>
                <a:latin typeface="+mn-lt"/>
                <a:cs typeface="+mn-cs"/>
              </a:defRPr>
            </a:lvl1pPr>
            <a:lvl2pPr marL="193675" indent="-192088" algn="l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200" indent="-261938" algn="l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4363" indent="-155575" algn="l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49808" indent="-130175" algn="l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pPr algn="ctr"/>
            <a:r>
              <a:rPr lang="en-US" altLang="es-ES" dirty="0" smtClean="0">
                <a:sym typeface="Wingdings" pitchFamily="2" charset="2"/>
              </a:rPr>
              <a:t>Reporting Generation Documents</a:t>
            </a:r>
          </a:p>
        </p:txBody>
      </p:sp>
      <p:sp>
        <p:nvSpPr>
          <p:cNvPr id="132" name="Text Placeholder 8"/>
          <p:cNvSpPr txBox="1">
            <a:spLocks/>
          </p:cNvSpPr>
          <p:nvPr>
            <p:custDataLst>
              <p:tags r:id="rId88"/>
            </p:custDataLst>
          </p:nvPr>
        </p:nvSpPr>
        <p:spPr bwMode="auto">
          <a:xfrm>
            <a:off x="2880199" y="2968315"/>
            <a:ext cx="971721" cy="204311"/>
          </a:xfrm>
          <a:prstGeom prst="wedgeRoundRectCallout">
            <a:avLst>
              <a:gd name="adj1" fmla="val 52098"/>
              <a:gd name="adj2" fmla="val 79456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marL="0" lvl="0" indent="0" defTabSz="914400" eaLnBrk="1" hangingPunct="1">
              <a:buClrTx/>
              <a:defRPr sz="600" b="0" baseline="0">
                <a:solidFill>
                  <a:srgbClr val="262626"/>
                </a:solidFill>
                <a:latin typeface="+mn-lt"/>
                <a:cs typeface="+mn-cs"/>
              </a:defRPr>
            </a:lvl1pPr>
            <a:lvl2pPr marL="193675" indent="-192088" algn="l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200" indent="-261938" algn="l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4363" indent="-155575" algn="l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49808" indent="-130175" algn="l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r>
              <a:rPr lang="en-US" altLang="es-ES" dirty="0">
                <a:sym typeface="Wingdings" pitchFamily="2" charset="2"/>
              </a:rPr>
              <a:t>Transfer existing platform to NY Market Risk (AIRE)</a:t>
            </a:r>
            <a:endParaRPr lang="en-US" altLang="es-ES" dirty="0" smtClean="0">
              <a:sym typeface="Wingdings" pitchFamily="2" charset="2"/>
            </a:endParaRPr>
          </a:p>
        </p:txBody>
      </p:sp>
      <p:sp>
        <p:nvSpPr>
          <p:cNvPr id="136" name="Diamond 219"/>
          <p:cNvSpPr/>
          <p:nvPr>
            <p:custDataLst>
              <p:tags r:id="rId89"/>
            </p:custDataLst>
          </p:nvPr>
        </p:nvSpPr>
        <p:spPr bwMode="auto">
          <a:xfrm>
            <a:off x="3892988" y="3161985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74" name="Text Placeholder 8"/>
          <p:cNvSpPr txBox="1">
            <a:spLocks/>
          </p:cNvSpPr>
          <p:nvPr>
            <p:custDataLst>
              <p:tags r:id="rId90"/>
            </p:custDataLst>
          </p:nvPr>
        </p:nvSpPr>
        <p:spPr bwMode="auto">
          <a:xfrm>
            <a:off x="2746912" y="4901089"/>
            <a:ext cx="649658" cy="204311"/>
          </a:xfrm>
          <a:prstGeom prst="wedgeRoundRectCallout">
            <a:avLst>
              <a:gd name="adj1" fmla="val 60280"/>
              <a:gd name="adj2" fmla="val 47451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marL="0" lvl="0" indent="0" defTabSz="914400" eaLnBrk="1" hangingPunct="1">
              <a:buClrTx/>
              <a:defRPr sz="700" b="0" baseline="0">
                <a:solidFill>
                  <a:srgbClr val="262626"/>
                </a:solidFill>
                <a:latin typeface="+mn-lt"/>
                <a:cs typeface="+mn-cs"/>
              </a:defRPr>
            </a:lvl1pPr>
            <a:lvl2pPr marL="193675" indent="-192088" algn="l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200" indent="-261938" algn="l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4363" indent="-155575" algn="l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49808" indent="-130175" algn="l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r>
              <a:rPr lang="en-GB" sz="600" dirty="0"/>
              <a:t>Framework Local Implementation</a:t>
            </a:r>
            <a:endParaRPr lang="en-US" sz="600" dirty="0"/>
          </a:p>
        </p:txBody>
      </p:sp>
      <p:sp>
        <p:nvSpPr>
          <p:cNvPr id="175" name="Diamond 183"/>
          <p:cNvSpPr/>
          <p:nvPr>
            <p:custDataLst>
              <p:tags r:id="rId91"/>
            </p:custDataLst>
          </p:nvPr>
        </p:nvSpPr>
        <p:spPr bwMode="auto">
          <a:xfrm>
            <a:off x="3415200" y="5080531"/>
            <a:ext cx="90000" cy="144000"/>
          </a:xfrm>
          <a:prstGeom prst="diamond">
            <a:avLst/>
          </a:prstGeom>
          <a:solidFill>
            <a:srgbClr val="C00000"/>
          </a:solidFill>
          <a:ln w="3175"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5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225" name="Text Box 29"/>
          <p:cNvSpPr txBox="1">
            <a:spLocks noChangeArrowheads="1"/>
          </p:cNvSpPr>
          <p:nvPr>
            <p:custDataLst>
              <p:tags r:id="rId92"/>
            </p:custDataLst>
          </p:nvPr>
        </p:nvSpPr>
        <p:spPr bwMode="auto">
          <a:xfrm>
            <a:off x="268612" y="5863331"/>
            <a:ext cx="1376000" cy="2743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lIns="72000" tIns="72000" rIns="72000" bIns="72000" anchor="ctr">
            <a:noAutofit/>
          </a:bodyPr>
          <a:lstStyle>
            <a:defPPr>
              <a:defRPr lang="es-ES"/>
            </a:defPPr>
            <a:lvl1pPr marL="628650" indent="-612775" fontAlgn="auto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SzPct val="130000"/>
              <a:tabLst>
                <a:tab pos="407988" algn="l"/>
                <a:tab pos="6323013" algn="l"/>
              </a:tabLst>
              <a:defRPr sz="1100">
                <a:solidFill>
                  <a:schemeClr val="bg1"/>
                </a:solidFill>
                <a:cs typeface="+mn-cs"/>
              </a:defRPr>
            </a:lvl1pPr>
            <a:lvl2pPr>
              <a:tabLst>
                <a:tab pos="407988" algn="l"/>
                <a:tab pos="6323013" algn="l"/>
              </a:tabLst>
            </a:lvl2pPr>
            <a:lvl3pPr>
              <a:tabLst>
                <a:tab pos="407988" algn="l"/>
                <a:tab pos="6323013" algn="l"/>
              </a:tabLst>
            </a:lvl3pPr>
            <a:lvl4pPr>
              <a:tabLst>
                <a:tab pos="407988" algn="l"/>
                <a:tab pos="6323013" algn="l"/>
              </a:tabLst>
            </a:lvl4pPr>
            <a:lvl5pPr>
              <a:tabLst>
                <a:tab pos="407988" algn="l"/>
                <a:tab pos="6323013" algn="l"/>
              </a:tabLst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9pPr>
          </a:lstStyle>
          <a:p>
            <a:r>
              <a:rPr lang="en-US" dirty="0">
                <a:solidFill>
                  <a:srgbClr val="FFFFFF"/>
                </a:solidFill>
              </a:rPr>
              <a:t>Certification</a:t>
            </a:r>
          </a:p>
        </p:txBody>
      </p:sp>
      <p:sp>
        <p:nvSpPr>
          <p:cNvPr id="226" name="Rectangle 225">
            <a:hlinkClick r:id="" action="ppaction://noaction"/>
          </p:cNvPr>
          <p:cNvSpPr/>
          <p:nvPr>
            <p:custDataLst>
              <p:tags r:id="rId93"/>
            </p:custDataLst>
          </p:nvPr>
        </p:nvSpPr>
        <p:spPr>
          <a:xfrm>
            <a:off x="1647905" y="5996674"/>
            <a:ext cx="576072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229" name="Text Placeholder 8"/>
          <p:cNvSpPr txBox="1">
            <a:spLocks/>
          </p:cNvSpPr>
          <p:nvPr>
            <p:custDataLst>
              <p:tags r:id="rId94"/>
            </p:custDataLst>
          </p:nvPr>
        </p:nvSpPr>
        <p:spPr bwMode="auto">
          <a:xfrm>
            <a:off x="6966780" y="5794178"/>
            <a:ext cx="585053" cy="137420"/>
          </a:xfrm>
          <a:prstGeom prst="wedgeRoundRectCallout">
            <a:avLst>
              <a:gd name="adj1" fmla="val 1885"/>
              <a:gd name="adj2" fmla="val 102016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noAutofit/>
          </a:bodyPr>
          <a:lstStyle>
            <a:defPPr>
              <a:defRPr lang="en-US"/>
            </a:defPPr>
            <a:lvl1pPr lvl="0" indent="0">
              <a:buClrTx/>
              <a:defRPr sz="600" b="0" baseline="0">
                <a:solidFill>
                  <a:srgbClr val="262626"/>
                </a:solidFill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 baseline="0"/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 baseline="0"/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 baseline="0"/>
            </a:lvl4pPr>
            <a:lvl5pPr marL="749808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9pPr>
          </a:lstStyle>
          <a:p>
            <a:pPr algn="ctr"/>
            <a:r>
              <a:rPr lang="en-GB" dirty="0"/>
              <a:t>Certification</a:t>
            </a:r>
            <a:endParaRPr lang="en-US" dirty="0"/>
          </a:p>
        </p:txBody>
      </p:sp>
      <p:sp>
        <p:nvSpPr>
          <p:cNvPr id="230" name="Text Placeholder 8"/>
          <p:cNvSpPr txBox="1">
            <a:spLocks/>
          </p:cNvSpPr>
          <p:nvPr>
            <p:custDataLst>
              <p:tags r:id="rId95"/>
            </p:custDataLst>
          </p:nvPr>
        </p:nvSpPr>
        <p:spPr bwMode="auto">
          <a:xfrm flipH="1">
            <a:off x="3630799" y="5803736"/>
            <a:ext cx="927401" cy="137420"/>
          </a:xfrm>
          <a:prstGeom prst="wedgeRoundRectCallout">
            <a:avLst>
              <a:gd name="adj1" fmla="val -51234"/>
              <a:gd name="adj2" fmla="val 118465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noAutofit/>
          </a:bodyPr>
          <a:lstStyle>
            <a:defPPr>
              <a:defRPr lang="en-US"/>
            </a:defPPr>
            <a:lvl1pPr lvl="0" indent="0" algn="ctr">
              <a:buClrTx/>
              <a:defRPr sz="600" b="0" baseline="0">
                <a:solidFill>
                  <a:srgbClr val="262626"/>
                </a:solidFill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 baseline="0"/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 baseline="0"/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 baseline="0"/>
            </a:lvl4pPr>
            <a:lvl5pPr marL="749808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9pPr>
          </a:lstStyle>
          <a:p>
            <a:r>
              <a:rPr lang="en-GB" dirty="0"/>
              <a:t>Certification (preliminary)</a:t>
            </a:r>
          </a:p>
        </p:txBody>
      </p:sp>
      <p:sp>
        <p:nvSpPr>
          <p:cNvPr id="231" name="Diamond 230"/>
          <p:cNvSpPr/>
          <p:nvPr>
            <p:custDataLst>
              <p:tags r:id="rId96"/>
            </p:custDataLst>
          </p:nvPr>
        </p:nvSpPr>
        <p:spPr bwMode="auto">
          <a:xfrm>
            <a:off x="4568622" y="5923130"/>
            <a:ext cx="91440" cy="146304"/>
          </a:xfrm>
          <a:prstGeom prst="diamond">
            <a:avLst/>
          </a:prstGeom>
          <a:solidFill>
            <a:srgbClr val="C00000"/>
          </a:solidFill>
          <a:ln w="3175"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5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232" name="Diamond 231"/>
          <p:cNvSpPr/>
          <p:nvPr>
            <p:custDataLst>
              <p:tags r:id="rId97"/>
            </p:custDataLst>
          </p:nvPr>
        </p:nvSpPr>
        <p:spPr bwMode="auto">
          <a:xfrm>
            <a:off x="7223760" y="5946381"/>
            <a:ext cx="91440" cy="146304"/>
          </a:xfrm>
          <a:prstGeom prst="diamond">
            <a:avLst/>
          </a:prstGeom>
          <a:solidFill>
            <a:srgbClr val="C00000"/>
          </a:solidFill>
          <a:ln w="3175"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5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233" name="578 Rectángulo"/>
          <p:cNvSpPr>
            <a:spLocks noChangeArrowheads="1"/>
          </p:cNvSpPr>
          <p:nvPr/>
        </p:nvSpPr>
        <p:spPr bwMode="auto">
          <a:xfrm>
            <a:off x="7705267" y="5829087"/>
            <a:ext cx="122618" cy="923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  <a:extLst/>
        </p:spPr>
        <p:txBody>
          <a:bodyPr wrap="square" lIns="0" tIns="0" rIns="0" bIns="0" anchor="ctr" anchorCtr="0">
            <a:spAutoFit/>
          </a:bodyPr>
          <a:lstStyle/>
          <a:p>
            <a:endParaRPr lang="en-US" sz="600" dirty="0">
              <a:solidFill>
                <a:srgbClr val="262626"/>
              </a:solidFill>
            </a:endParaRPr>
          </a:p>
        </p:txBody>
      </p:sp>
      <p:sp>
        <p:nvSpPr>
          <p:cNvPr id="234" name="Rectangle 233"/>
          <p:cNvSpPr/>
          <p:nvPr/>
        </p:nvSpPr>
        <p:spPr bwMode="auto">
          <a:xfrm>
            <a:off x="7644478" y="5768127"/>
            <a:ext cx="1064065" cy="200338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000000"/>
                </a:solidFill>
              </a:rPr>
              <a:t>       </a:t>
            </a:r>
            <a:r>
              <a:rPr lang="en-US" sz="600" dirty="0" smtClean="0">
                <a:solidFill>
                  <a:srgbClr val="000000"/>
                </a:solidFill>
              </a:rPr>
              <a:t> SHUSA / Corporate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00" dirty="0" smtClean="0">
                <a:solidFill>
                  <a:srgbClr val="000000"/>
                </a:solidFill>
              </a:rPr>
              <a:t>Dependencies</a:t>
            </a:r>
            <a:endParaRPr lang="en-US" sz="600" dirty="0">
              <a:solidFill>
                <a:srgbClr val="000000"/>
              </a:solidFill>
            </a:endParaRPr>
          </a:p>
        </p:txBody>
      </p:sp>
      <p:sp>
        <p:nvSpPr>
          <p:cNvPr id="138" name="Diamond 219"/>
          <p:cNvSpPr/>
          <p:nvPr>
            <p:custDataLst>
              <p:tags r:id="rId98"/>
            </p:custDataLst>
          </p:nvPr>
        </p:nvSpPr>
        <p:spPr bwMode="auto">
          <a:xfrm>
            <a:off x="6250786" y="2070608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95" name="Text Placeholder 8"/>
          <p:cNvSpPr txBox="1">
            <a:spLocks/>
          </p:cNvSpPr>
          <p:nvPr>
            <p:custDataLst>
              <p:tags r:id="rId99"/>
            </p:custDataLst>
          </p:nvPr>
        </p:nvSpPr>
        <p:spPr bwMode="auto">
          <a:xfrm>
            <a:off x="2924117" y="5317648"/>
            <a:ext cx="886680" cy="204311"/>
          </a:xfrm>
          <a:prstGeom prst="wedgeRoundRectCallout">
            <a:avLst>
              <a:gd name="adj1" fmla="val 49566"/>
              <a:gd name="adj2" fmla="val 94308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marL="0" lvl="0" indent="0" defTabSz="914400" eaLnBrk="1" hangingPunct="1">
              <a:buClrTx/>
              <a:defRPr sz="700" b="0" baseline="0">
                <a:solidFill>
                  <a:srgbClr val="262626"/>
                </a:solidFill>
                <a:latin typeface="+mn-lt"/>
                <a:cs typeface="+mn-cs"/>
              </a:defRPr>
            </a:lvl1pPr>
            <a:lvl2pPr marL="193675" indent="-192088" algn="l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200" indent="-261938" algn="l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4363" indent="-155575" algn="l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49808" indent="-130175" algn="l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r>
              <a:rPr lang="en-GB" sz="600" dirty="0" smtClean="0"/>
              <a:t>DQ Governance Local</a:t>
            </a:r>
          </a:p>
          <a:p>
            <a:r>
              <a:rPr lang="en-GB" sz="600" dirty="0" smtClean="0"/>
              <a:t>Implementation</a:t>
            </a:r>
            <a:endParaRPr lang="en-US" sz="600" dirty="0"/>
          </a:p>
        </p:txBody>
      </p:sp>
      <p:sp>
        <p:nvSpPr>
          <p:cNvPr id="196" name="Diamond 219"/>
          <p:cNvSpPr/>
          <p:nvPr>
            <p:custDataLst>
              <p:tags r:id="rId100"/>
            </p:custDataLst>
          </p:nvPr>
        </p:nvSpPr>
        <p:spPr bwMode="auto">
          <a:xfrm>
            <a:off x="3824717" y="5560499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201" name="Diamond 219"/>
          <p:cNvSpPr/>
          <p:nvPr>
            <p:custDataLst>
              <p:tags r:id="rId101"/>
            </p:custDataLst>
          </p:nvPr>
        </p:nvSpPr>
        <p:spPr bwMode="auto">
          <a:xfrm>
            <a:off x="7366005" y="5556556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202" name="Text Placeholder 8"/>
          <p:cNvSpPr txBox="1">
            <a:spLocks/>
          </p:cNvSpPr>
          <p:nvPr>
            <p:custDataLst>
              <p:tags r:id="rId102"/>
            </p:custDataLst>
          </p:nvPr>
        </p:nvSpPr>
        <p:spPr bwMode="auto">
          <a:xfrm>
            <a:off x="6566058" y="5266692"/>
            <a:ext cx="788388" cy="306467"/>
          </a:xfrm>
          <a:prstGeom prst="wedgeRoundRectCallout">
            <a:avLst>
              <a:gd name="adj1" fmla="val 51374"/>
              <a:gd name="adj2" fmla="val 71723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marL="0" lvl="0" indent="0" defTabSz="914400" eaLnBrk="1" hangingPunct="1">
              <a:buClrTx/>
              <a:defRPr sz="700" b="0" baseline="0">
                <a:solidFill>
                  <a:srgbClr val="262626"/>
                </a:solidFill>
                <a:latin typeface="+mn-lt"/>
                <a:cs typeface="+mn-cs"/>
              </a:defRPr>
            </a:lvl1pPr>
            <a:lvl2pPr marL="193675" indent="-192088" algn="l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200" indent="-261938" algn="l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4363" indent="-155575" algn="l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49808" indent="-130175" algn="l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pPr algn="ctr"/>
            <a:r>
              <a:rPr lang="en-GB" sz="600" dirty="0"/>
              <a:t>DQ Program implementation for critical lines of action </a:t>
            </a:r>
            <a:endParaRPr lang="en-US" sz="600" dirty="0"/>
          </a:p>
        </p:txBody>
      </p:sp>
      <p:sp>
        <p:nvSpPr>
          <p:cNvPr id="209" name="Text Placeholder 8"/>
          <p:cNvSpPr txBox="1">
            <a:spLocks/>
          </p:cNvSpPr>
          <p:nvPr>
            <p:custDataLst>
              <p:tags r:id="rId103"/>
            </p:custDataLst>
          </p:nvPr>
        </p:nvSpPr>
        <p:spPr bwMode="auto">
          <a:xfrm>
            <a:off x="3868928" y="5328149"/>
            <a:ext cx="764836" cy="204311"/>
          </a:xfrm>
          <a:prstGeom prst="wedgeRoundRectCallout">
            <a:avLst>
              <a:gd name="adj1" fmla="val 49566"/>
              <a:gd name="adj2" fmla="val 94308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marL="0" lvl="0" indent="0" defTabSz="914400" eaLnBrk="1" hangingPunct="1">
              <a:buClrTx/>
              <a:defRPr sz="700" b="0" baseline="0">
                <a:solidFill>
                  <a:srgbClr val="262626"/>
                </a:solidFill>
                <a:latin typeface="+mn-lt"/>
                <a:cs typeface="+mn-cs"/>
              </a:defRPr>
            </a:lvl1pPr>
            <a:lvl2pPr marL="193675" indent="-192088" algn="l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200" indent="-261938" algn="l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4363" indent="-155575" algn="l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49808" indent="-130175" algn="l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r>
              <a:rPr lang="en-GB" sz="600" dirty="0" smtClean="0"/>
              <a:t>Data Clusters model plan completed</a:t>
            </a:r>
            <a:endParaRPr lang="en-US" sz="600" dirty="0"/>
          </a:p>
        </p:txBody>
      </p:sp>
      <p:sp>
        <p:nvSpPr>
          <p:cNvPr id="210" name="Diamond 219"/>
          <p:cNvSpPr/>
          <p:nvPr>
            <p:custDataLst>
              <p:tags r:id="rId104"/>
            </p:custDataLst>
          </p:nvPr>
        </p:nvSpPr>
        <p:spPr bwMode="auto">
          <a:xfrm>
            <a:off x="4647684" y="5571000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214" name="Diamond 219"/>
          <p:cNvSpPr/>
          <p:nvPr>
            <p:custDataLst>
              <p:tags r:id="rId105"/>
            </p:custDataLst>
          </p:nvPr>
        </p:nvSpPr>
        <p:spPr bwMode="auto">
          <a:xfrm>
            <a:off x="6077988" y="5567567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215" name="Text Placeholder 8"/>
          <p:cNvSpPr txBox="1">
            <a:spLocks/>
          </p:cNvSpPr>
          <p:nvPr>
            <p:custDataLst>
              <p:tags r:id="rId106"/>
            </p:custDataLst>
          </p:nvPr>
        </p:nvSpPr>
        <p:spPr bwMode="auto">
          <a:xfrm>
            <a:off x="5956601" y="5264760"/>
            <a:ext cx="562734" cy="306467"/>
          </a:xfrm>
          <a:prstGeom prst="wedgeRoundRectCallout">
            <a:avLst>
              <a:gd name="adj1" fmla="val 2223"/>
              <a:gd name="adj2" fmla="val 75003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marL="0" lvl="0" indent="0" defTabSz="914400" eaLnBrk="1" hangingPunct="1">
              <a:buClrTx/>
              <a:defRPr sz="700" b="0" baseline="0">
                <a:solidFill>
                  <a:srgbClr val="262626"/>
                </a:solidFill>
                <a:latin typeface="+mn-lt"/>
                <a:cs typeface="+mn-cs"/>
              </a:defRPr>
            </a:lvl1pPr>
            <a:lvl2pPr marL="193675" indent="-192088" algn="l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200" indent="-261938" algn="l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4363" indent="-155575" algn="l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49808" indent="-130175" algn="l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pPr algn="ctr"/>
            <a:r>
              <a:rPr lang="en-GB" sz="600" dirty="0"/>
              <a:t>DQ KPIs scorecard </a:t>
            </a:r>
            <a:r>
              <a:rPr lang="en-GB" sz="600" dirty="0" smtClean="0"/>
              <a:t>implemented</a:t>
            </a:r>
            <a:endParaRPr lang="en-US" sz="600" dirty="0"/>
          </a:p>
        </p:txBody>
      </p:sp>
      <p:sp>
        <p:nvSpPr>
          <p:cNvPr id="216" name="Text Placeholder 8"/>
          <p:cNvSpPr txBox="1">
            <a:spLocks/>
          </p:cNvSpPr>
          <p:nvPr>
            <p:custDataLst>
              <p:tags r:id="rId107"/>
            </p:custDataLst>
          </p:nvPr>
        </p:nvSpPr>
        <p:spPr bwMode="auto">
          <a:xfrm>
            <a:off x="4014190" y="3695224"/>
            <a:ext cx="789498" cy="204311"/>
          </a:xfrm>
          <a:prstGeom prst="wedgeRoundRectCallout">
            <a:avLst>
              <a:gd name="adj1" fmla="val 49811"/>
              <a:gd name="adj2" fmla="val 91888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marL="0" lvl="0" indent="0" defTabSz="914400" eaLnBrk="1" hangingPunct="1">
              <a:buClrTx/>
              <a:defRPr sz="600" b="0" baseline="0">
                <a:solidFill>
                  <a:srgbClr val="262626"/>
                </a:solidFill>
                <a:latin typeface="+mn-lt"/>
                <a:cs typeface="+mn-cs"/>
              </a:defRPr>
            </a:lvl1pPr>
            <a:lvl2pPr marL="193675" indent="-192088" algn="l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200" indent="-261938" algn="l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4363" indent="-155575" algn="l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49808" indent="-130175" algn="l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r>
              <a:rPr lang="en-US" altLang="es-ES" dirty="0" smtClean="0">
                <a:sym typeface="Wingdings" pitchFamily="2" charset="2"/>
              </a:rPr>
              <a:t>Provisioning / </a:t>
            </a:r>
            <a:r>
              <a:rPr lang="en-US" altLang="es-ES" dirty="0" err="1" smtClean="0">
                <a:sym typeface="Wingdings" pitchFamily="2" charset="2"/>
              </a:rPr>
              <a:t>Adequation</a:t>
            </a:r>
            <a:r>
              <a:rPr lang="en-US" altLang="es-ES" dirty="0" smtClean="0">
                <a:sym typeface="Wingdings" pitchFamily="2" charset="2"/>
              </a:rPr>
              <a:t> of EDW</a:t>
            </a:r>
          </a:p>
        </p:txBody>
      </p:sp>
      <p:sp>
        <p:nvSpPr>
          <p:cNvPr id="217" name="Diamond 219"/>
          <p:cNvSpPr/>
          <p:nvPr>
            <p:custDataLst>
              <p:tags r:id="rId108"/>
            </p:custDataLst>
          </p:nvPr>
        </p:nvSpPr>
        <p:spPr bwMode="auto">
          <a:xfrm>
            <a:off x="4823770" y="3880427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42" name="Text Placeholder 8"/>
          <p:cNvSpPr txBox="1">
            <a:spLocks/>
          </p:cNvSpPr>
          <p:nvPr>
            <p:custDataLst>
              <p:tags r:id="rId109"/>
            </p:custDataLst>
          </p:nvPr>
        </p:nvSpPr>
        <p:spPr bwMode="auto">
          <a:xfrm>
            <a:off x="6316133" y="2242052"/>
            <a:ext cx="874422" cy="204311"/>
          </a:xfrm>
          <a:prstGeom prst="wedgeRoundRectCallout">
            <a:avLst>
              <a:gd name="adj1" fmla="val -42584"/>
              <a:gd name="adj2" fmla="val -95118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 lvl="0" indent="0" algn="ctr">
              <a:buClrTx/>
              <a:defRPr sz="600" b="0" baseline="0"/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 baseline="0"/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 baseline="0"/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 baseline="0"/>
            </a:lvl4pPr>
            <a:lvl5pPr marL="749808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9pPr>
          </a:lstStyle>
          <a:p>
            <a:r>
              <a:rPr lang="en-US" altLang="es-ES" dirty="0">
                <a:solidFill>
                  <a:srgbClr val="000000"/>
                </a:solidFill>
                <a:sym typeface="Wingdings" pitchFamily="2" charset="2"/>
              </a:rPr>
              <a:t> Financial information anticipation</a:t>
            </a:r>
          </a:p>
        </p:txBody>
      </p:sp>
      <p:sp>
        <p:nvSpPr>
          <p:cNvPr id="139" name="Text Placeholder 8"/>
          <p:cNvSpPr txBox="1">
            <a:spLocks/>
          </p:cNvSpPr>
          <p:nvPr>
            <p:custDataLst>
              <p:tags r:id="rId110"/>
            </p:custDataLst>
          </p:nvPr>
        </p:nvSpPr>
        <p:spPr bwMode="auto">
          <a:xfrm>
            <a:off x="4023073" y="3348831"/>
            <a:ext cx="789498" cy="204311"/>
          </a:xfrm>
          <a:prstGeom prst="wedgeRoundRectCallout">
            <a:avLst>
              <a:gd name="adj1" fmla="val 49811"/>
              <a:gd name="adj2" fmla="val 91888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marL="0" lvl="0" indent="0" defTabSz="914400" eaLnBrk="1" hangingPunct="1">
              <a:buClrTx/>
              <a:defRPr sz="600" b="0" baseline="0">
                <a:solidFill>
                  <a:srgbClr val="262626"/>
                </a:solidFill>
                <a:latin typeface="+mn-lt"/>
                <a:cs typeface="+mn-cs"/>
              </a:defRPr>
            </a:lvl1pPr>
            <a:lvl2pPr marL="193675" indent="-192088" algn="l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200" indent="-261938" algn="l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4363" indent="-155575" algn="l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49808" indent="-130175" algn="l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r>
              <a:rPr lang="en-US" altLang="es-ES" dirty="0" smtClean="0">
                <a:sym typeface="Wingdings" pitchFamily="2" charset="2"/>
              </a:rPr>
              <a:t>Provisioning / </a:t>
            </a:r>
            <a:r>
              <a:rPr lang="en-US" altLang="es-ES" dirty="0" err="1" smtClean="0">
                <a:sym typeface="Wingdings" pitchFamily="2" charset="2"/>
              </a:rPr>
              <a:t>Adequation</a:t>
            </a:r>
            <a:r>
              <a:rPr lang="en-US" altLang="es-ES" dirty="0" smtClean="0">
                <a:sym typeface="Wingdings" pitchFamily="2" charset="2"/>
              </a:rPr>
              <a:t> of Archer</a:t>
            </a:r>
          </a:p>
        </p:txBody>
      </p:sp>
      <p:sp>
        <p:nvSpPr>
          <p:cNvPr id="144" name="Diamond 219"/>
          <p:cNvSpPr/>
          <p:nvPr>
            <p:custDataLst>
              <p:tags r:id="rId111"/>
            </p:custDataLst>
          </p:nvPr>
        </p:nvSpPr>
        <p:spPr bwMode="auto">
          <a:xfrm>
            <a:off x="4832653" y="3534034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47" name="Diamond 219"/>
          <p:cNvSpPr/>
          <p:nvPr>
            <p:custDataLst>
              <p:tags r:id="rId112"/>
            </p:custDataLst>
          </p:nvPr>
        </p:nvSpPr>
        <p:spPr bwMode="auto">
          <a:xfrm>
            <a:off x="3800304" y="3906175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71" name="Text Placeholder 8"/>
          <p:cNvSpPr txBox="1">
            <a:spLocks/>
          </p:cNvSpPr>
          <p:nvPr>
            <p:custDataLst>
              <p:tags r:id="rId113"/>
            </p:custDataLst>
          </p:nvPr>
        </p:nvSpPr>
        <p:spPr bwMode="auto">
          <a:xfrm>
            <a:off x="2971800" y="3721682"/>
            <a:ext cx="725217" cy="204311"/>
          </a:xfrm>
          <a:prstGeom prst="wedgeRoundRectCallout">
            <a:avLst>
              <a:gd name="adj1" fmla="val 58510"/>
              <a:gd name="adj2" fmla="val 65240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lvl="0" indent="0">
              <a:buClrTx/>
              <a:defRPr sz="600" b="0" baseline="0">
                <a:solidFill>
                  <a:srgbClr val="262626"/>
                </a:solidFill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 baseline="0"/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 baseline="0"/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 baseline="0"/>
            </a:lvl4pPr>
            <a:lvl5pPr marL="749808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9pPr>
          </a:lstStyle>
          <a:p>
            <a:r>
              <a:rPr lang="en-US" altLang="es-ES" dirty="0">
                <a:sym typeface="Wingdings" pitchFamily="2" charset="2"/>
              </a:rPr>
              <a:t>EDW Architecture GS Assessment</a:t>
            </a:r>
          </a:p>
        </p:txBody>
      </p:sp>
      <p:sp>
        <p:nvSpPr>
          <p:cNvPr id="199" name="Diamond 198"/>
          <p:cNvSpPr/>
          <p:nvPr>
            <p:custDataLst>
              <p:tags r:id="rId114"/>
            </p:custDataLst>
          </p:nvPr>
        </p:nvSpPr>
        <p:spPr bwMode="auto">
          <a:xfrm>
            <a:off x="4558200" y="5066577"/>
            <a:ext cx="90000" cy="144000"/>
          </a:xfrm>
          <a:prstGeom prst="diamond">
            <a:avLst/>
          </a:prstGeom>
          <a:solidFill>
            <a:srgbClr val="C00000"/>
          </a:solidFill>
          <a:ln w="3175"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5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212" name="Text Placeholder 8"/>
          <p:cNvSpPr txBox="1">
            <a:spLocks/>
          </p:cNvSpPr>
          <p:nvPr>
            <p:custDataLst>
              <p:tags r:id="rId115"/>
            </p:custDataLst>
          </p:nvPr>
        </p:nvSpPr>
        <p:spPr bwMode="auto">
          <a:xfrm>
            <a:off x="3830873" y="4902204"/>
            <a:ext cx="649658" cy="204311"/>
          </a:xfrm>
          <a:prstGeom prst="wedgeRoundRectCallout">
            <a:avLst>
              <a:gd name="adj1" fmla="val 58235"/>
              <a:gd name="adj2" fmla="val 79552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marL="0" lvl="0" indent="0" defTabSz="914400" eaLnBrk="1" hangingPunct="1">
              <a:buClrTx/>
              <a:defRPr sz="700" b="0" baseline="0">
                <a:solidFill>
                  <a:srgbClr val="262626"/>
                </a:solidFill>
                <a:latin typeface="+mn-lt"/>
                <a:cs typeface="+mn-cs"/>
              </a:defRPr>
            </a:lvl1pPr>
            <a:lvl2pPr marL="193675" indent="-192088" algn="l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200" indent="-261938" algn="l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4363" indent="-155575" algn="l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49808" indent="-130175" algn="l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r>
              <a:rPr lang="en-GB" sz="600" dirty="0" smtClean="0"/>
              <a:t>DD Tool Local Implementation</a:t>
            </a:r>
            <a:endParaRPr lang="en-US" sz="600" dirty="0"/>
          </a:p>
        </p:txBody>
      </p:sp>
      <p:sp>
        <p:nvSpPr>
          <p:cNvPr id="176" name="Text Placeholder 8"/>
          <p:cNvSpPr txBox="1">
            <a:spLocks/>
          </p:cNvSpPr>
          <p:nvPr>
            <p:custDataLst>
              <p:tags r:id="rId116"/>
            </p:custDataLst>
          </p:nvPr>
        </p:nvSpPr>
        <p:spPr bwMode="auto">
          <a:xfrm>
            <a:off x="4843369" y="5263414"/>
            <a:ext cx="903582" cy="306467"/>
          </a:xfrm>
          <a:prstGeom prst="wedgeRoundRectCallout">
            <a:avLst>
              <a:gd name="adj1" fmla="val -43370"/>
              <a:gd name="adj2" fmla="val 76244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 lvl="0" indent="0" algn="ctr">
              <a:buClrTx/>
              <a:defRPr sz="600" b="0" baseline="0">
                <a:solidFill>
                  <a:srgbClr val="262626"/>
                </a:solidFill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 baseline="0"/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 baseline="0"/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 baseline="0"/>
            </a:lvl4pPr>
            <a:lvl5pPr marL="749808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9pPr>
          </a:lstStyle>
          <a:p>
            <a:r>
              <a:rPr lang="en-US" dirty="0">
                <a:sym typeface="+mn-lt"/>
              </a:rPr>
              <a:t>Elaboration of quality sub-plans for incidences on AQR2</a:t>
            </a:r>
          </a:p>
        </p:txBody>
      </p:sp>
      <p:sp>
        <p:nvSpPr>
          <p:cNvPr id="185" name="Diamond 219"/>
          <p:cNvSpPr/>
          <p:nvPr>
            <p:custDataLst>
              <p:tags r:id="rId117"/>
            </p:custDataLst>
          </p:nvPr>
        </p:nvSpPr>
        <p:spPr bwMode="auto">
          <a:xfrm>
            <a:off x="4812571" y="5571000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218" name="Text Placeholder 8"/>
          <p:cNvSpPr txBox="1">
            <a:spLocks/>
          </p:cNvSpPr>
          <p:nvPr>
            <p:custDataLst>
              <p:tags r:id="rId118"/>
            </p:custDataLst>
          </p:nvPr>
        </p:nvSpPr>
        <p:spPr bwMode="auto">
          <a:xfrm>
            <a:off x="7394739" y="5325961"/>
            <a:ext cx="499477" cy="204311"/>
          </a:xfrm>
          <a:prstGeom prst="wedgeRoundRectCallout">
            <a:avLst>
              <a:gd name="adj1" fmla="val -38717"/>
              <a:gd name="adj2" fmla="val 90534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 lvl="0" indent="0" algn="ctr">
              <a:buClrTx/>
              <a:defRPr sz="600" b="0" baseline="0">
                <a:solidFill>
                  <a:srgbClr val="262626"/>
                </a:solidFill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 baseline="0"/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 baseline="0"/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 baseline="0"/>
            </a:lvl4pPr>
            <a:lvl5pPr marL="749808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9pPr>
          </a:lstStyle>
          <a:p>
            <a:r>
              <a:rPr lang="en-US" dirty="0">
                <a:sym typeface="+mn-lt"/>
              </a:rPr>
              <a:t>Execution of AQR2 plans</a:t>
            </a:r>
          </a:p>
        </p:txBody>
      </p:sp>
      <p:sp>
        <p:nvSpPr>
          <p:cNvPr id="220" name="Text Placeholder 8"/>
          <p:cNvSpPr txBox="1">
            <a:spLocks/>
          </p:cNvSpPr>
          <p:nvPr>
            <p:custDataLst>
              <p:tags r:id="rId119"/>
            </p:custDataLst>
          </p:nvPr>
        </p:nvSpPr>
        <p:spPr bwMode="auto">
          <a:xfrm>
            <a:off x="4971602" y="5754221"/>
            <a:ext cx="955064" cy="206313"/>
          </a:xfrm>
          <a:prstGeom prst="wedgeRoundRectCallout">
            <a:avLst>
              <a:gd name="adj1" fmla="val -52029"/>
              <a:gd name="adj2" fmla="val 82217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noAutofit/>
          </a:bodyPr>
          <a:lstStyle>
            <a:defPPr>
              <a:defRPr lang="en-US"/>
            </a:defPPr>
            <a:lvl1pPr lvl="0" indent="0" algn="ctr">
              <a:buClrTx/>
              <a:defRPr sz="600" b="0" baseline="0">
                <a:solidFill>
                  <a:srgbClr val="262626"/>
                </a:solidFill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 baseline="0"/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 baseline="0"/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 baseline="0"/>
            </a:lvl4pPr>
            <a:lvl5pPr marL="749808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9pPr>
          </a:lstStyle>
          <a:p>
            <a:r>
              <a:rPr lang="en-US" dirty="0">
                <a:sym typeface="+mn-lt"/>
              </a:rPr>
              <a:t>Plan Review according with identified gaps</a:t>
            </a:r>
          </a:p>
        </p:txBody>
      </p:sp>
      <p:sp>
        <p:nvSpPr>
          <p:cNvPr id="222" name="Diamond 221"/>
          <p:cNvSpPr/>
          <p:nvPr>
            <p:custDataLst>
              <p:tags r:id="rId120"/>
            </p:custDataLst>
          </p:nvPr>
        </p:nvSpPr>
        <p:spPr bwMode="auto">
          <a:xfrm>
            <a:off x="4848975" y="5923130"/>
            <a:ext cx="91440" cy="146304"/>
          </a:xfrm>
          <a:prstGeom prst="diamond">
            <a:avLst/>
          </a:prstGeom>
          <a:solidFill>
            <a:srgbClr val="C00000"/>
          </a:solidFill>
          <a:ln w="3175"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5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223" name="Text Placeholder 8"/>
          <p:cNvSpPr txBox="1">
            <a:spLocks/>
          </p:cNvSpPr>
          <p:nvPr>
            <p:custDataLst>
              <p:tags r:id="rId121"/>
            </p:custDataLst>
          </p:nvPr>
        </p:nvSpPr>
        <p:spPr bwMode="auto">
          <a:xfrm>
            <a:off x="4012677" y="2959228"/>
            <a:ext cx="1168923" cy="204311"/>
          </a:xfrm>
          <a:prstGeom prst="wedgeRoundRectCallout">
            <a:avLst>
              <a:gd name="adj1" fmla="val -34117"/>
              <a:gd name="adj2" fmla="val -80353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 lvl="0" indent="0">
              <a:buClrTx/>
              <a:defRPr sz="600" b="0" baseline="0">
                <a:solidFill>
                  <a:srgbClr val="262626"/>
                </a:solidFill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 baseline="0"/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 baseline="0"/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 baseline="0"/>
            </a:lvl4pPr>
            <a:lvl5pPr marL="749808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9pPr>
          </a:lstStyle>
          <a:p>
            <a:r>
              <a:rPr lang="en-US" dirty="0">
                <a:sym typeface="+mn-lt"/>
              </a:rPr>
              <a:t>“Manual” Execution Opt. Project of delivery information to Group</a:t>
            </a:r>
          </a:p>
        </p:txBody>
      </p:sp>
      <p:sp>
        <p:nvSpPr>
          <p:cNvPr id="224" name="Diamond 219"/>
          <p:cNvSpPr/>
          <p:nvPr>
            <p:custDataLst>
              <p:tags r:id="rId122"/>
            </p:custDataLst>
          </p:nvPr>
        </p:nvSpPr>
        <p:spPr bwMode="auto">
          <a:xfrm>
            <a:off x="4090993" y="2802559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235" name="Text Placeholder 8"/>
          <p:cNvSpPr txBox="1">
            <a:spLocks/>
          </p:cNvSpPr>
          <p:nvPr>
            <p:custDataLst>
              <p:tags r:id="rId123"/>
            </p:custDataLst>
          </p:nvPr>
        </p:nvSpPr>
        <p:spPr bwMode="auto">
          <a:xfrm>
            <a:off x="5677166" y="2971800"/>
            <a:ext cx="1420560" cy="204311"/>
          </a:xfrm>
          <a:prstGeom prst="wedgeRoundRectCallout">
            <a:avLst>
              <a:gd name="adj1" fmla="val -27769"/>
              <a:gd name="adj2" fmla="val -76434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 lvl="0" indent="0">
              <a:buClrTx/>
              <a:defRPr sz="600" b="0" baseline="0">
                <a:solidFill>
                  <a:srgbClr val="262626"/>
                </a:solidFill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 baseline="0"/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 baseline="0"/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 baseline="0"/>
            </a:lvl4pPr>
            <a:lvl5pPr marL="749808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9pPr>
          </a:lstStyle>
          <a:p>
            <a:r>
              <a:rPr lang="en-US" dirty="0">
                <a:sym typeface="+mn-lt"/>
              </a:rPr>
              <a:t>Automation Shipments optimization  Project for CR metrics of RRF</a:t>
            </a:r>
          </a:p>
        </p:txBody>
      </p:sp>
      <p:sp>
        <p:nvSpPr>
          <p:cNvPr id="237" name="Diamond 219"/>
          <p:cNvSpPr/>
          <p:nvPr>
            <p:custDataLst>
              <p:tags r:id="rId124"/>
            </p:custDataLst>
          </p:nvPr>
        </p:nvSpPr>
        <p:spPr bwMode="auto">
          <a:xfrm>
            <a:off x="5866601" y="2818116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8917586"/>
              </p:ext>
            </p:extLst>
          </p:nvPr>
        </p:nvGraphicFramePr>
        <p:xfrm>
          <a:off x="7257716" y="350513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9" name="Worksheet" showAsIcon="1" r:id="rId127" imgW="914400" imgH="792360" progId="Excel.Sheet.12">
                  <p:embed/>
                </p:oleObj>
              </mc:Choice>
              <mc:Fallback>
                <p:oleObj name="Worksheet" showAsIcon="1" r:id="rId127" imgW="914400" imgH="7923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8"/>
                      <a:stretch>
                        <a:fillRect/>
                      </a:stretch>
                    </p:blipFill>
                    <p:spPr>
                      <a:xfrm>
                        <a:off x="7257716" y="350513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664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ectangle 227">
            <a:hlinkClick r:id="" action="ppaction://noaction"/>
          </p:cNvPr>
          <p:cNvSpPr/>
          <p:nvPr>
            <p:custDataLst>
              <p:tags r:id="rId2"/>
            </p:custDataLst>
          </p:nvPr>
        </p:nvSpPr>
        <p:spPr>
          <a:xfrm>
            <a:off x="1675092" y="2862369"/>
            <a:ext cx="6656832" cy="4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>
                  <a:lumMod val="95000"/>
                </a:srgbClr>
              </a:solidFill>
            </a:endParaRPr>
          </a:p>
        </p:txBody>
      </p:sp>
      <p:sp>
        <p:nvSpPr>
          <p:cNvPr id="229" name="Rectangle 228">
            <a:hlinkClick r:id="" action="ppaction://noaction"/>
          </p:cNvPr>
          <p:cNvSpPr/>
          <p:nvPr>
            <p:custDataLst>
              <p:tags r:id="rId3"/>
            </p:custDataLst>
          </p:nvPr>
        </p:nvSpPr>
        <p:spPr>
          <a:xfrm>
            <a:off x="1675091" y="4294049"/>
            <a:ext cx="6656832" cy="4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>
                  <a:lumMod val="95000"/>
                </a:srgbClr>
              </a:solidFill>
            </a:endParaRPr>
          </a:p>
        </p:txBody>
      </p:sp>
      <p:sp>
        <p:nvSpPr>
          <p:cNvPr id="230" name="Rectangle 229">
            <a:hlinkClick r:id="" action="ppaction://noaction"/>
          </p:cNvPr>
          <p:cNvSpPr/>
          <p:nvPr>
            <p:custDataLst>
              <p:tags r:id="rId4"/>
            </p:custDataLst>
          </p:nvPr>
        </p:nvSpPr>
        <p:spPr>
          <a:xfrm>
            <a:off x="1675093" y="3578497"/>
            <a:ext cx="6656832" cy="4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>
                  <a:lumMod val="95000"/>
                </a:srgbClr>
              </a:solidFill>
            </a:endParaRPr>
          </a:p>
        </p:txBody>
      </p:sp>
      <p:sp>
        <p:nvSpPr>
          <p:cNvPr id="231" name="Rectangle 230">
            <a:hlinkClick r:id="" action="ppaction://noaction"/>
          </p:cNvPr>
          <p:cNvSpPr/>
          <p:nvPr>
            <p:custDataLst>
              <p:tags r:id="rId5"/>
            </p:custDataLst>
          </p:nvPr>
        </p:nvSpPr>
        <p:spPr>
          <a:xfrm flipV="1">
            <a:off x="1675093" y="3220143"/>
            <a:ext cx="6656832" cy="4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>
                  <a:lumMod val="95000"/>
                </a:srgbClr>
              </a:solidFill>
            </a:endParaRPr>
          </a:p>
        </p:txBody>
      </p:sp>
      <p:sp>
        <p:nvSpPr>
          <p:cNvPr id="245" name="Rectangle 244">
            <a:hlinkClick r:id="" action="ppaction://noaction"/>
          </p:cNvPr>
          <p:cNvSpPr/>
          <p:nvPr>
            <p:custDataLst>
              <p:tags r:id="rId6"/>
            </p:custDataLst>
          </p:nvPr>
        </p:nvSpPr>
        <p:spPr>
          <a:xfrm flipV="1">
            <a:off x="1675093" y="3936271"/>
            <a:ext cx="6660000" cy="4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>
                  <a:lumMod val="95000"/>
                </a:srgbClr>
              </a:solidFill>
            </a:endParaRPr>
          </a:p>
        </p:txBody>
      </p:sp>
      <p:sp>
        <p:nvSpPr>
          <p:cNvPr id="246" name="Rectangle 245">
            <a:hlinkClick r:id="" action="ppaction://noaction"/>
          </p:cNvPr>
          <p:cNvSpPr/>
          <p:nvPr>
            <p:custDataLst>
              <p:tags r:id="rId7"/>
            </p:custDataLst>
          </p:nvPr>
        </p:nvSpPr>
        <p:spPr>
          <a:xfrm>
            <a:off x="1675093" y="4651825"/>
            <a:ext cx="6660000" cy="4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>
                  <a:lumMod val="95000"/>
                </a:srgbClr>
              </a:solidFill>
            </a:endParaRPr>
          </a:p>
        </p:txBody>
      </p:sp>
      <p:cxnSp>
        <p:nvCxnSpPr>
          <p:cNvPr id="180" name="Straight Connector 179"/>
          <p:cNvCxnSpPr/>
          <p:nvPr/>
        </p:nvCxnSpPr>
        <p:spPr bwMode="auto">
          <a:xfrm flipH="1">
            <a:off x="4837859" y="2973022"/>
            <a:ext cx="697" cy="1684243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7" name="Straight Connector 136"/>
          <p:cNvCxnSpPr>
            <a:endCxn id="128" idx="0"/>
          </p:cNvCxnSpPr>
          <p:nvPr/>
        </p:nvCxnSpPr>
        <p:spPr bwMode="auto">
          <a:xfrm flipH="1">
            <a:off x="3784768" y="2910232"/>
            <a:ext cx="697" cy="1684243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9" name="AutoShape 6"/>
          <p:cNvSpPr>
            <a:spLocks noChangeArrowheads="1"/>
          </p:cNvSpPr>
          <p:nvPr/>
        </p:nvSpPr>
        <p:spPr bwMode="auto">
          <a:xfrm>
            <a:off x="7172234" y="82448"/>
            <a:ext cx="1064105" cy="970288"/>
          </a:xfrm>
          <a:prstGeom prst="homePlate">
            <a:avLst>
              <a:gd name="adj" fmla="val 0"/>
            </a:avLst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</p:spPr>
        <p:txBody>
          <a:bodyPr lIns="71996" tIns="71996" rIns="71996" bIns="71996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s-ES" sz="1000" b="1" dirty="0">
                <a:solidFill>
                  <a:srgbClr val="000000"/>
                </a:solidFill>
              </a:rPr>
              <a:t>Detailed Plan</a:t>
            </a: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270934" y="265843"/>
            <a:ext cx="8500533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/>
          <a:lstStyle/>
          <a:p>
            <a:pPr>
              <a:lnSpc>
                <a:spcPct val="90000"/>
              </a:lnSpc>
            </a:pPr>
            <a:r>
              <a:rPr lang="en-US" sz="2200" b="1" dirty="0" smtClean="0">
                <a:solidFill>
                  <a:srgbClr val="000000"/>
                </a:solidFill>
              </a:rPr>
              <a:t>1. </a:t>
            </a:r>
            <a:r>
              <a:rPr lang="en-US" sz="2200" b="1" dirty="0">
                <a:solidFill>
                  <a:srgbClr val="000000"/>
                </a:solidFill>
              </a:rPr>
              <a:t>SCUSA’s Implementation </a:t>
            </a:r>
            <a:r>
              <a:rPr lang="en-US" sz="2200" b="1" dirty="0" smtClean="0">
                <a:solidFill>
                  <a:srgbClr val="000000"/>
                </a:solidFill>
              </a:rPr>
              <a:t>Plan</a:t>
            </a:r>
            <a:endParaRPr lang="en-US" sz="2200" b="1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200" b="1" dirty="0">
                <a:solidFill>
                  <a:srgbClr val="929497"/>
                </a:solidFill>
              </a:rPr>
              <a:t>    </a:t>
            </a:r>
            <a:r>
              <a:rPr lang="en-US" sz="2000" b="1" dirty="0">
                <a:solidFill>
                  <a:srgbClr val="929497"/>
                </a:solidFill>
              </a:rPr>
              <a:t>High Level Plan_ SCUSA Detail</a:t>
            </a:r>
          </a:p>
        </p:txBody>
      </p:sp>
      <p:sp>
        <p:nvSpPr>
          <p:cNvPr id="39" name="Text Box 2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74209" y="1993610"/>
            <a:ext cx="1376000" cy="2743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lIns="72000" tIns="72000" rIns="72000" bIns="72000" anchor="ctr">
            <a:noAutofit/>
          </a:bodyPr>
          <a:lstStyle>
            <a:defPPr>
              <a:defRPr lang="es-ES"/>
            </a:defPPr>
            <a:lvl1pPr marL="628650" indent="-612775" fontAlgn="auto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SzPct val="130000"/>
              <a:tabLst>
                <a:tab pos="407988" algn="l"/>
                <a:tab pos="6323013" algn="l"/>
              </a:tabLst>
              <a:defRPr sz="1100">
                <a:solidFill>
                  <a:schemeClr val="bg1"/>
                </a:solidFill>
                <a:cs typeface="+mn-cs"/>
              </a:defRPr>
            </a:lvl1pPr>
            <a:lvl2pPr>
              <a:tabLst>
                <a:tab pos="407988" algn="l"/>
                <a:tab pos="6323013" algn="l"/>
              </a:tabLst>
            </a:lvl2pPr>
            <a:lvl3pPr>
              <a:tabLst>
                <a:tab pos="407988" algn="l"/>
                <a:tab pos="6323013" algn="l"/>
              </a:tabLst>
            </a:lvl3pPr>
            <a:lvl4pPr>
              <a:tabLst>
                <a:tab pos="407988" algn="l"/>
                <a:tab pos="6323013" algn="l"/>
              </a:tabLst>
            </a:lvl4pPr>
            <a:lvl5pPr>
              <a:tabLst>
                <a:tab pos="407988" algn="l"/>
                <a:tab pos="6323013" algn="l"/>
              </a:tabLst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9pPr>
          </a:lstStyle>
          <a:p>
            <a:r>
              <a:rPr lang="en-US" dirty="0" smtClean="0">
                <a:solidFill>
                  <a:srgbClr val="FFFFFF"/>
                </a:solidFill>
              </a:rPr>
              <a:t>RRF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2" name="Text Box 29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74209" y="2402395"/>
            <a:ext cx="1376000" cy="2743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lIns="72000" tIns="72000" rIns="72000" bIns="72000" anchor="ctr">
            <a:noAutofit/>
          </a:bodyPr>
          <a:lstStyle>
            <a:defPPr>
              <a:defRPr lang="es-ES"/>
            </a:defPPr>
            <a:lvl1pPr marL="628650" indent="-612775" fontAlgn="auto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SzPct val="130000"/>
              <a:tabLst>
                <a:tab pos="407988" algn="l"/>
                <a:tab pos="6323013" algn="l"/>
              </a:tabLst>
              <a:defRPr sz="1100">
                <a:solidFill>
                  <a:schemeClr val="bg1"/>
                </a:solidFill>
                <a:cs typeface="+mn-cs"/>
              </a:defRPr>
            </a:lvl1pPr>
            <a:lvl2pPr>
              <a:tabLst>
                <a:tab pos="407988" algn="l"/>
                <a:tab pos="6323013" algn="l"/>
              </a:tabLst>
            </a:lvl2pPr>
            <a:lvl3pPr>
              <a:tabLst>
                <a:tab pos="407988" algn="l"/>
                <a:tab pos="6323013" algn="l"/>
              </a:tabLst>
            </a:lvl3pPr>
            <a:lvl4pPr>
              <a:tabLst>
                <a:tab pos="407988" algn="l"/>
                <a:tab pos="6323013" algn="l"/>
              </a:tabLst>
            </a:lvl4pPr>
            <a:lvl5pPr>
              <a:tabLst>
                <a:tab pos="407988" algn="l"/>
                <a:tab pos="6323013" algn="l"/>
              </a:tabLst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9pPr>
          </a:lstStyle>
          <a:p>
            <a:r>
              <a:rPr lang="en-US" dirty="0" smtClean="0">
                <a:solidFill>
                  <a:srgbClr val="FFFFFF"/>
                </a:solidFill>
              </a:rPr>
              <a:t>Individual WS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5" name="Text Box 29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74209" y="5038539"/>
            <a:ext cx="1376000" cy="2743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lIns="72000" tIns="72000" rIns="72000" bIns="72000" anchor="ctr">
            <a:noAutofit/>
          </a:bodyPr>
          <a:lstStyle>
            <a:defPPr>
              <a:defRPr lang="es-ES"/>
            </a:defPPr>
            <a:lvl1pPr marL="628650" indent="-612775" fontAlgn="auto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SzPct val="130000"/>
              <a:tabLst>
                <a:tab pos="407988" algn="l"/>
                <a:tab pos="6323013" algn="l"/>
              </a:tabLst>
              <a:defRPr sz="1100">
                <a:solidFill>
                  <a:schemeClr val="bg1"/>
                </a:solidFill>
                <a:cs typeface="+mn-cs"/>
              </a:defRPr>
            </a:lvl1pPr>
            <a:lvl2pPr>
              <a:tabLst>
                <a:tab pos="407988" algn="l"/>
                <a:tab pos="6323013" algn="l"/>
              </a:tabLst>
            </a:lvl2pPr>
            <a:lvl3pPr>
              <a:tabLst>
                <a:tab pos="407988" algn="l"/>
                <a:tab pos="6323013" algn="l"/>
              </a:tabLst>
            </a:lvl3pPr>
            <a:lvl4pPr>
              <a:tabLst>
                <a:tab pos="407988" algn="l"/>
                <a:tab pos="6323013" algn="l"/>
              </a:tabLst>
            </a:lvl4pPr>
            <a:lvl5pPr>
              <a:tabLst>
                <a:tab pos="407988" algn="l"/>
                <a:tab pos="6323013" algn="l"/>
              </a:tabLst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9pPr>
          </a:lstStyle>
          <a:p>
            <a:r>
              <a:rPr lang="en-US" dirty="0" smtClean="0">
                <a:solidFill>
                  <a:srgbClr val="FFFFFF"/>
                </a:solidFill>
              </a:rPr>
              <a:t>Data Dictionary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8" name="Text Box 29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68612" y="5466558"/>
            <a:ext cx="1376000" cy="2743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lIns="72000" tIns="72000" rIns="72000" bIns="72000" anchor="ctr">
            <a:noAutofit/>
          </a:bodyPr>
          <a:lstStyle>
            <a:defPPr>
              <a:defRPr lang="es-ES"/>
            </a:defPPr>
            <a:lvl1pPr marL="628650" indent="-612775" fontAlgn="auto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SzPct val="130000"/>
              <a:tabLst>
                <a:tab pos="407988" algn="l"/>
                <a:tab pos="6323013" algn="l"/>
              </a:tabLst>
              <a:defRPr sz="1100">
                <a:solidFill>
                  <a:schemeClr val="bg1"/>
                </a:solidFill>
                <a:cs typeface="+mn-cs"/>
              </a:defRPr>
            </a:lvl1pPr>
            <a:lvl2pPr>
              <a:tabLst>
                <a:tab pos="407988" algn="l"/>
                <a:tab pos="6323013" algn="l"/>
              </a:tabLst>
            </a:lvl2pPr>
            <a:lvl3pPr>
              <a:tabLst>
                <a:tab pos="407988" algn="l"/>
                <a:tab pos="6323013" algn="l"/>
              </a:tabLst>
            </a:lvl3pPr>
            <a:lvl4pPr>
              <a:tabLst>
                <a:tab pos="407988" algn="l"/>
                <a:tab pos="6323013" algn="l"/>
              </a:tabLst>
            </a:lvl4pPr>
            <a:lvl5pPr>
              <a:tabLst>
                <a:tab pos="407988" algn="l"/>
                <a:tab pos="6323013" algn="l"/>
              </a:tabLst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9pPr>
          </a:lstStyle>
          <a:p>
            <a:r>
              <a:rPr lang="en-US" dirty="0" smtClean="0">
                <a:solidFill>
                  <a:srgbClr val="FFFFFF"/>
                </a:solidFill>
              </a:rPr>
              <a:t>Data Quality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1" name="Rectangle 50">
            <a:hlinkClick r:id="" action="ppaction://noaction"/>
          </p:cNvPr>
          <p:cNvSpPr/>
          <p:nvPr>
            <p:custDataLst>
              <p:tags r:id="rId12"/>
            </p:custDataLst>
          </p:nvPr>
        </p:nvSpPr>
        <p:spPr>
          <a:xfrm>
            <a:off x="1675092" y="2520775"/>
            <a:ext cx="5669280" cy="3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52" name="Rectangle 51">
            <a:hlinkClick r:id="" action="ppaction://noaction"/>
          </p:cNvPr>
          <p:cNvSpPr/>
          <p:nvPr>
            <p:custDataLst>
              <p:tags r:id="rId13"/>
            </p:custDataLst>
          </p:nvPr>
        </p:nvSpPr>
        <p:spPr>
          <a:xfrm>
            <a:off x="1697172" y="5139698"/>
            <a:ext cx="666000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78" name="Text Placeholder 8"/>
          <p:cNvSpPr txBox="1">
            <a:spLocks/>
          </p:cNvSpPr>
          <p:nvPr>
            <p:custDataLst>
              <p:tags r:id="rId14"/>
            </p:custDataLst>
          </p:nvPr>
        </p:nvSpPr>
        <p:spPr bwMode="auto">
          <a:xfrm>
            <a:off x="2746912" y="4901089"/>
            <a:ext cx="649658" cy="204311"/>
          </a:xfrm>
          <a:prstGeom prst="wedgeRoundRectCallout">
            <a:avLst>
              <a:gd name="adj1" fmla="val 60280"/>
              <a:gd name="adj2" fmla="val 47451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marL="0" lvl="0" indent="0" defTabSz="914400" eaLnBrk="1" hangingPunct="1">
              <a:buClrTx/>
              <a:defRPr sz="700" b="0" baseline="0">
                <a:solidFill>
                  <a:srgbClr val="262626"/>
                </a:solidFill>
                <a:latin typeface="+mn-lt"/>
                <a:cs typeface="+mn-cs"/>
              </a:defRPr>
            </a:lvl1pPr>
            <a:lvl2pPr marL="193675" indent="-192088" algn="l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200" indent="-261938" algn="l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4363" indent="-155575" algn="l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49808" indent="-130175" algn="l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r>
              <a:rPr lang="en-GB" sz="600" dirty="0"/>
              <a:t>Framework Local Implementation</a:t>
            </a:r>
            <a:endParaRPr lang="en-US" sz="600" dirty="0"/>
          </a:p>
        </p:txBody>
      </p:sp>
      <p:sp>
        <p:nvSpPr>
          <p:cNvPr id="79" name="Diamond 183"/>
          <p:cNvSpPr/>
          <p:nvPr>
            <p:custDataLst>
              <p:tags r:id="rId15"/>
            </p:custDataLst>
          </p:nvPr>
        </p:nvSpPr>
        <p:spPr bwMode="auto">
          <a:xfrm>
            <a:off x="3415200" y="5080531"/>
            <a:ext cx="90000" cy="144000"/>
          </a:xfrm>
          <a:prstGeom prst="diamond">
            <a:avLst/>
          </a:prstGeom>
          <a:solidFill>
            <a:srgbClr val="C00000"/>
          </a:solidFill>
          <a:ln w="3175"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5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99" name="Text Placeholder 8"/>
          <p:cNvSpPr txBox="1">
            <a:spLocks/>
          </p:cNvSpPr>
          <p:nvPr>
            <p:custDataLst>
              <p:tags r:id="rId16"/>
            </p:custDataLst>
          </p:nvPr>
        </p:nvSpPr>
        <p:spPr bwMode="auto">
          <a:xfrm>
            <a:off x="3946072" y="3648996"/>
            <a:ext cx="787828" cy="306467"/>
          </a:xfrm>
          <a:prstGeom prst="wedgeRoundRectCallout">
            <a:avLst>
              <a:gd name="adj1" fmla="val 64700"/>
              <a:gd name="adj2" fmla="val 1521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marL="0" lvl="0" indent="0" defTabSz="914400" eaLnBrk="1" hangingPunct="1">
              <a:buClrTx/>
              <a:defRPr sz="600" b="0" baseline="0">
                <a:solidFill>
                  <a:srgbClr val="262626"/>
                </a:solidFill>
                <a:latin typeface="+mn-lt"/>
                <a:cs typeface="+mn-cs"/>
              </a:defRPr>
            </a:lvl1pPr>
            <a:lvl2pPr marL="193675" indent="-192088" algn="l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200" indent="-261938" algn="l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4363" indent="-155575" algn="l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49808" indent="-130175" algn="l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r>
              <a:rPr lang="en-US" altLang="es-ES" dirty="0">
                <a:sym typeface="Wingdings" pitchFamily="2" charset="2"/>
              </a:rPr>
              <a:t>GS </a:t>
            </a:r>
            <a:r>
              <a:rPr lang="en-US" altLang="es-ES" dirty="0" smtClean="0">
                <a:sym typeface="Wingdings" pitchFamily="2" charset="2"/>
              </a:rPr>
              <a:t>Provisioning / </a:t>
            </a:r>
            <a:r>
              <a:rPr lang="en-US" altLang="es-ES" dirty="0" err="1" smtClean="0">
                <a:sym typeface="Wingdings" pitchFamily="2" charset="2"/>
              </a:rPr>
              <a:t>Adequation</a:t>
            </a:r>
            <a:r>
              <a:rPr lang="en-US" altLang="es-ES" dirty="0" smtClean="0">
                <a:sym typeface="Wingdings" pitchFamily="2" charset="2"/>
              </a:rPr>
              <a:t> / Gap Analysis completion</a:t>
            </a:r>
            <a:endParaRPr lang="en-US" altLang="es-ES" dirty="0">
              <a:sym typeface="Wingdings" pitchFamily="2" charset="2"/>
            </a:endParaRPr>
          </a:p>
        </p:txBody>
      </p:sp>
      <p:sp>
        <p:nvSpPr>
          <p:cNvPr id="100" name="Text Placeholder 8"/>
          <p:cNvSpPr txBox="1">
            <a:spLocks/>
          </p:cNvSpPr>
          <p:nvPr>
            <p:custDataLst>
              <p:tags r:id="rId17"/>
            </p:custDataLst>
          </p:nvPr>
        </p:nvSpPr>
        <p:spPr bwMode="auto">
          <a:xfrm>
            <a:off x="2677630" y="3501082"/>
            <a:ext cx="856145" cy="306467"/>
          </a:xfrm>
          <a:prstGeom prst="wedgeRoundRectCallout">
            <a:avLst>
              <a:gd name="adj1" fmla="val 74103"/>
              <a:gd name="adj2" fmla="val 42987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marL="0" lvl="0" indent="0" defTabSz="914400" eaLnBrk="1" hangingPunct="1">
              <a:buClrTx/>
              <a:defRPr sz="600" b="0" baseline="0">
                <a:solidFill>
                  <a:srgbClr val="262626"/>
                </a:solidFill>
                <a:latin typeface="+mn-lt"/>
                <a:cs typeface="+mn-cs"/>
              </a:defRPr>
            </a:lvl1pPr>
            <a:lvl2pPr marL="193675" indent="-192088" algn="l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200" indent="-261938" algn="l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4363" indent="-155575" algn="l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49808" indent="-130175" algn="l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r>
              <a:rPr lang="en-US" altLang="es-ES" dirty="0" smtClean="0">
                <a:sym typeface="Wingdings" pitchFamily="2" charset="2"/>
              </a:rPr>
              <a:t>GS Formalization – Validate systems that EDW feeds will include</a:t>
            </a:r>
          </a:p>
        </p:txBody>
      </p:sp>
      <p:sp>
        <p:nvSpPr>
          <p:cNvPr id="102" name="Diamond 219"/>
          <p:cNvSpPr/>
          <p:nvPr>
            <p:custDataLst>
              <p:tags r:id="rId18"/>
            </p:custDataLst>
          </p:nvPr>
        </p:nvSpPr>
        <p:spPr bwMode="auto">
          <a:xfrm>
            <a:off x="3741510" y="3535300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12" name="Diamond 219"/>
          <p:cNvSpPr/>
          <p:nvPr>
            <p:custDataLst>
              <p:tags r:id="rId19"/>
            </p:custDataLst>
          </p:nvPr>
        </p:nvSpPr>
        <p:spPr bwMode="auto">
          <a:xfrm>
            <a:off x="4792860" y="4261148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14" name="Text Placeholder 8"/>
          <p:cNvSpPr txBox="1">
            <a:spLocks/>
          </p:cNvSpPr>
          <p:nvPr>
            <p:custDataLst>
              <p:tags r:id="rId20"/>
            </p:custDataLst>
          </p:nvPr>
        </p:nvSpPr>
        <p:spPr bwMode="auto">
          <a:xfrm>
            <a:off x="3894405" y="3314700"/>
            <a:ext cx="725217" cy="204311"/>
          </a:xfrm>
          <a:prstGeom prst="wedgeRoundRectCallout">
            <a:avLst>
              <a:gd name="adj1" fmla="val -63210"/>
              <a:gd name="adj2" fmla="val -5199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marL="0" lvl="0" indent="0" defTabSz="914400" eaLnBrk="1" hangingPunct="1">
              <a:buClrTx/>
              <a:defRPr sz="600" b="0" baseline="0">
                <a:solidFill>
                  <a:srgbClr val="262626"/>
                </a:solidFill>
                <a:latin typeface="+mn-lt"/>
                <a:cs typeface="+mn-cs"/>
              </a:defRPr>
            </a:lvl1pPr>
            <a:lvl2pPr marL="193675" indent="-192088" algn="l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200" indent="-261938" algn="l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4363" indent="-155575" algn="l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49808" indent="-130175" algn="l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r>
              <a:rPr lang="en-US" altLang="es-ES" dirty="0" smtClean="0">
                <a:sym typeface="Wingdings" pitchFamily="2" charset="2"/>
              </a:rPr>
              <a:t>Architecture GS assessment model</a:t>
            </a:r>
          </a:p>
        </p:txBody>
      </p:sp>
      <p:sp>
        <p:nvSpPr>
          <p:cNvPr id="126" name="Text Placeholder 8"/>
          <p:cNvSpPr txBox="1">
            <a:spLocks/>
          </p:cNvSpPr>
          <p:nvPr>
            <p:custDataLst>
              <p:tags r:id="rId21"/>
            </p:custDataLst>
          </p:nvPr>
        </p:nvSpPr>
        <p:spPr bwMode="auto">
          <a:xfrm>
            <a:off x="4390909" y="2600916"/>
            <a:ext cx="975137" cy="204311"/>
          </a:xfrm>
          <a:prstGeom prst="wedgeRoundRectCallout">
            <a:avLst>
              <a:gd name="adj1" fmla="val 41690"/>
              <a:gd name="adj2" fmla="val 83126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marL="0" lvl="0" indent="0" defTabSz="914400" eaLnBrk="1" hangingPunct="1">
              <a:buClrTx/>
              <a:defRPr sz="600" b="0" baseline="0">
                <a:solidFill>
                  <a:srgbClr val="262626"/>
                </a:solidFill>
                <a:latin typeface="+mn-lt"/>
                <a:cs typeface="+mn-cs"/>
              </a:defRPr>
            </a:lvl1pPr>
            <a:lvl2pPr marL="193675" indent="-192088" algn="l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200" indent="-261938" algn="l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4363" indent="-155575" algn="l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49808" indent="-130175" algn="l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pPr algn="ctr"/>
            <a:r>
              <a:rPr lang="en-US" altLang="es-ES" dirty="0" smtClean="0">
                <a:solidFill>
                  <a:srgbClr val="000000"/>
                </a:solidFill>
                <a:sym typeface="Wingdings" pitchFamily="2" charset="2"/>
              </a:rPr>
              <a:t>Integration of Personal Lending portfolios in GS </a:t>
            </a:r>
          </a:p>
        </p:txBody>
      </p:sp>
      <p:sp>
        <p:nvSpPr>
          <p:cNvPr id="128" name="Diamond 219"/>
          <p:cNvSpPr/>
          <p:nvPr>
            <p:custDataLst>
              <p:tags r:id="rId22"/>
            </p:custDataLst>
          </p:nvPr>
        </p:nvSpPr>
        <p:spPr bwMode="auto">
          <a:xfrm>
            <a:off x="3739768" y="4594475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33" name="Rectangle 132">
            <a:hlinkClick r:id="" action="ppaction://noaction"/>
          </p:cNvPr>
          <p:cNvSpPr/>
          <p:nvPr>
            <p:custDataLst>
              <p:tags r:id="rId23"/>
            </p:custDataLst>
          </p:nvPr>
        </p:nvSpPr>
        <p:spPr>
          <a:xfrm flipV="1">
            <a:off x="8394053" y="3938939"/>
            <a:ext cx="108000" cy="4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>
                  <a:lumMod val="95000"/>
                </a:srgbClr>
              </a:solidFill>
            </a:endParaRPr>
          </a:p>
        </p:txBody>
      </p:sp>
      <p:sp>
        <p:nvSpPr>
          <p:cNvPr id="134" name="Rectangle 133">
            <a:hlinkClick r:id="" action="ppaction://noaction"/>
          </p:cNvPr>
          <p:cNvSpPr/>
          <p:nvPr>
            <p:custDataLst>
              <p:tags r:id="rId24"/>
            </p:custDataLst>
          </p:nvPr>
        </p:nvSpPr>
        <p:spPr>
          <a:xfrm flipV="1">
            <a:off x="8546453" y="3938939"/>
            <a:ext cx="108000" cy="4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>
                  <a:lumMod val="95000"/>
                </a:srgbClr>
              </a:solidFill>
            </a:endParaRPr>
          </a:p>
        </p:txBody>
      </p:sp>
      <p:sp>
        <p:nvSpPr>
          <p:cNvPr id="140" name="Rectangle 139">
            <a:hlinkClick r:id="" action="ppaction://noaction"/>
          </p:cNvPr>
          <p:cNvSpPr/>
          <p:nvPr>
            <p:custDataLst>
              <p:tags r:id="rId25"/>
            </p:custDataLst>
          </p:nvPr>
        </p:nvSpPr>
        <p:spPr>
          <a:xfrm flipV="1">
            <a:off x="8397564" y="4657066"/>
            <a:ext cx="108000" cy="4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>
                  <a:lumMod val="95000"/>
                </a:srgbClr>
              </a:solidFill>
            </a:endParaRPr>
          </a:p>
        </p:txBody>
      </p:sp>
      <p:sp>
        <p:nvSpPr>
          <p:cNvPr id="141" name="Rectangle 140">
            <a:hlinkClick r:id="" action="ppaction://noaction"/>
          </p:cNvPr>
          <p:cNvSpPr/>
          <p:nvPr>
            <p:custDataLst>
              <p:tags r:id="rId26"/>
            </p:custDataLst>
          </p:nvPr>
        </p:nvSpPr>
        <p:spPr>
          <a:xfrm flipV="1">
            <a:off x="8549964" y="4657066"/>
            <a:ext cx="108000" cy="4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>
                  <a:lumMod val="95000"/>
                </a:srgbClr>
              </a:solidFill>
            </a:endParaRPr>
          </a:p>
        </p:txBody>
      </p:sp>
      <p:sp>
        <p:nvSpPr>
          <p:cNvPr id="142" name="Text Placeholder 8"/>
          <p:cNvSpPr txBox="1">
            <a:spLocks/>
          </p:cNvSpPr>
          <p:nvPr>
            <p:custDataLst>
              <p:tags r:id="rId27"/>
            </p:custDataLst>
          </p:nvPr>
        </p:nvSpPr>
        <p:spPr bwMode="auto">
          <a:xfrm>
            <a:off x="5076056" y="4859471"/>
            <a:ext cx="981549" cy="204311"/>
          </a:xfrm>
          <a:prstGeom prst="wedgeRoundRectCallout">
            <a:avLst>
              <a:gd name="adj1" fmla="val 48207"/>
              <a:gd name="adj2" fmla="val 75436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marL="0" lvl="0" indent="0" defTabSz="914400" eaLnBrk="1" hangingPunct="1">
              <a:buClrTx/>
              <a:defRPr sz="700" b="0" baseline="0">
                <a:solidFill>
                  <a:srgbClr val="262626"/>
                </a:solidFill>
                <a:latin typeface="+mn-lt"/>
                <a:cs typeface="+mn-cs"/>
              </a:defRPr>
            </a:lvl1pPr>
            <a:lvl2pPr marL="193675" indent="-192088" algn="l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200" indent="-261938" algn="l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4363" indent="-155575" algn="l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49808" indent="-130175" algn="l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r>
              <a:rPr lang="en-GB" sz="600" dirty="0" smtClean="0"/>
              <a:t>SCUSA Implementation Wave 1</a:t>
            </a:r>
            <a:r>
              <a:rPr lang="en-GB" sz="600" baseline="30000" dirty="0" smtClean="0"/>
              <a:t>(2</a:t>
            </a:r>
            <a:r>
              <a:rPr lang="en-GB" sz="600" baseline="30000" dirty="0"/>
              <a:t>)</a:t>
            </a:r>
            <a:r>
              <a:rPr lang="en-GB" sz="600" dirty="0" smtClean="0"/>
              <a:t> – RDA - Corp</a:t>
            </a:r>
            <a:endParaRPr lang="en-US" sz="600" dirty="0"/>
          </a:p>
        </p:txBody>
      </p:sp>
      <p:sp>
        <p:nvSpPr>
          <p:cNvPr id="143" name="Diamond 219"/>
          <p:cNvSpPr/>
          <p:nvPr>
            <p:custDataLst>
              <p:tags r:id="rId28"/>
            </p:custDataLst>
          </p:nvPr>
        </p:nvSpPr>
        <p:spPr bwMode="auto">
          <a:xfrm>
            <a:off x="6032574" y="5064544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45" name="Rectangle 144">
            <a:hlinkClick r:id="" action="ppaction://noaction"/>
          </p:cNvPr>
          <p:cNvSpPr/>
          <p:nvPr>
            <p:custDataLst>
              <p:tags r:id="rId29"/>
            </p:custDataLst>
          </p:nvPr>
        </p:nvSpPr>
        <p:spPr>
          <a:xfrm flipV="1">
            <a:off x="8422342" y="5139698"/>
            <a:ext cx="108000" cy="46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46" name="Rectangle 145">
            <a:hlinkClick r:id="" action="ppaction://noaction"/>
          </p:cNvPr>
          <p:cNvSpPr/>
          <p:nvPr>
            <p:custDataLst>
              <p:tags r:id="rId30"/>
            </p:custDataLst>
          </p:nvPr>
        </p:nvSpPr>
        <p:spPr>
          <a:xfrm flipV="1">
            <a:off x="8574742" y="5139698"/>
            <a:ext cx="108000" cy="46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48" name="Diamond 219"/>
          <p:cNvSpPr/>
          <p:nvPr>
            <p:custDataLst>
              <p:tags r:id="rId31"/>
            </p:custDataLst>
          </p:nvPr>
        </p:nvSpPr>
        <p:spPr bwMode="auto">
          <a:xfrm>
            <a:off x="7911000" y="5063478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cxnSp>
        <p:nvCxnSpPr>
          <p:cNvPr id="149" name="Straight Connector 148"/>
          <p:cNvCxnSpPr/>
          <p:nvPr>
            <p:custDataLst>
              <p:tags r:id="rId32"/>
            </p:custDataLst>
          </p:nvPr>
        </p:nvCxnSpPr>
        <p:spPr bwMode="auto">
          <a:xfrm>
            <a:off x="1702696" y="1351822"/>
            <a:ext cx="5743352" cy="214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1" name="578 Rectángulo"/>
          <p:cNvSpPr>
            <a:spLocks noChangeArrowheads="1"/>
          </p:cNvSpPr>
          <p:nvPr/>
        </p:nvSpPr>
        <p:spPr bwMode="auto">
          <a:xfrm>
            <a:off x="1722009" y="1439600"/>
            <a:ext cx="446400" cy="179388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0" tIns="0" rIns="0" bIns="0" anchor="ctr"/>
          <a:lstStyle>
            <a:defPPr>
              <a:defRPr lang="es-E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177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355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532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708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5886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063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240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418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kern="0" dirty="0" smtClean="0">
                <a:solidFill>
                  <a:srgbClr val="FFFFFF"/>
                </a:solidFill>
                <a:latin typeface="Calibri" panose="020F0502020204030204" pitchFamily="34" charset="0"/>
                <a:cs typeface="Arial"/>
              </a:rPr>
              <a:t>Jan</a:t>
            </a:r>
            <a:endParaRPr lang="en-US" sz="900" b="0" kern="0" dirty="0">
              <a:solidFill>
                <a:srgbClr val="FFFFFF"/>
              </a:solidFill>
              <a:latin typeface="Calibri" panose="020F0502020204030204" pitchFamily="34" charset="0"/>
              <a:cs typeface="Arial"/>
            </a:endParaRPr>
          </a:p>
        </p:txBody>
      </p:sp>
      <p:cxnSp>
        <p:nvCxnSpPr>
          <p:cNvPr id="152" name="Straight Connector 151"/>
          <p:cNvCxnSpPr/>
          <p:nvPr>
            <p:custDataLst>
              <p:tags r:id="rId33"/>
            </p:custDataLst>
          </p:nvPr>
        </p:nvCxnSpPr>
        <p:spPr bwMode="auto">
          <a:xfrm flipV="1">
            <a:off x="7492426" y="1352957"/>
            <a:ext cx="1232203" cy="1136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3" name="578 Rectángulo"/>
          <p:cNvSpPr>
            <a:spLocks noChangeArrowheads="1"/>
          </p:cNvSpPr>
          <p:nvPr/>
        </p:nvSpPr>
        <p:spPr bwMode="auto">
          <a:xfrm>
            <a:off x="2202655" y="1439600"/>
            <a:ext cx="446400" cy="179388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0" tIns="0" rIns="0" bIns="0" anchor="ctr"/>
          <a:lstStyle>
            <a:defPPr>
              <a:defRPr lang="es-E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177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355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532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708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5886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063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240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418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kern="0" dirty="0" smtClean="0">
                <a:solidFill>
                  <a:srgbClr val="FFFFFF"/>
                </a:solidFill>
                <a:latin typeface="Calibri" panose="020F0502020204030204" pitchFamily="34" charset="0"/>
                <a:cs typeface="Arial"/>
              </a:rPr>
              <a:t>Feb</a:t>
            </a:r>
            <a:endParaRPr lang="en-US" sz="900" b="0" kern="0" dirty="0">
              <a:solidFill>
                <a:srgbClr val="FFFFFF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154" name="578 Rectángulo"/>
          <p:cNvSpPr>
            <a:spLocks noChangeArrowheads="1"/>
          </p:cNvSpPr>
          <p:nvPr/>
        </p:nvSpPr>
        <p:spPr bwMode="auto">
          <a:xfrm>
            <a:off x="2683301" y="1439600"/>
            <a:ext cx="446400" cy="179388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0" tIns="0" rIns="0" bIns="0" anchor="ctr"/>
          <a:lstStyle>
            <a:defPPr>
              <a:defRPr lang="es-E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177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355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532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708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5886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063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240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418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kern="0" dirty="0" smtClean="0">
                <a:solidFill>
                  <a:srgbClr val="FFFFFF"/>
                </a:solidFill>
                <a:latin typeface="Calibri" panose="020F0502020204030204" pitchFamily="34" charset="0"/>
                <a:cs typeface="Arial"/>
              </a:rPr>
              <a:t>Mar</a:t>
            </a:r>
            <a:endParaRPr lang="en-US" sz="900" b="0" kern="0" dirty="0">
              <a:solidFill>
                <a:srgbClr val="FFFFFF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155" name="578 Rectángulo"/>
          <p:cNvSpPr>
            <a:spLocks noChangeArrowheads="1"/>
          </p:cNvSpPr>
          <p:nvPr/>
        </p:nvSpPr>
        <p:spPr bwMode="auto">
          <a:xfrm>
            <a:off x="3163947" y="1439600"/>
            <a:ext cx="446400" cy="179388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0" tIns="0" rIns="0" bIns="0" anchor="ctr"/>
          <a:lstStyle>
            <a:defPPr>
              <a:defRPr lang="es-E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177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355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532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708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5886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063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240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418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kern="0" dirty="0" smtClean="0">
                <a:solidFill>
                  <a:srgbClr val="FFFFFF"/>
                </a:solidFill>
                <a:latin typeface="Calibri" panose="020F0502020204030204" pitchFamily="34" charset="0"/>
                <a:cs typeface="Arial"/>
              </a:rPr>
              <a:t>Apr</a:t>
            </a:r>
            <a:endParaRPr lang="en-US" sz="900" b="0" kern="0" dirty="0">
              <a:solidFill>
                <a:srgbClr val="FFFFFF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156" name="578 Rectángulo"/>
          <p:cNvSpPr>
            <a:spLocks noChangeArrowheads="1"/>
          </p:cNvSpPr>
          <p:nvPr/>
        </p:nvSpPr>
        <p:spPr bwMode="auto">
          <a:xfrm>
            <a:off x="3644593" y="1439600"/>
            <a:ext cx="446400" cy="179388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0" tIns="0" rIns="0" bIns="0" anchor="ctr"/>
          <a:lstStyle>
            <a:defPPr>
              <a:defRPr lang="es-E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177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355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532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708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5886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063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240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418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kern="0" dirty="0" smtClean="0">
                <a:solidFill>
                  <a:srgbClr val="FFFFFF"/>
                </a:solidFill>
                <a:latin typeface="Calibri" panose="020F0502020204030204" pitchFamily="34" charset="0"/>
                <a:cs typeface="Arial"/>
              </a:rPr>
              <a:t>May</a:t>
            </a:r>
            <a:endParaRPr lang="en-US" sz="900" b="0" kern="0" dirty="0">
              <a:solidFill>
                <a:srgbClr val="FFFFFF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157" name="578 Rectángulo"/>
          <p:cNvSpPr>
            <a:spLocks noChangeArrowheads="1"/>
          </p:cNvSpPr>
          <p:nvPr/>
        </p:nvSpPr>
        <p:spPr bwMode="auto">
          <a:xfrm>
            <a:off x="4125239" y="1439600"/>
            <a:ext cx="446400" cy="179388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0" tIns="0" rIns="0" bIns="0" anchor="ctr"/>
          <a:lstStyle>
            <a:defPPr>
              <a:defRPr lang="es-E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177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355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532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708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5886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063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240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418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kern="0" dirty="0" smtClean="0">
                <a:solidFill>
                  <a:srgbClr val="FFFFFF"/>
                </a:solidFill>
                <a:latin typeface="Calibri" panose="020F0502020204030204" pitchFamily="34" charset="0"/>
                <a:cs typeface="Arial"/>
              </a:rPr>
              <a:t>Jun</a:t>
            </a:r>
            <a:endParaRPr lang="en-US" sz="900" b="0" kern="0" dirty="0">
              <a:solidFill>
                <a:srgbClr val="FFFFFF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158" name="578 Rectángulo"/>
          <p:cNvSpPr>
            <a:spLocks noChangeArrowheads="1"/>
          </p:cNvSpPr>
          <p:nvPr/>
        </p:nvSpPr>
        <p:spPr bwMode="auto">
          <a:xfrm>
            <a:off x="4605885" y="1439600"/>
            <a:ext cx="446400" cy="179388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0" tIns="0" rIns="0" bIns="0" anchor="ctr"/>
          <a:lstStyle>
            <a:defPPr>
              <a:defRPr lang="es-E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177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355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532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708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5886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063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240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418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kern="0" dirty="0" smtClean="0">
                <a:solidFill>
                  <a:srgbClr val="FFFFFF"/>
                </a:solidFill>
                <a:latin typeface="Calibri" panose="020F0502020204030204" pitchFamily="34" charset="0"/>
                <a:cs typeface="Arial"/>
              </a:rPr>
              <a:t>Jul</a:t>
            </a:r>
            <a:endParaRPr lang="en-US" sz="900" b="0" kern="0" dirty="0">
              <a:solidFill>
                <a:srgbClr val="FFFFFF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159" name="578 Rectángulo"/>
          <p:cNvSpPr>
            <a:spLocks noChangeArrowheads="1"/>
          </p:cNvSpPr>
          <p:nvPr/>
        </p:nvSpPr>
        <p:spPr bwMode="auto">
          <a:xfrm>
            <a:off x="5086531" y="1439600"/>
            <a:ext cx="446400" cy="179388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0" tIns="0" rIns="0" bIns="0" anchor="ctr"/>
          <a:lstStyle>
            <a:defPPr>
              <a:defRPr lang="es-E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177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355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532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708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5886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063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240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418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kern="0" dirty="0" smtClean="0">
                <a:solidFill>
                  <a:srgbClr val="FFFFFF"/>
                </a:solidFill>
                <a:latin typeface="Calibri" panose="020F0502020204030204" pitchFamily="34" charset="0"/>
                <a:cs typeface="Arial"/>
              </a:rPr>
              <a:t>Aug</a:t>
            </a:r>
            <a:endParaRPr lang="en-US" sz="900" b="0" kern="0" dirty="0">
              <a:solidFill>
                <a:srgbClr val="FFFFFF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160" name="578 Rectángulo"/>
          <p:cNvSpPr>
            <a:spLocks noChangeArrowheads="1"/>
          </p:cNvSpPr>
          <p:nvPr/>
        </p:nvSpPr>
        <p:spPr bwMode="auto">
          <a:xfrm>
            <a:off x="5567177" y="1439600"/>
            <a:ext cx="446400" cy="179388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0" tIns="0" rIns="0" bIns="0" anchor="ctr"/>
          <a:lstStyle>
            <a:defPPr>
              <a:defRPr lang="es-E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177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355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532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708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5886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063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240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418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kern="0" dirty="0" smtClean="0">
                <a:solidFill>
                  <a:srgbClr val="FFFFFF"/>
                </a:solidFill>
                <a:latin typeface="Calibri" panose="020F0502020204030204" pitchFamily="34" charset="0"/>
                <a:cs typeface="Arial"/>
              </a:rPr>
              <a:t>Sep</a:t>
            </a:r>
            <a:endParaRPr lang="en-US" sz="900" b="0" kern="0" dirty="0">
              <a:solidFill>
                <a:srgbClr val="FFFFFF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161" name="578 Rectángulo"/>
          <p:cNvSpPr>
            <a:spLocks noChangeArrowheads="1"/>
          </p:cNvSpPr>
          <p:nvPr/>
        </p:nvSpPr>
        <p:spPr bwMode="auto">
          <a:xfrm>
            <a:off x="6047823" y="1442397"/>
            <a:ext cx="446400" cy="179388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0" tIns="0" rIns="0" bIns="0" anchor="ctr"/>
          <a:lstStyle>
            <a:defPPr>
              <a:defRPr lang="es-E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177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355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532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708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5886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063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240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418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kern="0" dirty="0" smtClean="0">
                <a:solidFill>
                  <a:srgbClr val="FFFFFF"/>
                </a:solidFill>
                <a:latin typeface="Calibri" panose="020F0502020204030204" pitchFamily="34" charset="0"/>
                <a:cs typeface="Arial"/>
              </a:rPr>
              <a:t>Oct</a:t>
            </a:r>
            <a:endParaRPr lang="en-US" sz="900" b="0" kern="0" dirty="0">
              <a:solidFill>
                <a:srgbClr val="FFFFFF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162" name="578 Rectángulo"/>
          <p:cNvSpPr>
            <a:spLocks noChangeArrowheads="1"/>
          </p:cNvSpPr>
          <p:nvPr/>
        </p:nvSpPr>
        <p:spPr bwMode="auto">
          <a:xfrm>
            <a:off x="6528469" y="1442397"/>
            <a:ext cx="446400" cy="179388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0" tIns="0" rIns="0" bIns="0" anchor="ctr"/>
          <a:lstStyle>
            <a:defPPr>
              <a:defRPr lang="es-E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177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355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532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708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5886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063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240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418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kern="0" dirty="0" smtClean="0">
                <a:solidFill>
                  <a:srgbClr val="FFFFFF"/>
                </a:solidFill>
                <a:latin typeface="Calibri" panose="020F0502020204030204" pitchFamily="34" charset="0"/>
                <a:cs typeface="Arial"/>
              </a:rPr>
              <a:t>Nov</a:t>
            </a:r>
            <a:endParaRPr lang="en-US" sz="900" b="0" kern="0" dirty="0">
              <a:solidFill>
                <a:srgbClr val="FFFFFF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163" name="578 Rectángulo"/>
          <p:cNvSpPr>
            <a:spLocks noChangeArrowheads="1"/>
          </p:cNvSpPr>
          <p:nvPr/>
        </p:nvSpPr>
        <p:spPr bwMode="auto">
          <a:xfrm>
            <a:off x="7009115" y="1442397"/>
            <a:ext cx="446400" cy="179388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0" tIns="0" rIns="0" bIns="0" anchor="ctr"/>
          <a:lstStyle>
            <a:defPPr>
              <a:defRPr lang="es-E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177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355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532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708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5886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063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240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418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kern="0" dirty="0" smtClean="0">
                <a:solidFill>
                  <a:srgbClr val="FFFFFF"/>
                </a:solidFill>
                <a:latin typeface="Calibri" panose="020F0502020204030204" pitchFamily="34" charset="0"/>
                <a:cs typeface="Arial"/>
              </a:rPr>
              <a:t>Dec</a:t>
            </a:r>
            <a:endParaRPr lang="en-US" sz="900" b="0" kern="0" dirty="0">
              <a:solidFill>
                <a:srgbClr val="FFFFFF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164" name="578 Rectángulo"/>
          <p:cNvSpPr>
            <a:spLocks noChangeArrowheads="1"/>
          </p:cNvSpPr>
          <p:nvPr/>
        </p:nvSpPr>
        <p:spPr bwMode="auto">
          <a:xfrm>
            <a:off x="7489761" y="1442397"/>
            <a:ext cx="446400" cy="179388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0" tIns="0" rIns="0" bIns="0" anchor="ctr"/>
          <a:lstStyle>
            <a:defPPr>
              <a:defRPr lang="es-E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177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355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532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708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5886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063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240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418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kern="0" dirty="0" smtClean="0">
                <a:solidFill>
                  <a:srgbClr val="FFFFFF"/>
                </a:solidFill>
                <a:latin typeface="Calibri" panose="020F0502020204030204" pitchFamily="34" charset="0"/>
                <a:cs typeface="Arial"/>
              </a:rPr>
              <a:t>Q1</a:t>
            </a:r>
            <a:endParaRPr lang="en-US" sz="900" b="0" kern="0" dirty="0">
              <a:solidFill>
                <a:srgbClr val="FFFFFF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165" name="578 Rectángulo"/>
          <p:cNvSpPr>
            <a:spLocks noChangeArrowheads="1"/>
          </p:cNvSpPr>
          <p:nvPr/>
        </p:nvSpPr>
        <p:spPr bwMode="auto">
          <a:xfrm>
            <a:off x="7970409" y="1442397"/>
            <a:ext cx="446400" cy="179388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0" tIns="0" rIns="0" bIns="0" anchor="ctr"/>
          <a:lstStyle>
            <a:defPPr>
              <a:defRPr lang="es-E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177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355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532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708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5886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063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240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418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kern="0" dirty="0" smtClean="0">
                <a:solidFill>
                  <a:srgbClr val="FFFFFF"/>
                </a:solidFill>
                <a:latin typeface="Calibri" panose="020F0502020204030204" pitchFamily="34" charset="0"/>
                <a:cs typeface="Arial"/>
              </a:rPr>
              <a:t>Q2</a:t>
            </a:r>
          </a:p>
        </p:txBody>
      </p:sp>
      <p:sp>
        <p:nvSpPr>
          <p:cNvPr id="166" name="Rectangle 165"/>
          <p:cNvSpPr/>
          <p:nvPr>
            <p:custDataLst>
              <p:tags r:id="rId34"/>
            </p:custDataLst>
          </p:nvPr>
        </p:nvSpPr>
        <p:spPr bwMode="auto">
          <a:xfrm>
            <a:off x="7765366" y="1288925"/>
            <a:ext cx="586043" cy="96207"/>
          </a:xfrm>
          <a:prstGeom prst="rect">
            <a:avLst/>
          </a:prstGeom>
          <a:solidFill>
            <a:schemeClr val="bg1"/>
          </a:solidFill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 algn="ctr">
              <a:lnSpc>
                <a:spcPct val="85000"/>
              </a:lnSpc>
            </a:pPr>
            <a:r>
              <a:rPr lang="es-ES" sz="1200" b="1" dirty="0">
                <a:solidFill>
                  <a:srgbClr val="FF0000"/>
                </a:solidFill>
              </a:rPr>
              <a:t>2016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167" name="578 Rectángulo"/>
          <p:cNvSpPr>
            <a:spLocks noChangeArrowheads="1"/>
          </p:cNvSpPr>
          <p:nvPr/>
        </p:nvSpPr>
        <p:spPr bwMode="auto">
          <a:xfrm>
            <a:off x="8465816" y="1442396"/>
            <a:ext cx="114193" cy="18000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0" tIns="0" rIns="0" bIns="0" anchor="ctr"/>
          <a:lstStyle>
            <a:defPPr>
              <a:defRPr lang="es-E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177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355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532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708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5886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063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240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418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900" b="0" kern="0" dirty="0" smtClean="0">
              <a:solidFill>
                <a:srgbClr val="FFFFFF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168" name="578 Rectángulo"/>
          <p:cNvSpPr>
            <a:spLocks noChangeArrowheads="1"/>
          </p:cNvSpPr>
          <p:nvPr/>
        </p:nvSpPr>
        <p:spPr bwMode="auto">
          <a:xfrm>
            <a:off x="8618216" y="1442396"/>
            <a:ext cx="114193" cy="18000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0" tIns="0" rIns="0" bIns="0" anchor="ctr"/>
          <a:lstStyle>
            <a:defPPr>
              <a:defRPr lang="es-E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177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355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532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708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5886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063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240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418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900" b="0" kern="0" dirty="0" smtClean="0">
              <a:solidFill>
                <a:srgbClr val="FFFFFF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169" name="Diamond 219"/>
          <p:cNvSpPr/>
          <p:nvPr>
            <p:custDataLst>
              <p:tags r:id="rId35"/>
            </p:custDataLst>
          </p:nvPr>
        </p:nvSpPr>
        <p:spPr bwMode="auto">
          <a:xfrm>
            <a:off x="3748088" y="2814859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71" name="Diamond 219"/>
          <p:cNvSpPr/>
          <p:nvPr>
            <p:custDataLst>
              <p:tags r:id="rId36"/>
            </p:custDataLst>
          </p:nvPr>
        </p:nvSpPr>
        <p:spPr bwMode="auto">
          <a:xfrm>
            <a:off x="5314374" y="2797607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73" name="Diamond 219"/>
          <p:cNvSpPr/>
          <p:nvPr>
            <p:custDataLst>
              <p:tags r:id="rId37"/>
            </p:custDataLst>
          </p:nvPr>
        </p:nvSpPr>
        <p:spPr bwMode="auto">
          <a:xfrm>
            <a:off x="4798775" y="2820988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77" name="Rectangle 176">
            <a:hlinkClick r:id="" action="ppaction://noaction"/>
          </p:cNvPr>
          <p:cNvSpPr/>
          <p:nvPr>
            <p:custDataLst>
              <p:tags r:id="rId38"/>
            </p:custDataLst>
          </p:nvPr>
        </p:nvSpPr>
        <p:spPr>
          <a:xfrm flipV="1">
            <a:off x="8394053" y="4292930"/>
            <a:ext cx="108000" cy="4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>
                  <a:lumMod val="95000"/>
                </a:srgbClr>
              </a:solidFill>
            </a:endParaRPr>
          </a:p>
        </p:txBody>
      </p:sp>
      <p:sp>
        <p:nvSpPr>
          <p:cNvPr id="184" name="Rectangle 183">
            <a:hlinkClick r:id="" action="ppaction://noaction"/>
          </p:cNvPr>
          <p:cNvSpPr/>
          <p:nvPr>
            <p:custDataLst>
              <p:tags r:id="rId39"/>
            </p:custDataLst>
          </p:nvPr>
        </p:nvSpPr>
        <p:spPr>
          <a:xfrm flipV="1">
            <a:off x="8546453" y="4292930"/>
            <a:ext cx="108000" cy="4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>
                  <a:lumMod val="95000"/>
                </a:srgbClr>
              </a:solidFill>
            </a:endParaRPr>
          </a:p>
        </p:txBody>
      </p:sp>
      <p:sp>
        <p:nvSpPr>
          <p:cNvPr id="187" name="Rectangle 186">
            <a:hlinkClick r:id="" action="ppaction://noaction"/>
          </p:cNvPr>
          <p:cNvSpPr/>
          <p:nvPr>
            <p:custDataLst>
              <p:tags r:id="rId40"/>
            </p:custDataLst>
          </p:nvPr>
        </p:nvSpPr>
        <p:spPr>
          <a:xfrm flipV="1">
            <a:off x="8394053" y="3582394"/>
            <a:ext cx="108000" cy="4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>
                  <a:lumMod val="95000"/>
                </a:srgbClr>
              </a:solidFill>
            </a:endParaRPr>
          </a:p>
        </p:txBody>
      </p:sp>
      <p:sp>
        <p:nvSpPr>
          <p:cNvPr id="188" name="Rectangle 187">
            <a:hlinkClick r:id="" action="ppaction://noaction"/>
          </p:cNvPr>
          <p:cNvSpPr/>
          <p:nvPr>
            <p:custDataLst>
              <p:tags r:id="rId41"/>
            </p:custDataLst>
          </p:nvPr>
        </p:nvSpPr>
        <p:spPr>
          <a:xfrm flipV="1">
            <a:off x="8546453" y="3582394"/>
            <a:ext cx="108000" cy="4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>
                  <a:lumMod val="95000"/>
                </a:srgbClr>
              </a:solidFill>
            </a:endParaRPr>
          </a:p>
        </p:txBody>
      </p:sp>
      <p:sp>
        <p:nvSpPr>
          <p:cNvPr id="189" name="Rectangle 188">
            <a:hlinkClick r:id="" action="ppaction://noaction"/>
          </p:cNvPr>
          <p:cNvSpPr/>
          <p:nvPr>
            <p:custDataLst>
              <p:tags r:id="rId42"/>
            </p:custDataLst>
          </p:nvPr>
        </p:nvSpPr>
        <p:spPr>
          <a:xfrm flipV="1">
            <a:off x="8394053" y="3222811"/>
            <a:ext cx="108000" cy="4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>
                  <a:lumMod val="95000"/>
                </a:srgbClr>
              </a:solidFill>
            </a:endParaRPr>
          </a:p>
        </p:txBody>
      </p:sp>
      <p:sp>
        <p:nvSpPr>
          <p:cNvPr id="190" name="Rectangle 189">
            <a:hlinkClick r:id="" action="ppaction://noaction"/>
          </p:cNvPr>
          <p:cNvSpPr/>
          <p:nvPr>
            <p:custDataLst>
              <p:tags r:id="rId43"/>
            </p:custDataLst>
          </p:nvPr>
        </p:nvSpPr>
        <p:spPr>
          <a:xfrm flipV="1">
            <a:off x="8546453" y="3222811"/>
            <a:ext cx="108000" cy="4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>
                  <a:lumMod val="95000"/>
                </a:srgbClr>
              </a:solidFill>
            </a:endParaRPr>
          </a:p>
        </p:txBody>
      </p:sp>
      <p:sp>
        <p:nvSpPr>
          <p:cNvPr id="191" name="Rectangle 190">
            <a:hlinkClick r:id="" action="ppaction://noaction"/>
          </p:cNvPr>
          <p:cNvSpPr/>
          <p:nvPr>
            <p:custDataLst>
              <p:tags r:id="rId44"/>
            </p:custDataLst>
          </p:nvPr>
        </p:nvSpPr>
        <p:spPr>
          <a:xfrm flipV="1">
            <a:off x="8394053" y="2875073"/>
            <a:ext cx="108000" cy="4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>
                  <a:lumMod val="95000"/>
                </a:srgbClr>
              </a:solidFill>
            </a:endParaRPr>
          </a:p>
        </p:txBody>
      </p:sp>
      <p:sp>
        <p:nvSpPr>
          <p:cNvPr id="192" name="Rectangle 191">
            <a:hlinkClick r:id="" action="ppaction://noaction"/>
          </p:cNvPr>
          <p:cNvSpPr/>
          <p:nvPr>
            <p:custDataLst>
              <p:tags r:id="rId45"/>
            </p:custDataLst>
          </p:nvPr>
        </p:nvSpPr>
        <p:spPr>
          <a:xfrm flipV="1">
            <a:off x="8546453" y="2875073"/>
            <a:ext cx="108000" cy="4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>
                  <a:lumMod val="95000"/>
                </a:srgbClr>
              </a:solidFill>
            </a:endParaRPr>
          </a:p>
        </p:txBody>
      </p:sp>
      <p:sp>
        <p:nvSpPr>
          <p:cNvPr id="208" name="Rectangle 207">
            <a:hlinkClick r:id="" action="ppaction://noaction"/>
          </p:cNvPr>
          <p:cNvSpPr/>
          <p:nvPr>
            <p:custDataLst>
              <p:tags r:id="rId46"/>
            </p:custDataLst>
          </p:nvPr>
        </p:nvSpPr>
        <p:spPr>
          <a:xfrm>
            <a:off x="1664839" y="5629530"/>
            <a:ext cx="576072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24" name="Text Placeholder 8"/>
          <p:cNvSpPr txBox="1">
            <a:spLocks/>
          </p:cNvSpPr>
          <p:nvPr>
            <p:custDataLst>
              <p:tags r:id="rId47"/>
            </p:custDataLst>
          </p:nvPr>
        </p:nvSpPr>
        <p:spPr bwMode="auto">
          <a:xfrm>
            <a:off x="7277203" y="3146041"/>
            <a:ext cx="823189" cy="612934"/>
          </a:xfrm>
          <a:prstGeom prst="wedgeRoundRectCallout">
            <a:avLst>
              <a:gd name="adj1" fmla="val -62500"/>
              <a:gd name="adj2" fmla="val 76781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marL="0" lvl="0" indent="0" defTabSz="914400" eaLnBrk="1" hangingPunct="1">
              <a:buClrTx/>
              <a:defRPr sz="600" b="0" baseline="0">
                <a:solidFill>
                  <a:srgbClr val="262626"/>
                </a:solidFill>
                <a:latin typeface="+mn-lt"/>
                <a:cs typeface="+mn-cs"/>
              </a:defRPr>
            </a:lvl1pPr>
            <a:lvl2pPr marL="193675" indent="-192088" algn="l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200" indent="-261938" algn="l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4363" indent="-155575" algn="l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49808" indent="-130175" algn="l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pPr algn="ctr"/>
            <a:r>
              <a:rPr lang="en-US" altLang="es-ES" dirty="0" smtClean="0">
                <a:sym typeface="Wingdings" pitchFamily="2" charset="2"/>
              </a:rPr>
              <a:t>EDW enhancements for RDA-Corp</a:t>
            </a:r>
          </a:p>
          <a:p>
            <a:pPr algn="ctr"/>
            <a:r>
              <a:rPr lang="en-US" altLang="es-ES" dirty="0" smtClean="0">
                <a:sym typeface="Wingdings" pitchFamily="2" charset="2"/>
              </a:rPr>
              <a:t>Generation of Metrics – SCUSA. </a:t>
            </a:r>
          </a:p>
          <a:p>
            <a:pPr algn="ctr"/>
            <a:r>
              <a:rPr lang="en-US" altLang="es-ES" dirty="0" smtClean="0">
                <a:solidFill>
                  <a:srgbClr val="FF0000"/>
                </a:solidFill>
                <a:sym typeface="Wingdings" pitchFamily="2" charset="2"/>
              </a:rPr>
              <a:t>Feed to Corp Systems - TBD</a:t>
            </a:r>
            <a:endParaRPr lang="en-US" altLang="es-ES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138" name="Diamond 219"/>
          <p:cNvSpPr/>
          <p:nvPr>
            <p:custDataLst>
              <p:tags r:id="rId48"/>
            </p:custDataLst>
          </p:nvPr>
        </p:nvSpPr>
        <p:spPr bwMode="auto">
          <a:xfrm>
            <a:off x="3746346" y="4278384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39" name="Diamond 219"/>
          <p:cNvSpPr/>
          <p:nvPr>
            <p:custDataLst>
              <p:tags r:id="rId49"/>
            </p:custDataLst>
          </p:nvPr>
        </p:nvSpPr>
        <p:spPr bwMode="auto">
          <a:xfrm>
            <a:off x="4792860" y="3541068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78" name="Diamond 219"/>
          <p:cNvSpPr/>
          <p:nvPr>
            <p:custDataLst>
              <p:tags r:id="rId50"/>
            </p:custDataLst>
          </p:nvPr>
        </p:nvSpPr>
        <p:spPr bwMode="auto">
          <a:xfrm>
            <a:off x="4788024" y="4621188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cxnSp>
        <p:nvCxnSpPr>
          <p:cNvPr id="181" name="Straight Connector 180"/>
          <p:cNvCxnSpPr>
            <a:endCxn id="186" idx="0"/>
          </p:cNvCxnSpPr>
          <p:nvPr/>
        </p:nvCxnSpPr>
        <p:spPr bwMode="auto">
          <a:xfrm flipH="1">
            <a:off x="7137280" y="2964972"/>
            <a:ext cx="1211" cy="165535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2" name="Diamond 219"/>
          <p:cNvSpPr/>
          <p:nvPr>
            <p:custDataLst>
              <p:tags r:id="rId51"/>
            </p:custDataLst>
          </p:nvPr>
        </p:nvSpPr>
        <p:spPr bwMode="auto">
          <a:xfrm>
            <a:off x="7096421" y="3534835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85" name="Diamond 219"/>
          <p:cNvSpPr/>
          <p:nvPr>
            <p:custDataLst>
              <p:tags r:id="rId52"/>
            </p:custDataLst>
          </p:nvPr>
        </p:nvSpPr>
        <p:spPr bwMode="auto">
          <a:xfrm>
            <a:off x="7092280" y="4258563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86" name="Diamond 219"/>
          <p:cNvSpPr/>
          <p:nvPr>
            <p:custDataLst>
              <p:tags r:id="rId53"/>
            </p:custDataLst>
          </p:nvPr>
        </p:nvSpPr>
        <p:spPr bwMode="auto">
          <a:xfrm>
            <a:off x="7092280" y="4620322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93" name="Diamond 219"/>
          <p:cNvSpPr/>
          <p:nvPr>
            <p:custDataLst>
              <p:tags r:id="rId54"/>
            </p:custDataLst>
          </p:nvPr>
        </p:nvSpPr>
        <p:spPr bwMode="auto">
          <a:xfrm>
            <a:off x="7096472" y="2820972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96" name="Diamond 219"/>
          <p:cNvSpPr/>
          <p:nvPr>
            <p:custDataLst>
              <p:tags r:id="rId55"/>
            </p:custDataLst>
          </p:nvPr>
        </p:nvSpPr>
        <p:spPr bwMode="auto">
          <a:xfrm>
            <a:off x="5361336" y="2457330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cxnSp>
        <p:nvCxnSpPr>
          <p:cNvPr id="113" name="Straight Connector 112"/>
          <p:cNvCxnSpPr>
            <a:endCxn id="118" idx="0"/>
          </p:cNvCxnSpPr>
          <p:nvPr/>
        </p:nvCxnSpPr>
        <p:spPr bwMode="auto">
          <a:xfrm flipH="1">
            <a:off x="6626740" y="2965838"/>
            <a:ext cx="1211" cy="165535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5" name="Diamond 219"/>
          <p:cNvSpPr/>
          <p:nvPr>
            <p:custDataLst>
              <p:tags r:id="rId56"/>
            </p:custDataLst>
          </p:nvPr>
        </p:nvSpPr>
        <p:spPr bwMode="auto">
          <a:xfrm>
            <a:off x="6585881" y="3535701"/>
            <a:ext cx="90000" cy="144000"/>
          </a:xfrm>
          <a:prstGeom prst="diamond">
            <a:avLst/>
          </a:prstGeom>
          <a:pattFill prst="smCheck">
            <a:fgClr>
              <a:srgbClr val="C00000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17" name="Diamond 219"/>
          <p:cNvSpPr/>
          <p:nvPr>
            <p:custDataLst>
              <p:tags r:id="rId57"/>
            </p:custDataLst>
          </p:nvPr>
        </p:nvSpPr>
        <p:spPr bwMode="auto">
          <a:xfrm>
            <a:off x="6581740" y="4259429"/>
            <a:ext cx="90000" cy="144000"/>
          </a:xfrm>
          <a:prstGeom prst="diamond">
            <a:avLst/>
          </a:prstGeom>
          <a:pattFill prst="smCheck">
            <a:fgClr>
              <a:srgbClr val="C00000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18" name="Diamond 219"/>
          <p:cNvSpPr/>
          <p:nvPr>
            <p:custDataLst>
              <p:tags r:id="rId58"/>
            </p:custDataLst>
          </p:nvPr>
        </p:nvSpPr>
        <p:spPr bwMode="auto">
          <a:xfrm>
            <a:off x="6581740" y="4621188"/>
            <a:ext cx="90000" cy="144000"/>
          </a:xfrm>
          <a:prstGeom prst="diamond">
            <a:avLst/>
          </a:prstGeom>
          <a:pattFill prst="smCheck">
            <a:fgClr>
              <a:srgbClr val="C00000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19" name="Diamond 219"/>
          <p:cNvSpPr/>
          <p:nvPr>
            <p:custDataLst>
              <p:tags r:id="rId59"/>
            </p:custDataLst>
          </p:nvPr>
        </p:nvSpPr>
        <p:spPr bwMode="auto">
          <a:xfrm>
            <a:off x="6585932" y="2821838"/>
            <a:ext cx="90000" cy="144000"/>
          </a:xfrm>
          <a:prstGeom prst="diamond">
            <a:avLst/>
          </a:prstGeom>
          <a:pattFill prst="smCheck">
            <a:fgClr>
              <a:srgbClr val="C00000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cxnSp>
        <p:nvCxnSpPr>
          <p:cNvPr id="121" name="Straight Connector 120"/>
          <p:cNvCxnSpPr>
            <a:endCxn id="130" idx="0"/>
          </p:cNvCxnSpPr>
          <p:nvPr/>
        </p:nvCxnSpPr>
        <p:spPr bwMode="auto">
          <a:xfrm flipH="1">
            <a:off x="6125740" y="2969164"/>
            <a:ext cx="1211" cy="165535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2" name="Diamond 219"/>
          <p:cNvSpPr/>
          <p:nvPr>
            <p:custDataLst>
              <p:tags r:id="rId60"/>
            </p:custDataLst>
          </p:nvPr>
        </p:nvSpPr>
        <p:spPr bwMode="auto">
          <a:xfrm>
            <a:off x="6084881" y="3539027"/>
            <a:ext cx="90000" cy="144000"/>
          </a:xfrm>
          <a:prstGeom prst="diamond">
            <a:avLst/>
          </a:prstGeom>
          <a:pattFill prst="smCheck">
            <a:fgClr>
              <a:srgbClr val="C00000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29" name="Diamond 219"/>
          <p:cNvSpPr/>
          <p:nvPr>
            <p:custDataLst>
              <p:tags r:id="rId61"/>
            </p:custDataLst>
          </p:nvPr>
        </p:nvSpPr>
        <p:spPr bwMode="auto">
          <a:xfrm>
            <a:off x="6080740" y="4262755"/>
            <a:ext cx="90000" cy="144000"/>
          </a:xfrm>
          <a:prstGeom prst="diamond">
            <a:avLst/>
          </a:prstGeom>
          <a:pattFill prst="smCheck">
            <a:fgClr>
              <a:srgbClr val="C00000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30" name="Diamond 219"/>
          <p:cNvSpPr/>
          <p:nvPr>
            <p:custDataLst>
              <p:tags r:id="rId62"/>
            </p:custDataLst>
          </p:nvPr>
        </p:nvSpPr>
        <p:spPr bwMode="auto">
          <a:xfrm>
            <a:off x="6080740" y="4624514"/>
            <a:ext cx="90000" cy="144000"/>
          </a:xfrm>
          <a:prstGeom prst="diamond">
            <a:avLst/>
          </a:prstGeom>
          <a:pattFill prst="smCheck">
            <a:fgClr>
              <a:srgbClr val="C00000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31" name="Diamond 219"/>
          <p:cNvSpPr/>
          <p:nvPr>
            <p:custDataLst>
              <p:tags r:id="rId63"/>
            </p:custDataLst>
          </p:nvPr>
        </p:nvSpPr>
        <p:spPr bwMode="auto">
          <a:xfrm>
            <a:off x="6084932" y="2825164"/>
            <a:ext cx="90000" cy="144000"/>
          </a:xfrm>
          <a:prstGeom prst="diamond">
            <a:avLst/>
          </a:prstGeom>
          <a:pattFill prst="smCheck">
            <a:fgClr>
              <a:srgbClr val="C00000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cxnSp>
        <p:nvCxnSpPr>
          <p:cNvPr id="136" name="Straight Connector 135"/>
          <p:cNvCxnSpPr>
            <a:endCxn id="198" idx="0"/>
          </p:cNvCxnSpPr>
          <p:nvPr/>
        </p:nvCxnSpPr>
        <p:spPr bwMode="auto">
          <a:xfrm flipH="1">
            <a:off x="5602928" y="2964972"/>
            <a:ext cx="1211" cy="165535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0" name="Diamond 219"/>
          <p:cNvSpPr/>
          <p:nvPr>
            <p:custDataLst>
              <p:tags r:id="rId64"/>
            </p:custDataLst>
          </p:nvPr>
        </p:nvSpPr>
        <p:spPr bwMode="auto">
          <a:xfrm>
            <a:off x="5562069" y="3534835"/>
            <a:ext cx="90000" cy="144000"/>
          </a:xfrm>
          <a:prstGeom prst="diamond">
            <a:avLst/>
          </a:prstGeom>
          <a:pattFill prst="smCheck">
            <a:fgClr>
              <a:srgbClr val="C00000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97" name="Diamond 219"/>
          <p:cNvSpPr/>
          <p:nvPr>
            <p:custDataLst>
              <p:tags r:id="rId65"/>
            </p:custDataLst>
          </p:nvPr>
        </p:nvSpPr>
        <p:spPr bwMode="auto">
          <a:xfrm>
            <a:off x="5557928" y="4258563"/>
            <a:ext cx="90000" cy="144000"/>
          </a:xfrm>
          <a:prstGeom prst="diamond">
            <a:avLst/>
          </a:prstGeom>
          <a:pattFill prst="smCheck">
            <a:fgClr>
              <a:srgbClr val="C00000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98" name="Diamond 219"/>
          <p:cNvSpPr/>
          <p:nvPr>
            <p:custDataLst>
              <p:tags r:id="rId66"/>
            </p:custDataLst>
          </p:nvPr>
        </p:nvSpPr>
        <p:spPr bwMode="auto">
          <a:xfrm>
            <a:off x="5557928" y="4620322"/>
            <a:ext cx="90000" cy="144000"/>
          </a:xfrm>
          <a:prstGeom prst="diamond">
            <a:avLst/>
          </a:prstGeom>
          <a:pattFill prst="smCheck">
            <a:fgClr>
              <a:srgbClr val="C00000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99" name="Diamond 219"/>
          <p:cNvSpPr/>
          <p:nvPr>
            <p:custDataLst>
              <p:tags r:id="rId67"/>
            </p:custDataLst>
          </p:nvPr>
        </p:nvSpPr>
        <p:spPr bwMode="auto">
          <a:xfrm>
            <a:off x="5562120" y="2820972"/>
            <a:ext cx="90000" cy="144000"/>
          </a:xfrm>
          <a:prstGeom prst="diamond">
            <a:avLst/>
          </a:prstGeom>
          <a:pattFill prst="smCheck">
            <a:fgClr>
              <a:srgbClr val="C00000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3" name="Line Callout 1 2"/>
          <p:cNvSpPr/>
          <p:nvPr/>
        </p:nvSpPr>
        <p:spPr bwMode="auto">
          <a:xfrm>
            <a:off x="7452320" y="2396544"/>
            <a:ext cx="1368154" cy="402176"/>
          </a:xfrm>
          <a:prstGeom prst="borderCallout1">
            <a:avLst>
              <a:gd name="adj1" fmla="val 47171"/>
              <a:gd name="adj2" fmla="val -536"/>
              <a:gd name="adj3" fmla="val 76917"/>
              <a:gd name="adj4" fmla="val -86594"/>
            </a:avLst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000000"/>
                </a:solidFill>
              </a:rPr>
              <a:t> - EDW enhancements, IHC data feeds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000000"/>
                </a:solidFill>
              </a:rPr>
              <a:t> - Reporting Metrics generation will be handled iteratively between Aug – Dec.</a:t>
            </a:r>
          </a:p>
        </p:txBody>
      </p:sp>
      <p:sp>
        <p:nvSpPr>
          <p:cNvPr id="9" name="Left Brace 8"/>
          <p:cNvSpPr/>
          <p:nvPr/>
        </p:nvSpPr>
        <p:spPr bwMode="auto">
          <a:xfrm rot="5400000">
            <a:off x="6212536" y="2036207"/>
            <a:ext cx="108279" cy="1484877"/>
          </a:xfrm>
          <a:prstGeom prst="leftBrac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s-ES" sz="1400">
              <a:solidFill>
                <a:srgbClr val="000000"/>
              </a:solidFill>
            </a:endParaRPr>
          </a:p>
        </p:txBody>
      </p:sp>
      <p:sp>
        <p:nvSpPr>
          <p:cNvPr id="202" name="Text Placeholder 8"/>
          <p:cNvSpPr txBox="1">
            <a:spLocks/>
          </p:cNvSpPr>
          <p:nvPr>
            <p:custDataLst>
              <p:tags r:id="rId68"/>
            </p:custDataLst>
          </p:nvPr>
        </p:nvSpPr>
        <p:spPr bwMode="auto">
          <a:xfrm>
            <a:off x="5365328" y="2237288"/>
            <a:ext cx="646832" cy="204311"/>
          </a:xfrm>
          <a:prstGeom prst="wedgeRoundRectCallout">
            <a:avLst>
              <a:gd name="adj1" fmla="val -36626"/>
              <a:gd name="adj2" fmla="val 73467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marL="0" lvl="0" indent="0" defTabSz="914400" eaLnBrk="1" hangingPunct="1">
              <a:buClrTx/>
              <a:defRPr sz="600" b="0" baseline="0">
                <a:solidFill>
                  <a:srgbClr val="262626"/>
                </a:solidFill>
                <a:latin typeface="+mn-lt"/>
                <a:cs typeface="+mn-cs"/>
              </a:defRPr>
            </a:lvl1pPr>
            <a:lvl2pPr marL="193675" indent="-192088" algn="l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200" indent="-261938" algn="l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4363" indent="-155575" algn="l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49808" indent="-130175" algn="l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pPr algn="ctr"/>
            <a:r>
              <a:rPr lang="en-US" altLang="es-ES" dirty="0" smtClean="0">
                <a:solidFill>
                  <a:srgbClr val="000000"/>
                </a:solidFill>
                <a:sym typeface="Wingdings" pitchFamily="2" charset="2"/>
              </a:rPr>
              <a:t>Define SCUSA – IHC interface files</a:t>
            </a:r>
          </a:p>
        </p:txBody>
      </p:sp>
      <p:sp>
        <p:nvSpPr>
          <p:cNvPr id="222" name="Rectangle 221"/>
          <p:cNvSpPr/>
          <p:nvPr>
            <p:custDataLst>
              <p:tags r:id="rId69"/>
            </p:custDataLst>
          </p:nvPr>
        </p:nvSpPr>
        <p:spPr bwMode="auto">
          <a:xfrm>
            <a:off x="4417299" y="1288925"/>
            <a:ext cx="535701" cy="96207"/>
          </a:xfrm>
          <a:prstGeom prst="rect">
            <a:avLst/>
          </a:prstGeom>
          <a:solidFill>
            <a:schemeClr val="bg1"/>
          </a:solidFill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 algn="ctr">
              <a:lnSpc>
                <a:spcPct val="85000"/>
              </a:lnSpc>
            </a:pPr>
            <a:r>
              <a:rPr lang="es-ES" sz="1200" b="1" dirty="0">
                <a:solidFill>
                  <a:srgbClr val="FF0000"/>
                </a:solidFill>
              </a:rPr>
              <a:t>2015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140288" y="6165304"/>
            <a:ext cx="7075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Tx/>
              <a:buAutoNum type="arabicParenBoth"/>
            </a:pPr>
            <a:r>
              <a:rPr lang="en-US" sz="800" dirty="0">
                <a:solidFill>
                  <a:srgbClr val="FFFFFF"/>
                </a:solidFill>
              </a:rPr>
              <a:t>Enterprise Risk Data Framework &amp; Enterprise Data Management Framework</a:t>
            </a:r>
          </a:p>
          <a:p>
            <a:pPr marL="228600" indent="-228600">
              <a:buFontTx/>
              <a:buAutoNum type="arabicParenBoth"/>
            </a:pPr>
            <a:r>
              <a:rPr lang="en-US" sz="800" dirty="0" smtClean="0">
                <a:solidFill>
                  <a:srgbClr val="FFFFFF"/>
                </a:solidFill>
              </a:rPr>
              <a:t>Implementation </a:t>
            </a:r>
            <a:r>
              <a:rPr lang="en-US" sz="800" dirty="0">
                <a:solidFill>
                  <a:srgbClr val="FFFFFF"/>
                </a:solidFill>
              </a:rPr>
              <a:t>waves shown according to SCUSA plan depending on the prioritization established for KDE, metadata, DQ, etc.</a:t>
            </a:r>
          </a:p>
          <a:p>
            <a:pPr marL="228600" indent="-228600">
              <a:buFontTx/>
              <a:buAutoNum type="arabicParenBoth"/>
            </a:pPr>
            <a:endParaRPr lang="en-US" sz="800" dirty="0">
              <a:solidFill>
                <a:srgbClr val="FFFFFF"/>
              </a:solidFill>
            </a:endParaRPr>
          </a:p>
          <a:p>
            <a:pPr marL="228600" indent="-228600">
              <a:buFontTx/>
              <a:buAutoNum type="arabicParenBoth"/>
            </a:pP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75" name="Diamond 219"/>
          <p:cNvSpPr/>
          <p:nvPr>
            <p:custDataLst>
              <p:tags r:id="rId70"/>
            </p:custDataLst>
          </p:nvPr>
        </p:nvSpPr>
        <p:spPr bwMode="auto">
          <a:xfrm>
            <a:off x="7335268" y="5060810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76" name="Text Placeholder 8"/>
          <p:cNvSpPr txBox="1">
            <a:spLocks/>
          </p:cNvSpPr>
          <p:nvPr>
            <p:custDataLst>
              <p:tags r:id="rId71"/>
            </p:custDataLst>
          </p:nvPr>
        </p:nvSpPr>
        <p:spPr bwMode="auto">
          <a:xfrm>
            <a:off x="6683349" y="4857000"/>
            <a:ext cx="694254" cy="209515"/>
          </a:xfrm>
          <a:prstGeom prst="wedgeRoundRectCallout">
            <a:avLst>
              <a:gd name="adj1" fmla="val 41623"/>
              <a:gd name="adj2" fmla="val 82185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noAutofit/>
          </a:bodyPr>
          <a:lstStyle>
            <a:defPPr>
              <a:defRPr lang="en-US"/>
            </a:defPPr>
            <a:lvl1pPr lvl="0" indent="0" algn="ctr">
              <a:buClrTx/>
              <a:defRPr sz="600" b="0" baseline="0">
                <a:solidFill>
                  <a:srgbClr val="262626"/>
                </a:solidFill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 baseline="0"/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 baseline="0"/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 baseline="0"/>
            </a:lvl4pPr>
            <a:lvl5pPr marL="749808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9pPr>
          </a:lstStyle>
          <a:p>
            <a:r>
              <a:rPr lang="en-GB" dirty="0"/>
              <a:t>Top Mgmt. Metrics E2E traceability</a:t>
            </a:r>
            <a:endParaRPr lang="en-US" dirty="0"/>
          </a:p>
        </p:txBody>
      </p:sp>
      <p:sp>
        <p:nvSpPr>
          <p:cNvPr id="213" name="Text Box 29"/>
          <p:cNvSpPr txBox="1">
            <a:spLocks noChangeArrowheads="1"/>
          </p:cNvSpPr>
          <p:nvPr>
            <p:custDataLst>
              <p:tags r:id="rId72"/>
            </p:custDataLst>
          </p:nvPr>
        </p:nvSpPr>
        <p:spPr bwMode="auto">
          <a:xfrm>
            <a:off x="268612" y="5863331"/>
            <a:ext cx="1376000" cy="2743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lIns="72000" tIns="72000" rIns="72000" bIns="72000" anchor="ctr">
            <a:noAutofit/>
          </a:bodyPr>
          <a:lstStyle>
            <a:defPPr>
              <a:defRPr lang="es-ES"/>
            </a:defPPr>
            <a:lvl1pPr marL="628650" indent="-612775" fontAlgn="auto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SzPct val="130000"/>
              <a:tabLst>
                <a:tab pos="407988" algn="l"/>
                <a:tab pos="6323013" algn="l"/>
              </a:tabLst>
              <a:defRPr sz="1100">
                <a:solidFill>
                  <a:schemeClr val="bg1"/>
                </a:solidFill>
                <a:cs typeface="+mn-cs"/>
              </a:defRPr>
            </a:lvl1pPr>
            <a:lvl2pPr>
              <a:tabLst>
                <a:tab pos="407988" algn="l"/>
                <a:tab pos="6323013" algn="l"/>
              </a:tabLst>
            </a:lvl2pPr>
            <a:lvl3pPr>
              <a:tabLst>
                <a:tab pos="407988" algn="l"/>
                <a:tab pos="6323013" algn="l"/>
              </a:tabLst>
            </a:lvl3pPr>
            <a:lvl4pPr>
              <a:tabLst>
                <a:tab pos="407988" algn="l"/>
                <a:tab pos="6323013" algn="l"/>
              </a:tabLst>
            </a:lvl4pPr>
            <a:lvl5pPr>
              <a:tabLst>
                <a:tab pos="407988" algn="l"/>
                <a:tab pos="6323013" algn="l"/>
              </a:tabLst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9pPr>
          </a:lstStyle>
          <a:p>
            <a:r>
              <a:rPr lang="en-US" dirty="0">
                <a:solidFill>
                  <a:srgbClr val="FFFFFF"/>
                </a:solidFill>
              </a:rPr>
              <a:t>Certification</a:t>
            </a:r>
          </a:p>
        </p:txBody>
      </p:sp>
      <p:sp>
        <p:nvSpPr>
          <p:cNvPr id="216" name="Rectangle 215">
            <a:hlinkClick r:id="" action="ppaction://noaction"/>
          </p:cNvPr>
          <p:cNvSpPr/>
          <p:nvPr>
            <p:custDataLst>
              <p:tags r:id="rId73"/>
            </p:custDataLst>
          </p:nvPr>
        </p:nvSpPr>
        <p:spPr>
          <a:xfrm>
            <a:off x="1647905" y="5996674"/>
            <a:ext cx="576072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217" name="Text Placeholder 8"/>
          <p:cNvSpPr txBox="1">
            <a:spLocks/>
          </p:cNvSpPr>
          <p:nvPr>
            <p:custDataLst>
              <p:tags r:id="rId74"/>
            </p:custDataLst>
          </p:nvPr>
        </p:nvSpPr>
        <p:spPr bwMode="auto">
          <a:xfrm>
            <a:off x="6966780" y="5794178"/>
            <a:ext cx="585053" cy="137420"/>
          </a:xfrm>
          <a:prstGeom prst="wedgeRoundRectCallout">
            <a:avLst>
              <a:gd name="adj1" fmla="val 1885"/>
              <a:gd name="adj2" fmla="val 102016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noAutofit/>
          </a:bodyPr>
          <a:lstStyle>
            <a:defPPr>
              <a:defRPr lang="en-US"/>
            </a:defPPr>
            <a:lvl1pPr lvl="0" indent="0">
              <a:buClrTx/>
              <a:defRPr sz="600" b="0" baseline="0">
                <a:solidFill>
                  <a:srgbClr val="262626"/>
                </a:solidFill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 baseline="0"/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 baseline="0"/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 baseline="0"/>
            </a:lvl4pPr>
            <a:lvl5pPr marL="749808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9pPr>
          </a:lstStyle>
          <a:p>
            <a:pPr algn="ctr"/>
            <a:r>
              <a:rPr lang="en-GB" dirty="0"/>
              <a:t>Certification</a:t>
            </a:r>
            <a:endParaRPr lang="en-US" dirty="0"/>
          </a:p>
        </p:txBody>
      </p:sp>
      <p:sp>
        <p:nvSpPr>
          <p:cNvPr id="223" name="Diamond 222"/>
          <p:cNvSpPr/>
          <p:nvPr>
            <p:custDataLst>
              <p:tags r:id="rId75"/>
            </p:custDataLst>
          </p:nvPr>
        </p:nvSpPr>
        <p:spPr bwMode="auto">
          <a:xfrm>
            <a:off x="7223760" y="5946381"/>
            <a:ext cx="91440" cy="146304"/>
          </a:xfrm>
          <a:prstGeom prst="diamond">
            <a:avLst/>
          </a:prstGeom>
          <a:solidFill>
            <a:srgbClr val="C00000"/>
          </a:solidFill>
          <a:ln w="3175"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5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247" name="Text Box 29"/>
          <p:cNvSpPr txBox="1">
            <a:spLocks noChangeArrowheads="1"/>
          </p:cNvSpPr>
          <p:nvPr>
            <p:custDataLst>
              <p:tags r:id="rId76"/>
            </p:custDataLst>
          </p:nvPr>
        </p:nvSpPr>
        <p:spPr bwMode="auto">
          <a:xfrm>
            <a:off x="396827" y="2750222"/>
            <a:ext cx="1253382" cy="27432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lIns="72000" tIns="0" rIns="72000" bIns="0" anchor="ctr">
            <a:noAutofit/>
          </a:bodyPr>
          <a:lstStyle>
            <a:defPPr>
              <a:defRPr lang="es-ES"/>
            </a:defPPr>
            <a:lvl1pPr marL="628650" indent="-612775" fontAlgn="auto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SzPct val="130000"/>
              <a:tabLst>
                <a:tab pos="407988" algn="l"/>
                <a:tab pos="6323013" algn="l"/>
              </a:tabLst>
              <a:defRPr sz="1200">
                <a:solidFill>
                  <a:srgbClr val="000000"/>
                </a:solidFill>
                <a:cs typeface="+mn-cs"/>
              </a:defRPr>
            </a:lvl1pPr>
            <a:lvl2pPr>
              <a:tabLst>
                <a:tab pos="407988" algn="l"/>
                <a:tab pos="6323013" algn="l"/>
              </a:tabLst>
            </a:lvl2pPr>
            <a:lvl3pPr>
              <a:tabLst>
                <a:tab pos="407988" algn="l"/>
                <a:tab pos="6323013" algn="l"/>
              </a:tabLst>
            </a:lvl3pPr>
            <a:lvl4pPr>
              <a:tabLst>
                <a:tab pos="407988" algn="l"/>
                <a:tab pos="6323013" algn="l"/>
              </a:tabLst>
            </a:lvl4pPr>
            <a:lvl5pPr>
              <a:tabLst>
                <a:tab pos="407988" algn="l"/>
                <a:tab pos="6323013" algn="l"/>
              </a:tabLst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9pPr>
          </a:lstStyle>
          <a:p>
            <a:r>
              <a:rPr lang="en-US" sz="1000" dirty="0" smtClean="0">
                <a:solidFill>
                  <a:srgbClr val="929497">
                    <a:lumMod val="50000"/>
                  </a:srgbClr>
                </a:solidFill>
              </a:rPr>
              <a:t>Credit Risk</a:t>
            </a:r>
            <a:endParaRPr lang="en-US" sz="1000" dirty="0">
              <a:solidFill>
                <a:srgbClr val="929497">
                  <a:lumMod val="50000"/>
                </a:srgbClr>
              </a:solidFill>
            </a:endParaRPr>
          </a:p>
        </p:txBody>
      </p:sp>
      <p:sp>
        <p:nvSpPr>
          <p:cNvPr id="248" name="Text Box 29"/>
          <p:cNvSpPr txBox="1">
            <a:spLocks noChangeArrowheads="1"/>
          </p:cNvSpPr>
          <p:nvPr>
            <p:custDataLst>
              <p:tags r:id="rId77"/>
            </p:custDataLst>
          </p:nvPr>
        </p:nvSpPr>
        <p:spPr bwMode="auto">
          <a:xfrm>
            <a:off x="396827" y="3108094"/>
            <a:ext cx="1253382" cy="27432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lIns="72000" tIns="0" rIns="72000" bIns="0" anchor="ctr">
            <a:noAutofit/>
          </a:bodyPr>
          <a:lstStyle>
            <a:defPPr>
              <a:defRPr lang="es-ES"/>
            </a:defPPr>
            <a:lvl1pPr marL="628650" indent="-612775" fontAlgn="auto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SzPct val="130000"/>
              <a:tabLst>
                <a:tab pos="407988" algn="l"/>
                <a:tab pos="6323013" algn="l"/>
              </a:tabLst>
              <a:defRPr sz="1200">
                <a:solidFill>
                  <a:srgbClr val="000000"/>
                </a:solidFill>
                <a:cs typeface="+mn-cs"/>
              </a:defRPr>
            </a:lvl1pPr>
            <a:lvl2pPr>
              <a:tabLst>
                <a:tab pos="407988" algn="l"/>
                <a:tab pos="6323013" algn="l"/>
              </a:tabLst>
            </a:lvl2pPr>
            <a:lvl3pPr>
              <a:tabLst>
                <a:tab pos="407988" algn="l"/>
                <a:tab pos="6323013" algn="l"/>
              </a:tabLst>
            </a:lvl3pPr>
            <a:lvl4pPr>
              <a:tabLst>
                <a:tab pos="407988" algn="l"/>
                <a:tab pos="6323013" algn="l"/>
              </a:tabLst>
            </a:lvl4pPr>
            <a:lvl5pPr>
              <a:tabLst>
                <a:tab pos="407988" algn="l"/>
                <a:tab pos="6323013" algn="l"/>
              </a:tabLst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9pPr>
          </a:lstStyle>
          <a:p>
            <a:r>
              <a:rPr lang="en-US" sz="1000" dirty="0" smtClean="0">
                <a:solidFill>
                  <a:srgbClr val="929497">
                    <a:lumMod val="50000"/>
                  </a:srgbClr>
                </a:solidFill>
              </a:rPr>
              <a:t>Market Risk</a:t>
            </a:r>
            <a:endParaRPr lang="en-US" sz="1000" dirty="0">
              <a:solidFill>
                <a:srgbClr val="929497">
                  <a:lumMod val="50000"/>
                </a:srgbClr>
              </a:solidFill>
            </a:endParaRPr>
          </a:p>
        </p:txBody>
      </p:sp>
      <p:sp>
        <p:nvSpPr>
          <p:cNvPr id="249" name="Text Box 29"/>
          <p:cNvSpPr txBox="1">
            <a:spLocks noChangeArrowheads="1"/>
          </p:cNvSpPr>
          <p:nvPr>
            <p:custDataLst>
              <p:tags r:id="rId78"/>
            </p:custDataLst>
          </p:nvPr>
        </p:nvSpPr>
        <p:spPr bwMode="auto">
          <a:xfrm>
            <a:off x="396827" y="3465966"/>
            <a:ext cx="1253382" cy="27432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lIns="72000" tIns="0" rIns="72000" bIns="0" anchor="ctr">
            <a:noAutofit/>
          </a:bodyPr>
          <a:lstStyle>
            <a:defPPr>
              <a:defRPr lang="es-ES"/>
            </a:defPPr>
            <a:lvl1pPr marL="628650" indent="-612775" fontAlgn="auto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SzPct val="130000"/>
              <a:tabLst>
                <a:tab pos="407988" algn="l"/>
                <a:tab pos="6323013" algn="l"/>
              </a:tabLst>
              <a:defRPr sz="1200">
                <a:solidFill>
                  <a:srgbClr val="000000"/>
                </a:solidFill>
                <a:cs typeface="+mn-cs"/>
              </a:defRPr>
            </a:lvl1pPr>
            <a:lvl2pPr>
              <a:tabLst>
                <a:tab pos="407988" algn="l"/>
                <a:tab pos="6323013" algn="l"/>
              </a:tabLst>
            </a:lvl2pPr>
            <a:lvl3pPr>
              <a:tabLst>
                <a:tab pos="407988" algn="l"/>
                <a:tab pos="6323013" algn="l"/>
              </a:tabLst>
            </a:lvl3pPr>
            <a:lvl4pPr>
              <a:tabLst>
                <a:tab pos="407988" algn="l"/>
                <a:tab pos="6323013" algn="l"/>
              </a:tabLst>
            </a:lvl4pPr>
            <a:lvl5pPr>
              <a:tabLst>
                <a:tab pos="407988" algn="l"/>
                <a:tab pos="6323013" algn="l"/>
              </a:tabLst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9pPr>
          </a:lstStyle>
          <a:p>
            <a:r>
              <a:rPr lang="en-US" sz="1000" dirty="0" smtClean="0">
                <a:solidFill>
                  <a:srgbClr val="929497">
                    <a:lumMod val="50000"/>
                  </a:srgbClr>
                </a:solidFill>
              </a:rPr>
              <a:t>Operational Risk</a:t>
            </a:r>
            <a:endParaRPr lang="en-US" sz="1000" dirty="0">
              <a:solidFill>
                <a:srgbClr val="929497">
                  <a:lumMod val="50000"/>
                </a:srgbClr>
              </a:solidFill>
            </a:endParaRPr>
          </a:p>
        </p:txBody>
      </p:sp>
      <p:sp>
        <p:nvSpPr>
          <p:cNvPr id="250" name="Text Box 29"/>
          <p:cNvSpPr txBox="1">
            <a:spLocks noChangeArrowheads="1"/>
          </p:cNvSpPr>
          <p:nvPr>
            <p:custDataLst>
              <p:tags r:id="rId79"/>
            </p:custDataLst>
          </p:nvPr>
        </p:nvSpPr>
        <p:spPr bwMode="auto">
          <a:xfrm>
            <a:off x="396827" y="3823838"/>
            <a:ext cx="1253382" cy="27432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lIns="72000" tIns="0" rIns="72000" bIns="0" anchor="ctr">
            <a:noAutofit/>
          </a:bodyPr>
          <a:lstStyle>
            <a:defPPr>
              <a:defRPr lang="es-ES"/>
            </a:defPPr>
            <a:lvl1pPr marL="628650" indent="-612775" fontAlgn="auto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SzPct val="130000"/>
              <a:tabLst>
                <a:tab pos="407988" algn="l"/>
                <a:tab pos="6323013" algn="l"/>
              </a:tabLst>
              <a:defRPr sz="1200">
                <a:solidFill>
                  <a:srgbClr val="000000"/>
                </a:solidFill>
                <a:cs typeface="+mn-cs"/>
              </a:defRPr>
            </a:lvl1pPr>
            <a:lvl2pPr>
              <a:tabLst>
                <a:tab pos="407988" algn="l"/>
                <a:tab pos="6323013" algn="l"/>
              </a:tabLst>
            </a:lvl2pPr>
            <a:lvl3pPr>
              <a:tabLst>
                <a:tab pos="407988" algn="l"/>
                <a:tab pos="6323013" algn="l"/>
              </a:tabLst>
            </a:lvl3pPr>
            <a:lvl4pPr>
              <a:tabLst>
                <a:tab pos="407988" algn="l"/>
                <a:tab pos="6323013" algn="l"/>
              </a:tabLst>
            </a:lvl4pPr>
            <a:lvl5pPr>
              <a:tabLst>
                <a:tab pos="407988" algn="l"/>
                <a:tab pos="6323013" algn="l"/>
              </a:tabLst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9pPr>
          </a:lstStyle>
          <a:p>
            <a:r>
              <a:rPr lang="en-US" sz="1000" dirty="0" smtClean="0">
                <a:solidFill>
                  <a:srgbClr val="929497">
                    <a:lumMod val="50000"/>
                  </a:srgbClr>
                </a:solidFill>
              </a:rPr>
              <a:t>ALM</a:t>
            </a:r>
            <a:endParaRPr lang="en-US" sz="1000" dirty="0">
              <a:solidFill>
                <a:srgbClr val="929497">
                  <a:lumMod val="50000"/>
                </a:srgbClr>
              </a:solidFill>
            </a:endParaRPr>
          </a:p>
        </p:txBody>
      </p:sp>
      <p:sp>
        <p:nvSpPr>
          <p:cNvPr id="251" name="Text Box 29"/>
          <p:cNvSpPr txBox="1">
            <a:spLocks noChangeArrowheads="1"/>
          </p:cNvSpPr>
          <p:nvPr>
            <p:custDataLst>
              <p:tags r:id="rId80"/>
            </p:custDataLst>
          </p:nvPr>
        </p:nvSpPr>
        <p:spPr bwMode="auto">
          <a:xfrm>
            <a:off x="396827" y="4587883"/>
            <a:ext cx="1253382" cy="27432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lIns="72000" tIns="0" rIns="72000" bIns="0" anchor="ctr">
            <a:noAutofit/>
          </a:bodyPr>
          <a:lstStyle>
            <a:defPPr>
              <a:defRPr lang="es-ES"/>
            </a:defPPr>
            <a:lvl1pPr marL="628650" indent="-612775" fontAlgn="auto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SzPct val="130000"/>
              <a:tabLst>
                <a:tab pos="407988" algn="l"/>
                <a:tab pos="6323013" algn="l"/>
              </a:tabLst>
              <a:defRPr sz="1200">
                <a:solidFill>
                  <a:srgbClr val="000000"/>
                </a:solidFill>
                <a:cs typeface="+mn-cs"/>
              </a:defRPr>
            </a:lvl1pPr>
            <a:lvl2pPr>
              <a:tabLst>
                <a:tab pos="407988" algn="l"/>
                <a:tab pos="6323013" algn="l"/>
              </a:tabLst>
            </a:lvl2pPr>
            <a:lvl3pPr>
              <a:tabLst>
                <a:tab pos="407988" algn="l"/>
                <a:tab pos="6323013" algn="l"/>
              </a:tabLst>
            </a:lvl3pPr>
            <a:lvl4pPr>
              <a:tabLst>
                <a:tab pos="407988" algn="l"/>
                <a:tab pos="6323013" algn="l"/>
              </a:tabLst>
            </a:lvl4pPr>
            <a:lvl5pPr>
              <a:tabLst>
                <a:tab pos="407988" algn="l"/>
                <a:tab pos="6323013" algn="l"/>
              </a:tabLst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9pPr>
          </a:lstStyle>
          <a:p>
            <a:r>
              <a:rPr lang="en-US" sz="1000" dirty="0" smtClean="0">
                <a:solidFill>
                  <a:srgbClr val="929497">
                    <a:lumMod val="50000"/>
                  </a:srgbClr>
                </a:solidFill>
              </a:rPr>
              <a:t>AML / Conduct</a:t>
            </a:r>
            <a:endParaRPr lang="en-US" sz="1000" dirty="0">
              <a:solidFill>
                <a:srgbClr val="929497">
                  <a:lumMod val="50000"/>
                </a:srgbClr>
              </a:solidFill>
            </a:endParaRPr>
          </a:p>
        </p:txBody>
      </p:sp>
      <p:sp>
        <p:nvSpPr>
          <p:cNvPr id="252" name="Text Box 29"/>
          <p:cNvSpPr txBox="1">
            <a:spLocks noChangeArrowheads="1"/>
          </p:cNvSpPr>
          <p:nvPr>
            <p:custDataLst>
              <p:tags r:id="rId81"/>
            </p:custDataLst>
          </p:nvPr>
        </p:nvSpPr>
        <p:spPr bwMode="auto">
          <a:xfrm>
            <a:off x="396827" y="4199902"/>
            <a:ext cx="1253382" cy="27432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lIns="72000" tIns="0" rIns="72000" bIns="0" anchor="ctr">
            <a:noAutofit/>
          </a:bodyPr>
          <a:lstStyle>
            <a:defPPr>
              <a:defRPr lang="es-ES"/>
            </a:defPPr>
            <a:lvl1pPr marL="628650" indent="-612775" fontAlgn="auto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SzPct val="130000"/>
              <a:tabLst>
                <a:tab pos="407988" algn="l"/>
                <a:tab pos="6323013" algn="l"/>
              </a:tabLst>
              <a:defRPr sz="1200">
                <a:solidFill>
                  <a:srgbClr val="000000"/>
                </a:solidFill>
                <a:cs typeface="+mn-cs"/>
              </a:defRPr>
            </a:lvl1pPr>
            <a:lvl2pPr>
              <a:tabLst>
                <a:tab pos="407988" algn="l"/>
                <a:tab pos="6323013" algn="l"/>
              </a:tabLst>
            </a:lvl2pPr>
            <a:lvl3pPr>
              <a:tabLst>
                <a:tab pos="407988" algn="l"/>
                <a:tab pos="6323013" algn="l"/>
              </a:tabLst>
            </a:lvl3pPr>
            <a:lvl4pPr>
              <a:tabLst>
                <a:tab pos="407988" algn="l"/>
                <a:tab pos="6323013" algn="l"/>
              </a:tabLst>
            </a:lvl4pPr>
            <a:lvl5pPr>
              <a:tabLst>
                <a:tab pos="407988" algn="l"/>
                <a:tab pos="6323013" algn="l"/>
              </a:tabLst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9pPr>
          </a:lstStyle>
          <a:p>
            <a:r>
              <a:rPr lang="en-US" sz="1000" dirty="0" smtClean="0">
                <a:solidFill>
                  <a:srgbClr val="929497">
                    <a:lumMod val="50000"/>
                  </a:srgbClr>
                </a:solidFill>
              </a:rPr>
              <a:t>Finance</a:t>
            </a:r>
            <a:endParaRPr lang="en-US" sz="1000" dirty="0">
              <a:solidFill>
                <a:srgbClr val="929497">
                  <a:lumMod val="50000"/>
                </a:srgbClr>
              </a:solidFill>
            </a:endParaRPr>
          </a:p>
        </p:txBody>
      </p:sp>
      <p:sp>
        <p:nvSpPr>
          <p:cNvPr id="206" name="Diamond 205"/>
          <p:cNvSpPr/>
          <p:nvPr>
            <p:custDataLst>
              <p:tags r:id="rId82"/>
            </p:custDataLst>
          </p:nvPr>
        </p:nvSpPr>
        <p:spPr bwMode="auto">
          <a:xfrm>
            <a:off x="4558200" y="5066577"/>
            <a:ext cx="90000" cy="144000"/>
          </a:xfrm>
          <a:prstGeom prst="diamond">
            <a:avLst/>
          </a:prstGeom>
          <a:solidFill>
            <a:srgbClr val="C00000"/>
          </a:solidFill>
          <a:ln w="3175"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5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207" name="Text Placeholder 8"/>
          <p:cNvSpPr txBox="1">
            <a:spLocks/>
          </p:cNvSpPr>
          <p:nvPr>
            <p:custDataLst>
              <p:tags r:id="rId83"/>
            </p:custDataLst>
          </p:nvPr>
        </p:nvSpPr>
        <p:spPr bwMode="auto">
          <a:xfrm>
            <a:off x="3830873" y="4902204"/>
            <a:ext cx="649658" cy="204311"/>
          </a:xfrm>
          <a:prstGeom prst="wedgeRoundRectCallout">
            <a:avLst>
              <a:gd name="adj1" fmla="val 58235"/>
              <a:gd name="adj2" fmla="val 79552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marL="0" lvl="0" indent="0" defTabSz="914400" eaLnBrk="1" hangingPunct="1">
              <a:buClrTx/>
              <a:defRPr sz="700" b="0" baseline="0">
                <a:solidFill>
                  <a:srgbClr val="262626"/>
                </a:solidFill>
                <a:latin typeface="+mn-lt"/>
                <a:cs typeface="+mn-cs"/>
              </a:defRPr>
            </a:lvl1pPr>
            <a:lvl2pPr marL="193675" indent="-192088" algn="l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200" indent="-261938" algn="l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4363" indent="-155575" algn="l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49808" indent="-130175" algn="l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r>
              <a:rPr lang="en-GB" sz="600" dirty="0" smtClean="0"/>
              <a:t>DD Tool Local Implementation</a:t>
            </a:r>
            <a:endParaRPr lang="en-US" sz="600" dirty="0"/>
          </a:p>
        </p:txBody>
      </p:sp>
      <p:sp>
        <p:nvSpPr>
          <p:cNvPr id="268" name="Rectangle 267">
            <a:hlinkClick r:id="" action="ppaction://noaction"/>
          </p:cNvPr>
          <p:cNvSpPr/>
          <p:nvPr>
            <p:custDataLst>
              <p:tags r:id="rId84"/>
            </p:custDataLst>
          </p:nvPr>
        </p:nvSpPr>
        <p:spPr>
          <a:xfrm>
            <a:off x="1675013" y="2127992"/>
            <a:ext cx="576000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270" name="Diamond 219"/>
          <p:cNvSpPr/>
          <p:nvPr>
            <p:custDataLst>
              <p:tags r:id="rId85"/>
            </p:custDataLst>
          </p:nvPr>
        </p:nvSpPr>
        <p:spPr bwMode="auto">
          <a:xfrm>
            <a:off x="3564564" y="2069072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271" name="Text Placeholder 8"/>
          <p:cNvSpPr txBox="1">
            <a:spLocks/>
          </p:cNvSpPr>
          <p:nvPr>
            <p:custDataLst>
              <p:tags r:id="rId86"/>
            </p:custDataLst>
          </p:nvPr>
        </p:nvSpPr>
        <p:spPr bwMode="auto">
          <a:xfrm>
            <a:off x="3288115" y="2265254"/>
            <a:ext cx="1060324" cy="204311"/>
          </a:xfrm>
          <a:prstGeom prst="wedgeRoundRectCallout">
            <a:avLst>
              <a:gd name="adj1" fmla="val -24320"/>
              <a:gd name="adj2" fmla="val -76918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marL="0" lvl="0" indent="0" defTabSz="914400" eaLnBrk="1" hangingPunct="1">
              <a:buClrTx/>
              <a:defRPr sz="700" b="0" baseline="0">
                <a:solidFill>
                  <a:srgbClr val="262626"/>
                </a:solidFill>
                <a:latin typeface="+mn-lt"/>
                <a:cs typeface="+mn-cs"/>
              </a:defRPr>
            </a:lvl1pPr>
            <a:lvl2pPr marL="193675" indent="-192088" algn="l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200" indent="-261938" algn="l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4363" indent="-155575" algn="l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49808" indent="-130175" algn="l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pPr algn="ctr"/>
            <a:r>
              <a:rPr lang="en-US" altLang="es-ES" sz="600" dirty="0" smtClean="0">
                <a:solidFill>
                  <a:srgbClr val="000000"/>
                </a:solidFill>
                <a:sym typeface="Wingdings" pitchFamily="2" charset="2"/>
              </a:rPr>
              <a:t>Implementation </a:t>
            </a:r>
            <a:r>
              <a:rPr lang="en-US" altLang="es-ES" sz="600" dirty="0">
                <a:solidFill>
                  <a:srgbClr val="000000"/>
                </a:solidFill>
                <a:sym typeface="Wingdings" pitchFamily="2" charset="2"/>
              </a:rPr>
              <a:t>of </a:t>
            </a:r>
            <a:r>
              <a:rPr lang="en-US" altLang="es-ES" sz="600" dirty="0" smtClean="0">
                <a:solidFill>
                  <a:srgbClr val="000000"/>
                </a:solidFill>
                <a:sym typeface="Wingdings" pitchFamily="2" charset="2"/>
              </a:rPr>
              <a:t>RDA USA Gov</a:t>
            </a:r>
            <a:r>
              <a:rPr lang="en-US" altLang="es-ES" sz="600" dirty="0">
                <a:solidFill>
                  <a:srgbClr val="000000"/>
                </a:solidFill>
                <a:sym typeface="Wingdings" pitchFamily="2" charset="2"/>
              </a:rPr>
              <a:t>. </a:t>
            </a:r>
            <a:r>
              <a:rPr lang="en-US" altLang="es-ES" sz="600" dirty="0" smtClean="0">
                <a:solidFill>
                  <a:srgbClr val="000000"/>
                </a:solidFill>
                <a:sym typeface="Wingdings" pitchFamily="2" charset="2"/>
              </a:rPr>
              <a:t>Model Committees</a:t>
            </a:r>
            <a:endParaRPr lang="en-US" altLang="es-ES" sz="600" dirty="0">
              <a:solidFill>
                <a:srgbClr val="000000"/>
              </a:solidFill>
              <a:sym typeface="Wingdings" pitchFamily="2" charset="2"/>
            </a:endParaRPr>
          </a:p>
        </p:txBody>
      </p:sp>
      <p:sp>
        <p:nvSpPr>
          <p:cNvPr id="272" name="Diamond 219"/>
          <p:cNvSpPr/>
          <p:nvPr>
            <p:custDataLst>
              <p:tags r:id="rId87"/>
            </p:custDataLst>
          </p:nvPr>
        </p:nvSpPr>
        <p:spPr bwMode="auto">
          <a:xfrm>
            <a:off x="4788478" y="2069072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273" name="Text Placeholder 8"/>
          <p:cNvSpPr txBox="1">
            <a:spLocks/>
          </p:cNvSpPr>
          <p:nvPr>
            <p:custDataLst>
              <p:tags r:id="rId88"/>
            </p:custDataLst>
          </p:nvPr>
        </p:nvSpPr>
        <p:spPr bwMode="auto">
          <a:xfrm>
            <a:off x="4800452" y="1676400"/>
            <a:ext cx="616976" cy="306467"/>
          </a:xfrm>
          <a:prstGeom prst="wedgeRoundRectCallout">
            <a:avLst>
              <a:gd name="adj1" fmla="val -35730"/>
              <a:gd name="adj2" fmla="val 91628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marL="0" lvl="0" indent="0" defTabSz="914400" eaLnBrk="1" hangingPunct="1">
              <a:buClrTx/>
              <a:defRPr sz="600" b="0" baseline="0">
                <a:solidFill>
                  <a:srgbClr val="262626"/>
                </a:solidFill>
                <a:latin typeface="+mn-lt"/>
                <a:cs typeface="+mn-cs"/>
              </a:defRPr>
            </a:lvl1pPr>
            <a:lvl2pPr marL="193675" indent="-192088" algn="l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200" indent="-261938" algn="l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4363" indent="-155575" algn="l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49808" indent="-130175" algn="l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pPr algn="ctr"/>
            <a:r>
              <a:rPr lang="en-US" altLang="es-ES" dirty="0" smtClean="0">
                <a:sym typeface="Wingdings" pitchFamily="2" charset="2"/>
              </a:rPr>
              <a:t>Functional definition of metrics</a:t>
            </a:r>
          </a:p>
        </p:txBody>
      </p:sp>
      <p:sp>
        <p:nvSpPr>
          <p:cNvPr id="274" name="Diamond 219"/>
          <p:cNvSpPr/>
          <p:nvPr>
            <p:custDataLst>
              <p:tags r:id="rId89"/>
            </p:custDataLst>
          </p:nvPr>
        </p:nvSpPr>
        <p:spPr bwMode="auto">
          <a:xfrm>
            <a:off x="7164288" y="2069072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275" name="Diamond 219"/>
          <p:cNvSpPr/>
          <p:nvPr>
            <p:custDataLst>
              <p:tags r:id="rId90"/>
            </p:custDataLst>
          </p:nvPr>
        </p:nvSpPr>
        <p:spPr bwMode="auto">
          <a:xfrm>
            <a:off x="5727352" y="2069072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279" name="Diamond 219"/>
          <p:cNvSpPr/>
          <p:nvPr>
            <p:custDataLst>
              <p:tags r:id="rId91"/>
            </p:custDataLst>
          </p:nvPr>
        </p:nvSpPr>
        <p:spPr bwMode="auto">
          <a:xfrm>
            <a:off x="3750152" y="2069072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281" name="Text Placeholder 8"/>
          <p:cNvSpPr txBox="1">
            <a:spLocks/>
          </p:cNvSpPr>
          <p:nvPr>
            <p:custDataLst>
              <p:tags r:id="rId92"/>
            </p:custDataLst>
          </p:nvPr>
        </p:nvSpPr>
        <p:spPr bwMode="auto">
          <a:xfrm>
            <a:off x="3423623" y="1697598"/>
            <a:ext cx="491093" cy="306467"/>
          </a:xfrm>
          <a:prstGeom prst="wedgeRoundRectCallout">
            <a:avLst>
              <a:gd name="adj1" fmla="val 25778"/>
              <a:gd name="adj2" fmla="val 77895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marL="0" lvl="0" indent="0" defTabSz="914400" eaLnBrk="1" hangingPunct="1">
              <a:buClrTx/>
              <a:defRPr sz="700" b="0" baseline="0">
                <a:solidFill>
                  <a:srgbClr val="262626"/>
                </a:solidFill>
                <a:latin typeface="+mn-lt"/>
                <a:cs typeface="+mn-cs"/>
              </a:defRPr>
            </a:lvl1pPr>
            <a:lvl2pPr marL="193675" indent="-192088" algn="l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200" indent="-261938" algn="l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4363" indent="-155575" algn="l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49808" indent="-130175" algn="l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pPr algn="ctr"/>
            <a:r>
              <a:rPr lang="en-US" altLang="es-ES" sz="600" dirty="0" smtClean="0">
                <a:sym typeface="Wingdings" pitchFamily="2" charset="2"/>
              </a:rPr>
              <a:t>Implementation of CDO/Risk MI</a:t>
            </a:r>
            <a:endParaRPr lang="en-US" altLang="es-ES" sz="600" dirty="0">
              <a:sym typeface="Wingdings" pitchFamily="2" charset="2"/>
            </a:endParaRPr>
          </a:p>
        </p:txBody>
      </p:sp>
      <p:sp>
        <p:nvSpPr>
          <p:cNvPr id="282" name="Text Placeholder 8"/>
          <p:cNvSpPr txBox="1">
            <a:spLocks/>
          </p:cNvSpPr>
          <p:nvPr>
            <p:custDataLst>
              <p:tags r:id="rId93"/>
            </p:custDataLst>
          </p:nvPr>
        </p:nvSpPr>
        <p:spPr bwMode="auto">
          <a:xfrm>
            <a:off x="6884371" y="1742911"/>
            <a:ext cx="771460" cy="204311"/>
          </a:xfrm>
          <a:prstGeom prst="wedgeRoundRectCallout">
            <a:avLst>
              <a:gd name="adj1" fmla="val -10596"/>
              <a:gd name="adj2" fmla="val 110911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marL="0" lvl="0" indent="0" defTabSz="914400" eaLnBrk="1" hangingPunct="1">
              <a:buClrTx/>
              <a:defRPr sz="600" b="0" baseline="0">
                <a:solidFill>
                  <a:srgbClr val="262626"/>
                </a:solidFill>
                <a:latin typeface="+mn-lt"/>
                <a:cs typeface="+mn-cs"/>
              </a:defRPr>
            </a:lvl1pPr>
            <a:lvl2pPr marL="193675" indent="-192088" algn="l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200" indent="-261938" algn="l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4363" indent="-155575" algn="l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49808" indent="-130175" algn="l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pPr algn="ctr"/>
            <a:r>
              <a:rPr lang="en-US" altLang="es-ES" dirty="0" smtClean="0">
                <a:sym typeface="Wingdings" pitchFamily="2" charset="2"/>
              </a:rPr>
              <a:t>Reporting Generation Documents</a:t>
            </a:r>
          </a:p>
        </p:txBody>
      </p:sp>
      <p:sp>
        <p:nvSpPr>
          <p:cNvPr id="283" name="Diamond 219"/>
          <p:cNvSpPr/>
          <p:nvPr>
            <p:custDataLst>
              <p:tags r:id="rId94"/>
            </p:custDataLst>
          </p:nvPr>
        </p:nvSpPr>
        <p:spPr bwMode="auto">
          <a:xfrm>
            <a:off x="6250786" y="2070608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94" name="Text Placeholder 8"/>
          <p:cNvSpPr txBox="1">
            <a:spLocks/>
          </p:cNvSpPr>
          <p:nvPr>
            <p:custDataLst>
              <p:tags r:id="rId95"/>
            </p:custDataLst>
          </p:nvPr>
        </p:nvSpPr>
        <p:spPr bwMode="auto">
          <a:xfrm>
            <a:off x="5688744" y="1709790"/>
            <a:ext cx="874422" cy="306467"/>
          </a:xfrm>
          <a:prstGeom prst="wedgeRoundRectCallout">
            <a:avLst>
              <a:gd name="adj1" fmla="val -36698"/>
              <a:gd name="adj2" fmla="val 80578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lvl="0" indent="0" algn="ctr">
              <a:buClrTx/>
              <a:defRPr sz="600" b="0" baseline="0">
                <a:solidFill>
                  <a:srgbClr val="262626"/>
                </a:solidFill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 baseline="0"/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 baseline="0"/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 baseline="0"/>
            </a:lvl4pPr>
            <a:lvl5pPr marL="749808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9pPr>
          </a:lstStyle>
          <a:p>
            <a:r>
              <a:rPr lang="en-US" altLang="es-ES" dirty="0">
                <a:sym typeface="Wingdings" pitchFamily="2" charset="2"/>
              </a:rPr>
              <a:t> Analyze, adjust and approve the </a:t>
            </a:r>
            <a:r>
              <a:rPr lang="en-US" altLang="es-ES" dirty="0" smtClean="0">
                <a:sym typeface="Wingdings" pitchFamily="2" charset="2"/>
              </a:rPr>
              <a:t>frameworks </a:t>
            </a:r>
            <a:r>
              <a:rPr lang="en-US" altLang="es-ES" dirty="0">
                <a:sym typeface="Wingdings" pitchFamily="2" charset="2"/>
              </a:rPr>
              <a:t>at </a:t>
            </a:r>
            <a:r>
              <a:rPr lang="en-US" altLang="es-ES" dirty="0" smtClean="0">
                <a:sym typeface="Wingdings" pitchFamily="2" charset="2"/>
              </a:rPr>
              <a:t>the local level</a:t>
            </a:r>
            <a:r>
              <a:rPr lang="en-US" baseline="30000" dirty="0"/>
              <a:t>1</a:t>
            </a:r>
            <a:endParaRPr lang="en-US" altLang="es-ES" dirty="0">
              <a:sym typeface="Wingdings" pitchFamily="2" charset="2"/>
            </a:endParaRPr>
          </a:p>
        </p:txBody>
      </p:sp>
      <p:sp>
        <p:nvSpPr>
          <p:cNvPr id="200" name="Text Placeholder 8"/>
          <p:cNvSpPr txBox="1">
            <a:spLocks/>
          </p:cNvSpPr>
          <p:nvPr>
            <p:custDataLst>
              <p:tags r:id="rId96"/>
            </p:custDataLst>
          </p:nvPr>
        </p:nvSpPr>
        <p:spPr bwMode="auto">
          <a:xfrm>
            <a:off x="6316133" y="2242052"/>
            <a:ext cx="874422" cy="204311"/>
          </a:xfrm>
          <a:prstGeom prst="wedgeRoundRectCallout">
            <a:avLst>
              <a:gd name="adj1" fmla="val -42584"/>
              <a:gd name="adj2" fmla="val -95118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 lvl="0" indent="0" algn="ctr">
              <a:buClrTx/>
              <a:defRPr sz="600" b="0" baseline="0"/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 baseline="0"/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 baseline="0"/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 baseline="0"/>
            </a:lvl4pPr>
            <a:lvl5pPr marL="749808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9pPr>
          </a:lstStyle>
          <a:p>
            <a:r>
              <a:rPr lang="en-US" altLang="es-ES" dirty="0">
                <a:solidFill>
                  <a:srgbClr val="000000"/>
                </a:solidFill>
                <a:sym typeface="Wingdings" pitchFamily="2" charset="2"/>
              </a:rPr>
              <a:t> Financial information anticipation</a:t>
            </a:r>
          </a:p>
        </p:txBody>
      </p:sp>
      <p:sp>
        <p:nvSpPr>
          <p:cNvPr id="201" name="Diamond 219"/>
          <p:cNvSpPr/>
          <p:nvPr>
            <p:custDataLst>
              <p:tags r:id="rId97"/>
            </p:custDataLst>
          </p:nvPr>
        </p:nvSpPr>
        <p:spPr bwMode="auto">
          <a:xfrm>
            <a:off x="3741510" y="3887671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203" name="Diamond 219"/>
          <p:cNvSpPr/>
          <p:nvPr>
            <p:custDataLst>
              <p:tags r:id="rId98"/>
            </p:custDataLst>
          </p:nvPr>
        </p:nvSpPr>
        <p:spPr bwMode="auto">
          <a:xfrm>
            <a:off x="3741510" y="3165091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204" name="Text Placeholder 8"/>
          <p:cNvSpPr txBox="1">
            <a:spLocks/>
          </p:cNvSpPr>
          <p:nvPr>
            <p:custDataLst>
              <p:tags r:id="rId99"/>
            </p:custDataLst>
          </p:nvPr>
        </p:nvSpPr>
        <p:spPr bwMode="auto">
          <a:xfrm>
            <a:off x="7933851" y="4855737"/>
            <a:ext cx="981549" cy="204311"/>
          </a:xfrm>
          <a:prstGeom prst="wedgeRoundRectCallout">
            <a:avLst>
              <a:gd name="adj1" fmla="val -41005"/>
              <a:gd name="adj2" fmla="val 73588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marL="0" lvl="0" indent="0" defTabSz="914400" eaLnBrk="1" hangingPunct="1">
              <a:buClrTx/>
              <a:defRPr sz="700" b="0" baseline="0">
                <a:solidFill>
                  <a:srgbClr val="262626"/>
                </a:solidFill>
                <a:latin typeface="+mn-lt"/>
                <a:cs typeface="+mn-cs"/>
              </a:defRPr>
            </a:lvl1pPr>
            <a:lvl2pPr marL="193675" indent="-192088" algn="l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200" indent="-261938" algn="l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4363" indent="-155575" algn="l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49808" indent="-130175" algn="l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r>
              <a:rPr lang="en-GB" sz="600" dirty="0" smtClean="0"/>
              <a:t>SCUSA Implementation Wave 2</a:t>
            </a:r>
            <a:r>
              <a:rPr lang="en-GB" sz="600" baseline="30000" dirty="0" smtClean="0"/>
              <a:t>(2)</a:t>
            </a:r>
            <a:r>
              <a:rPr lang="en-GB" sz="600" dirty="0" smtClean="0"/>
              <a:t> – RDA - Entity</a:t>
            </a:r>
            <a:endParaRPr lang="en-US" sz="600" dirty="0"/>
          </a:p>
        </p:txBody>
      </p:sp>
      <p:sp>
        <p:nvSpPr>
          <p:cNvPr id="147" name="Text Placeholder 8"/>
          <p:cNvSpPr txBox="1">
            <a:spLocks/>
          </p:cNvSpPr>
          <p:nvPr>
            <p:custDataLst>
              <p:tags r:id="rId100"/>
            </p:custDataLst>
          </p:nvPr>
        </p:nvSpPr>
        <p:spPr bwMode="auto">
          <a:xfrm>
            <a:off x="7964293" y="5263036"/>
            <a:ext cx="981549" cy="204311"/>
          </a:xfrm>
          <a:prstGeom prst="wedgeRoundRectCallout">
            <a:avLst>
              <a:gd name="adj1" fmla="val 21101"/>
              <a:gd name="adj2" fmla="val -79740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marL="0" lvl="0" indent="0" defTabSz="914400" eaLnBrk="1" hangingPunct="1">
              <a:buClrTx/>
              <a:defRPr sz="700" b="0" baseline="0">
                <a:solidFill>
                  <a:srgbClr val="262626"/>
                </a:solidFill>
                <a:latin typeface="+mn-lt"/>
                <a:cs typeface="+mn-cs"/>
              </a:defRPr>
            </a:lvl1pPr>
            <a:lvl2pPr marL="193675" indent="-192088" algn="l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200" indent="-261938" algn="l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4363" indent="-155575" algn="l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49808" indent="-130175" algn="l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r>
              <a:rPr lang="en-GB" sz="600" dirty="0" smtClean="0"/>
              <a:t>SCUSA Implementation Wave 3</a:t>
            </a:r>
            <a:r>
              <a:rPr lang="en-GB" sz="600" baseline="30000" dirty="0"/>
              <a:t>(3)</a:t>
            </a:r>
            <a:r>
              <a:rPr lang="en-GB" sz="600" dirty="0" smtClean="0"/>
              <a:t> – RDA - Entity</a:t>
            </a:r>
            <a:endParaRPr lang="en-US" sz="600" dirty="0"/>
          </a:p>
        </p:txBody>
      </p:sp>
      <p:sp>
        <p:nvSpPr>
          <p:cNvPr id="195" name="Text Placeholder 8"/>
          <p:cNvSpPr txBox="1">
            <a:spLocks/>
          </p:cNvSpPr>
          <p:nvPr>
            <p:custDataLst>
              <p:tags r:id="rId101"/>
            </p:custDataLst>
          </p:nvPr>
        </p:nvSpPr>
        <p:spPr bwMode="auto">
          <a:xfrm>
            <a:off x="2924117" y="5317648"/>
            <a:ext cx="886680" cy="204311"/>
          </a:xfrm>
          <a:prstGeom prst="wedgeRoundRectCallout">
            <a:avLst>
              <a:gd name="adj1" fmla="val 49566"/>
              <a:gd name="adj2" fmla="val 94308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marL="0" lvl="0" indent="0" defTabSz="914400" eaLnBrk="1" hangingPunct="1">
              <a:buClrTx/>
              <a:defRPr sz="700" b="0" baseline="0">
                <a:solidFill>
                  <a:srgbClr val="262626"/>
                </a:solidFill>
                <a:latin typeface="+mn-lt"/>
                <a:cs typeface="+mn-cs"/>
              </a:defRPr>
            </a:lvl1pPr>
            <a:lvl2pPr marL="193675" indent="-192088" algn="l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200" indent="-261938" algn="l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4363" indent="-155575" algn="l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49808" indent="-130175" algn="l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r>
              <a:rPr lang="en-GB" sz="600" dirty="0" smtClean="0"/>
              <a:t>DQ Governance Local</a:t>
            </a:r>
          </a:p>
          <a:p>
            <a:r>
              <a:rPr lang="en-GB" sz="600" dirty="0" smtClean="0"/>
              <a:t>Implementation</a:t>
            </a:r>
            <a:endParaRPr lang="en-US" sz="600" dirty="0"/>
          </a:p>
        </p:txBody>
      </p:sp>
      <p:sp>
        <p:nvSpPr>
          <p:cNvPr id="205" name="Diamond 219"/>
          <p:cNvSpPr/>
          <p:nvPr>
            <p:custDataLst>
              <p:tags r:id="rId102"/>
            </p:custDataLst>
          </p:nvPr>
        </p:nvSpPr>
        <p:spPr bwMode="auto">
          <a:xfrm>
            <a:off x="3824717" y="5560499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212" name="Diamond 219"/>
          <p:cNvSpPr/>
          <p:nvPr>
            <p:custDataLst>
              <p:tags r:id="rId103"/>
            </p:custDataLst>
          </p:nvPr>
        </p:nvSpPr>
        <p:spPr bwMode="auto">
          <a:xfrm>
            <a:off x="7366005" y="5556556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214" name="Text Placeholder 8"/>
          <p:cNvSpPr txBox="1">
            <a:spLocks/>
          </p:cNvSpPr>
          <p:nvPr>
            <p:custDataLst>
              <p:tags r:id="rId104"/>
            </p:custDataLst>
          </p:nvPr>
        </p:nvSpPr>
        <p:spPr bwMode="auto">
          <a:xfrm>
            <a:off x="6566058" y="5266692"/>
            <a:ext cx="788388" cy="306467"/>
          </a:xfrm>
          <a:prstGeom prst="wedgeRoundRectCallout">
            <a:avLst>
              <a:gd name="adj1" fmla="val 51374"/>
              <a:gd name="adj2" fmla="val 71723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marL="0" lvl="0" indent="0" defTabSz="914400" eaLnBrk="1" hangingPunct="1">
              <a:buClrTx/>
              <a:defRPr sz="700" b="0" baseline="0">
                <a:solidFill>
                  <a:srgbClr val="262626"/>
                </a:solidFill>
                <a:latin typeface="+mn-lt"/>
                <a:cs typeface="+mn-cs"/>
              </a:defRPr>
            </a:lvl1pPr>
            <a:lvl2pPr marL="193675" indent="-192088" algn="l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200" indent="-261938" algn="l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4363" indent="-155575" algn="l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49808" indent="-130175" algn="l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pPr algn="ctr"/>
            <a:r>
              <a:rPr lang="en-GB" sz="600" dirty="0"/>
              <a:t>DQ Program implementation for critical lines of action </a:t>
            </a:r>
            <a:endParaRPr lang="en-US" sz="600" dirty="0"/>
          </a:p>
        </p:txBody>
      </p:sp>
      <p:sp>
        <p:nvSpPr>
          <p:cNvPr id="218" name="Text Placeholder 8"/>
          <p:cNvSpPr txBox="1">
            <a:spLocks/>
          </p:cNvSpPr>
          <p:nvPr>
            <p:custDataLst>
              <p:tags r:id="rId105"/>
            </p:custDataLst>
          </p:nvPr>
        </p:nvSpPr>
        <p:spPr bwMode="auto">
          <a:xfrm>
            <a:off x="3868928" y="5328149"/>
            <a:ext cx="764836" cy="204311"/>
          </a:xfrm>
          <a:prstGeom prst="wedgeRoundRectCallout">
            <a:avLst>
              <a:gd name="adj1" fmla="val 49566"/>
              <a:gd name="adj2" fmla="val 94308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marL="0" lvl="0" indent="0" defTabSz="914400" eaLnBrk="1" hangingPunct="1">
              <a:buClrTx/>
              <a:defRPr sz="700" b="0" baseline="0">
                <a:solidFill>
                  <a:srgbClr val="262626"/>
                </a:solidFill>
                <a:latin typeface="+mn-lt"/>
                <a:cs typeface="+mn-cs"/>
              </a:defRPr>
            </a:lvl1pPr>
            <a:lvl2pPr marL="193675" indent="-192088" algn="l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200" indent="-261938" algn="l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4363" indent="-155575" algn="l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49808" indent="-130175" algn="l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r>
              <a:rPr lang="en-GB" sz="600" dirty="0" smtClean="0"/>
              <a:t>Data Clusters model plan completed</a:t>
            </a:r>
            <a:endParaRPr lang="en-US" sz="600" dirty="0"/>
          </a:p>
        </p:txBody>
      </p:sp>
      <p:sp>
        <p:nvSpPr>
          <p:cNvPr id="219" name="Diamond 219"/>
          <p:cNvSpPr/>
          <p:nvPr>
            <p:custDataLst>
              <p:tags r:id="rId106"/>
            </p:custDataLst>
          </p:nvPr>
        </p:nvSpPr>
        <p:spPr bwMode="auto">
          <a:xfrm>
            <a:off x="4647684" y="5571000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227" name="Diamond 219"/>
          <p:cNvSpPr/>
          <p:nvPr>
            <p:custDataLst>
              <p:tags r:id="rId107"/>
            </p:custDataLst>
          </p:nvPr>
        </p:nvSpPr>
        <p:spPr bwMode="auto">
          <a:xfrm>
            <a:off x="6077988" y="5567567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232" name="Text Placeholder 8"/>
          <p:cNvSpPr txBox="1">
            <a:spLocks/>
          </p:cNvSpPr>
          <p:nvPr>
            <p:custDataLst>
              <p:tags r:id="rId108"/>
            </p:custDataLst>
          </p:nvPr>
        </p:nvSpPr>
        <p:spPr bwMode="auto">
          <a:xfrm>
            <a:off x="5956601" y="5264760"/>
            <a:ext cx="562734" cy="306467"/>
          </a:xfrm>
          <a:prstGeom prst="wedgeRoundRectCallout">
            <a:avLst>
              <a:gd name="adj1" fmla="val 2223"/>
              <a:gd name="adj2" fmla="val 75003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marL="0" lvl="0" indent="0" defTabSz="914400" eaLnBrk="1" hangingPunct="1">
              <a:buClrTx/>
              <a:defRPr sz="700" b="0" baseline="0">
                <a:solidFill>
                  <a:srgbClr val="262626"/>
                </a:solidFill>
                <a:latin typeface="+mn-lt"/>
                <a:cs typeface="+mn-cs"/>
              </a:defRPr>
            </a:lvl1pPr>
            <a:lvl2pPr marL="193675" indent="-192088" algn="l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200" indent="-261938" algn="l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4363" indent="-155575" algn="l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49808" indent="-130175" algn="l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pPr algn="ctr"/>
            <a:r>
              <a:rPr lang="en-GB" sz="600" dirty="0"/>
              <a:t>DQ KPIs scorecard </a:t>
            </a:r>
            <a:r>
              <a:rPr lang="en-GB" sz="600" dirty="0" smtClean="0"/>
              <a:t>implemented</a:t>
            </a:r>
            <a:endParaRPr lang="en-US" sz="600" dirty="0"/>
          </a:p>
        </p:txBody>
      </p:sp>
      <p:sp>
        <p:nvSpPr>
          <p:cNvPr id="234" name="Text Placeholder 8"/>
          <p:cNvSpPr txBox="1">
            <a:spLocks/>
          </p:cNvSpPr>
          <p:nvPr>
            <p:custDataLst>
              <p:tags r:id="rId109"/>
            </p:custDataLst>
          </p:nvPr>
        </p:nvSpPr>
        <p:spPr bwMode="auto">
          <a:xfrm>
            <a:off x="4843369" y="5263414"/>
            <a:ext cx="903582" cy="306467"/>
          </a:xfrm>
          <a:prstGeom prst="wedgeRoundRectCallout">
            <a:avLst>
              <a:gd name="adj1" fmla="val -43370"/>
              <a:gd name="adj2" fmla="val 76244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 lvl="0" indent="0" algn="ctr">
              <a:buClrTx/>
              <a:defRPr sz="600" b="0" baseline="0">
                <a:solidFill>
                  <a:srgbClr val="262626"/>
                </a:solidFill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 baseline="0"/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 baseline="0"/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 baseline="0"/>
            </a:lvl4pPr>
            <a:lvl5pPr marL="749808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9pPr>
          </a:lstStyle>
          <a:p>
            <a:r>
              <a:rPr lang="en-US" dirty="0">
                <a:sym typeface="+mn-lt"/>
              </a:rPr>
              <a:t>Elaboration of quality sub-plans for incidences on AQR2</a:t>
            </a:r>
          </a:p>
        </p:txBody>
      </p:sp>
      <p:sp>
        <p:nvSpPr>
          <p:cNvPr id="235" name="Diamond 219"/>
          <p:cNvSpPr/>
          <p:nvPr>
            <p:custDataLst>
              <p:tags r:id="rId110"/>
            </p:custDataLst>
          </p:nvPr>
        </p:nvSpPr>
        <p:spPr bwMode="auto">
          <a:xfrm>
            <a:off x="4812571" y="5571000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236" name="Text Placeholder 8"/>
          <p:cNvSpPr txBox="1">
            <a:spLocks/>
          </p:cNvSpPr>
          <p:nvPr>
            <p:custDataLst>
              <p:tags r:id="rId111"/>
            </p:custDataLst>
          </p:nvPr>
        </p:nvSpPr>
        <p:spPr bwMode="auto">
          <a:xfrm>
            <a:off x="7394739" y="5325961"/>
            <a:ext cx="499477" cy="204311"/>
          </a:xfrm>
          <a:prstGeom prst="wedgeRoundRectCallout">
            <a:avLst>
              <a:gd name="adj1" fmla="val -38717"/>
              <a:gd name="adj2" fmla="val 90534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 lvl="0" indent="0" algn="ctr">
              <a:buClrTx/>
              <a:defRPr sz="600" b="0" baseline="0">
                <a:solidFill>
                  <a:srgbClr val="262626"/>
                </a:solidFill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 baseline="0"/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 baseline="0"/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 baseline="0"/>
            </a:lvl4pPr>
            <a:lvl5pPr marL="749808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9pPr>
          </a:lstStyle>
          <a:p>
            <a:r>
              <a:rPr lang="en-US" dirty="0">
                <a:sym typeface="+mn-lt"/>
              </a:rPr>
              <a:t>Execution of AQR2 plans</a:t>
            </a:r>
          </a:p>
        </p:txBody>
      </p:sp>
      <p:sp>
        <p:nvSpPr>
          <p:cNvPr id="237" name="Text Placeholder 8"/>
          <p:cNvSpPr txBox="1">
            <a:spLocks/>
          </p:cNvSpPr>
          <p:nvPr>
            <p:custDataLst>
              <p:tags r:id="rId112"/>
            </p:custDataLst>
          </p:nvPr>
        </p:nvSpPr>
        <p:spPr bwMode="auto">
          <a:xfrm flipH="1">
            <a:off x="3630799" y="5803736"/>
            <a:ext cx="927401" cy="137420"/>
          </a:xfrm>
          <a:prstGeom prst="wedgeRoundRectCallout">
            <a:avLst>
              <a:gd name="adj1" fmla="val -51234"/>
              <a:gd name="adj2" fmla="val 118465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noAutofit/>
          </a:bodyPr>
          <a:lstStyle>
            <a:defPPr>
              <a:defRPr lang="en-US"/>
            </a:defPPr>
            <a:lvl1pPr lvl="0" indent="0" algn="ctr">
              <a:buClrTx/>
              <a:defRPr sz="600" b="0" baseline="0">
                <a:solidFill>
                  <a:srgbClr val="262626"/>
                </a:solidFill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 baseline="0"/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 baseline="0"/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 baseline="0"/>
            </a:lvl4pPr>
            <a:lvl5pPr marL="749808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9pPr>
          </a:lstStyle>
          <a:p>
            <a:r>
              <a:rPr lang="en-GB" dirty="0"/>
              <a:t>Certification (preliminary)</a:t>
            </a:r>
          </a:p>
        </p:txBody>
      </p:sp>
      <p:sp>
        <p:nvSpPr>
          <p:cNvPr id="238" name="Diamond 237"/>
          <p:cNvSpPr/>
          <p:nvPr>
            <p:custDataLst>
              <p:tags r:id="rId113"/>
            </p:custDataLst>
          </p:nvPr>
        </p:nvSpPr>
        <p:spPr bwMode="auto">
          <a:xfrm>
            <a:off x="4568622" y="5923130"/>
            <a:ext cx="91440" cy="146304"/>
          </a:xfrm>
          <a:prstGeom prst="diamond">
            <a:avLst/>
          </a:prstGeom>
          <a:solidFill>
            <a:srgbClr val="C00000"/>
          </a:solidFill>
          <a:ln w="3175"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5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239" name="Text Placeholder 8"/>
          <p:cNvSpPr txBox="1">
            <a:spLocks/>
          </p:cNvSpPr>
          <p:nvPr>
            <p:custDataLst>
              <p:tags r:id="rId114"/>
            </p:custDataLst>
          </p:nvPr>
        </p:nvSpPr>
        <p:spPr bwMode="auto">
          <a:xfrm>
            <a:off x="4971602" y="5754221"/>
            <a:ext cx="955064" cy="206313"/>
          </a:xfrm>
          <a:prstGeom prst="wedgeRoundRectCallout">
            <a:avLst>
              <a:gd name="adj1" fmla="val -52029"/>
              <a:gd name="adj2" fmla="val 82217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noAutofit/>
          </a:bodyPr>
          <a:lstStyle>
            <a:defPPr>
              <a:defRPr lang="en-US"/>
            </a:defPPr>
            <a:lvl1pPr lvl="0" indent="0" algn="ctr">
              <a:buClrTx/>
              <a:defRPr sz="600" b="0" baseline="0">
                <a:solidFill>
                  <a:srgbClr val="262626"/>
                </a:solidFill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 baseline="0"/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 baseline="0"/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 baseline="0"/>
            </a:lvl4pPr>
            <a:lvl5pPr marL="749808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9pPr>
          </a:lstStyle>
          <a:p>
            <a:r>
              <a:rPr lang="en-US" dirty="0">
                <a:sym typeface="+mn-lt"/>
              </a:rPr>
              <a:t>Plan Review according with identified gaps</a:t>
            </a:r>
          </a:p>
        </p:txBody>
      </p:sp>
      <p:sp>
        <p:nvSpPr>
          <p:cNvPr id="240" name="Diamond 239"/>
          <p:cNvSpPr/>
          <p:nvPr>
            <p:custDataLst>
              <p:tags r:id="rId115"/>
            </p:custDataLst>
          </p:nvPr>
        </p:nvSpPr>
        <p:spPr bwMode="auto">
          <a:xfrm>
            <a:off x="4848975" y="5923130"/>
            <a:ext cx="91440" cy="146304"/>
          </a:xfrm>
          <a:prstGeom prst="diamond">
            <a:avLst/>
          </a:prstGeom>
          <a:solidFill>
            <a:srgbClr val="C00000"/>
          </a:solidFill>
          <a:ln w="3175"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5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241" name="578 Rectángulo"/>
          <p:cNvSpPr>
            <a:spLocks noChangeArrowheads="1"/>
          </p:cNvSpPr>
          <p:nvPr/>
        </p:nvSpPr>
        <p:spPr bwMode="auto">
          <a:xfrm>
            <a:off x="7705267" y="5829087"/>
            <a:ext cx="122618" cy="923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  <a:extLst/>
        </p:spPr>
        <p:txBody>
          <a:bodyPr wrap="square" lIns="0" tIns="0" rIns="0" bIns="0" anchor="ctr" anchorCtr="0">
            <a:spAutoFit/>
          </a:bodyPr>
          <a:lstStyle/>
          <a:p>
            <a:endParaRPr lang="en-US" sz="600" dirty="0">
              <a:solidFill>
                <a:srgbClr val="262626"/>
              </a:solidFill>
            </a:endParaRPr>
          </a:p>
        </p:txBody>
      </p:sp>
      <p:sp>
        <p:nvSpPr>
          <p:cNvPr id="242" name="Rectangle 241"/>
          <p:cNvSpPr/>
          <p:nvPr/>
        </p:nvSpPr>
        <p:spPr bwMode="auto">
          <a:xfrm>
            <a:off x="7644478" y="5768127"/>
            <a:ext cx="1064065" cy="200338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000000"/>
                </a:solidFill>
              </a:rPr>
              <a:t>       </a:t>
            </a:r>
            <a:r>
              <a:rPr lang="en-US" sz="600" dirty="0" smtClean="0">
                <a:solidFill>
                  <a:srgbClr val="000000"/>
                </a:solidFill>
              </a:rPr>
              <a:t> SHUSA / Corporate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00" dirty="0" smtClean="0">
                <a:solidFill>
                  <a:srgbClr val="000000"/>
                </a:solidFill>
              </a:rPr>
              <a:t>Dependencies</a:t>
            </a:r>
            <a:endParaRPr lang="en-US" sz="600" dirty="0">
              <a:solidFill>
                <a:srgbClr val="000000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324272"/>
              </p:ext>
            </p:extLst>
          </p:nvPr>
        </p:nvGraphicFramePr>
        <p:xfrm>
          <a:off x="7258050" y="350838"/>
          <a:ext cx="9144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1" name="Worksheet" showAsIcon="1" r:id="rId118" imgW="914400" imgH="792360" progId="Excel.Sheet.12">
                  <p:embed/>
                </p:oleObj>
              </mc:Choice>
              <mc:Fallback>
                <p:oleObj name="Worksheet" showAsIcon="1" r:id="rId118" imgW="914400" imgH="792360" progId="Excel.Sheet.1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8050" y="350838"/>
                        <a:ext cx="914400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791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6" name="Picture 16" descr="A-Santander-negativo_RGB [Convertido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66" y="6226357"/>
            <a:ext cx="216852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751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LPCMKAHkyB.IM_PhdxuQ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uJAyAGV0m8ysus4ArJYQ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3pcWI5PbEG7XFiTXJOelg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3pcWI5PbEG7XFiTXJOelg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3pcWI5PbEG7XFiTXJOelg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7_InXipBkCGM.Jp8qkF5g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7_InXipBkCGM.Jp8qkF5g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7_InXipBkCGM.Jp8qkF5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4scIdqwtkaXraTJ78nnWA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7_InXipBkCGM.Jp8qkF5g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u2DftX79UuCOypN_ohL9g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3pcWI5PbEG7XFiTXJOelg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GlHKYF1CEC1RFO6n80Gkw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GlHKYF1CEC1RFO6n80Gkw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GlHKYF1CEC1RFO6n80Gkw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u2DftX79UuCOypN_ohL9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RPN86.hrkKz9X4YPtZ5IA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GlHKYF1CEC1RFO6n80Gkw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GlHKYF1CEC1RFO6n80Gkw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exJArbOy0SEvWR6i3j6Ow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ENV._wXxE65uWdZuhow9A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uJAyAGV0m8ysus4ArJYQ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exJArbOy0SEvWR6i3j6Ow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vhFFp1RI0.IG0Pve0cnWA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blN4Q4My0yDVD1ipjQ6O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OHLNIkQ40y42PdmLgR9rQ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DWq.uuwOE2b48YBfP7Fsg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SlvwFrgQkW17.T8BWA1Dw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1IuZDqzCU.0sAG7tticEw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y4p4AoipkKcsc3A58kezQ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CCuS4lYU0SY6WhpIQOkNQ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vktvVZb8kaS9LrnnRu70A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3pcWI5PbEG7XFiTXJOelg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u2DftX79UuCOypN_ohL9g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7_InXipBkCGM.Jp8qkF5g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7_InXipBkCGM.Jp8qkF5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6jdInTiBUihy1FVF6V6ZA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7_InXipBkCGM.Jp8qkF5g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7_InXipBkCGM.Jp8qkF5g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vhFFp1RI0.IG0Pve0cnWA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vhFFp1RI0.IG0Pve0cnWA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vhFFp1RI0.IG0Pve0cnWA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vhFFp1RI0.IG0Pve0cnWA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3pcWI5PbEG7XFiTXJOel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1otj1TLaU.99KiManpc6Q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vhFFp1RI0.IG0Pve0cnWA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vhFFp1RI0.IG0Pve0cnWA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1E5OwIXEUCq2qgTf649dw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1E5OwIXEUCq2qgTf649dw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YsJp.xMxUW9zPgOK7hmSA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gUu2zQmakSou2y54KIMRA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vhFFp1RI0.IG0Pve0cnWA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vhFFp1RI0.IG0Pve0cnWA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vhFFp1RI0.IG0Pve0cnWA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vhFFp1RI0.IG0Pve0cnWA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vhFFp1RI0.IG0Pve0cnWA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vhFFp1RI0.IG0Pve0cnWA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vhFFp1RI0.IG0Pve0cnWA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vhFFp1RI0.IG0Pve0cnWA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7syXRpYMkmBWzj72DmC9A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7_InXipBkCGM.Jp8qkF5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exJArbOy0SEvWR6i3j6Ow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vhFFp1RI0.IG0Pve0cnWA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blN4Q4My0yDVD1ipjQ6Og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7_InXipBkCGM.Jp8qkF5g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CyLLP94P0eznnmEJZhHtg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3pcWI5PbEG7XFiTXJOelg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y4p4AoipkKcsc3A58kezQ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7syXRpYMkmBWzj72DmC9A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3pcWI5PbEG7XFiTXJOelg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u2DftX79UuCOypN_ohL9g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4scIdqwtkaXraTJ78nnWA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RPN86.hrkKz9X4YPtZ5I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DWq.uuwOE2b48YBfP7Fs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7_InXipBkCGM.Jp8qkF5g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OHLNIkQ40y42PdmLgR9rQ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6jdInTiBUihy1FVF6V6ZA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1otj1TLaU.99KiManpc6Q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gUu2zQmakSou2y54KIMRA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u2DftX79UuCOypN_ohL9g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3pcWI5PbEG7XFiTXJOelg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LPCMKAHkyB.IM_PhdxuQ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3pcWI5PbEG7XFiTXJOelg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7_InXipBkCGM.Jp8qkF5g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7_InXipBkCGM.Jp8qkF5g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3pcWI5PbEG7XFiTXJOelg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7_InXipBkCGM.Jp8qkF5g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7_InXipBkCGM.Jp8qkF5g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7_InXipBkCGM.Jp8qkF5g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7_InXipBkCGM.Jp8qkF5g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3pcWI5PbEG7XFiTXJOelg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3pcWI5PbEG7XFiTXJOelg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3pcWI5PbEG7XFiTXJOelg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3pcWI5PbEG7XFiTXJOelg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3pcWI5PbEG7XFiTXJOelg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7_InXipBkCGM.Jp8qkF5g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3pcWI5PbEG7XFiTXJOelg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GlHKYF1CEC1RFO6n80Gkw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GlHKYF1CEC1RFO6n80Gkw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3pcWI5PbEG7XFiTXJOelg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u2DftX79UuCOypN_ohL9g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GlHKYF1CEC1RFO6n80Gkw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u2DftX79UuCOypN_ohL9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7_InXipBkCGM.Jp8qkF5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SlvwFrgQkW17.T8BWA1D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7_InXipBkCGM.Jp8qkF5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7_InXipBkCGM.Jp8qkF5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7_InXipBkCGM.Jp8qkF5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7_InXipBkCGM.Jp8qkF5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vhFFp1RI0.IG0Pve0cnW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vhFFp1RI0.IG0Pve0cnW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vhFFp1RI0.IG0Pve0cnW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1IuZDqzCU.0sAG7tticEw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vhFFp1RI0.IG0Pve0cnW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vhFFp1RI0.IG0Pve0cnW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vhFFp1RI0.IG0Pve0cnW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1E5OwIXEUCq2qgTf649d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1E5OwIXEUCq2qgTf649dw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y4p4AoipkKcsc3A58kezQ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vhFFp1RI0.IG0Pve0cnW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vhFFp1RI0.IG0Pve0cnW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vhFFp1RI0.IG0Pve0cnWA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vhFFp1RI0.IG0Pve0cnWA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vhFFp1RI0.IG0Pve0cnW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vhFFp1RI0.IG0Pve0cnWA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vhFFp1RI0.IG0Pve0cnW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vhFFp1RI0.IG0Pve0cnWA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7_InXipBkCGM.Jp8qkF5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7_InXipBkCGM.Jp8qkF5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CCuS4lYU0SY6WhpIQOkNQ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7_InXipBkCGM.Jp8qkF5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7syXRpYMkmBWzj72DmC9A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3pcWI5PbEG7XFiTXJOelg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3pcWI5PbEG7XFiTXJOel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3pcWI5PbEG7XFiTXJOelg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3pcWI5PbEG7XFiTXJOelg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7_InXipBkCGM.Jp8qkF5g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vktvVZb8kaS9LrnnRu70A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7_InXipBkCGM.Jp8qkF5g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7_InXipBkCGM.Jp8qkF5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7_InXipBkCGM.Jp8qkF5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CyLLP94P0eznnmEJZhHtg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YsJp.xMxUW9zPgOK7hmS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exJArbOy0SEvWR6i3j6Ow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3pcWI5PbEG7XFiTXJOelg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7_InXipBkCGM.Jp8qkF5g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7_InXipBkCGM.Jp8qkF5g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3pcWI5PbEG7XFiTXJOelg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7_InXipBkCGM.Jp8qkF5g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7_InXipBkCGM.Jp8qkF5g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3pcWI5PbEG7XFiTXJOel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ENV._wXxE65uWdZuhow9A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u2DftX79UuCOypN_ohL9g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y4p4AoipkKcsc3A58kezQ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7syXRpYMkmBWzj72DmC9A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3pcWI5PbEG7XFiTXJOelg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3pcWI5PbEG7XFiTXJOelg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u2DftX79UuCOypN_ohL9g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u2DftX79UuCOypN_ohL9g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3pcWI5PbEG7XFiTXJOelg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heme/theme1.xml><?xml version="1.0" encoding="utf-8"?>
<a:theme xmlns:a="http://schemas.openxmlformats.org/drawingml/2006/main" name="16_1">
  <a:themeElements>
    <a:clrScheme name="Custom 17">
      <a:dk1>
        <a:srgbClr val="000000"/>
      </a:dk1>
      <a:lt1>
        <a:srgbClr val="FFFFFF"/>
      </a:lt1>
      <a:dk2>
        <a:srgbClr val="707277"/>
      </a:dk2>
      <a:lt2>
        <a:srgbClr val="929497"/>
      </a:lt2>
      <a:accent1>
        <a:srgbClr val="FF0000"/>
      </a:accent1>
      <a:accent2>
        <a:srgbClr val="DDDDDD"/>
      </a:accent2>
      <a:accent3>
        <a:srgbClr val="FFFFFF"/>
      </a:accent3>
      <a:accent4>
        <a:srgbClr val="000000"/>
      </a:accent4>
      <a:accent5>
        <a:srgbClr val="FFAAAA"/>
      </a:accent5>
      <a:accent6>
        <a:srgbClr val="C8C8C8"/>
      </a:accent6>
      <a:hlink>
        <a:srgbClr val="FFFFFF"/>
      </a:hlink>
      <a:folHlink>
        <a:srgbClr val="FFFFFF"/>
      </a:folHlink>
    </a:clrScheme>
    <a:fontScheme name="14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45720" rIns="1800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45720" rIns="1800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4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C8C8C8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4">
        <a:dk1>
          <a:srgbClr val="000000"/>
        </a:dk1>
        <a:lt1>
          <a:srgbClr val="FFFFFF"/>
        </a:lt1>
        <a:dk2>
          <a:srgbClr val="7A6C7A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C8C8C8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5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D4D4D4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6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A1A1A1"/>
        </a:accent6>
        <a:hlink>
          <a:srgbClr val="C0C0C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8812</TotalTime>
  <Words>657</Words>
  <Application>Microsoft Office PowerPoint</Application>
  <PresentationFormat>On-screen Show (4:3)</PresentationFormat>
  <Paragraphs>152</Paragraphs>
  <Slides>4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16_1</vt:lpstr>
      <vt:lpstr>Microsoft Excel Worksheet</vt:lpstr>
      <vt:lpstr>Worksheet</vt:lpstr>
      <vt:lpstr>PowerPoint Presentation</vt:lpstr>
      <vt:lpstr>PowerPoint Presentation</vt:lpstr>
      <vt:lpstr>PowerPoint Presentation</vt:lpstr>
      <vt:lpstr>PowerPoint Presentation</vt:lpstr>
    </vt:vector>
  </TitlesOfParts>
  <Company>Management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GMSUser</dc:creator>
  <cp:lastModifiedBy>GMSUser</cp:lastModifiedBy>
  <cp:revision>245</cp:revision>
  <dcterms:created xsi:type="dcterms:W3CDTF">2015-03-31T22:44:56Z</dcterms:created>
  <dcterms:modified xsi:type="dcterms:W3CDTF">2015-04-23T21:05:11Z</dcterms:modified>
</cp:coreProperties>
</file>